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093" r:id="rId2"/>
    <p:sldId id="256" r:id="rId3"/>
    <p:sldId id="257" r:id="rId4"/>
    <p:sldId id="4094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11340"/>
    <a:srgbClr val="E2ECF1"/>
    <a:srgbClr val="F1F6F8"/>
    <a:srgbClr val="DBE9F0"/>
    <a:srgbClr val="073B4C"/>
    <a:srgbClr val="335FFE"/>
    <a:srgbClr val="ECF3F6"/>
    <a:srgbClr val="B5B5B5"/>
    <a:srgbClr val="DEDEDE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95" autoAdjust="0"/>
    <p:restoredTop sz="91973" autoAdjust="0"/>
  </p:normalViewPr>
  <p:slideViewPr>
    <p:cSldViewPr snapToGrid="0" snapToObjects="1">
      <p:cViewPr varScale="1">
        <p:scale>
          <a:sx n="62" d="100"/>
          <a:sy n="62" d="100"/>
        </p:scale>
        <p:origin x="608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" panose="00000500000000000000" pitchFamily="2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3/17/22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" panose="00000500000000000000" pitchFamily="2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610C9A5-5FE6-44A9-9D53-4CF4EB760DA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0C54518-CD97-4707-894F-233651DF70C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B818B639-5AA8-4FA7-8810-ED42D4D9758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EF7D328D-2A6A-42E0-A51F-AD6C1F157C4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C8DF4D4-1B8C-4440-B02E-294582B33A0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1B5A7F-03B0-42A7-9F10-EC556FC2714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3793" name="Rectangle 1">
            <a:extLst>
              <a:ext uri="{FF2B5EF4-FFF2-40B4-BE49-F238E27FC236}">
                <a16:creationId xmlns:a16="http://schemas.microsoft.com/office/drawing/2014/main" id="{FD1C42AE-7527-405F-8237-10D53D76FE5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2CB7417C-A109-459E-BACA-F161A7AD1D2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4EB351-D177-4162-ADE7-29AEE4A96F3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F4A831-28B2-48B1-95EF-E4FCA0984E4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4817" name="Rectangle 1">
            <a:extLst>
              <a:ext uri="{FF2B5EF4-FFF2-40B4-BE49-F238E27FC236}">
                <a16:creationId xmlns:a16="http://schemas.microsoft.com/office/drawing/2014/main" id="{03877ED7-EA5F-4B4E-BE4E-2E5914A77B4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C1762DE6-8865-4E0D-9681-1051AAD2524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CF66DD-471F-4A27-8710-351DF9264AA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7A0DCB5-8F00-4B18-A75B-3E4F3B0AF4D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5841" name="Rectangle 1">
            <a:extLst>
              <a:ext uri="{FF2B5EF4-FFF2-40B4-BE49-F238E27FC236}">
                <a16:creationId xmlns:a16="http://schemas.microsoft.com/office/drawing/2014/main" id="{F59EB216-9E02-4D29-BBBA-76CDE01C6FA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CAE0D656-F8CE-4CDE-82BE-FFDC89311E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9CDCA5-1F6B-46A1-B6AC-F8953823091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F6569B1-13DF-40EA-9F0A-9C7DD8067B6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491B92F1-710A-4853-929B-FF8C170E03C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A66C7DD9-51F9-4BEF-B83A-75A4C69FD63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A68573A-418D-41AA-AD54-B0A04C4FAED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08929EA-12F0-4281-A454-5810F9B29732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7889" name="Rectangle 1">
            <a:extLst>
              <a:ext uri="{FF2B5EF4-FFF2-40B4-BE49-F238E27FC236}">
                <a16:creationId xmlns:a16="http://schemas.microsoft.com/office/drawing/2014/main" id="{07E04558-12FA-4873-899F-3258632BB0F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1F5E1FE1-0630-459C-9A66-DBAB9336C0C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98EB100-9278-49A7-BD1A-33F63200F29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5F963D-4795-420C-A248-D31FE46AFCB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1EB13FE0-2033-490A-9A40-FAFA71C12AF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A60D11ED-94B5-41B1-8E2B-3AC633CF549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61EB4E-A226-4CE7-A296-27D34ED6832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5BEED9-C513-4D29-BAAF-281679329EC8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9937" name="Rectangle 1">
            <a:extLst>
              <a:ext uri="{FF2B5EF4-FFF2-40B4-BE49-F238E27FC236}">
                <a16:creationId xmlns:a16="http://schemas.microsoft.com/office/drawing/2014/main" id="{ABD45EFD-3AF9-4E0E-B6A2-ACEEFE78224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B963DDDF-5C6D-43EC-B9C4-EF46442A16B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917AB2E-3DDA-4892-B936-C674595657A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CD091CF-FAD7-4C6D-945B-BDD8B964BFA0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CFEA79DD-CFAF-4071-BD31-9C549022486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2B33EED2-6102-4F40-9DE9-A36B0F103A5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316D37A-3EE1-422A-9CC7-407B95097AF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0CB2FF-BE7B-4A12-A3AB-79C31286BC0D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1985" name="Rectangle 1">
            <a:extLst>
              <a:ext uri="{FF2B5EF4-FFF2-40B4-BE49-F238E27FC236}">
                <a16:creationId xmlns:a16="http://schemas.microsoft.com/office/drawing/2014/main" id="{7EEF4F87-5011-4B85-BA1C-CC6E0100B2C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BBB13728-DFF7-4148-BCD5-4D980ADE80C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0CEB2C3-454A-4FBC-BDF9-0153B6FD97E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193DF36-4BE6-47B8-ADEB-37FCF24F800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4577" name="Rectangle 1">
            <a:extLst>
              <a:ext uri="{FF2B5EF4-FFF2-40B4-BE49-F238E27FC236}">
                <a16:creationId xmlns:a16="http://schemas.microsoft.com/office/drawing/2014/main" id="{F61AE1CB-54E9-45D0-89C6-5524B6D6ED6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00E779A9-7DF3-4011-A7F5-9EAA4F3BC1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01754C-13D2-406B-8F14-FCE9B14040E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304472-DBC3-444A-95AA-5F3AC2B6B77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5601" name="Rectangle 1">
            <a:extLst>
              <a:ext uri="{FF2B5EF4-FFF2-40B4-BE49-F238E27FC236}">
                <a16:creationId xmlns:a16="http://schemas.microsoft.com/office/drawing/2014/main" id="{0E921785-FF23-4726-A787-59F19F46B7D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3D8862B5-2EA3-47AC-B6A4-B9281690026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5900198-172A-48AF-8FCC-A7DD02CB5AB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991368-F5DD-4B4E-A3DE-027FC1D9857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7649" name="Rectangle 1">
            <a:extLst>
              <a:ext uri="{FF2B5EF4-FFF2-40B4-BE49-F238E27FC236}">
                <a16:creationId xmlns:a16="http://schemas.microsoft.com/office/drawing/2014/main" id="{CD345825-DF7D-491D-B6E7-3AF9CCBEF92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41C5B20A-9F75-4ADE-8FB3-E7B0B0BE116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03A3571-AEF4-40D7-88FF-FECC8A7BA73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49530A1-29BC-468A-B4DC-AA9EB358C2F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A806D0E2-8EBF-4F9F-A0E2-9F2D70629DD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29B0A9B7-E34D-409A-B7D4-AE760372AFD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83E29E8-0AE0-4F21-B133-24258E51FDD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46E6E3-9CA5-4FF8-A9BE-E7E8515C4EA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9697" name="Rectangle 1">
            <a:extLst>
              <a:ext uri="{FF2B5EF4-FFF2-40B4-BE49-F238E27FC236}">
                <a16:creationId xmlns:a16="http://schemas.microsoft.com/office/drawing/2014/main" id="{A528943C-1B90-40EB-89AA-E5B380F7518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B43034DD-9A2A-4802-98A5-C03AEFD5612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E9458E1-7295-4DE4-AD68-0139E7590B2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F97FA2-F8CE-429C-B03B-81178F9A83C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0721" name="Rectangle 1">
            <a:extLst>
              <a:ext uri="{FF2B5EF4-FFF2-40B4-BE49-F238E27FC236}">
                <a16:creationId xmlns:a16="http://schemas.microsoft.com/office/drawing/2014/main" id="{5A64E31D-A8D7-4F3A-B964-57EAF63B6E9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E4ADF013-09D9-49F3-8CCD-30F95BBF51D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7408B3-8A18-4D53-8DF0-D22669AC83D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603344-556D-4734-97F2-FAC5F15269E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D2461743-D66C-4401-B6E1-11D3A701663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37D11746-7821-4599-8DFC-B27053F179C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F0DB3E-C0CD-4ECE-833A-C64A5A804E7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52811D-811A-4421-8DA1-17B64AFDDE4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2769" name="Rectangle 1">
            <a:extLst>
              <a:ext uri="{FF2B5EF4-FFF2-40B4-BE49-F238E27FC236}">
                <a16:creationId xmlns:a16="http://schemas.microsoft.com/office/drawing/2014/main" id="{10AB753C-70F9-4036-A0E2-D002610E52B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FA2D0672-533E-46A7-86E2-F5711062A09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7000" b="1" i="0" kern="1200" spc="-290" baseline="0">
          <a:solidFill>
            <a:schemeClr val="tx2"/>
          </a:solidFill>
          <a:latin typeface="Montserrat" pitchFamily="2" charset="77"/>
          <a:ea typeface="Open Sans Light" panose="020B0306030504020204" pitchFamily="34" charset="0"/>
          <a:cs typeface="Poppins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spc="-30" baseline="0" dirty="0" smtClean="0">
          <a:solidFill>
            <a:schemeClr val="tx1"/>
          </a:solidFill>
          <a:effectLst/>
          <a:latin typeface="Montserrat" pitchFamily="2" charset="77"/>
          <a:ea typeface="Open Sans Light" panose="020B0306030504020204" pitchFamily="34" charset="0"/>
          <a:cs typeface="Poppins" pitchFamily="2" charset="77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Montserrat" pitchFamily="2" charset="77"/>
          <a:ea typeface="Open Sans Light" panose="020B0306030504020204" pitchFamily="34" charset="0"/>
          <a:cs typeface="Poppins" pitchFamily="2" charset="77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Montserrat" pitchFamily="2" charset="77"/>
          <a:ea typeface="Open Sans Light" panose="020B0306030504020204" pitchFamily="34" charset="0"/>
          <a:cs typeface="Poppins" pitchFamily="2" charset="77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 smtClean="0">
          <a:solidFill>
            <a:schemeClr val="tx1"/>
          </a:solidFill>
          <a:effectLst/>
          <a:latin typeface="Montserrat" pitchFamily="2" charset="77"/>
          <a:ea typeface="Open Sans Light" panose="020B0306030504020204" pitchFamily="34" charset="0"/>
          <a:cs typeface="Poppins" pitchFamily="2" charset="77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>
          <a:solidFill>
            <a:schemeClr val="tx1"/>
          </a:solidFill>
          <a:effectLst/>
          <a:latin typeface="Montserrat" pitchFamily="2" charset="77"/>
          <a:ea typeface="Open Sans Light" panose="020B0306030504020204" pitchFamily="34" charset="0"/>
          <a:cs typeface="Poppins" pitchFamily="2" charset="77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">
            <a:extLst>
              <a:ext uri="{FF2B5EF4-FFF2-40B4-BE49-F238E27FC236}">
                <a16:creationId xmlns:a16="http://schemas.microsoft.com/office/drawing/2014/main" id="{4D07C622-1E1B-44AF-9AAD-F5C7FB6B0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508" y="7925146"/>
            <a:ext cx="21366634" cy="405330"/>
          </a:xfrm>
          <a:custGeom>
            <a:avLst/>
            <a:gdLst>
              <a:gd name="T0" fmla="*/ 24408 w 24409"/>
              <a:gd name="T1" fmla="*/ 464 h 465"/>
              <a:gd name="T2" fmla="*/ 0 w 24409"/>
              <a:gd name="T3" fmla="*/ 464 h 465"/>
              <a:gd name="T4" fmla="*/ 0 w 24409"/>
              <a:gd name="T5" fmla="*/ 0 h 465"/>
              <a:gd name="T6" fmla="*/ 24408 w 24409"/>
              <a:gd name="T7" fmla="*/ 0 h 465"/>
              <a:gd name="T8" fmla="*/ 24408 w 24409"/>
              <a:gd name="T9" fmla="*/ 464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409" h="465">
                <a:moveTo>
                  <a:pt x="24408" y="464"/>
                </a:moveTo>
                <a:lnTo>
                  <a:pt x="0" y="464"/>
                </a:lnTo>
                <a:lnTo>
                  <a:pt x="0" y="0"/>
                </a:lnTo>
                <a:lnTo>
                  <a:pt x="24408" y="0"/>
                </a:lnTo>
                <a:lnTo>
                  <a:pt x="24408" y="464"/>
                </a:lnTo>
              </a:path>
            </a:pathLst>
          </a:cu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850C6628-A98C-4787-82F0-DFC3B4F52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482" y="3288955"/>
            <a:ext cx="3628660" cy="9677713"/>
          </a:xfrm>
          <a:custGeom>
            <a:avLst/>
            <a:gdLst>
              <a:gd name="T0" fmla="*/ 0 w 4146"/>
              <a:gd name="T1" fmla="*/ 11053 h 11054"/>
              <a:gd name="T2" fmla="*/ 3489 w 4146"/>
              <a:gd name="T3" fmla="*/ 5474 h 11054"/>
              <a:gd name="T4" fmla="*/ 103 w 4146"/>
              <a:gd name="T5" fmla="*/ 0 h 11054"/>
              <a:gd name="T6" fmla="*/ 758 w 4146"/>
              <a:gd name="T7" fmla="*/ 0 h 11054"/>
              <a:gd name="T8" fmla="*/ 4145 w 4146"/>
              <a:gd name="T9" fmla="*/ 5474 h 11054"/>
              <a:gd name="T10" fmla="*/ 655 w 4146"/>
              <a:gd name="T11" fmla="*/ 11053 h 11054"/>
              <a:gd name="T12" fmla="*/ 0 w 4146"/>
              <a:gd name="T13" fmla="*/ 11053 h 1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46" h="11054">
                <a:moveTo>
                  <a:pt x="0" y="11053"/>
                </a:moveTo>
                <a:lnTo>
                  <a:pt x="3489" y="5474"/>
                </a:lnTo>
                <a:lnTo>
                  <a:pt x="103" y="0"/>
                </a:lnTo>
                <a:lnTo>
                  <a:pt x="758" y="0"/>
                </a:lnTo>
                <a:lnTo>
                  <a:pt x="4145" y="5474"/>
                </a:lnTo>
                <a:lnTo>
                  <a:pt x="655" y="11053"/>
                </a:lnTo>
                <a:lnTo>
                  <a:pt x="0" y="1105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6" name="Freeform 4">
            <a:extLst>
              <a:ext uri="{FF2B5EF4-FFF2-40B4-BE49-F238E27FC236}">
                <a16:creationId xmlns:a16="http://schemas.microsoft.com/office/drawing/2014/main" id="{6F0CB94A-B3EF-4518-8A61-44739EB83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3247" y="7079747"/>
            <a:ext cx="2096129" cy="2096129"/>
          </a:xfrm>
          <a:custGeom>
            <a:avLst/>
            <a:gdLst>
              <a:gd name="T0" fmla="*/ 2394 w 2395"/>
              <a:gd name="T1" fmla="*/ 1196 h 2394"/>
              <a:gd name="T2" fmla="*/ 2394 w 2395"/>
              <a:gd name="T3" fmla="*/ 1196 h 2394"/>
              <a:gd name="T4" fmla="*/ 1197 w 2395"/>
              <a:gd name="T5" fmla="*/ 2393 h 2394"/>
              <a:gd name="T6" fmla="*/ 1197 w 2395"/>
              <a:gd name="T7" fmla="*/ 2393 h 2394"/>
              <a:gd name="T8" fmla="*/ 0 w 2395"/>
              <a:gd name="T9" fmla="*/ 1196 h 2394"/>
              <a:gd name="T10" fmla="*/ 0 w 2395"/>
              <a:gd name="T11" fmla="*/ 1196 h 2394"/>
              <a:gd name="T12" fmla="*/ 1197 w 2395"/>
              <a:gd name="T13" fmla="*/ 0 h 2394"/>
              <a:gd name="T14" fmla="*/ 1197 w 2395"/>
              <a:gd name="T15" fmla="*/ 0 h 2394"/>
              <a:gd name="T16" fmla="*/ 2394 w 2395"/>
              <a:gd name="T17" fmla="*/ 1196 h 2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95" h="2394">
                <a:moveTo>
                  <a:pt x="2394" y="1196"/>
                </a:moveTo>
                <a:lnTo>
                  <a:pt x="2394" y="1196"/>
                </a:lnTo>
                <a:cubicBezTo>
                  <a:pt x="2394" y="1857"/>
                  <a:pt x="1858" y="2393"/>
                  <a:pt x="1197" y="2393"/>
                </a:cubicBezTo>
                <a:lnTo>
                  <a:pt x="1197" y="2393"/>
                </a:lnTo>
                <a:cubicBezTo>
                  <a:pt x="536" y="2393"/>
                  <a:pt x="0" y="1857"/>
                  <a:pt x="0" y="1196"/>
                </a:cubicBezTo>
                <a:lnTo>
                  <a:pt x="0" y="1196"/>
                </a:lnTo>
                <a:cubicBezTo>
                  <a:pt x="0" y="535"/>
                  <a:pt x="536" y="0"/>
                  <a:pt x="1197" y="0"/>
                </a:cubicBezTo>
                <a:lnTo>
                  <a:pt x="1197" y="0"/>
                </a:lnTo>
                <a:cubicBezTo>
                  <a:pt x="1858" y="0"/>
                  <a:pt x="2394" y="535"/>
                  <a:pt x="2394" y="11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3FA4934F-CB67-4642-B567-FD7EB0E97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3247" y="7079747"/>
            <a:ext cx="2096129" cy="2096129"/>
          </a:xfrm>
          <a:custGeom>
            <a:avLst/>
            <a:gdLst>
              <a:gd name="T0" fmla="*/ 2394 w 2395"/>
              <a:gd name="T1" fmla="*/ 1196 h 2394"/>
              <a:gd name="T2" fmla="*/ 2394 w 2395"/>
              <a:gd name="T3" fmla="*/ 1196 h 2394"/>
              <a:gd name="T4" fmla="*/ 1197 w 2395"/>
              <a:gd name="T5" fmla="*/ 2393 h 2394"/>
              <a:gd name="T6" fmla="*/ 1197 w 2395"/>
              <a:gd name="T7" fmla="*/ 2393 h 2394"/>
              <a:gd name="T8" fmla="*/ 0 w 2395"/>
              <a:gd name="T9" fmla="*/ 1196 h 2394"/>
              <a:gd name="T10" fmla="*/ 0 w 2395"/>
              <a:gd name="T11" fmla="*/ 1196 h 2394"/>
              <a:gd name="T12" fmla="*/ 1197 w 2395"/>
              <a:gd name="T13" fmla="*/ 0 h 2394"/>
              <a:gd name="T14" fmla="*/ 1197 w 2395"/>
              <a:gd name="T15" fmla="*/ 0 h 2394"/>
              <a:gd name="T16" fmla="*/ 2394 w 2395"/>
              <a:gd name="T17" fmla="*/ 1196 h 2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95" h="2394">
                <a:moveTo>
                  <a:pt x="2394" y="1196"/>
                </a:moveTo>
                <a:lnTo>
                  <a:pt x="2394" y="1196"/>
                </a:lnTo>
                <a:cubicBezTo>
                  <a:pt x="2394" y="1857"/>
                  <a:pt x="1858" y="2393"/>
                  <a:pt x="1197" y="2393"/>
                </a:cubicBezTo>
                <a:lnTo>
                  <a:pt x="1197" y="2393"/>
                </a:lnTo>
                <a:cubicBezTo>
                  <a:pt x="536" y="2393"/>
                  <a:pt x="0" y="1857"/>
                  <a:pt x="0" y="1196"/>
                </a:cubicBezTo>
                <a:lnTo>
                  <a:pt x="0" y="1196"/>
                </a:lnTo>
                <a:cubicBezTo>
                  <a:pt x="0" y="535"/>
                  <a:pt x="536" y="0"/>
                  <a:pt x="1197" y="0"/>
                </a:cubicBezTo>
                <a:lnTo>
                  <a:pt x="1197" y="0"/>
                </a:lnTo>
                <a:cubicBezTo>
                  <a:pt x="1858" y="0"/>
                  <a:pt x="2394" y="535"/>
                  <a:pt x="2394" y="1196"/>
                </a:cubicBezTo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2970C681-03D2-42D9-A504-12D70D520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2766" y="7365407"/>
            <a:ext cx="1524811" cy="1524808"/>
          </a:xfrm>
          <a:custGeom>
            <a:avLst/>
            <a:gdLst>
              <a:gd name="T0" fmla="*/ 1740 w 1741"/>
              <a:gd name="T1" fmla="*/ 870 h 1742"/>
              <a:gd name="T2" fmla="*/ 1740 w 1741"/>
              <a:gd name="T3" fmla="*/ 870 h 1742"/>
              <a:gd name="T4" fmla="*/ 870 w 1741"/>
              <a:gd name="T5" fmla="*/ 1741 h 1742"/>
              <a:gd name="T6" fmla="*/ 870 w 1741"/>
              <a:gd name="T7" fmla="*/ 1741 h 1742"/>
              <a:gd name="T8" fmla="*/ 0 w 1741"/>
              <a:gd name="T9" fmla="*/ 870 h 1742"/>
              <a:gd name="T10" fmla="*/ 0 w 1741"/>
              <a:gd name="T11" fmla="*/ 870 h 1742"/>
              <a:gd name="T12" fmla="*/ 870 w 1741"/>
              <a:gd name="T13" fmla="*/ 0 h 1742"/>
              <a:gd name="T14" fmla="*/ 870 w 1741"/>
              <a:gd name="T15" fmla="*/ 0 h 1742"/>
              <a:gd name="T16" fmla="*/ 1740 w 1741"/>
              <a:gd name="T17" fmla="*/ 870 h 1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41" h="1742">
                <a:moveTo>
                  <a:pt x="1740" y="870"/>
                </a:moveTo>
                <a:lnTo>
                  <a:pt x="1740" y="870"/>
                </a:lnTo>
                <a:cubicBezTo>
                  <a:pt x="1740" y="1351"/>
                  <a:pt x="1350" y="1741"/>
                  <a:pt x="870" y="1741"/>
                </a:cubicBezTo>
                <a:lnTo>
                  <a:pt x="870" y="1741"/>
                </a:lnTo>
                <a:cubicBezTo>
                  <a:pt x="390" y="1741"/>
                  <a:pt x="0" y="1351"/>
                  <a:pt x="0" y="870"/>
                </a:cubicBezTo>
                <a:lnTo>
                  <a:pt x="0" y="870"/>
                </a:lnTo>
                <a:cubicBezTo>
                  <a:pt x="0" y="389"/>
                  <a:pt x="390" y="0"/>
                  <a:pt x="870" y="0"/>
                </a:cubicBezTo>
                <a:lnTo>
                  <a:pt x="870" y="0"/>
                </a:lnTo>
                <a:cubicBezTo>
                  <a:pt x="1350" y="0"/>
                  <a:pt x="1740" y="389"/>
                  <a:pt x="1740" y="8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55CF2DF2-1AC6-4937-A53A-D0E53A0F4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374" y="3810091"/>
            <a:ext cx="4817626" cy="96893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0" name="Freeform 8">
            <a:extLst>
              <a:ext uri="{FF2B5EF4-FFF2-40B4-BE49-F238E27FC236}">
                <a16:creationId xmlns:a16="http://schemas.microsoft.com/office/drawing/2014/main" id="{E160D7BA-2063-4021-8E0F-598D41409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374" y="11434139"/>
            <a:ext cx="4817626" cy="96892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1" name="Freeform 9">
            <a:extLst>
              <a:ext uri="{FF2B5EF4-FFF2-40B4-BE49-F238E27FC236}">
                <a16:creationId xmlns:a16="http://schemas.microsoft.com/office/drawing/2014/main" id="{3CE10331-0DE0-498B-BD0E-EA095EC84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374" y="3810091"/>
            <a:ext cx="4817626" cy="968931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2" name="Freeform 10">
            <a:extLst>
              <a:ext uri="{FF2B5EF4-FFF2-40B4-BE49-F238E27FC236}">
                <a16:creationId xmlns:a16="http://schemas.microsoft.com/office/drawing/2014/main" id="{53A1E96F-D4ED-466F-A8B9-EF6252F63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374" y="11434139"/>
            <a:ext cx="4817626" cy="968928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2A79DAC5-F65C-40DF-B9F5-F56566732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2193" y="3288955"/>
            <a:ext cx="3628660" cy="9677713"/>
          </a:xfrm>
          <a:custGeom>
            <a:avLst/>
            <a:gdLst>
              <a:gd name="T0" fmla="*/ 0 w 4145"/>
              <a:gd name="T1" fmla="*/ 11053 h 11054"/>
              <a:gd name="T2" fmla="*/ 3489 w 4145"/>
              <a:gd name="T3" fmla="*/ 5474 h 11054"/>
              <a:gd name="T4" fmla="*/ 103 w 4145"/>
              <a:gd name="T5" fmla="*/ 0 h 11054"/>
              <a:gd name="T6" fmla="*/ 759 w 4145"/>
              <a:gd name="T7" fmla="*/ 0 h 11054"/>
              <a:gd name="T8" fmla="*/ 4144 w 4145"/>
              <a:gd name="T9" fmla="*/ 5474 h 11054"/>
              <a:gd name="T10" fmla="*/ 655 w 4145"/>
              <a:gd name="T11" fmla="*/ 11053 h 11054"/>
              <a:gd name="T12" fmla="*/ 0 w 4145"/>
              <a:gd name="T13" fmla="*/ 11053 h 1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45" h="11054">
                <a:moveTo>
                  <a:pt x="0" y="11053"/>
                </a:moveTo>
                <a:lnTo>
                  <a:pt x="3489" y="5474"/>
                </a:lnTo>
                <a:lnTo>
                  <a:pt x="103" y="0"/>
                </a:lnTo>
                <a:lnTo>
                  <a:pt x="759" y="0"/>
                </a:lnTo>
                <a:lnTo>
                  <a:pt x="4144" y="5474"/>
                </a:lnTo>
                <a:lnTo>
                  <a:pt x="655" y="11053"/>
                </a:lnTo>
                <a:lnTo>
                  <a:pt x="0" y="1105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4" name="Freeform 12">
            <a:extLst>
              <a:ext uri="{FF2B5EF4-FFF2-40B4-BE49-F238E27FC236}">
                <a16:creationId xmlns:a16="http://schemas.microsoft.com/office/drawing/2014/main" id="{70D42457-762E-4ED8-99A7-09A663A3F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1817" y="7079747"/>
            <a:ext cx="2096129" cy="2096129"/>
          </a:xfrm>
          <a:custGeom>
            <a:avLst/>
            <a:gdLst>
              <a:gd name="T0" fmla="*/ 2393 w 2394"/>
              <a:gd name="T1" fmla="*/ 1196 h 2394"/>
              <a:gd name="T2" fmla="*/ 2393 w 2394"/>
              <a:gd name="T3" fmla="*/ 1196 h 2394"/>
              <a:gd name="T4" fmla="*/ 1196 w 2394"/>
              <a:gd name="T5" fmla="*/ 2393 h 2394"/>
              <a:gd name="T6" fmla="*/ 1196 w 2394"/>
              <a:gd name="T7" fmla="*/ 2393 h 2394"/>
              <a:gd name="T8" fmla="*/ 0 w 2394"/>
              <a:gd name="T9" fmla="*/ 1196 h 2394"/>
              <a:gd name="T10" fmla="*/ 0 w 2394"/>
              <a:gd name="T11" fmla="*/ 1196 h 2394"/>
              <a:gd name="T12" fmla="*/ 1196 w 2394"/>
              <a:gd name="T13" fmla="*/ 0 h 2394"/>
              <a:gd name="T14" fmla="*/ 1196 w 2394"/>
              <a:gd name="T15" fmla="*/ 0 h 2394"/>
              <a:gd name="T16" fmla="*/ 2393 w 2394"/>
              <a:gd name="T17" fmla="*/ 1196 h 2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94" h="2394">
                <a:moveTo>
                  <a:pt x="2393" y="1196"/>
                </a:moveTo>
                <a:lnTo>
                  <a:pt x="2393" y="1196"/>
                </a:lnTo>
                <a:cubicBezTo>
                  <a:pt x="2393" y="1857"/>
                  <a:pt x="1858" y="2393"/>
                  <a:pt x="1196" y="2393"/>
                </a:cubicBezTo>
                <a:lnTo>
                  <a:pt x="1196" y="2393"/>
                </a:lnTo>
                <a:cubicBezTo>
                  <a:pt x="536" y="2393"/>
                  <a:pt x="0" y="1857"/>
                  <a:pt x="0" y="1196"/>
                </a:cubicBezTo>
                <a:lnTo>
                  <a:pt x="0" y="1196"/>
                </a:lnTo>
                <a:cubicBezTo>
                  <a:pt x="0" y="535"/>
                  <a:pt x="536" y="0"/>
                  <a:pt x="1196" y="0"/>
                </a:cubicBezTo>
                <a:lnTo>
                  <a:pt x="1196" y="0"/>
                </a:lnTo>
                <a:cubicBezTo>
                  <a:pt x="1858" y="0"/>
                  <a:pt x="2393" y="535"/>
                  <a:pt x="2393" y="119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5" name="Freeform 13">
            <a:extLst>
              <a:ext uri="{FF2B5EF4-FFF2-40B4-BE49-F238E27FC236}">
                <a16:creationId xmlns:a16="http://schemas.microsoft.com/office/drawing/2014/main" id="{0692A212-7BE5-4CD2-A206-3BB4B039D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1817" y="7079747"/>
            <a:ext cx="2096129" cy="2096129"/>
          </a:xfrm>
          <a:custGeom>
            <a:avLst/>
            <a:gdLst>
              <a:gd name="T0" fmla="*/ 2393 w 2394"/>
              <a:gd name="T1" fmla="*/ 1196 h 2394"/>
              <a:gd name="T2" fmla="*/ 2393 w 2394"/>
              <a:gd name="T3" fmla="*/ 1196 h 2394"/>
              <a:gd name="T4" fmla="*/ 1196 w 2394"/>
              <a:gd name="T5" fmla="*/ 2393 h 2394"/>
              <a:gd name="T6" fmla="*/ 1196 w 2394"/>
              <a:gd name="T7" fmla="*/ 2393 h 2394"/>
              <a:gd name="T8" fmla="*/ 0 w 2394"/>
              <a:gd name="T9" fmla="*/ 1196 h 2394"/>
              <a:gd name="T10" fmla="*/ 0 w 2394"/>
              <a:gd name="T11" fmla="*/ 1196 h 2394"/>
              <a:gd name="T12" fmla="*/ 1196 w 2394"/>
              <a:gd name="T13" fmla="*/ 0 h 2394"/>
              <a:gd name="T14" fmla="*/ 1196 w 2394"/>
              <a:gd name="T15" fmla="*/ 0 h 2394"/>
              <a:gd name="T16" fmla="*/ 2393 w 2394"/>
              <a:gd name="T17" fmla="*/ 1196 h 2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94" h="2394">
                <a:moveTo>
                  <a:pt x="2393" y="1196"/>
                </a:moveTo>
                <a:lnTo>
                  <a:pt x="2393" y="1196"/>
                </a:lnTo>
                <a:cubicBezTo>
                  <a:pt x="2393" y="1857"/>
                  <a:pt x="1858" y="2393"/>
                  <a:pt x="1196" y="2393"/>
                </a:cubicBezTo>
                <a:lnTo>
                  <a:pt x="1196" y="2393"/>
                </a:lnTo>
                <a:cubicBezTo>
                  <a:pt x="536" y="2393"/>
                  <a:pt x="0" y="1857"/>
                  <a:pt x="0" y="1196"/>
                </a:cubicBezTo>
                <a:lnTo>
                  <a:pt x="0" y="1196"/>
                </a:lnTo>
                <a:cubicBezTo>
                  <a:pt x="0" y="535"/>
                  <a:pt x="536" y="0"/>
                  <a:pt x="1196" y="0"/>
                </a:cubicBezTo>
                <a:lnTo>
                  <a:pt x="1196" y="0"/>
                </a:lnTo>
                <a:cubicBezTo>
                  <a:pt x="1858" y="0"/>
                  <a:pt x="2393" y="535"/>
                  <a:pt x="2393" y="1196"/>
                </a:cubicBezTo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6" name="Freeform 14">
            <a:extLst>
              <a:ext uri="{FF2B5EF4-FFF2-40B4-BE49-F238E27FC236}">
                <a16:creationId xmlns:a16="http://schemas.microsoft.com/office/drawing/2014/main" id="{7B9DD848-DB35-4D5D-8155-1289B4807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7477" y="7365407"/>
            <a:ext cx="1524808" cy="1524808"/>
          </a:xfrm>
          <a:custGeom>
            <a:avLst/>
            <a:gdLst>
              <a:gd name="T0" fmla="*/ 1741 w 1742"/>
              <a:gd name="T1" fmla="*/ 870 h 1742"/>
              <a:gd name="T2" fmla="*/ 1741 w 1742"/>
              <a:gd name="T3" fmla="*/ 870 h 1742"/>
              <a:gd name="T4" fmla="*/ 870 w 1742"/>
              <a:gd name="T5" fmla="*/ 1741 h 1742"/>
              <a:gd name="T6" fmla="*/ 870 w 1742"/>
              <a:gd name="T7" fmla="*/ 1741 h 1742"/>
              <a:gd name="T8" fmla="*/ 0 w 1742"/>
              <a:gd name="T9" fmla="*/ 870 h 1742"/>
              <a:gd name="T10" fmla="*/ 0 w 1742"/>
              <a:gd name="T11" fmla="*/ 870 h 1742"/>
              <a:gd name="T12" fmla="*/ 870 w 1742"/>
              <a:gd name="T13" fmla="*/ 0 h 1742"/>
              <a:gd name="T14" fmla="*/ 870 w 1742"/>
              <a:gd name="T15" fmla="*/ 0 h 1742"/>
              <a:gd name="T16" fmla="*/ 1741 w 1742"/>
              <a:gd name="T17" fmla="*/ 870 h 1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42" h="1742">
                <a:moveTo>
                  <a:pt x="1741" y="870"/>
                </a:moveTo>
                <a:lnTo>
                  <a:pt x="1741" y="870"/>
                </a:lnTo>
                <a:cubicBezTo>
                  <a:pt x="1741" y="1351"/>
                  <a:pt x="1352" y="1741"/>
                  <a:pt x="870" y="1741"/>
                </a:cubicBezTo>
                <a:lnTo>
                  <a:pt x="870" y="1741"/>
                </a:lnTo>
                <a:cubicBezTo>
                  <a:pt x="390" y="1741"/>
                  <a:pt x="0" y="1351"/>
                  <a:pt x="0" y="870"/>
                </a:cubicBezTo>
                <a:lnTo>
                  <a:pt x="0" y="870"/>
                </a:lnTo>
                <a:cubicBezTo>
                  <a:pt x="0" y="389"/>
                  <a:pt x="390" y="0"/>
                  <a:pt x="870" y="0"/>
                </a:cubicBezTo>
                <a:lnTo>
                  <a:pt x="870" y="0"/>
                </a:lnTo>
                <a:cubicBezTo>
                  <a:pt x="1352" y="0"/>
                  <a:pt x="1741" y="389"/>
                  <a:pt x="1741" y="8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7" name="Freeform 15">
            <a:extLst>
              <a:ext uri="{FF2B5EF4-FFF2-40B4-BE49-F238E27FC236}">
                <a16:creationId xmlns:a16="http://schemas.microsoft.com/office/drawing/2014/main" id="{9A100680-8CF6-4756-8478-55D62D0D3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3085" y="3810091"/>
            <a:ext cx="4817626" cy="96893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8" name="Freeform 16">
            <a:extLst>
              <a:ext uri="{FF2B5EF4-FFF2-40B4-BE49-F238E27FC236}">
                <a16:creationId xmlns:a16="http://schemas.microsoft.com/office/drawing/2014/main" id="{CCEC1B43-7FF1-4BD8-97FE-C0E3935E6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3085" y="11434139"/>
            <a:ext cx="4817626" cy="96892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9" name="Freeform 17">
            <a:extLst>
              <a:ext uri="{FF2B5EF4-FFF2-40B4-BE49-F238E27FC236}">
                <a16:creationId xmlns:a16="http://schemas.microsoft.com/office/drawing/2014/main" id="{FDD21535-DCE4-4997-BF46-ABBF3C298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3085" y="3810091"/>
            <a:ext cx="4817626" cy="968931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0" name="Freeform 18">
            <a:extLst>
              <a:ext uri="{FF2B5EF4-FFF2-40B4-BE49-F238E27FC236}">
                <a16:creationId xmlns:a16="http://schemas.microsoft.com/office/drawing/2014/main" id="{463E26B5-5511-4914-9F15-2D8EA54BD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3085" y="11434139"/>
            <a:ext cx="4817626" cy="968928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1" name="Freeform 19">
            <a:extLst>
              <a:ext uri="{FF2B5EF4-FFF2-40B4-BE49-F238E27FC236}">
                <a16:creationId xmlns:a16="http://schemas.microsoft.com/office/drawing/2014/main" id="{3B1DC2CF-AE01-43BC-891E-2C32EC5CF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0248" y="3288955"/>
            <a:ext cx="3628660" cy="9677713"/>
          </a:xfrm>
          <a:custGeom>
            <a:avLst/>
            <a:gdLst>
              <a:gd name="T0" fmla="*/ 0 w 4146"/>
              <a:gd name="T1" fmla="*/ 11053 h 11054"/>
              <a:gd name="T2" fmla="*/ 3490 w 4146"/>
              <a:gd name="T3" fmla="*/ 5474 h 11054"/>
              <a:gd name="T4" fmla="*/ 104 w 4146"/>
              <a:gd name="T5" fmla="*/ 0 h 11054"/>
              <a:gd name="T6" fmla="*/ 758 w 4146"/>
              <a:gd name="T7" fmla="*/ 0 h 11054"/>
              <a:gd name="T8" fmla="*/ 4145 w 4146"/>
              <a:gd name="T9" fmla="*/ 5474 h 11054"/>
              <a:gd name="T10" fmla="*/ 655 w 4146"/>
              <a:gd name="T11" fmla="*/ 11053 h 11054"/>
              <a:gd name="T12" fmla="*/ 0 w 4146"/>
              <a:gd name="T13" fmla="*/ 11053 h 1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46" h="11054">
                <a:moveTo>
                  <a:pt x="0" y="11053"/>
                </a:moveTo>
                <a:lnTo>
                  <a:pt x="3490" y="5474"/>
                </a:lnTo>
                <a:lnTo>
                  <a:pt x="104" y="0"/>
                </a:lnTo>
                <a:lnTo>
                  <a:pt x="758" y="0"/>
                </a:lnTo>
                <a:lnTo>
                  <a:pt x="4145" y="5474"/>
                </a:lnTo>
                <a:lnTo>
                  <a:pt x="655" y="11053"/>
                </a:lnTo>
                <a:lnTo>
                  <a:pt x="0" y="1105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2" name="Freeform 20">
            <a:extLst>
              <a:ext uri="{FF2B5EF4-FFF2-40B4-BE49-F238E27FC236}">
                <a16:creationId xmlns:a16="http://schemas.microsoft.com/office/drawing/2014/main" id="{21416EB8-A056-4EBB-94A2-18EA3BD94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9872" y="7079747"/>
            <a:ext cx="2096129" cy="2096129"/>
          </a:xfrm>
          <a:custGeom>
            <a:avLst/>
            <a:gdLst>
              <a:gd name="T0" fmla="*/ 2393 w 2394"/>
              <a:gd name="T1" fmla="*/ 1196 h 2394"/>
              <a:gd name="T2" fmla="*/ 2393 w 2394"/>
              <a:gd name="T3" fmla="*/ 1196 h 2394"/>
              <a:gd name="T4" fmla="*/ 1197 w 2394"/>
              <a:gd name="T5" fmla="*/ 2393 h 2394"/>
              <a:gd name="T6" fmla="*/ 1197 w 2394"/>
              <a:gd name="T7" fmla="*/ 2393 h 2394"/>
              <a:gd name="T8" fmla="*/ 0 w 2394"/>
              <a:gd name="T9" fmla="*/ 1196 h 2394"/>
              <a:gd name="T10" fmla="*/ 0 w 2394"/>
              <a:gd name="T11" fmla="*/ 1196 h 2394"/>
              <a:gd name="T12" fmla="*/ 1197 w 2394"/>
              <a:gd name="T13" fmla="*/ 0 h 2394"/>
              <a:gd name="T14" fmla="*/ 1197 w 2394"/>
              <a:gd name="T15" fmla="*/ 0 h 2394"/>
              <a:gd name="T16" fmla="*/ 2393 w 2394"/>
              <a:gd name="T17" fmla="*/ 1196 h 2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94" h="2394">
                <a:moveTo>
                  <a:pt x="2393" y="1196"/>
                </a:moveTo>
                <a:lnTo>
                  <a:pt x="2393" y="1196"/>
                </a:lnTo>
                <a:cubicBezTo>
                  <a:pt x="2393" y="1857"/>
                  <a:pt x="1857" y="2393"/>
                  <a:pt x="1197" y="2393"/>
                </a:cubicBezTo>
                <a:lnTo>
                  <a:pt x="1197" y="2393"/>
                </a:lnTo>
                <a:cubicBezTo>
                  <a:pt x="536" y="2393"/>
                  <a:pt x="0" y="1857"/>
                  <a:pt x="0" y="1196"/>
                </a:cubicBezTo>
                <a:lnTo>
                  <a:pt x="0" y="1196"/>
                </a:lnTo>
                <a:cubicBezTo>
                  <a:pt x="0" y="535"/>
                  <a:pt x="536" y="0"/>
                  <a:pt x="1197" y="0"/>
                </a:cubicBezTo>
                <a:lnTo>
                  <a:pt x="1197" y="0"/>
                </a:lnTo>
                <a:cubicBezTo>
                  <a:pt x="1857" y="0"/>
                  <a:pt x="2393" y="535"/>
                  <a:pt x="2393" y="119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3" name="Freeform 21">
            <a:extLst>
              <a:ext uri="{FF2B5EF4-FFF2-40B4-BE49-F238E27FC236}">
                <a16:creationId xmlns:a16="http://schemas.microsoft.com/office/drawing/2014/main" id="{BCD28F34-B970-4733-9B12-25F002716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9872" y="7079747"/>
            <a:ext cx="2096129" cy="2096129"/>
          </a:xfrm>
          <a:custGeom>
            <a:avLst/>
            <a:gdLst>
              <a:gd name="T0" fmla="*/ 2393 w 2394"/>
              <a:gd name="T1" fmla="*/ 1196 h 2394"/>
              <a:gd name="T2" fmla="*/ 2393 w 2394"/>
              <a:gd name="T3" fmla="*/ 1196 h 2394"/>
              <a:gd name="T4" fmla="*/ 1197 w 2394"/>
              <a:gd name="T5" fmla="*/ 2393 h 2394"/>
              <a:gd name="T6" fmla="*/ 1197 w 2394"/>
              <a:gd name="T7" fmla="*/ 2393 h 2394"/>
              <a:gd name="T8" fmla="*/ 0 w 2394"/>
              <a:gd name="T9" fmla="*/ 1196 h 2394"/>
              <a:gd name="T10" fmla="*/ 0 w 2394"/>
              <a:gd name="T11" fmla="*/ 1196 h 2394"/>
              <a:gd name="T12" fmla="*/ 1197 w 2394"/>
              <a:gd name="T13" fmla="*/ 0 h 2394"/>
              <a:gd name="T14" fmla="*/ 1197 w 2394"/>
              <a:gd name="T15" fmla="*/ 0 h 2394"/>
              <a:gd name="T16" fmla="*/ 2393 w 2394"/>
              <a:gd name="T17" fmla="*/ 1196 h 2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94" h="2394">
                <a:moveTo>
                  <a:pt x="2393" y="1196"/>
                </a:moveTo>
                <a:lnTo>
                  <a:pt x="2393" y="1196"/>
                </a:lnTo>
                <a:cubicBezTo>
                  <a:pt x="2393" y="1857"/>
                  <a:pt x="1857" y="2393"/>
                  <a:pt x="1197" y="2393"/>
                </a:cubicBezTo>
                <a:lnTo>
                  <a:pt x="1197" y="2393"/>
                </a:lnTo>
                <a:cubicBezTo>
                  <a:pt x="536" y="2393"/>
                  <a:pt x="0" y="1857"/>
                  <a:pt x="0" y="1196"/>
                </a:cubicBezTo>
                <a:lnTo>
                  <a:pt x="0" y="1196"/>
                </a:lnTo>
                <a:cubicBezTo>
                  <a:pt x="0" y="535"/>
                  <a:pt x="536" y="0"/>
                  <a:pt x="1197" y="0"/>
                </a:cubicBezTo>
                <a:lnTo>
                  <a:pt x="1197" y="0"/>
                </a:lnTo>
                <a:cubicBezTo>
                  <a:pt x="1857" y="0"/>
                  <a:pt x="2393" y="535"/>
                  <a:pt x="2393" y="1196"/>
                </a:cubicBezTo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4" name="Freeform 22">
            <a:extLst>
              <a:ext uri="{FF2B5EF4-FFF2-40B4-BE49-F238E27FC236}">
                <a16:creationId xmlns:a16="http://schemas.microsoft.com/office/drawing/2014/main" id="{B1A1C870-1C78-4423-AA64-E3FE45FD7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1671" y="7365407"/>
            <a:ext cx="1524811" cy="1524808"/>
          </a:xfrm>
          <a:custGeom>
            <a:avLst/>
            <a:gdLst>
              <a:gd name="T0" fmla="*/ 1741 w 1742"/>
              <a:gd name="T1" fmla="*/ 870 h 1742"/>
              <a:gd name="T2" fmla="*/ 1741 w 1742"/>
              <a:gd name="T3" fmla="*/ 870 h 1742"/>
              <a:gd name="T4" fmla="*/ 871 w 1742"/>
              <a:gd name="T5" fmla="*/ 1741 h 1742"/>
              <a:gd name="T6" fmla="*/ 871 w 1742"/>
              <a:gd name="T7" fmla="*/ 1741 h 1742"/>
              <a:gd name="T8" fmla="*/ 0 w 1742"/>
              <a:gd name="T9" fmla="*/ 870 h 1742"/>
              <a:gd name="T10" fmla="*/ 0 w 1742"/>
              <a:gd name="T11" fmla="*/ 870 h 1742"/>
              <a:gd name="T12" fmla="*/ 871 w 1742"/>
              <a:gd name="T13" fmla="*/ 0 h 1742"/>
              <a:gd name="T14" fmla="*/ 871 w 1742"/>
              <a:gd name="T15" fmla="*/ 0 h 1742"/>
              <a:gd name="T16" fmla="*/ 1741 w 1742"/>
              <a:gd name="T17" fmla="*/ 870 h 1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42" h="1742">
                <a:moveTo>
                  <a:pt x="1741" y="870"/>
                </a:moveTo>
                <a:lnTo>
                  <a:pt x="1741" y="870"/>
                </a:lnTo>
                <a:cubicBezTo>
                  <a:pt x="1741" y="1351"/>
                  <a:pt x="1351" y="1741"/>
                  <a:pt x="871" y="1741"/>
                </a:cubicBezTo>
                <a:lnTo>
                  <a:pt x="871" y="1741"/>
                </a:lnTo>
                <a:cubicBezTo>
                  <a:pt x="390" y="1741"/>
                  <a:pt x="0" y="1351"/>
                  <a:pt x="0" y="870"/>
                </a:cubicBezTo>
                <a:lnTo>
                  <a:pt x="0" y="870"/>
                </a:lnTo>
                <a:cubicBezTo>
                  <a:pt x="0" y="389"/>
                  <a:pt x="390" y="0"/>
                  <a:pt x="871" y="0"/>
                </a:cubicBezTo>
                <a:lnTo>
                  <a:pt x="871" y="0"/>
                </a:lnTo>
                <a:cubicBezTo>
                  <a:pt x="1351" y="0"/>
                  <a:pt x="1741" y="389"/>
                  <a:pt x="1741" y="8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5" name="Freeform 23">
            <a:extLst>
              <a:ext uri="{FF2B5EF4-FFF2-40B4-BE49-F238E27FC236}">
                <a16:creationId xmlns:a16="http://schemas.microsoft.com/office/drawing/2014/main" id="{07A4A3F5-4B54-49DF-9247-25B40B806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1140" y="3810091"/>
            <a:ext cx="4817626" cy="96893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6" name="Freeform 24">
            <a:extLst>
              <a:ext uri="{FF2B5EF4-FFF2-40B4-BE49-F238E27FC236}">
                <a16:creationId xmlns:a16="http://schemas.microsoft.com/office/drawing/2014/main" id="{2A40CA86-54BA-4E82-896D-8678D4ED3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1140" y="11434139"/>
            <a:ext cx="4817626" cy="96892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7" name="Freeform 25">
            <a:extLst>
              <a:ext uri="{FF2B5EF4-FFF2-40B4-BE49-F238E27FC236}">
                <a16:creationId xmlns:a16="http://schemas.microsoft.com/office/drawing/2014/main" id="{C162A364-E1AD-4D59-BD23-7E4FDF08E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1140" y="3810091"/>
            <a:ext cx="4817626" cy="968931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8" name="Freeform 26">
            <a:extLst>
              <a:ext uri="{FF2B5EF4-FFF2-40B4-BE49-F238E27FC236}">
                <a16:creationId xmlns:a16="http://schemas.microsoft.com/office/drawing/2014/main" id="{C7679B7F-B00A-46E1-AD8A-066A74435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1140" y="11434139"/>
            <a:ext cx="4817626" cy="968928"/>
          </a:xfrm>
          <a:prstGeom prst="roundRect">
            <a:avLst>
              <a:gd name="adj" fmla="val 50000"/>
            </a:avLst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F275170-DCE8-4DA6-8840-CEAF44BFD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8096" y="7701250"/>
            <a:ext cx="713274" cy="856105"/>
          </a:xfrm>
          <a:custGeom>
            <a:avLst/>
            <a:gdLst>
              <a:gd name="connsiteX0" fmla="*/ 354702 w 713274"/>
              <a:gd name="connsiteY0" fmla="*/ 355145 h 856105"/>
              <a:gd name="connsiteX1" fmla="*/ 366195 w 713274"/>
              <a:gd name="connsiteY1" fmla="*/ 366564 h 856105"/>
              <a:gd name="connsiteX2" fmla="*/ 366195 w 713274"/>
              <a:gd name="connsiteY2" fmla="*/ 395551 h 856105"/>
              <a:gd name="connsiteX3" fmla="*/ 400672 w 713274"/>
              <a:gd name="connsiteY3" fmla="*/ 423659 h 856105"/>
              <a:gd name="connsiteX4" fmla="*/ 392716 w 713274"/>
              <a:gd name="connsiteY4" fmla="*/ 437714 h 856105"/>
              <a:gd name="connsiteX5" fmla="*/ 378571 w 713274"/>
              <a:gd name="connsiteY5" fmla="*/ 429808 h 856105"/>
              <a:gd name="connsiteX6" fmla="*/ 356470 w 713274"/>
              <a:gd name="connsiteY6" fmla="*/ 417511 h 856105"/>
              <a:gd name="connsiteX7" fmla="*/ 319341 w 713274"/>
              <a:gd name="connsiteY7" fmla="*/ 453525 h 856105"/>
              <a:gd name="connsiteX8" fmla="*/ 353818 w 713274"/>
              <a:gd name="connsiteY8" fmla="*/ 490417 h 856105"/>
              <a:gd name="connsiteX9" fmla="*/ 355586 w 713274"/>
              <a:gd name="connsiteY9" fmla="*/ 490417 h 856105"/>
              <a:gd name="connsiteX10" fmla="*/ 412164 w 713274"/>
              <a:gd name="connsiteY10" fmla="*/ 549269 h 856105"/>
              <a:gd name="connsiteX11" fmla="*/ 366195 w 713274"/>
              <a:gd name="connsiteY11" fmla="*/ 607242 h 856105"/>
              <a:gd name="connsiteX12" fmla="*/ 366195 w 713274"/>
              <a:gd name="connsiteY12" fmla="*/ 635350 h 856105"/>
              <a:gd name="connsiteX13" fmla="*/ 354702 w 713274"/>
              <a:gd name="connsiteY13" fmla="*/ 647648 h 856105"/>
              <a:gd name="connsiteX14" fmla="*/ 343210 w 713274"/>
              <a:gd name="connsiteY14" fmla="*/ 635350 h 856105"/>
              <a:gd name="connsiteX15" fmla="*/ 343210 w 713274"/>
              <a:gd name="connsiteY15" fmla="*/ 608120 h 856105"/>
              <a:gd name="connsiteX16" fmla="*/ 308733 w 713274"/>
              <a:gd name="connsiteY16" fmla="*/ 594945 h 856105"/>
              <a:gd name="connsiteX17" fmla="*/ 306965 w 713274"/>
              <a:gd name="connsiteY17" fmla="*/ 579134 h 856105"/>
              <a:gd name="connsiteX18" fmla="*/ 322877 w 713274"/>
              <a:gd name="connsiteY18" fmla="*/ 577377 h 856105"/>
              <a:gd name="connsiteX19" fmla="*/ 352050 w 713274"/>
              <a:gd name="connsiteY19" fmla="*/ 586161 h 856105"/>
              <a:gd name="connsiteX20" fmla="*/ 390063 w 713274"/>
              <a:gd name="connsiteY20" fmla="*/ 549269 h 856105"/>
              <a:gd name="connsiteX21" fmla="*/ 354702 w 713274"/>
              <a:gd name="connsiteY21" fmla="*/ 512376 h 856105"/>
              <a:gd name="connsiteX22" fmla="*/ 352050 w 713274"/>
              <a:gd name="connsiteY22" fmla="*/ 512376 h 856105"/>
              <a:gd name="connsiteX23" fmla="*/ 297240 w 713274"/>
              <a:gd name="connsiteY23" fmla="*/ 453525 h 856105"/>
              <a:gd name="connsiteX24" fmla="*/ 343210 w 713274"/>
              <a:gd name="connsiteY24" fmla="*/ 396429 h 856105"/>
              <a:gd name="connsiteX25" fmla="*/ 343210 w 713274"/>
              <a:gd name="connsiteY25" fmla="*/ 366564 h 856105"/>
              <a:gd name="connsiteX26" fmla="*/ 354702 w 713274"/>
              <a:gd name="connsiteY26" fmla="*/ 355145 h 856105"/>
              <a:gd name="connsiteX27" fmla="*/ 343298 w 713274"/>
              <a:gd name="connsiteY27" fmla="*/ 235099 h 856105"/>
              <a:gd name="connsiteX28" fmla="*/ 176553 w 713274"/>
              <a:gd name="connsiteY28" fmla="*/ 304323 h 856105"/>
              <a:gd name="connsiteX29" fmla="*/ 202881 w 713274"/>
              <a:gd name="connsiteY29" fmla="*/ 329735 h 856105"/>
              <a:gd name="connsiteX30" fmla="*/ 202881 w 713274"/>
              <a:gd name="connsiteY30" fmla="*/ 345508 h 856105"/>
              <a:gd name="connsiteX31" fmla="*/ 194105 w 713274"/>
              <a:gd name="connsiteY31" fmla="*/ 349013 h 856105"/>
              <a:gd name="connsiteX32" fmla="*/ 187084 w 713274"/>
              <a:gd name="connsiteY32" fmla="*/ 345508 h 856105"/>
              <a:gd name="connsiteX33" fmla="*/ 160756 w 713274"/>
              <a:gd name="connsiteY33" fmla="*/ 320096 h 856105"/>
              <a:gd name="connsiteX34" fmla="*/ 92303 w 713274"/>
              <a:gd name="connsiteY34" fmla="*/ 486585 h 856105"/>
              <a:gd name="connsiteX35" fmla="*/ 128285 w 713274"/>
              <a:gd name="connsiteY35" fmla="*/ 486585 h 856105"/>
              <a:gd name="connsiteX36" fmla="*/ 139694 w 713274"/>
              <a:gd name="connsiteY36" fmla="*/ 497100 h 856105"/>
              <a:gd name="connsiteX37" fmla="*/ 128285 w 713274"/>
              <a:gd name="connsiteY37" fmla="*/ 509368 h 856105"/>
              <a:gd name="connsiteX38" fmla="*/ 92303 w 713274"/>
              <a:gd name="connsiteY38" fmla="*/ 509368 h 856105"/>
              <a:gd name="connsiteX39" fmla="*/ 160756 w 713274"/>
              <a:gd name="connsiteY39" fmla="*/ 674981 h 856105"/>
              <a:gd name="connsiteX40" fmla="*/ 187084 w 713274"/>
              <a:gd name="connsiteY40" fmla="*/ 650446 h 856105"/>
              <a:gd name="connsiteX41" fmla="*/ 202881 w 713274"/>
              <a:gd name="connsiteY41" fmla="*/ 650446 h 856105"/>
              <a:gd name="connsiteX42" fmla="*/ 202881 w 713274"/>
              <a:gd name="connsiteY42" fmla="*/ 666219 h 856105"/>
              <a:gd name="connsiteX43" fmla="*/ 176553 w 713274"/>
              <a:gd name="connsiteY43" fmla="*/ 691630 h 856105"/>
              <a:gd name="connsiteX44" fmla="*/ 343298 w 713274"/>
              <a:gd name="connsiteY44" fmla="*/ 760854 h 856105"/>
              <a:gd name="connsiteX45" fmla="*/ 343298 w 713274"/>
              <a:gd name="connsiteY45" fmla="*/ 724051 h 856105"/>
              <a:gd name="connsiteX46" fmla="*/ 354707 w 713274"/>
              <a:gd name="connsiteY46" fmla="*/ 713536 h 856105"/>
              <a:gd name="connsiteX47" fmla="*/ 366116 w 713274"/>
              <a:gd name="connsiteY47" fmla="*/ 724051 h 856105"/>
              <a:gd name="connsiteX48" fmla="*/ 366116 w 713274"/>
              <a:gd name="connsiteY48" fmla="*/ 760854 h 856105"/>
              <a:gd name="connsiteX49" fmla="*/ 532861 w 713274"/>
              <a:gd name="connsiteY49" fmla="*/ 691630 h 856105"/>
              <a:gd name="connsiteX50" fmla="*/ 507410 w 713274"/>
              <a:gd name="connsiteY50" fmla="*/ 666219 h 856105"/>
              <a:gd name="connsiteX51" fmla="*/ 507410 w 713274"/>
              <a:gd name="connsiteY51" fmla="*/ 650446 h 856105"/>
              <a:gd name="connsiteX52" fmla="*/ 522330 w 713274"/>
              <a:gd name="connsiteY52" fmla="*/ 650446 h 856105"/>
              <a:gd name="connsiteX53" fmla="*/ 548658 w 713274"/>
              <a:gd name="connsiteY53" fmla="*/ 674981 h 856105"/>
              <a:gd name="connsiteX54" fmla="*/ 617988 w 713274"/>
              <a:gd name="connsiteY54" fmla="*/ 509368 h 856105"/>
              <a:gd name="connsiteX55" fmla="*/ 581129 w 713274"/>
              <a:gd name="connsiteY55" fmla="*/ 509368 h 856105"/>
              <a:gd name="connsiteX56" fmla="*/ 570598 w 713274"/>
              <a:gd name="connsiteY56" fmla="*/ 497100 h 856105"/>
              <a:gd name="connsiteX57" fmla="*/ 581129 w 713274"/>
              <a:gd name="connsiteY57" fmla="*/ 486585 h 856105"/>
              <a:gd name="connsiteX58" fmla="*/ 617988 w 713274"/>
              <a:gd name="connsiteY58" fmla="*/ 486585 h 856105"/>
              <a:gd name="connsiteX59" fmla="*/ 548658 w 713274"/>
              <a:gd name="connsiteY59" fmla="*/ 320096 h 856105"/>
              <a:gd name="connsiteX60" fmla="*/ 522330 w 713274"/>
              <a:gd name="connsiteY60" fmla="*/ 345508 h 856105"/>
              <a:gd name="connsiteX61" fmla="*/ 515309 w 713274"/>
              <a:gd name="connsiteY61" fmla="*/ 349013 h 856105"/>
              <a:gd name="connsiteX62" fmla="*/ 507410 w 713274"/>
              <a:gd name="connsiteY62" fmla="*/ 345508 h 856105"/>
              <a:gd name="connsiteX63" fmla="*/ 507410 w 713274"/>
              <a:gd name="connsiteY63" fmla="*/ 329735 h 856105"/>
              <a:gd name="connsiteX64" fmla="*/ 532861 w 713274"/>
              <a:gd name="connsiteY64" fmla="*/ 304323 h 856105"/>
              <a:gd name="connsiteX65" fmla="*/ 366116 w 713274"/>
              <a:gd name="connsiteY65" fmla="*/ 235099 h 856105"/>
              <a:gd name="connsiteX66" fmla="*/ 366116 w 713274"/>
              <a:gd name="connsiteY66" fmla="*/ 271026 h 856105"/>
              <a:gd name="connsiteX67" fmla="*/ 354707 w 713274"/>
              <a:gd name="connsiteY67" fmla="*/ 282417 h 856105"/>
              <a:gd name="connsiteX68" fmla="*/ 343298 w 713274"/>
              <a:gd name="connsiteY68" fmla="*/ 271026 h 856105"/>
              <a:gd name="connsiteX69" fmla="*/ 354707 w 713274"/>
              <a:gd name="connsiteY69" fmla="*/ 212316 h 856105"/>
              <a:gd name="connsiteX70" fmla="*/ 639929 w 713274"/>
              <a:gd name="connsiteY70" fmla="*/ 497100 h 856105"/>
              <a:gd name="connsiteX71" fmla="*/ 354707 w 713274"/>
              <a:gd name="connsiteY71" fmla="*/ 782761 h 856105"/>
              <a:gd name="connsiteX72" fmla="*/ 69485 w 713274"/>
              <a:gd name="connsiteY72" fmla="*/ 497100 h 856105"/>
              <a:gd name="connsiteX73" fmla="*/ 354707 w 713274"/>
              <a:gd name="connsiteY73" fmla="*/ 212316 h 856105"/>
              <a:gd name="connsiteX74" fmla="*/ 622143 w 713274"/>
              <a:gd name="connsiteY74" fmla="*/ 199787 h 856105"/>
              <a:gd name="connsiteX75" fmla="*/ 591474 w 713274"/>
              <a:gd name="connsiteY75" fmla="*/ 230456 h 856105"/>
              <a:gd name="connsiteX76" fmla="*/ 594979 w 713274"/>
              <a:gd name="connsiteY76" fmla="*/ 234838 h 856105"/>
              <a:gd name="connsiteX77" fmla="*/ 601113 w 713274"/>
              <a:gd name="connsiteY77" fmla="*/ 240095 h 856105"/>
              <a:gd name="connsiteX78" fmla="*/ 616009 w 713274"/>
              <a:gd name="connsiteY78" fmla="*/ 254992 h 856105"/>
              <a:gd name="connsiteX79" fmla="*/ 622143 w 713274"/>
              <a:gd name="connsiteY79" fmla="*/ 261125 h 856105"/>
              <a:gd name="connsiteX80" fmla="*/ 625648 w 713274"/>
              <a:gd name="connsiteY80" fmla="*/ 265507 h 856105"/>
              <a:gd name="connsiteX81" fmla="*/ 657193 w 713274"/>
              <a:gd name="connsiteY81" fmla="*/ 234838 h 856105"/>
              <a:gd name="connsiteX82" fmla="*/ 93760 w 713274"/>
              <a:gd name="connsiteY82" fmla="*/ 196282 h 856105"/>
              <a:gd name="connsiteX83" fmla="*/ 58709 w 713274"/>
              <a:gd name="connsiteY83" fmla="*/ 231333 h 856105"/>
              <a:gd name="connsiteX84" fmla="*/ 90255 w 713274"/>
              <a:gd name="connsiteY84" fmla="*/ 262878 h 856105"/>
              <a:gd name="connsiteX85" fmla="*/ 112161 w 713274"/>
              <a:gd name="connsiteY85" fmla="*/ 239219 h 856105"/>
              <a:gd name="connsiteX86" fmla="*/ 120048 w 713274"/>
              <a:gd name="connsiteY86" fmla="*/ 233085 h 856105"/>
              <a:gd name="connsiteX87" fmla="*/ 124429 w 713274"/>
              <a:gd name="connsiteY87" fmla="*/ 228704 h 856105"/>
              <a:gd name="connsiteX88" fmla="*/ 647555 w 713274"/>
              <a:gd name="connsiteY88" fmla="*/ 174375 h 856105"/>
              <a:gd name="connsiteX89" fmla="*/ 637916 w 713274"/>
              <a:gd name="connsiteY89" fmla="*/ 184890 h 856105"/>
              <a:gd name="connsiteX90" fmla="*/ 672090 w 713274"/>
              <a:gd name="connsiteY90" fmla="*/ 219065 h 856105"/>
              <a:gd name="connsiteX91" fmla="*/ 683481 w 713274"/>
              <a:gd name="connsiteY91" fmla="*/ 209426 h 856105"/>
              <a:gd name="connsiteX92" fmla="*/ 683481 w 713274"/>
              <a:gd name="connsiteY92" fmla="*/ 198910 h 856105"/>
              <a:gd name="connsiteX93" fmla="*/ 658070 w 713274"/>
              <a:gd name="connsiteY93" fmla="*/ 174375 h 856105"/>
              <a:gd name="connsiteX94" fmla="*/ 647555 w 713274"/>
              <a:gd name="connsiteY94" fmla="*/ 174375 h 856105"/>
              <a:gd name="connsiteX95" fmla="*/ 65719 w 713274"/>
              <a:gd name="connsiteY95" fmla="*/ 171746 h 856105"/>
              <a:gd name="connsiteX96" fmla="*/ 61338 w 713274"/>
              <a:gd name="connsiteY96" fmla="*/ 174375 h 856105"/>
              <a:gd name="connsiteX97" fmla="*/ 36803 w 713274"/>
              <a:gd name="connsiteY97" fmla="*/ 198910 h 856105"/>
              <a:gd name="connsiteX98" fmla="*/ 34174 w 713274"/>
              <a:gd name="connsiteY98" fmla="*/ 204168 h 856105"/>
              <a:gd name="connsiteX99" fmla="*/ 36803 w 713274"/>
              <a:gd name="connsiteY99" fmla="*/ 209426 h 856105"/>
              <a:gd name="connsiteX100" fmla="*/ 42936 w 713274"/>
              <a:gd name="connsiteY100" fmla="*/ 215560 h 856105"/>
              <a:gd name="connsiteX101" fmla="*/ 77987 w 713274"/>
              <a:gd name="connsiteY101" fmla="*/ 180509 h 856105"/>
              <a:gd name="connsiteX102" fmla="*/ 70977 w 713274"/>
              <a:gd name="connsiteY102" fmla="*/ 174375 h 856105"/>
              <a:gd name="connsiteX103" fmla="*/ 65719 w 713274"/>
              <a:gd name="connsiteY103" fmla="*/ 171746 h 856105"/>
              <a:gd name="connsiteX104" fmla="*/ 339112 w 713274"/>
              <a:gd name="connsiteY104" fmla="*/ 165613 h 856105"/>
              <a:gd name="connsiteX105" fmla="*/ 144583 w 713274"/>
              <a:gd name="connsiteY105" fmla="*/ 240971 h 856105"/>
              <a:gd name="connsiteX106" fmla="*/ 142830 w 713274"/>
              <a:gd name="connsiteY106" fmla="*/ 242724 h 856105"/>
              <a:gd name="connsiteX107" fmla="*/ 131439 w 713274"/>
              <a:gd name="connsiteY107" fmla="*/ 251486 h 856105"/>
              <a:gd name="connsiteX108" fmla="*/ 22782 w 713274"/>
              <a:gd name="connsiteY108" fmla="*/ 498591 h 856105"/>
              <a:gd name="connsiteX109" fmla="*/ 356637 w 713274"/>
              <a:gd name="connsiteY109" fmla="*/ 833322 h 856105"/>
              <a:gd name="connsiteX110" fmla="*/ 691368 w 713274"/>
              <a:gd name="connsiteY110" fmla="*/ 498591 h 856105"/>
              <a:gd name="connsiteX111" fmla="*/ 374162 w 713274"/>
              <a:gd name="connsiteY111" fmla="*/ 165613 h 856105"/>
              <a:gd name="connsiteX112" fmla="*/ 339112 w 713274"/>
              <a:gd name="connsiteY112" fmla="*/ 165613 h 856105"/>
              <a:gd name="connsiteX113" fmla="*/ 349627 w 713274"/>
              <a:gd name="connsiteY113" fmla="*/ 92883 h 856105"/>
              <a:gd name="connsiteX114" fmla="*/ 349627 w 713274"/>
              <a:gd name="connsiteY114" fmla="*/ 142830 h 856105"/>
              <a:gd name="connsiteX115" fmla="*/ 356637 w 713274"/>
              <a:gd name="connsiteY115" fmla="*/ 142830 h 856105"/>
              <a:gd name="connsiteX116" fmla="*/ 363647 w 713274"/>
              <a:gd name="connsiteY116" fmla="*/ 142830 h 856105"/>
              <a:gd name="connsiteX117" fmla="*/ 363647 w 713274"/>
              <a:gd name="connsiteY117" fmla="*/ 92883 h 856105"/>
              <a:gd name="connsiteX118" fmla="*/ 403955 w 713274"/>
              <a:gd name="connsiteY118" fmla="*/ 21906 h 856105"/>
              <a:gd name="connsiteX119" fmla="*/ 403955 w 713274"/>
              <a:gd name="connsiteY119" fmla="*/ 70977 h 856105"/>
              <a:gd name="connsiteX120" fmla="*/ 430243 w 713274"/>
              <a:gd name="connsiteY120" fmla="*/ 70977 h 856105"/>
              <a:gd name="connsiteX121" fmla="*/ 453025 w 713274"/>
              <a:gd name="connsiteY121" fmla="*/ 49070 h 856105"/>
              <a:gd name="connsiteX122" fmla="*/ 453025 w 713274"/>
              <a:gd name="connsiteY122" fmla="*/ 44689 h 856105"/>
              <a:gd name="connsiteX123" fmla="*/ 430243 w 713274"/>
              <a:gd name="connsiteY123" fmla="*/ 21906 h 856105"/>
              <a:gd name="connsiteX124" fmla="*/ 332102 w 713274"/>
              <a:gd name="connsiteY124" fmla="*/ 21906 h 856105"/>
              <a:gd name="connsiteX125" fmla="*/ 332102 w 713274"/>
              <a:gd name="connsiteY125" fmla="*/ 70977 h 856105"/>
              <a:gd name="connsiteX126" fmla="*/ 349627 w 713274"/>
              <a:gd name="connsiteY126" fmla="*/ 70977 h 856105"/>
              <a:gd name="connsiteX127" fmla="*/ 363647 w 713274"/>
              <a:gd name="connsiteY127" fmla="*/ 70977 h 856105"/>
              <a:gd name="connsiteX128" fmla="*/ 381172 w 713274"/>
              <a:gd name="connsiteY128" fmla="*/ 70977 h 856105"/>
              <a:gd name="connsiteX129" fmla="*/ 381172 w 713274"/>
              <a:gd name="connsiteY129" fmla="*/ 21906 h 856105"/>
              <a:gd name="connsiteX130" fmla="*/ 282155 w 713274"/>
              <a:gd name="connsiteY130" fmla="*/ 21906 h 856105"/>
              <a:gd name="connsiteX131" fmla="*/ 260249 w 713274"/>
              <a:gd name="connsiteY131" fmla="*/ 44689 h 856105"/>
              <a:gd name="connsiteX132" fmla="*/ 260249 w 713274"/>
              <a:gd name="connsiteY132" fmla="*/ 49070 h 856105"/>
              <a:gd name="connsiteX133" fmla="*/ 282155 w 713274"/>
              <a:gd name="connsiteY133" fmla="*/ 70977 h 856105"/>
              <a:gd name="connsiteX134" fmla="*/ 310195 w 713274"/>
              <a:gd name="connsiteY134" fmla="*/ 70977 h 856105"/>
              <a:gd name="connsiteX135" fmla="*/ 310195 w 713274"/>
              <a:gd name="connsiteY135" fmla="*/ 21906 h 856105"/>
              <a:gd name="connsiteX136" fmla="*/ 282155 w 713274"/>
              <a:gd name="connsiteY136" fmla="*/ 0 h 856105"/>
              <a:gd name="connsiteX137" fmla="*/ 430243 w 713274"/>
              <a:gd name="connsiteY137" fmla="*/ 0 h 856105"/>
              <a:gd name="connsiteX138" fmla="*/ 474932 w 713274"/>
              <a:gd name="connsiteY138" fmla="*/ 44689 h 856105"/>
              <a:gd name="connsiteX139" fmla="*/ 474932 w 713274"/>
              <a:gd name="connsiteY139" fmla="*/ 49070 h 856105"/>
              <a:gd name="connsiteX140" fmla="*/ 430243 w 713274"/>
              <a:gd name="connsiteY140" fmla="*/ 92883 h 856105"/>
              <a:gd name="connsiteX141" fmla="*/ 386430 w 713274"/>
              <a:gd name="connsiteY141" fmla="*/ 92883 h 856105"/>
              <a:gd name="connsiteX142" fmla="*/ 386430 w 713274"/>
              <a:gd name="connsiteY142" fmla="*/ 143706 h 856105"/>
              <a:gd name="connsiteX143" fmla="*/ 573949 w 713274"/>
              <a:gd name="connsiteY143" fmla="*/ 216436 h 856105"/>
              <a:gd name="connsiteX144" fmla="*/ 632658 w 713274"/>
              <a:gd name="connsiteY144" fmla="*/ 157726 h 856105"/>
              <a:gd name="connsiteX145" fmla="*/ 673842 w 713274"/>
              <a:gd name="connsiteY145" fmla="*/ 157726 h 856105"/>
              <a:gd name="connsiteX146" fmla="*/ 699254 w 713274"/>
              <a:gd name="connsiteY146" fmla="*/ 183138 h 856105"/>
              <a:gd name="connsiteX147" fmla="*/ 699254 w 713274"/>
              <a:gd name="connsiteY147" fmla="*/ 224322 h 856105"/>
              <a:gd name="connsiteX148" fmla="*/ 681729 w 713274"/>
              <a:gd name="connsiteY148" fmla="*/ 241848 h 856105"/>
              <a:gd name="connsiteX149" fmla="*/ 680852 w 713274"/>
              <a:gd name="connsiteY149" fmla="*/ 242724 h 856105"/>
              <a:gd name="connsiteX150" fmla="*/ 679976 w 713274"/>
              <a:gd name="connsiteY150" fmla="*/ 243600 h 856105"/>
              <a:gd name="connsiteX151" fmla="*/ 640545 w 713274"/>
              <a:gd name="connsiteY151" fmla="*/ 283032 h 856105"/>
              <a:gd name="connsiteX152" fmla="*/ 713274 w 713274"/>
              <a:gd name="connsiteY152" fmla="*/ 498591 h 856105"/>
              <a:gd name="connsiteX153" fmla="*/ 356637 w 713274"/>
              <a:gd name="connsiteY153" fmla="*/ 856105 h 856105"/>
              <a:gd name="connsiteX154" fmla="*/ 0 w 713274"/>
              <a:gd name="connsiteY154" fmla="*/ 498591 h 856105"/>
              <a:gd name="connsiteX155" fmla="*/ 76235 w 713274"/>
              <a:gd name="connsiteY155" fmla="*/ 280403 h 856105"/>
              <a:gd name="connsiteX156" fmla="*/ 20154 w 713274"/>
              <a:gd name="connsiteY156" fmla="*/ 224322 h 856105"/>
              <a:gd name="connsiteX157" fmla="*/ 12267 w 713274"/>
              <a:gd name="connsiteY157" fmla="*/ 204168 h 856105"/>
              <a:gd name="connsiteX158" fmla="*/ 20154 w 713274"/>
              <a:gd name="connsiteY158" fmla="*/ 183138 h 856105"/>
              <a:gd name="connsiteX159" fmla="*/ 45565 w 713274"/>
              <a:gd name="connsiteY159" fmla="*/ 157726 h 856105"/>
              <a:gd name="connsiteX160" fmla="*/ 86750 w 713274"/>
              <a:gd name="connsiteY160" fmla="*/ 157726 h 856105"/>
              <a:gd name="connsiteX161" fmla="*/ 142830 w 713274"/>
              <a:gd name="connsiteY161" fmla="*/ 214684 h 856105"/>
              <a:gd name="connsiteX162" fmla="*/ 327721 w 713274"/>
              <a:gd name="connsiteY162" fmla="*/ 143706 h 856105"/>
              <a:gd name="connsiteX163" fmla="*/ 327721 w 713274"/>
              <a:gd name="connsiteY163" fmla="*/ 92883 h 856105"/>
              <a:gd name="connsiteX164" fmla="*/ 282155 w 713274"/>
              <a:gd name="connsiteY164" fmla="*/ 92883 h 856105"/>
              <a:gd name="connsiteX165" fmla="*/ 238342 w 713274"/>
              <a:gd name="connsiteY165" fmla="*/ 49070 h 856105"/>
              <a:gd name="connsiteX166" fmla="*/ 238342 w 713274"/>
              <a:gd name="connsiteY166" fmla="*/ 44689 h 856105"/>
              <a:gd name="connsiteX167" fmla="*/ 282155 w 713274"/>
              <a:gd name="connsiteY167" fmla="*/ 0 h 856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713274" h="856105">
                <a:moveTo>
                  <a:pt x="354702" y="355145"/>
                </a:moveTo>
                <a:cubicBezTo>
                  <a:pt x="360890" y="355145"/>
                  <a:pt x="366195" y="360416"/>
                  <a:pt x="366195" y="366564"/>
                </a:cubicBezTo>
                <a:lnTo>
                  <a:pt x="366195" y="395551"/>
                </a:lnTo>
                <a:cubicBezTo>
                  <a:pt x="379455" y="398186"/>
                  <a:pt x="394484" y="405213"/>
                  <a:pt x="400672" y="423659"/>
                </a:cubicBezTo>
                <a:cubicBezTo>
                  <a:pt x="401556" y="429808"/>
                  <a:pt x="398904" y="435957"/>
                  <a:pt x="392716" y="437714"/>
                </a:cubicBezTo>
                <a:cubicBezTo>
                  <a:pt x="386527" y="439470"/>
                  <a:pt x="380339" y="435957"/>
                  <a:pt x="378571" y="429808"/>
                </a:cubicBezTo>
                <a:cubicBezTo>
                  <a:pt x="375035" y="417511"/>
                  <a:pt x="357354" y="417511"/>
                  <a:pt x="356470" y="417511"/>
                </a:cubicBezTo>
                <a:cubicBezTo>
                  <a:pt x="336138" y="417511"/>
                  <a:pt x="319341" y="434200"/>
                  <a:pt x="319341" y="453525"/>
                </a:cubicBezTo>
                <a:cubicBezTo>
                  <a:pt x="319341" y="473727"/>
                  <a:pt x="335254" y="489538"/>
                  <a:pt x="353818" y="490417"/>
                </a:cubicBezTo>
                <a:lnTo>
                  <a:pt x="355586" y="490417"/>
                </a:lnTo>
                <a:cubicBezTo>
                  <a:pt x="387411" y="491295"/>
                  <a:pt x="412164" y="517647"/>
                  <a:pt x="412164" y="549269"/>
                </a:cubicBezTo>
                <a:cubicBezTo>
                  <a:pt x="412164" y="577377"/>
                  <a:pt x="392716" y="601093"/>
                  <a:pt x="366195" y="607242"/>
                </a:cubicBezTo>
                <a:lnTo>
                  <a:pt x="366195" y="635350"/>
                </a:lnTo>
                <a:cubicBezTo>
                  <a:pt x="366195" y="641499"/>
                  <a:pt x="360890" y="647648"/>
                  <a:pt x="354702" y="647648"/>
                </a:cubicBezTo>
                <a:cubicBezTo>
                  <a:pt x="348514" y="647648"/>
                  <a:pt x="343210" y="641499"/>
                  <a:pt x="343210" y="635350"/>
                </a:cubicBezTo>
                <a:lnTo>
                  <a:pt x="343210" y="608120"/>
                </a:lnTo>
                <a:cubicBezTo>
                  <a:pt x="334370" y="607242"/>
                  <a:pt x="319341" y="604607"/>
                  <a:pt x="308733" y="594945"/>
                </a:cubicBezTo>
                <a:cubicBezTo>
                  <a:pt x="303428" y="590553"/>
                  <a:pt x="303428" y="583526"/>
                  <a:pt x="306965" y="579134"/>
                </a:cubicBezTo>
                <a:cubicBezTo>
                  <a:pt x="310501" y="574742"/>
                  <a:pt x="318457" y="573863"/>
                  <a:pt x="322877" y="577377"/>
                </a:cubicBezTo>
                <a:cubicBezTo>
                  <a:pt x="331717" y="585282"/>
                  <a:pt x="347630" y="586161"/>
                  <a:pt x="352050" y="586161"/>
                </a:cubicBezTo>
                <a:cubicBezTo>
                  <a:pt x="373267" y="586161"/>
                  <a:pt x="390063" y="569471"/>
                  <a:pt x="390063" y="549269"/>
                </a:cubicBezTo>
                <a:cubicBezTo>
                  <a:pt x="390063" y="529944"/>
                  <a:pt x="375035" y="513255"/>
                  <a:pt x="354702" y="512376"/>
                </a:cubicBezTo>
                <a:lnTo>
                  <a:pt x="352050" y="512376"/>
                </a:lnTo>
                <a:cubicBezTo>
                  <a:pt x="321993" y="511498"/>
                  <a:pt x="297240" y="485146"/>
                  <a:pt x="297240" y="453525"/>
                </a:cubicBezTo>
                <a:cubicBezTo>
                  <a:pt x="297240" y="425416"/>
                  <a:pt x="316689" y="402578"/>
                  <a:pt x="343210" y="396429"/>
                </a:cubicBezTo>
                <a:lnTo>
                  <a:pt x="343210" y="366564"/>
                </a:lnTo>
                <a:cubicBezTo>
                  <a:pt x="343210" y="360416"/>
                  <a:pt x="348514" y="355145"/>
                  <a:pt x="354702" y="355145"/>
                </a:cubicBezTo>
                <a:close/>
                <a:moveTo>
                  <a:pt x="343298" y="235099"/>
                </a:moveTo>
                <a:cubicBezTo>
                  <a:pt x="279233" y="238604"/>
                  <a:pt x="221311" y="263139"/>
                  <a:pt x="176553" y="304323"/>
                </a:cubicBezTo>
                <a:lnTo>
                  <a:pt x="202881" y="329735"/>
                </a:lnTo>
                <a:cubicBezTo>
                  <a:pt x="206392" y="334116"/>
                  <a:pt x="206392" y="341126"/>
                  <a:pt x="202881" y="345508"/>
                </a:cubicBezTo>
                <a:cubicBezTo>
                  <a:pt x="200248" y="348136"/>
                  <a:pt x="197616" y="349013"/>
                  <a:pt x="194105" y="349013"/>
                </a:cubicBezTo>
                <a:cubicBezTo>
                  <a:pt x="191472" y="349013"/>
                  <a:pt x="188840" y="348136"/>
                  <a:pt x="187084" y="345508"/>
                </a:cubicBezTo>
                <a:lnTo>
                  <a:pt x="160756" y="320096"/>
                </a:lnTo>
                <a:cubicBezTo>
                  <a:pt x="120386" y="363909"/>
                  <a:pt x="94058" y="422618"/>
                  <a:pt x="92303" y="486585"/>
                </a:cubicBezTo>
                <a:lnTo>
                  <a:pt x="128285" y="486585"/>
                </a:lnTo>
                <a:cubicBezTo>
                  <a:pt x="134428" y="486585"/>
                  <a:pt x="139694" y="490967"/>
                  <a:pt x="139694" y="497100"/>
                </a:cubicBezTo>
                <a:cubicBezTo>
                  <a:pt x="139694" y="503234"/>
                  <a:pt x="134428" y="509368"/>
                  <a:pt x="128285" y="509368"/>
                </a:cubicBezTo>
                <a:lnTo>
                  <a:pt x="92303" y="509368"/>
                </a:lnTo>
                <a:cubicBezTo>
                  <a:pt x="94058" y="573335"/>
                  <a:pt x="120386" y="631168"/>
                  <a:pt x="160756" y="674981"/>
                </a:cubicBezTo>
                <a:lnTo>
                  <a:pt x="187084" y="650446"/>
                </a:lnTo>
                <a:cubicBezTo>
                  <a:pt x="191472" y="645188"/>
                  <a:pt x="198493" y="645188"/>
                  <a:pt x="202881" y="650446"/>
                </a:cubicBezTo>
                <a:cubicBezTo>
                  <a:pt x="206392" y="654827"/>
                  <a:pt x="206392" y="660961"/>
                  <a:pt x="202881" y="666219"/>
                </a:cubicBezTo>
                <a:lnTo>
                  <a:pt x="176553" y="691630"/>
                </a:lnTo>
                <a:cubicBezTo>
                  <a:pt x="221311" y="731938"/>
                  <a:pt x="279233" y="757349"/>
                  <a:pt x="343298" y="760854"/>
                </a:cubicBezTo>
                <a:lnTo>
                  <a:pt x="343298" y="724051"/>
                </a:lnTo>
                <a:cubicBezTo>
                  <a:pt x="343298" y="717918"/>
                  <a:pt x="348564" y="713536"/>
                  <a:pt x="354707" y="713536"/>
                </a:cubicBezTo>
                <a:cubicBezTo>
                  <a:pt x="360850" y="713536"/>
                  <a:pt x="366116" y="717918"/>
                  <a:pt x="366116" y="724051"/>
                </a:cubicBezTo>
                <a:lnTo>
                  <a:pt x="366116" y="760854"/>
                </a:lnTo>
                <a:cubicBezTo>
                  <a:pt x="430181" y="757349"/>
                  <a:pt x="488103" y="731938"/>
                  <a:pt x="532861" y="691630"/>
                </a:cubicBezTo>
                <a:lnTo>
                  <a:pt x="507410" y="666219"/>
                </a:lnTo>
                <a:cubicBezTo>
                  <a:pt x="503022" y="660961"/>
                  <a:pt x="503022" y="654827"/>
                  <a:pt x="507410" y="650446"/>
                </a:cubicBezTo>
                <a:cubicBezTo>
                  <a:pt x="511798" y="645188"/>
                  <a:pt x="518819" y="645188"/>
                  <a:pt x="522330" y="650446"/>
                </a:cubicBezTo>
                <a:lnTo>
                  <a:pt x="548658" y="674981"/>
                </a:lnTo>
                <a:cubicBezTo>
                  <a:pt x="589028" y="631168"/>
                  <a:pt x="615356" y="573335"/>
                  <a:pt x="617988" y="509368"/>
                </a:cubicBezTo>
                <a:lnTo>
                  <a:pt x="581129" y="509368"/>
                </a:lnTo>
                <a:cubicBezTo>
                  <a:pt x="574986" y="509368"/>
                  <a:pt x="570598" y="503234"/>
                  <a:pt x="570598" y="497100"/>
                </a:cubicBezTo>
                <a:cubicBezTo>
                  <a:pt x="570598" y="490967"/>
                  <a:pt x="574986" y="486585"/>
                  <a:pt x="581129" y="486585"/>
                </a:cubicBezTo>
                <a:lnTo>
                  <a:pt x="617988" y="486585"/>
                </a:lnTo>
                <a:cubicBezTo>
                  <a:pt x="615356" y="422618"/>
                  <a:pt x="589028" y="363909"/>
                  <a:pt x="548658" y="320096"/>
                </a:cubicBezTo>
                <a:lnTo>
                  <a:pt x="522330" y="345508"/>
                </a:lnTo>
                <a:cubicBezTo>
                  <a:pt x="521452" y="348136"/>
                  <a:pt x="517942" y="349013"/>
                  <a:pt x="515309" y="349013"/>
                </a:cubicBezTo>
                <a:cubicBezTo>
                  <a:pt x="511798" y="349013"/>
                  <a:pt x="510043" y="348136"/>
                  <a:pt x="507410" y="345508"/>
                </a:cubicBezTo>
                <a:cubicBezTo>
                  <a:pt x="503022" y="341126"/>
                  <a:pt x="503022" y="334116"/>
                  <a:pt x="507410" y="329735"/>
                </a:cubicBezTo>
                <a:lnTo>
                  <a:pt x="532861" y="304323"/>
                </a:lnTo>
                <a:cubicBezTo>
                  <a:pt x="488103" y="263139"/>
                  <a:pt x="430181" y="238604"/>
                  <a:pt x="366116" y="235099"/>
                </a:cubicBezTo>
                <a:lnTo>
                  <a:pt x="366116" y="271026"/>
                </a:lnTo>
                <a:cubicBezTo>
                  <a:pt x="366116" y="278036"/>
                  <a:pt x="360850" y="282417"/>
                  <a:pt x="354707" y="282417"/>
                </a:cubicBezTo>
                <a:cubicBezTo>
                  <a:pt x="348564" y="282417"/>
                  <a:pt x="343298" y="278036"/>
                  <a:pt x="343298" y="271026"/>
                </a:cubicBezTo>
                <a:close/>
                <a:moveTo>
                  <a:pt x="354707" y="212316"/>
                </a:moveTo>
                <a:cubicBezTo>
                  <a:pt x="511798" y="212316"/>
                  <a:pt x="639929" y="340250"/>
                  <a:pt x="639929" y="497100"/>
                </a:cubicBezTo>
                <a:cubicBezTo>
                  <a:pt x="639929" y="654827"/>
                  <a:pt x="511798" y="782761"/>
                  <a:pt x="354707" y="782761"/>
                </a:cubicBezTo>
                <a:cubicBezTo>
                  <a:pt x="197616" y="782761"/>
                  <a:pt x="69485" y="654827"/>
                  <a:pt x="69485" y="497100"/>
                </a:cubicBezTo>
                <a:cubicBezTo>
                  <a:pt x="69485" y="340250"/>
                  <a:pt x="197616" y="212316"/>
                  <a:pt x="354707" y="212316"/>
                </a:cubicBezTo>
                <a:close/>
                <a:moveTo>
                  <a:pt x="622143" y="199787"/>
                </a:moveTo>
                <a:lnTo>
                  <a:pt x="591474" y="230456"/>
                </a:lnTo>
                <a:cubicBezTo>
                  <a:pt x="593227" y="232209"/>
                  <a:pt x="594103" y="233961"/>
                  <a:pt x="594979" y="234838"/>
                </a:cubicBezTo>
                <a:cubicBezTo>
                  <a:pt x="597608" y="235714"/>
                  <a:pt x="599360" y="238343"/>
                  <a:pt x="601113" y="240095"/>
                </a:cubicBezTo>
                <a:cubicBezTo>
                  <a:pt x="606371" y="244476"/>
                  <a:pt x="611628" y="249734"/>
                  <a:pt x="616009" y="254992"/>
                </a:cubicBezTo>
                <a:cubicBezTo>
                  <a:pt x="618638" y="257620"/>
                  <a:pt x="620391" y="259373"/>
                  <a:pt x="622143" y="261125"/>
                </a:cubicBezTo>
                <a:cubicBezTo>
                  <a:pt x="623896" y="262878"/>
                  <a:pt x="625648" y="263754"/>
                  <a:pt x="625648" y="265507"/>
                </a:cubicBezTo>
                <a:lnTo>
                  <a:pt x="657193" y="234838"/>
                </a:lnTo>
                <a:close/>
                <a:moveTo>
                  <a:pt x="93760" y="196282"/>
                </a:moveTo>
                <a:lnTo>
                  <a:pt x="58709" y="231333"/>
                </a:lnTo>
                <a:lnTo>
                  <a:pt x="90255" y="262878"/>
                </a:lnTo>
                <a:cubicBezTo>
                  <a:pt x="97265" y="254115"/>
                  <a:pt x="105151" y="247105"/>
                  <a:pt x="112161" y="239219"/>
                </a:cubicBezTo>
                <a:cubicBezTo>
                  <a:pt x="115666" y="236590"/>
                  <a:pt x="118295" y="234838"/>
                  <a:pt x="120048" y="233085"/>
                </a:cubicBezTo>
                <a:cubicBezTo>
                  <a:pt x="121800" y="231333"/>
                  <a:pt x="123553" y="229580"/>
                  <a:pt x="124429" y="228704"/>
                </a:cubicBezTo>
                <a:close/>
                <a:moveTo>
                  <a:pt x="647555" y="174375"/>
                </a:moveTo>
                <a:lnTo>
                  <a:pt x="637916" y="184890"/>
                </a:lnTo>
                <a:lnTo>
                  <a:pt x="672090" y="219065"/>
                </a:lnTo>
                <a:lnTo>
                  <a:pt x="683481" y="209426"/>
                </a:lnTo>
                <a:cubicBezTo>
                  <a:pt x="685234" y="205921"/>
                  <a:pt x="685234" y="202416"/>
                  <a:pt x="683481" y="198910"/>
                </a:cubicBezTo>
                <a:lnTo>
                  <a:pt x="658070" y="174375"/>
                </a:lnTo>
                <a:cubicBezTo>
                  <a:pt x="654565" y="171746"/>
                  <a:pt x="651060" y="171746"/>
                  <a:pt x="647555" y="174375"/>
                </a:cubicBezTo>
                <a:close/>
                <a:moveTo>
                  <a:pt x="65719" y="171746"/>
                </a:moveTo>
                <a:cubicBezTo>
                  <a:pt x="64843" y="171746"/>
                  <a:pt x="63090" y="172623"/>
                  <a:pt x="61338" y="174375"/>
                </a:cubicBezTo>
                <a:lnTo>
                  <a:pt x="36803" y="198910"/>
                </a:lnTo>
                <a:cubicBezTo>
                  <a:pt x="35050" y="200663"/>
                  <a:pt x="34174" y="202416"/>
                  <a:pt x="34174" y="204168"/>
                </a:cubicBezTo>
                <a:cubicBezTo>
                  <a:pt x="34174" y="205921"/>
                  <a:pt x="35050" y="207673"/>
                  <a:pt x="36803" y="209426"/>
                </a:cubicBezTo>
                <a:lnTo>
                  <a:pt x="42936" y="215560"/>
                </a:lnTo>
                <a:lnTo>
                  <a:pt x="77987" y="180509"/>
                </a:lnTo>
                <a:lnTo>
                  <a:pt x="70977" y="174375"/>
                </a:lnTo>
                <a:cubicBezTo>
                  <a:pt x="70101" y="172623"/>
                  <a:pt x="67472" y="171746"/>
                  <a:pt x="65719" y="171746"/>
                </a:cubicBezTo>
                <a:close/>
                <a:moveTo>
                  <a:pt x="339112" y="165613"/>
                </a:moveTo>
                <a:cubicBezTo>
                  <a:pt x="266383" y="169994"/>
                  <a:pt x="198911" y="197158"/>
                  <a:pt x="144583" y="240971"/>
                </a:cubicBezTo>
                <a:cubicBezTo>
                  <a:pt x="143706" y="240971"/>
                  <a:pt x="142830" y="241848"/>
                  <a:pt x="142830" y="242724"/>
                </a:cubicBezTo>
                <a:cubicBezTo>
                  <a:pt x="139325" y="245353"/>
                  <a:pt x="135820" y="248858"/>
                  <a:pt x="131439" y="251486"/>
                </a:cubicBezTo>
                <a:cubicBezTo>
                  <a:pt x="64843" y="312825"/>
                  <a:pt x="22782" y="401327"/>
                  <a:pt x="22782" y="498591"/>
                </a:cubicBezTo>
                <a:cubicBezTo>
                  <a:pt x="22782" y="683482"/>
                  <a:pt x="172623" y="833322"/>
                  <a:pt x="356637" y="833322"/>
                </a:cubicBezTo>
                <a:cubicBezTo>
                  <a:pt x="541527" y="833322"/>
                  <a:pt x="691368" y="683482"/>
                  <a:pt x="691368" y="498591"/>
                </a:cubicBezTo>
                <a:cubicBezTo>
                  <a:pt x="691368" y="320711"/>
                  <a:pt x="550290" y="175251"/>
                  <a:pt x="374162" y="165613"/>
                </a:cubicBezTo>
                <a:cubicBezTo>
                  <a:pt x="362771" y="164736"/>
                  <a:pt x="350503" y="164736"/>
                  <a:pt x="339112" y="165613"/>
                </a:cubicBezTo>
                <a:close/>
                <a:moveTo>
                  <a:pt x="349627" y="92883"/>
                </a:moveTo>
                <a:lnTo>
                  <a:pt x="349627" y="142830"/>
                </a:lnTo>
                <a:cubicBezTo>
                  <a:pt x="352256" y="142830"/>
                  <a:pt x="354008" y="142830"/>
                  <a:pt x="356637" y="142830"/>
                </a:cubicBezTo>
                <a:cubicBezTo>
                  <a:pt x="359266" y="142830"/>
                  <a:pt x="361018" y="142830"/>
                  <a:pt x="363647" y="142830"/>
                </a:cubicBezTo>
                <a:lnTo>
                  <a:pt x="363647" y="92883"/>
                </a:lnTo>
                <a:close/>
                <a:moveTo>
                  <a:pt x="403955" y="21906"/>
                </a:moveTo>
                <a:lnTo>
                  <a:pt x="403955" y="70977"/>
                </a:lnTo>
                <a:lnTo>
                  <a:pt x="430243" y="70977"/>
                </a:lnTo>
                <a:cubicBezTo>
                  <a:pt x="442510" y="70977"/>
                  <a:pt x="453025" y="61338"/>
                  <a:pt x="453025" y="49070"/>
                </a:cubicBezTo>
                <a:lnTo>
                  <a:pt x="453025" y="44689"/>
                </a:lnTo>
                <a:cubicBezTo>
                  <a:pt x="453025" y="31545"/>
                  <a:pt x="442510" y="21906"/>
                  <a:pt x="430243" y="21906"/>
                </a:cubicBezTo>
                <a:close/>
                <a:moveTo>
                  <a:pt x="332102" y="21906"/>
                </a:moveTo>
                <a:lnTo>
                  <a:pt x="332102" y="70977"/>
                </a:lnTo>
                <a:lnTo>
                  <a:pt x="349627" y="70977"/>
                </a:lnTo>
                <a:lnTo>
                  <a:pt x="363647" y="70977"/>
                </a:lnTo>
                <a:lnTo>
                  <a:pt x="381172" y="70977"/>
                </a:lnTo>
                <a:lnTo>
                  <a:pt x="381172" y="21906"/>
                </a:lnTo>
                <a:close/>
                <a:moveTo>
                  <a:pt x="282155" y="21906"/>
                </a:moveTo>
                <a:cubicBezTo>
                  <a:pt x="270764" y="21906"/>
                  <a:pt x="260249" y="31545"/>
                  <a:pt x="260249" y="44689"/>
                </a:cubicBezTo>
                <a:lnTo>
                  <a:pt x="260249" y="49070"/>
                </a:lnTo>
                <a:cubicBezTo>
                  <a:pt x="260249" y="61338"/>
                  <a:pt x="270764" y="70977"/>
                  <a:pt x="282155" y="70977"/>
                </a:cubicBezTo>
                <a:lnTo>
                  <a:pt x="310195" y="70977"/>
                </a:lnTo>
                <a:lnTo>
                  <a:pt x="310195" y="21906"/>
                </a:lnTo>
                <a:close/>
                <a:moveTo>
                  <a:pt x="282155" y="0"/>
                </a:moveTo>
                <a:lnTo>
                  <a:pt x="430243" y="0"/>
                </a:lnTo>
                <a:cubicBezTo>
                  <a:pt x="454778" y="0"/>
                  <a:pt x="474932" y="19277"/>
                  <a:pt x="474932" y="44689"/>
                </a:cubicBezTo>
                <a:lnTo>
                  <a:pt x="474932" y="49070"/>
                </a:lnTo>
                <a:cubicBezTo>
                  <a:pt x="474932" y="73605"/>
                  <a:pt x="454778" y="92883"/>
                  <a:pt x="430243" y="92883"/>
                </a:cubicBezTo>
                <a:lnTo>
                  <a:pt x="386430" y="92883"/>
                </a:lnTo>
                <a:lnTo>
                  <a:pt x="386430" y="143706"/>
                </a:lnTo>
                <a:cubicBezTo>
                  <a:pt x="456530" y="149840"/>
                  <a:pt x="521374" y="176128"/>
                  <a:pt x="573949" y="216436"/>
                </a:cubicBezTo>
                <a:lnTo>
                  <a:pt x="632658" y="157726"/>
                </a:lnTo>
                <a:cubicBezTo>
                  <a:pt x="643173" y="146335"/>
                  <a:pt x="662451" y="146335"/>
                  <a:pt x="673842" y="157726"/>
                </a:cubicBezTo>
                <a:lnTo>
                  <a:pt x="699254" y="183138"/>
                </a:lnTo>
                <a:cubicBezTo>
                  <a:pt x="709769" y="194529"/>
                  <a:pt x="709769" y="212931"/>
                  <a:pt x="699254" y="224322"/>
                </a:cubicBezTo>
                <a:lnTo>
                  <a:pt x="681729" y="241848"/>
                </a:lnTo>
                <a:lnTo>
                  <a:pt x="680852" y="242724"/>
                </a:lnTo>
                <a:cubicBezTo>
                  <a:pt x="680852" y="243600"/>
                  <a:pt x="679976" y="243600"/>
                  <a:pt x="679976" y="243600"/>
                </a:cubicBezTo>
                <a:lnTo>
                  <a:pt x="640545" y="283032"/>
                </a:lnTo>
                <a:cubicBezTo>
                  <a:pt x="686110" y="343494"/>
                  <a:pt x="713274" y="417976"/>
                  <a:pt x="713274" y="498591"/>
                </a:cubicBezTo>
                <a:cubicBezTo>
                  <a:pt x="713274" y="695749"/>
                  <a:pt x="553795" y="856105"/>
                  <a:pt x="356637" y="856105"/>
                </a:cubicBezTo>
                <a:cubicBezTo>
                  <a:pt x="160355" y="856105"/>
                  <a:pt x="0" y="695749"/>
                  <a:pt x="0" y="498591"/>
                </a:cubicBezTo>
                <a:cubicBezTo>
                  <a:pt x="0" y="417099"/>
                  <a:pt x="28040" y="339989"/>
                  <a:pt x="76235" y="280403"/>
                </a:cubicBezTo>
                <a:lnTo>
                  <a:pt x="20154" y="224322"/>
                </a:lnTo>
                <a:cubicBezTo>
                  <a:pt x="14896" y="219065"/>
                  <a:pt x="12267" y="212054"/>
                  <a:pt x="12267" y="204168"/>
                </a:cubicBezTo>
                <a:cubicBezTo>
                  <a:pt x="12267" y="196282"/>
                  <a:pt x="14896" y="189272"/>
                  <a:pt x="20154" y="183138"/>
                </a:cubicBezTo>
                <a:lnTo>
                  <a:pt x="45565" y="157726"/>
                </a:lnTo>
                <a:cubicBezTo>
                  <a:pt x="56957" y="146335"/>
                  <a:pt x="75358" y="146335"/>
                  <a:pt x="86750" y="157726"/>
                </a:cubicBezTo>
                <a:lnTo>
                  <a:pt x="142830" y="214684"/>
                </a:lnTo>
                <a:cubicBezTo>
                  <a:pt x="195406" y="175251"/>
                  <a:pt x="258496" y="149840"/>
                  <a:pt x="327721" y="143706"/>
                </a:cubicBezTo>
                <a:lnTo>
                  <a:pt x="327721" y="92883"/>
                </a:lnTo>
                <a:lnTo>
                  <a:pt x="282155" y="92883"/>
                </a:lnTo>
                <a:cubicBezTo>
                  <a:pt x="258496" y="92883"/>
                  <a:pt x="238342" y="73605"/>
                  <a:pt x="238342" y="49070"/>
                </a:cubicBezTo>
                <a:lnTo>
                  <a:pt x="238342" y="44689"/>
                </a:lnTo>
                <a:cubicBezTo>
                  <a:pt x="238342" y="19277"/>
                  <a:pt x="258496" y="0"/>
                  <a:pt x="2821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9B381C6-F330-4B9C-8E36-34850813A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8064" y="7747572"/>
            <a:ext cx="782056" cy="759602"/>
          </a:xfrm>
          <a:custGeom>
            <a:avLst/>
            <a:gdLst>
              <a:gd name="connsiteX0" fmla="*/ 335751 w 782056"/>
              <a:gd name="connsiteY0" fmla="*/ 621506 h 759602"/>
              <a:gd name="connsiteX1" fmla="*/ 385236 w 782056"/>
              <a:gd name="connsiteY1" fmla="*/ 621506 h 759602"/>
              <a:gd name="connsiteX2" fmla="*/ 396723 w 782056"/>
              <a:gd name="connsiteY2" fmla="*/ 632260 h 759602"/>
              <a:gd name="connsiteX3" fmla="*/ 385236 w 782056"/>
              <a:gd name="connsiteY3" fmla="*/ 643841 h 759602"/>
              <a:gd name="connsiteX4" fmla="*/ 335751 w 782056"/>
              <a:gd name="connsiteY4" fmla="*/ 643841 h 759602"/>
              <a:gd name="connsiteX5" fmla="*/ 324263 w 782056"/>
              <a:gd name="connsiteY5" fmla="*/ 632260 h 759602"/>
              <a:gd name="connsiteX6" fmla="*/ 335751 w 782056"/>
              <a:gd name="connsiteY6" fmla="*/ 621506 h 759602"/>
              <a:gd name="connsiteX7" fmla="*/ 96363 w 782056"/>
              <a:gd name="connsiteY7" fmla="*/ 621506 h 759602"/>
              <a:gd name="connsiteX8" fmla="*/ 262641 w 782056"/>
              <a:gd name="connsiteY8" fmla="*/ 621506 h 759602"/>
              <a:gd name="connsiteX9" fmla="*/ 273198 w 782056"/>
              <a:gd name="connsiteY9" fmla="*/ 632260 h 759602"/>
              <a:gd name="connsiteX10" fmla="*/ 262641 w 782056"/>
              <a:gd name="connsiteY10" fmla="*/ 643841 h 759602"/>
              <a:gd name="connsiteX11" fmla="*/ 96363 w 782056"/>
              <a:gd name="connsiteY11" fmla="*/ 643841 h 759602"/>
              <a:gd name="connsiteX12" fmla="*/ 84926 w 782056"/>
              <a:gd name="connsiteY12" fmla="*/ 632260 h 759602"/>
              <a:gd name="connsiteX13" fmla="*/ 96363 w 782056"/>
              <a:gd name="connsiteY13" fmla="*/ 621506 h 759602"/>
              <a:gd name="connsiteX14" fmla="*/ 96224 w 782056"/>
              <a:gd name="connsiteY14" fmla="*/ 552021 h 759602"/>
              <a:gd name="connsiteX15" fmla="*/ 239619 w 782056"/>
              <a:gd name="connsiteY15" fmla="*/ 552021 h 759602"/>
              <a:gd name="connsiteX16" fmla="*/ 250048 w 782056"/>
              <a:gd name="connsiteY16" fmla="*/ 563602 h 759602"/>
              <a:gd name="connsiteX17" fmla="*/ 239619 w 782056"/>
              <a:gd name="connsiteY17" fmla="*/ 574356 h 759602"/>
              <a:gd name="connsiteX18" fmla="*/ 96224 w 782056"/>
              <a:gd name="connsiteY18" fmla="*/ 574356 h 759602"/>
              <a:gd name="connsiteX19" fmla="*/ 84926 w 782056"/>
              <a:gd name="connsiteY19" fmla="*/ 563602 h 759602"/>
              <a:gd name="connsiteX20" fmla="*/ 96224 w 782056"/>
              <a:gd name="connsiteY20" fmla="*/ 552021 h 759602"/>
              <a:gd name="connsiteX21" fmla="*/ 101789 w 782056"/>
              <a:gd name="connsiteY21" fmla="*/ 482886 h 759602"/>
              <a:gd name="connsiteX22" fmla="*/ 117637 w 782056"/>
              <a:gd name="connsiteY22" fmla="*/ 482886 h 759602"/>
              <a:gd name="connsiteX23" fmla="*/ 121158 w 782056"/>
              <a:gd name="connsiteY23" fmla="*/ 487098 h 759602"/>
              <a:gd name="connsiteX24" fmla="*/ 126441 w 782056"/>
              <a:gd name="connsiteY24" fmla="*/ 482886 h 759602"/>
              <a:gd name="connsiteX25" fmla="*/ 141408 w 782056"/>
              <a:gd name="connsiteY25" fmla="*/ 482886 h 759602"/>
              <a:gd name="connsiteX26" fmla="*/ 141408 w 782056"/>
              <a:gd name="connsiteY26" fmla="*/ 497204 h 759602"/>
              <a:gd name="connsiteX27" fmla="*/ 137006 w 782056"/>
              <a:gd name="connsiteY27" fmla="*/ 502258 h 759602"/>
              <a:gd name="connsiteX28" fmla="*/ 141408 w 782056"/>
              <a:gd name="connsiteY28" fmla="*/ 505627 h 759602"/>
              <a:gd name="connsiteX29" fmla="*/ 141408 w 782056"/>
              <a:gd name="connsiteY29" fmla="*/ 520787 h 759602"/>
              <a:gd name="connsiteX30" fmla="*/ 133484 w 782056"/>
              <a:gd name="connsiteY30" fmla="*/ 524156 h 759602"/>
              <a:gd name="connsiteX31" fmla="*/ 126441 w 782056"/>
              <a:gd name="connsiteY31" fmla="*/ 520787 h 759602"/>
              <a:gd name="connsiteX32" fmla="*/ 121158 w 782056"/>
              <a:gd name="connsiteY32" fmla="*/ 516576 h 759602"/>
              <a:gd name="connsiteX33" fmla="*/ 117637 w 782056"/>
              <a:gd name="connsiteY33" fmla="*/ 520787 h 759602"/>
              <a:gd name="connsiteX34" fmla="*/ 109713 w 782056"/>
              <a:gd name="connsiteY34" fmla="*/ 524156 h 759602"/>
              <a:gd name="connsiteX35" fmla="*/ 101789 w 782056"/>
              <a:gd name="connsiteY35" fmla="*/ 520787 h 759602"/>
              <a:gd name="connsiteX36" fmla="*/ 101789 w 782056"/>
              <a:gd name="connsiteY36" fmla="*/ 505627 h 759602"/>
              <a:gd name="connsiteX37" fmla="*/ 106191 w 782056"/>
              <a:gd name="connsiteY37" fmla="*/ 502258 h 759602"/>
              <a:gd name="connsiteX38" fmla="*/ 101789 w 782056"/>
              <a:gd name="connsiteY38" fmla="*/ 497204 h 759602"/>
              <a:gd name="connsiteX39" fmla="*/ 101789 w 782056"/>
              <a:gd name="connsiteY39" fmla="*/ 482886 h 759602"/>
              <a:gd name="connsiteX40" fmla="*/ 192584 w 782056"/>
              <a:gd name="connsiteY40" fmla="*/ 478675 h 759602"/>
              <a:gd name="connsiteX41" fmla="*/ 239765 w 782056"/>
              <a:gd name="connsiteY41" fmla="*/ 478675 h 759602"/>
              <a:gd name="connsiteX42" fmla="*/ 250059 w 782056"/>
              <a:gd name="connsiteY42" fmla="*/ 489827 h 759602"/>
              <a:gd name="connsiteX43" fmla="*/ 239765 w 782056"/>
              <a:gd name="connsiteY43" fmla="*/ 500979 h 759602"/>
              <a:gd name="connsiteX44" fmla="*/ 192584 w 782056"/>
              <a:gd name="connsiteY44" fmla="*/ 500979 h 759602"/>
              <a:gd name="connsiteX45" fmla="*/ 181432 w 782056"/>
              <a:gd name="connsiteY45" fmla="*/ 489827 h 759602"/>
              <a:gd name="connsiteX46" fmla="*/ 192584 w 782056"/>
              <a:gd name="connsiteY46" fmla="*/ 478675 h 759602"/>
              <a:gd name="connsiteX47" fmla="*/ 620672 w 782056"/>
              <a:gd name="connsiteY47" fmla="*/ 473304 h 759602"/>
              <a:gd name="connsiteX48" fmla="*/ 589063 w 782056"/>
              <a:gd name="connsiteY48" fmla="*/ 594166 h 759602"/>
              <a:gd name="connsiteX49" fmla="*/ 638232 w 782056"/>
              <a:gd name="connsiteY49" fmla="*/ 607304 h 759602"/>
              <a:gd name="connsiteX50" fmla="*/ 671597 w 782056"/>
              <a:gd name="connsiteY50" fmla="*/ 486441 h 759602"/>
              <a:gd name="connsiteX51" fmla="*/ 96344 w 782056"/>
              <a:gd name="connsiteY51" fmla="*/ 405330 h 759602"/>
              <a:gd name="connsiteX52" fmla="*/ 386189 w 782056"/>
              <a:gd name="connsiteY52" fmla="*/ 405330 h 759602"/>
              <a:gd name="connsiteX53" fmla="*/ 396729 w 782056"/>
              <a:gd name="connsiteY53" fmla="*/ 416020 h 759602"/>
              <a:gd name="connsiteX54" fmla="*/ 386189 w 782056"/>
              <a:gd name="connsiteY54" fmla="*/ 427601 h 759602"/>
              <a:gd name="connsiteX55" fmla="*/ 96344 w 782056"/>
              <a:gd name="connsiteY55" fmla="*/ 427601 h 759602"/>
              <a:gd name="connsiteX56" fmla="*/ 84926 w 782056"/>
              <a:gd name="connsiteY56" fmla="*/ 416020 h 759602"/>
              <a:gd name="connsiteX57" fmla="*/ 96344 w 782056"/>
              <a:gd name="connsiteY57" fmla="*/ 405330 h 759602"/>
              <a:gd name="connsiteX58" fmla="*/ 96344 w 782056"/>
              <a:gd name="connsiteY58" fmla="*/ 359007 h 759602"/>
              <a:gd name="connsiteX59" fmla="*/ 386189 w 782056"/>
              <a:gd name="connsiteY59" fmla="*/ 359007 h 759602"/>
              <a:gd name="connsiteX60" fmla="*/ 396729 w 782056"/>
              <a:gd name="connsiteY60" fmla="*/ 370588 h 759602"/>
              <a:gd name="connsiteX61" fmla="*/ 386189 w 782056"/>
              <a:gd name="connsiteY61" fmla="*/ 381278 h 759602"/>
              <a:gd name="connsiteX62" fmla="*/ 96344 w 782056"/>
              <a:gd name="connsiteY62" fmla="*/ 381278 h 759602"/>
              <a:gd name="connsiteX63" fmla="*/ 84926 w 782056"/>
              <a:gd name="connsiteY63" fmla="*/ 370588 h 759602"/>
              <a:gd name="connsiteX64" fmla="*/ 96344 w 782056"/>
              <a:gd name="connsiteY64" fmla="*/ 359007 h 759602"/>
              <a:gd name="connsiteX65" fmla="*/ 96344 w 782056"/>
              <a:gd name="connsiteY65" fmla="*/ 312684 h 759602"/>
              <a:gd name="connsiteX66" fmla="*/ 386189 w 782056"/>
              <a:gd name="connsiteY66" fmla="*/ 312684 h 759602"/>
              <a:gd name="connsiteX67" fmla="*/ 396729 w 782056"/>
              <a:gd name="connsiteY67" fmla="*/ 323374 h 759602"/>
              <a:gd name="connsiteX68" fmla="*/ 386189 w 782056"/>
              <a:gd name="connsiteY68" fmla="*/ 334955 h 759602"/>
              <a:gd name="connsiteX69" fmla="*/ 96344 w 782056"/>
              <a:gd name="connsiteY69" fmla="*/ 334955 h 759602"/>
              <a:gd name="connsiteX70" fmla="*/ 84926 w 782056"/>
              <a:gd name="connsiteY70" fmla="*/ 323374 h 759602"/>
              <a:gd name="connsiteX71" fmla="*/ 96344 w 782056"/>
              <a:gd name="connsiteY71" fmla="*/ 312684 h 759602"/>
              <a:gd name="connsiteX72" fmla="*/ 96344 w 782056"/>
              <a:gd name="connsiteY72" fmla="*/ 262499 h 759602"/>
              <a:gd name="connsiteX73" fmla="*/ 386189 w 782056"/>
              <a:gd name="connsiteY73" fmla="*/ 262499 h 759602"/>
              <a:gd name="connsiteX74" fmla="*/ 396729 w 782056"/>
              <a:gd name="connsiteY74" fmla="*/ 273189 h 759602"/>
              <a:gd name="connsiteX75" fmla="*/ 386189 w 782056"/>
              <a:gd name="connsiteY75" fmla="*/ 284770 h 759602"/>
              <a:gd name="connsiteX76" fmla="*/ 96344 w 782056"/>
              <a:gd name="connsiteY76" fmla="*/ 284770 h 759602"/>
              <a:gd name="connsiteX77" fmla="*/ 84926 w 782056"/>
              <a:gd name="connsiteY77" fmla="*/ 273189 h 759602"/>
              <a:gd name="connsiteX78" fmla="*/ 96344 w 782056"/>
              <a:gd name="connsiteY78" fmla="*/ 262499 h 759602"/>
              <a:gd name="connsiteX79" fmla="*/ 683889 w 782056"/>
              <a:gd name="connsiteY79" fmla="*/ 241212 h 759602"/>
              <a:gd name="connsiteX80" fmla="*/ 626818 w 782056"/>
              <a:gd name="connsiteY80" fmla="*/ 452284 h 759602"/>
              <a:gd name="connsiteX81" fmla="*/ 676865 w 782056"/>
              <a:gd name="connsiteY81" fmla="*/ 464546 h 759602"/>
              <a:gd name="connsiteX82" fmla="*/ 733059 w 782056"/>
              <a:gd name="connsiteY82" fmla="*/ 254350 h 759602"/>
              <a:gd name="connsiteX83" fmla="*/ 696182 w 782056"/>
              <a:gd name="connsiteY83" fmla="*/ 194794 h 759602"/>
              <a:gd name="connsiteX84" fmla="*/ 689157 w 782056"/>
              <a:gd name="connsiteY84" fmla="*/ 220193 h 759602"/>
              <a:gd name="connsiteX85" fmla="*/ 739205 w 782056"/>
              <a:gd name="connsiteY85" fmla="*/ 233330 h 759602"/>
              <a:gd name="connsiteX86" fmla="*/ 746229 w 782056"/>
              <a:gd name="connsiteY86" fmla="*/ 208807 h 759602"/>
              <a:gd name="connsiteX87" fmla="*/ 289379 w 782056"/>
              <a:gd name="connsiteY87" fmla="*/ 142832 h 759602"/>
              <a:gd name="connsiteX88" fmla="*/ 386168 w 782056"/>
              <a:gd name="connsiteY88" fmla="*/ 142832 h 759602"/>
              <a:gd name="connsiteX89" fmla="*/ 396727 w 782056"/>
              <a:gd name="connsiteY89" fmla="*/ 153984 h 759602"/>
              <a:gd name="connsiteX90" fmla="*/ 386168 w 782056"/>
              <a:gd name="connsiteY90" fmla="*/ 165136 h 759602"/>
              <a:gd name="connsiteX91" fmla="*/ 289379 w 782056"/>
              <a:gd name="connsiteY91" fmla="*/ 165136 h 759602"/>
              <a:gd name="connsiteX92" fmla="*/ 277940 w 782056"/>
              <a:gd name="connsiteY92" fmla="*/ 153984 h 759602"/>
              <a:gd name="connsiteX93" fmla="*/ 289379 w 782056"/>
              <a:gd name="connsiteY93" fmla="*/ 142832 h 759602"/>
              <a:gd name="connsiteX94" fmla="*/ 728668 w 782056"/>
              <a:gd name="connsiteY94" fmla="*/ 136114 h 759602"/>
              <a:gd name="connsiteX95" fmla="*/ 709352 w 782056"/>
              <a:gd name="connsiteY95" fmla="*/ 146624 h 759602"/>
              <a:gd name="connsiteX96" fmla="*/ 701450 w 782056"/>
              <a:gd name="connsiteY96" fmla="*/ 173774 h 759602"/>
              <a:gd name="connsiteX97" fmla="*/ 751497 w 782056"/>
              <a:gd name="connsiteY97" fmla="*/ 186912 h 759602"/>
              <a:gd name="connsiteX98" fmla="*/ 758521 w 782056"/>
              <a:gd name="connsiteY98" fmla="*/ 160637 h 759602"/>
              <a:gd name="connsiteX99" fmla="*/ 747107 w 782056"/>
              <a:gd name="connsiteY99" fmla="*/ 140493 h 759602"/>
              <a:gd name="connsiteX100" fmla="*/ 205111 w 782056"/>
              <a:gd name="connsiteY100" fmla="*/ 122769 h 759602"/>
              <a:gd name="connsiteX101" fmla="*/ 174630 w 782056"/>
              <a:gd name="connsiteY101" fmla="*/ 153342 h 759602"/>
              <a:gd name="connsiteX102" fmla="*/ 158953 w 782056"/>
              <a:gd name="connsiteY102" fmla="*/ 153342 h 759602"/>
              <a:gd name="connsiteX103" fmla="*/ 147631 w 782056"/>
              <a:gd name="connsiteY103" fmla="*/ 142860 h 759602"/>
              <a:gd name="connsiteX104" fmla="*/ 125859 w 782056"/>
              <a:gd name="connsiteY104" fmla="*/ 165571 h 759602"/>
              <a:gd name="connsiteX105" fmla="*/ 197273 w 782056"/>
              <a:gd name="connsiteY105" fmla="*/ 165571 h 759602"/>
              <a:gd name="connsiteX106" fmla="*/ 205111 w 782056"/>
              <a:gd name="connsiteY106" fmla="*/ 158583 h 759602"/>
              <a:gd name="connsiteX107" fmla="*/ 734815 w 782056"/>
              <a:gd name="connsiteY107" fmla="*/ 114219 h 759602"/>
              <a:gd name="connsiteX108" fmla="*/ 753253 w 782056"/>
              <a:gd name="connsiteY108" fmla="*/ 118598 h 759602"/>
              <a:gd name="connsiteX109" fmla="*/ 780472 w 782056"/>
              <a:gd name="connsiteY109" fmla="*/ 165892 h 759602"/>
              <a:gd name="connsiteX110" fmla="*/ 659305 w 782056"/>
              <a:gd name="connsiteY110" fmla="*/ 619565 h 759602"/>
              <a:gd name="connsiteX111" fmla="*/ 657549 w 782056"/>
              <a:gd name="connsiteY111" fmla="*/ 622193 h 759602"/>
              <a:gd name="connsiteX112" fmla="*/ 655792 w 782056"/>
              <a:gd name="connsiteY112" fmla="*/ 628323 h 759602"/>
              <a:gd name="connsiteX113" fmla="*/ 610135 w 782056"/>
              <a:gd name="connsiteY113" fmla="*/ 679120 h 759602"/>
              <a:gd name="connsiteX114" fmla="*/ 601355 w 782056"/>
              <a:gd name="connsiteY114" fmla="*/ 686127 h 759602"/>
              <a:gd name="connsiteX115" fmla="*/ 588185 w 782056"/>
              <a:gd name="connsiteY115" fmla="*/ 711526 h 759602"/>
              <a:gd name="connsiteX116" fmla="*/ 582917 w 782056"/>
              <a:gd name="connsiteY116" fmla="*/ 712401 h 759602"/>
              <a:gd name="connsiteX117" fmla="*/ 580282 w 782056"/>
              <a:gd name="connsiteY117" fmla="*/ 708898 h 759602"/>
              <a:gd name="connsiteX118" fmla="*/ 582038 w 782056"/>
              <a:gd name="connsiteY118" fmla="*/ 680872 h 759602"/>
              <a:gd name="connsiteX119" fmla="*/ 577648 w 782056"/>
              <a:gd name="connsiteY119" fmla="*/ 671238 h 759602"/>
              <a:gd name="connsiteX120" fmla="*/ 563600 w 782056"/>
              <a:gd name="connsiteY120" fmla="*/ 603800 h 759602"/>
              <a:gd name="connsiteX121" fmla="*/ 565356 w 782056"/>
              <a:gd name="connsiteY121" fmla="*/ 596794 h 759602"/>
              <a:gd name="connsiteX122" fmla="*/ 565356 w 782056"/>
              <a:gd name="connsiteY122" fmla="*/ 594166 h 759602"/>
              <a:gd name="connsiteX123" fmla="*/ 686523 w 782056"/>
              <a:gd name="connsiteY123" fmla="*/ 142245 h 759602"/>
              <a:gd name="connsiteX124" fmla="*/ 734815 w 782056"/>
              <a:gd name="connsiteY124" fmla="*/ 114219 h 759602"/>
              <a:gd name="connsiteX125" fmla="*/ 289379 w 782056"/>
              <a:gd name="connsiteY125" fmla="*/ 92647 h 759602"/>
              <a:gd name="connsiteX126" fmla="*/ 386168 w 782056"/>
              <a:gd name="connsiteY126" fmla="*/ 92647 h 759602"/>
              <a:gd name="connsiteX127" fmla="*/ 396727 w 782056"/>
              <a:gd name="connsiteY127" fmla="*/ 103799 h 759602"/>
              <a:gd name="connsiteX128" fmla="*/ 386168 w 782056"/>
              <a:gd name="connsiteY128" fmla="*/ 114951 h 759602"/>
              <a:gd name="connsiteX129" fmla="*/ 289379 w 782056"/>
              <a:gd name="connsiteY129" fmla="*/ 114951 h 759602"/>
              <a:gd name="connsiteX130" fmla="*/ 277940 w 782056"/>
              <a:gd name="connsiteY130" fmla="*/ 103799 h 759602"/>
              <a:gd name="connsiteX131" fmla="*/ 289379 w 782056"/>
              <a:gd name="connsiteY131" fmla="*/ 92647 h 759602"/>
              <a:gd name="connsiteX132" fmla="*/ 114537 w 782056"/>
              <a:gd name="connsiteY132" fmla="*/ 92196 h 759602"/>
              <a:gd name="connsiteX133" fmla="*/ 107570 w 782056"/>
              <a:gd name="connsiteY133" fmla="*/ 99184 h 759602"/>
              <a:gd name="connsiteX134" fmla="*/ 107570 w 782056"/>
              <a:gd name="connsiteY134" fmla="*/ 151595 h 759602"/>
              <a:gd name="connsiteX135" fmla="*/ 140664 w 782056"/>
              <a:gd name="connsiteY135" fmla="*/ 119275 h 759602"/>
              <a:gd name="connsiteX136" fmla="*/ 156340 w 782056"/>
              <a:gd name="connsiteY136" fmla="*/ 119275 h 759602"/>
              <a:gd name="connsiteX137" fmla="*/ 166791 w 782056"/>
              <a:gd name="connsiteY137" fmla="*/ 129757 h 759602"/>
              <a:gd name="connsiteX138" fmla="*/ 202499 w 782056"/>
              <a:gd name="connsiteY138" fmla="*/ 93069 h 759602"/>
              <a:gd name="connsiteX139" fmla="*/ 197273 w 782056"/>
              <a:gd name="connsiteY139" fmla="*/ 92196 h 759602"/>
              <a:gd name="connsiteX140" fmla="*/ 114537 w 782056"/>
              <a:gd name="connsiteY140" fmla="*/ 69485 h 759602"/>
              <a:gd name="connsiteX141" fmla="*/ 197273 w 782056"/>
              <a:gd name="connsiteY141" fmla="*/ 69485 h 759602"/>
              <a:gd name="connsiteX142" fmla="*/ 226884 w 782056"/>
              <a:gd name="connsiteY142" fmla="*/ 99184 h 759602"/>
              <a:gd name="connsiteX143" fmla="*/ 226884 w 782056"/>
              <a:gd name="connsiteY143" fmla="*/ 158583 h 759602"/>
              <a:gd name="connsiteX144" fmla="*/ 197273 w 782056"/>
              <a:gd name="connsiteY144" fmla="*/ 188282 h 759602"/>
              <a:gd name="connsiteX145" fmla="*/ 114537 w 782056"/>
              <a:gd name="connsiteY145" fmla="*/ 188282 h 759602"/>
              <a:gd name="connsiteX146" fmla="*/ 95377 w 782056"/>
              <a:gd name="connsiteY146" fmla="*/ 180420 h 759602"/>
              <a:gd name="connsiteX147" fmla="*/ 84926 w 782056"/>
              <a:gd name="connsiteY147" fmla="*/ 158583 h 759602"/>
              <a:gd name="connsiteX148" fmla="*/ 84926 w 782056"/>
              <a:gd name="connsiteY148" fmla="*/ 99184 h 759602"/>
              <a:gd name="connsiteX149" fmla="*/ 114537 w 782056"/>
              <a:gd name="connsiteY149" fmla="*/ 69485 h 759602"/>
              <a:gd name="connsiteX150" fmla="*/ 468096 w 782056"/>
              <a:gd name="connsiteY150" fmla="*/ 68180 h 759602"/>
              <a:gd name="connsiteX151" fmla="*/ 468096 w 782056"/>
              <a:gd name="connsiteY151" fmla="*/ 683554 h 759602"/>
              <a:gd name="connsiteX152" fmla="*/ 438236 w 782056"/>
              <a:gd name="connsiteY152" fmla="*/ 713274 h 759602"/>
              <a:gd name="connsiteX153" fmla="*/ 70258 w 782056"/>
              <a:gd name="connsiteY153" fmla="*/ 713274 h 759602"/>
              <a:gd name="connsiteX154" fmla="*/ 70258 w 782056"/>
              <a:gd name="connsiteY154" fmla="*/ 729882 h 759602"/>
              <a:gd name="connsiteX155" fmla="*/ 78162 w 782056"/>
              <a:gd name="connsiteY155" fmla="*/ 736875 h 759602"/>
              <a:gd name="connsiteX156" fmla="*/ 486539 w 782056"/>
              <a:gd name="connsiteY156" fmla="*/ 736875 h 759602"/>
              <a:gd name="connsiteX157" fmla="*/ 494443 w 782056"/>
              <a:gd name="connsiteY157" fmla="*/ 729882 h 759602"/>
              <a:gd name="connsiteX158" fmla="*/ 494443 w 782056"/>
              <a:gd name="connsiteY158" fmla="*/ 76047 h 759602"/>
              <a:gd name="connsiteX159" fmla="*/ 486539 w 782056"/>
              <a:gd name="connsiteY159" fmla="*/ 68180 h 759602"/>
              <a:gd name="connsiteX160" fmla="*/ 29860 w 782056"/>
              <a:gd name="connsiteY160" fmla="*/ 22727 h 759602"/>
              <a:gd name="connsiteX161" fmla="*/ 21956 w 782056"/>
              <a:gd name="connsiteY161" fmla="*/ 29720 h 759602"/>
              <a:gd name="connsiteX162" fmla="*/ 21956 w 782056"/>
              <a:gd name="connsiteY162" fmla="*/ 683554 h 759602"/>
              <a:gd name="connsiteX163" fmla="*/ 29860 w 782056"/>
              <a:gd name="connsiteY163" fmla="*/ 690547 h 759602"/>
              <a:gd name="connsiteX164" fmla="*/ 438236 w 782056"/>
              <a:gd name="connsiteY164" fmla="*/ 690547 h 759602"/>
              <a:gd name="connsiteX165" fmla="*/ 446140 w 782056"/>
              <a:gd name="connsiteY165" fmla="*/ 683554 h 759602"/>
              <a:gd name="connsiteX166" fmla="*/ 446140 w 782056"/>
              <a:gd name="connsiteY166" fmla="*/ 29720 h 759602"/>
              <a:gd name="connsiteX167" fmla="*/ 438236 w 782056"/>
              <a:gd name="connsiteY167" fmla="*/ 22727 h 759602"/>
              <a:gd name="connsiteX168" fmla="*/ 29860 w 782056"/>
              <a:gd name="connsiteY168" fmla="*/ 0 h 759602"/>
              <a:gd name="connsiteX169" fmla="*/ 438236 w 782056"/>
              <a:gd name="connsiteY169" fmla="*/ 0 h 759602"/>
              <a:gd name="connsiteX170" fmla="*/ 468096 w 782056"/>
              <a:gd name="connsiteY170" fmla="*/ 29720 h 759602"/>
              <a:gd name="connsiteX171" fmla="*/ 468096 w 782056"/>
              <a:gd name="connsiteY171" fmla="*/ 45453 h 759602"/>
              <a:gd name="connsiteX172" fmla="*/ 486539 w 782056"/>
              <a:gd name="connsiteY172" fmla="*/ 45453 h 759602"/>
              <a:gd name="connsiteX173" fmla="*/ 516399 w 782056"/>
              <a:gd name="connsiteY173" fmla="*/ 76047 h 759602"/>
              <a:gd name="connsiteX174" fmla="*/ 516399 w 782056"/>
              <a:gd name="connsiteY174" fmla="*/ 729882 h 759602"/>
              <a:gd name="connsiteX175" fmla="*/ 486539 w 782056"/>
              <a:gd name="connsiteY175" fmla="*/ 759602 h 759602"/>
              <a:gd name="connsiteX176" fmla="*/ 78162 w 782056"/>
              <a:gd name="connsiteY176" fmla="*/ 759602 h 759602"/>
              <a:gd name="connsiteX177" fmla="*/ 48303 w 782056"/>
              <a:gd name="connsiteY177" fmla="*/ 729882 h 759602"/>
              <a:gd name="connsiteX178" fmla="*/ 48303 w 782056"/>
              <a:gd name="connsiteY178" fmla="*/ 713274 h 759602"/>
              <a:gd name="connsiteX179" fmla="*/ 29860 w 782056"/>
              <a:gd name="connsiteY179" fmla="*/ 713274 h 759602"/>
              <a:gd name="connsiteX180" fmla="*/ 0 w 782056"/>
              <a:gd name="connsiteY180" fmla="*/ 683554 h 759602"/>
              <a:gd name="connsiteX181" fmla="*/ 0 w 782056"/>
              <a:gd name="connsiteY181" fmla="*/ 29720 h 759602"/>
              <a:gd name="connsiteX182" fmla="*/ 29860 w 782056"/>
              <a:gd name="connsiteY182" fmla="*/ 0 h 759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782056" h="759602">
                <a:moveTo>
                  <a:pt x="335751" y="621506"/>
                </a:moveTo>
                <a:lnTo>
                  <a:pt x="385236" y="621506"/>
                </a:lnTo>
                <a:cubicBezTo>
                  <a:pt x="391421" y="621506"/>
                  <a:pt x="396723" y="626470"/>
                  <a:pt x="396723" y="632260"/>
                </a:cubicBezTo>
                <a:cubicBezTo>
                  <a:pt x="396723" y="638051"/>
                  <a:pt x="391421" y="643841"/>
                  <a:pt x="385236" y="643841"/>
                </a:cubicBezTo>
                <a:lnTo>
                  <a:pt x="335751" y="643841"/>
                </a:lnTo>
                <a:cubicBezTo>
                  <a:pt x="329565" y="643841"/>
                  <a:pt x="324263" y="638051"/>
                  <a:pt x="324263" y="632260"/>
                </a:cubicBezTo>
                <a:cubicBezTo>
                  <a:pt x="324263" y="626470"/>
                  <a:pt x="329565" y="621506"/>
                  <a:pt x="335751" y="621506"/>
                </a:cubicBezTo>
                <a:close/>
                <a:moveTo>
                  <a:pt x="96363" y="621506"/>
                </a:moveTo>
                <a:lnTo>
                  <a:pt x="262641" y="621506"/>
                </a:lnTo>
                <a:cubicBezTo>
                  <a:pt x="267920" y="621506"/>
                  <a:pt x="273198" y="626470"/>
                  <a:pt x="273198" y="632260"/>
                </a:cubicBezTo>
                <a:cubicBezTo>
                  <a:pt x="273198" y="638051"/>
                  <a:pt x="267920" y="643841"/>
                  <a:pt x="262641" y="643841"/>
                </a:cubicBezTo>
                <a:lnTo>
                  <a:pt x="96363" y="643841"/>
                </a:lnTo>
                <a:cubicBezTo>
                  <a:pt x="90205" y="643841"/>
                  <a:pt x="84926" y="638051"/>
                  <a:pt x="84926" y="632260"/>
                </a:cubicBezTo>
                <a:cubicBezTo>
                  <a:pt x="84926" y="626470"/>
                  <a:pt x="90205" y="621506"/>
                  <a:pt x="96363" y="621506"/>
                </a:cubicBezTo>
                <a:close/>
                <a:moveTo>
                  <a:pt x="96224" y="552021"/>
                </a:moveTo>
                <a:lnTo>
                  <a:pt x="239619" y="552021"/>
                </a:lnTo>
                <a:cubicBezTo>
                  <a:pt x="245703" y="552021"/>
                  <a:pt x="250048" y="557812"/>
                  <a:pt x="250048" y="563602"/>
                </a:cubicBezTo>
                <a:cubicBezTo>
                  <a:pt x="250048" y="569393"/>
                  <a:pt x="245703" y="574356"/>
                  <a:pt x="239619" y="574356"/>
                </a:cubicBezTo>
                <a:lnTo>
                  <a:pt x="96224" y="574356"/>
                </a:lnTo>
                <a:cubicBezTo>
                  <a:pt x="90140" y="574356"/>
                  <a:pt x="84926" y="569393"/>
                  <a:pt x="84926" y="563602"/>
                </a:cubicBezTo>
                <a:cubicBezTo>
                  <a:pt x="84926" y="557812"/>
                  <a:pt x="90140" y="552021"/>
                  <a:pt x="96224" y="552021"/>
                </a:cubicBezTo>
                <a:close/>
                <a:moveTo>
                  <a:pt x="101789" y="482886"/>
                </a:moveTo>
                <a:cubicBezTo>
                  <a:pt x="106191" y="478675"/>
                  <a:pt x="113234" y="478675"/>
                  <a:pt x="117637" y="482886"/>
                </a:cubicBezTo>
                <a:lnTo>
                  <a:pt x="121158" y="487098"/>
                </a:lnTo>
                <a:lnTo>
                  <a:pt x="126441" y="482886"/>
                </a:lnTo>
                <a:cubicBezTo>
                  <a:pt x="129963" y="478675"/>
                  <a:pt x="137006" y="478675"/>
                  <a:pt x="141408" y="482886"/>
                </a:cubicBezTo>
                <a:cubicBezTo>
                  <a:pt x="145811" y="487098"/>
                  <a:pt x="145811" y="493836"/>
                  <a:pt x="141408" y="497204"/>
                </a:cubicBezTo>
                <a:lnTo>
                  <a:pt x="137006" y="502258"/>
                </a:lnTo>
                <a:lnTo>
                  <a:pt x="141408" y="505627"/>
                </a:lnTo>
                <a:cubicBezTo>
                  <a:pt x="145811" y="509838"/>
                  <a:pt x="145811" y="516576"/>
                  <a:pt x="141408" y="520787"/>
                </a:cubicBezTo>
                <a:cubicBezTo>
                  <a:pt x="139647" y="523314"/>
                  <a:pt x="137006" y="524156"/>
                  <a:pt x="133484" y="524156"/>
                </a:cubicBezTo>
                <a:cubicBezTo>
                  <a:pt x="130843" y="524156"/>
                  <a:pt x="128202" y="523314"/>
                  <a:pt x="126441" y="520787"/>
                </a:cubicBezTo>
                <a:lnTo>
                  <a:pt x="121158" y="516576"/>
                </a:lnTo>
                <a:lnTo>
                  <a:pt x="117637" y="520787"/>
                </a:lnTo>
                <a:cubicBezTo>
                  <a:pt x="114995" y="523314"/>
                  <a:pt x="112354" y="524156"/>
                  <a:pt x="109713" y="524156"/>
                </a:cubicBezTo>
                <a:cubicBezTo>
                  <a:pt x="107071" y="524156"/>
                  <a:pt x="103550" y="523314"/>
                  <a:pt x="101789" y="520787"/>
                </a:cubicBezTo>
                <a:cubicBezTo>
                  <a:pt x="96506" y="516576"/>
                  <a:pt x="96506" y="509838"/>
                  <a:pt x="101789" y="505627"/>
                </a:cubicBezTo>
                <a:lnTo>
                  <a:pt x="106191" y="502258"/>
                </a:lnTo>
                <a:lnTo>
                  <a:pt x="101789" y="497204"/>
                </a:lnTo>
                <a:cubicBezTo>
                  <a:pt x="96506" y="493836"/>
                  <a:pt x="96506" y="487098"/>
                  <a:pt x="101789" y="482886"/>
                </a:cubicBezTo>
                <a:close/>
                <a:moveTo>
                  <a:pt x="192584" y="478675"/>
                </a:moveTo>
                <a:lnTo>
                  <a:pt x="239765" y="478675"/>
                </a:lnTo>
                <a:cubicBezTo>
                  <a:pt x="245770" y="478675"/>
                  <a:pt x="250059" y="483822"/>
                  <a:pt x="250059" y="489827"/>
                </a:cubicBezTo>
                <a:cubicBezTo>
                  <a:pt x="250059" y="495832"/>
                  <a:pt x="245770" y="500979"/>
                  <a:pt x="239765" y="500979"/>
                </a:cubicBezTo>
                <a:lnTo>
                  <a:pt x="192584" y="500979"/>
                </a:lnTo>
                <a:cubicBezTo>
                  <a:pt x="186579" y="500979"/>
                  <a:pt x="181432" y="495832"/>
                  <a:pt x="181432" y="489827"/>
                </a:cubicBezTo>
                <a:cubicBezTo>
                  <a:pt x="181432" y="483822"/>
                  <a:pt x="186579" y="478675"/>
                  <a:pt x="192584" y="478675"/>
                </a:cubicBezTo>
                <a:close/>
                <a:moveTo>
                  <a:pt x="620672" y="473304"/>
                </a:moveTo>
                <a:lnTo>
                  <a:pt x="589063" y="594166"/>
                </a:lnTo>
                <a:lnTo>
                  <a:pt x="638232" y="607304"/>
                </a:lnTo>
                <a:lnTo>
                  <a:pt x="671597" y="486441"/>
                </a:lnTo>
                <a:close/>
                <a:moveTo>
                  <a:pt x="96344" y="405330"/>
                </a:moveTo>
                <a:lnTo>
                  <a:pt x="386189" y="405330"/>
                </a:lnTo>
                <a:cubicBezTo>
                  <a:pt x="392337" y="405330"/>
                  <a:pt x="396729" y="409784"/>
                  <a:pt x="396729" y="416020"/>
                </a:cubicBezTo>
                <a:cubicBezTo>
                  <a:pt x="396729" y="422256"/>
                  <a:pt x="392337" y="427601"/>
                  <a:pt x="386189" y="427601"/>
                </a:cubicBezTo>
                <a:lnTo>
                  <a:pt x="96344" y="427601"/>
                </a:lnTo>
                <a:cubicBezTo>
                  <a:pt x="90196" y="427601"/>
                  <a:pt x="84926" y="422256"/>
                  <a:pt x="84926" y="416020"/>
                </a:cubicBezTo>
                <a:cubicBezTo>
                  <a:pt x="84926" y="409784"/>
                  <a:pt x="90196" y="405330"/>
                  <a:pt x="96344" y="405330"/>
                </a:cubicBezTo>
                <a:close/>
                <a:moveTo>
                  <a:pt x="96344" y="359007"/>
                </a:moveTo>
                <a:lnTo>
                  <a:pt x="386189" y="359007"/>
                </a:lnTo>
                <a:cubicBezTo>
                  <a:pt x="392337" y="359007"/>
                  <a:pt x="396729" y="364352"/>
                  <a:pt x="396729" y="370588"/>
                </a:cubicBezTo>
                <a:cubicBezTo>
                  <a:pt x="396729" y="376824"/>
                  <a:pt x="392337" y="381278"/>
                  <a:pt x="386189" y="381278"/>
                </a:cubicBezTo>
                <a:lnTo>
                  <a:pt x="96344" y="381278"/>
                </a:lnTo>
                <a:cubicBezTo>
                  <a:pt x="90196" y="381278"/>
                  <a:pt x="84926" y="376824"/>
                  <a:pt x="84926" y="370588"/>
                </a:cubicBezTo>
                <a:cubicBezTo>
                  <a:pt x="84926" y="364352"/>
                  <a:pt x="90196" y="359007"/>
                  <a:pt x="96344" y="359007"/>
                </a:cubicBezTo>
                <a:close/>
                <a:moveTo>
                  <a:pt x="96344" y="312684"/>
                </a:moveTo>
                <a:lnTo>
                  <a:pt x="386189" y="312684"/>
                </a:lnTo>
                <a:cubicBezTo>
                  <a:pt x="392337" y="312684"/>
                  <a:pt x="396729" y="317138"/>
                  <a:pt x="396729" y="323374"/>
                </a:cubicBezTo>
                <a:cubicBezTo>
                  <a:pt x="396729" y="329610"/>
                  <a:pt x="392337" y="334955"/>
                  <a:pt x="386189" y="334955"/>
                </a:cubicBezTo>
                <a:lnTo>
                  <a:pt x="96344" y="334955"/>
                </a:lnTo>
                <a:cubicBezTo>
                  <a:pt x="90196" y="334955"/>
                  <a:pt x="84926" y="329610"/>
                  <a:pt x="84926" y="323374"/>
                </a:cubicBezTo>
                <a:cubicBezTo>
                  <a:pt x="84926" y="317138"/>
                  <a:pt x="90196" y="312684"/>
                  <a:pt x="96344" y="312684"/>
                </a:cubicBezTo>
                <a:close/>
                <a:moveTo>
                  <a:pt x="96344" y="262499"/>
                </a:moveTo>
                <a:lnTo>
                  <a:pt x="386189" y="262499"/>
                </a:lnTo>
                <a:cubicBezTo>
                  <a:pt x="392337" y="262499"/>
                  <a:pt x="396729" y="266953"/>
                  <a:pt x="396729" y="273189"/>
                </a:cubicBezTo>
                <a:cubicBezTo>
                  <a:pt x="396729" y="279425"/>
                  <a:pt x="392337" y="284770"/>
                  <a:pt x="386189" y="284770"/>
                </a:cubicBezTo>
                <a:lnTo>
                  <a:pt x="96344" y="284770"/>
                </a:lnTo>
                <a:cubicBezTo>
                  <a:pt x="90196" y="284770"/>
                  <a:pt x="84926" y="279425"/>
                  <a:pt x="84926" y="273189"/>
                </a:cubicBezTo>
                <a:cubicBezTo>
                  <a:pt x="84926" y="266953"/>
                  <a:pt x="90196" y="262499"/>
                  <a:pt x="96344" y="262499"/>
                </a:cubicBezTo>
                <a:close/>
                <a:moveTo>
                  <a:pt x="683889" y="241212"/>
                </a:moveTo>
                <a:lnTo>
                  <a:pt x="626818" y="452284"/>
                </a:lnTo>
                <a:lnTo>
                  <a:pt x="676865" y="464546"/>
                </a:lnTo>
                <a:lnTo>
                  <a:pt x="733059" y="254350"/>
                </a:lnTo>
                <a:close/>
                <a:moveTo>
                  <a:pt x="696182" y="194794"/>
                </a:moveTo>
                <a:lnTo>
                  <a:pt x="689157" y="220193"/>
                </a:lnTo>
                <a:lnTo>
                  <a:pt x="739205" y="233330"/>
                </a:lnTo>
                <a:lnTo>
                  <a:pt x="746229" y="208807"/>
                </a:lnTo>
                <a:close/>
                <a:moveTo>
                  <a:pt x="289379" y="142832"/>
                </a:moveTo>
                <a:lnTo>
                  <a:pt x="386168" y="142832"/>
                </a:lnTo>
                <a:cubicBezTo>
                  <a:pt x="392328" y="142832"/>
                  <a:pt x="396727" y="147979"/>
                  <a:pt x="396727" y="153984"/>
                </a:cubicBezTo>
                <a:cubicBezTo>
                  <a:pt x="396727" y="159989"/>
                  <a:pt x="392328" y="165136"/>
                  <a:pt x="386168" y="165136"/>
                </a:cubicBezTo>
                <a:lnTo>
                  <a:pt x="289379" y="165136"/>
                </a:lnTo>
                <a:cubicBezTo>
                  <a:pt x="283219" y="165136"/>
                  <a:pt x="277940" y="159989"/>
                  <a:pt x="277940" y="153984"/>
                </a:cubicBezTo>
                <a:cubicBezTo>
                  <a:pt x="277940" y="147979"/>
                  <a:pt x="283219" y="142832"/>
                  <a:pt x="289379" y="142832"/>
                </a:cubicBezTo>
                <a:close/>
                <a:moveTo>
                  <a:pt x="728668" y="136114"/>
                </a:moveTo>
                <a:cubicBezTo>
                  <a:pt x="720766" y="133487"/>
                  <a:pt x="711108" y="138742"/>
                  <a:pt x="709352" y="146624"/>
                </a:cubicBezTo>
                <a:lnTo>
                  <a:pt x="701450" y="173774"/>
                </a:lnTo>
                <a:lnTo>
                  <a:pt x="751497" y="186912"/>
                </a:lnTo>
                <a:lnTo>
                  <a:pt x="758521" y="160637"/>
                </a:lnTo>
                <a:cubicBezTo>
                  <a:pt x="762033" y="151879"/>
                  <a:pt x="755887" y="142245"/>
                  <a:pt x="747107" y="140493"/>
                </a:cubicBezTo>
                <a:close/>
                <a:moveTo>
                  <a:pt x="205111" y="122769"/>
                </a:moveTo>
                <a:lnTo>
                  <a:pt x="174630" y="153342"/>
                </a:lnTo>
                <a:cubicBezTo>
                  <a:pt x="170275" y="156836"/>
                  <a:pt x="163308" y="156836"/>
                  <a:pt x="158953" y="153342"/>
                </a:cubicBezTo>
                <a:lnTo>
                  <a:pt x="147631" y="142860"/>
                </a:lnTo>
                <a:lnTo>
                  <a:pt x="125859" y="165571"/>
                </a:lnTo>
                <a:lnTo>
                  <a:pt x="197273" y="165571"/>
                </a:lnTo>
                <a:cubicBezTo>
                  <a:pt x="201628" y="165571"/>
                  <a:pt x="205111" y="162950"/>
                  <a:pt x="205111" y="158583"/>
                </a:cubicBezTo>
                <a:close/>
                <a:moveTo>
                  <a:pt x="734815" y="114219"/>
                </a:moveTo>
                <a:lnTo>
                  <a:pt x="753253" y="118598"/>
                </a:lnTo>
                <a:cubicBezTo>
                  <a:pt x="774326" y="123853"/>
                  <a:pt x="786618" y="145748"/>
                  <a:pt x="780472" y="165892"/>
                </a:cubicBezTo>
                <a:lnTo>
                  <a:pt x="659305" y="619565"/>
                </a:lnTo>
                <a:cubicBezTo>
                  <a:pt x="658427" y="620441"/>
                  <a:pt x="658427" y="621317"/>
                  <a:pt x="657549" y="622193"/>
                </a:cubicBezTo>
                <a:cubicBezTo>
                  <a:pt x="657549" y="623944"/>
                  <a:pt x="656670" y="626572"/>
                  <a:pt x="655792" y="628323"/>
                </a:cubicBezTo>
                <a:lnTo>
                  <a:pt x="610135" y="679120"/>
                </a:lnTo>
                <a:cubicBezTo>
                  <a:pt x="607501" y="681748"/>
                  <a:pt x="604867" y="684375"/>
                  <a:pt x="601355" y="686127"/>
                </a:cubicBezTo>
                <a:lnTo>
                  <a:pt x="588185" y="711526"/>
                </a:lnTo>
                <a:cubicBezTo>
                  <a:pt x="586429" y="712401"/>
                  <a:pt x="584673" y="713277"/>
                  <a:pt x="582917" y="712401"/>
                </a:cubicBezTo>
                <a:cubicBezTo>
                  <a:pt x="581160" y="711526"/>
                  <a:pt x="580282" y="710650"/>
                  <a:pt x="580282" y="708898"/>
                </a:cubicBezTo>
                <a:lnTo>
                  <a:pt x="582038" y="680872"/>
                </a:lnTo>
                <a:cubicBezTo>
                  <a:pt x="579404" y="677369"/>
                  <a:pt x="577648" y="674741"/>
                  <a:pt x="577648" y="671238"/>
                </a:cubicBezTo>
                <a:lnTo>
                  <a:pt x="563600" y="603800"/>
                </a:lnTo>
                <a:cubicBezTo>
                  <a:pt x="563600" y="601173"/>
                  <a:pt x="563600" y="599421"/>
                  <a:pt x="565356" y="596794"/>
                </a:cubicBezTo>
                <a:cubicBezTo>
                  <a:pt x="565356" y="595918"/>
                  <a:pt x="565356" y="595042"/>
                  <a:pt x="565356" y="594166"/>
                </a:cubicBezTo>
                <a:lnTo>
                  <a:pt x="686523" y="142245"/>
                </a:lnTo>
                <a:cubicBezTo>
                  <a:pt x="692669" y="120350"/>
                  <a:pt x="714620" y="108088"/>
                  <a:pt x="734815" y="114219"/>
                </a:cubicBezTo>
                <a:close/>
                <a:moveTo>
                  <a:pt x="289379" y="92647"/>
                </a:moveTo>
                <a:lnTo>
                  <a:pt x="386168" y="92647"/>
                </a:lnTo>
                <a:cubicBezTo>
                  <a:pt x="392328" y="92647"/>
                  <a:pt x="396727" y="97794"/>
                  <a:pt x="396727" y="103799"/>
                </a:cubicBezTo>
                <a:cubicBezTo>
                  <a:pt x="396727" y="109804"/>
                  <a:pt x="392328" y="114951"/>
                  <a:pt x="386168" y="114951"/>
                </a:cubicBezTo>
                <a:lnTo>
                  <a:pt x="289379" y="114951"/>
                </a:lnTo>
                <a:cubicBezTo>
                  <a:pt x="283219" y="114951"/>
                  <a:pt x="277940" y="109804"/>
                  <a:pt x="277940" y="103799"/>
                </a:cubicBezTo>
                <a:cubicBezTo>
                  <a:pt x="277940" y="97794"/>
                  <a:pt x="283219" y="92647"/>
                  <a:pt x="289379" y="92647"/>
                </a:cubicBezTo>
                <a:close/>
                <a:moveTo>
                  <a:pt x="114537" y="92196"/>
                </a:moveTo>
                <a:cubicBezTo>
                  <a:pt x="111053" y="92196"/>
                  <a:pt x="107570" y="94816"/>
                  <a:pt x="107570" y="99184"/>
                </a:cubicBezTo>
                <a:lnTo>
                  <a:pt x="107570" y="151595"/>
                </a:lnTo>
                <a:lnTo>
                  <a:pt x="140664" y="119275"/>
                </a:lnTo>
                <a:cubicBezTo>
                  <a:pt x="145019" y="114907"/>
                  <a:pt x="151986" y="114907"/>
                  <a:pt x="156340" y="119275"/>
                </a:cubicBezTo>
                <a:lnTo>
                  <a:pt x="166791" y="129757"/>
                </a:lnTo>
                <a:lnTo>
                  <a:pt x="202499" y="93069"/>
                </a:lnTo>
                <a:cubicBezTo>
                  <a:pt x="200757" y="92196"/>
                  <a:pt x="199886" y="92196"/>
                  <a:pt x="197273" y="92196"/>
                </a:cubicBezTo>
                <a:close/>
                <a:moveTo>
                  <a:pt x="114537" y="69485"/>
                </a:moveTo>
                <a:lnTo>
                  <a:pt x="197273" y="69485"/>
                </a:lnTo>
                <a:cubicBezTo>
                  <a:pt x="213820" y="69485"/>
                  <a:pt x="226884" y="82587"/>
                  <a:pt x="226884" y="99184"/>
                </a:cubicBezTo>
                <a:lnTo>
                  <a:pt x="226884" y="158583"/>
                </a:lnTo>
                <a:cubicBezTo>
                  <a:pt x="226884" y="175179"/>
                  <a:pt x="213820" y="188282"/>
                  <a:pt x="197273" y="188282"/>
                </a:cubicBezTo>
                <a:lnTo>
                  <a:pt x="114537" y="188282"/>
                </a:lnTo>
                <a:cubicBezTo>
                  <a:pt x="107570" y="188282"/>
                  <a:pt x="100602" y="185661"/>
                  <a:pt x="95377" y="180420"/>
                </a:cubicBezTo>
                <a:cubicBezTo>
                  <a:pt x="89281" y="175179"/>
                  <a:pt x="84926" y="167318"/>
                  <a:pt x="84926" y="158583"/>
                </a:cubicBezTo>
                <a:lnTo>
                  <a:pt x="84926" y="99184"/>
                </a:lnTo>
                <a:cubicBezTo>
                  <a:pt x="84926" y="82587"/>
                  <a:pt x="98861" y="69485"/>
                  <a:pt x="114537" y="69485"/>
                </a:cubicBezTo>
                <a:close/>
                <a:moveTo>
                  <a:pt x="468096" y="68180"/>
                </a:moveTo>
                <a:lnTo>
                  <a:pt x="468096" y="683554"/>
                </a:lnTo>
                <a:cubicBezTo>
                  <a:pt x="468096" y="700162"/>
                  <a:pt x="454923" y="713274"/>
                  <a:pt x="438236" y="713274"/>
                </a:cubicBezTo>
                <a:lnTo>
                  <a:pt x="70258" y="713274"/>
                </a:lnTo>
                <a:lnTo>
                  <a:pt x="70258" y="729882"/>
                </a:lnTo>
                <a:cubicBezTo>
                  <a:pt x="70258" y="733379"/>
                  <a:pt x="73771" y="736875"/>
                  <a:pt x="78162" y="736875"/>
                </a:cubicBezTo>
                <a:lnTo>
                  <a:pt x="486539" y="736875"/>
                </a:lnTo>
                <a:cubicBezTo>
                  <a:pt x="490930" y="736875"/>
                  <a:pt x="494443" y="733379"/>
                  <a:pt x="494443" y="729882"/>
                </a:cubicBezTo>
                <a:lnTo>
                  <a:pt x="494443" y="76047"/>
                </a:lnTo>
                <a:cubicBezTo>
                  <a:pt x="494443" y="71677"/>
                  <a:pt x="490930" y="68180"/>
                  <a:pt x="486539" y="68180"/>
                </a:cubicBezTo>
                <a:close/>
                <a:moveTo>
                  <a:pt x="29860" y="22727"/>
                </a:moveTo>
                <a:cubicBezTo>
                  <a:pt x="25469" y="22727"/>
                  <a:pt x="21956" y="25349"/>
                  <a:pt x="21956" y="29720"/>
                </a:cubicBezTo>
                <a:lnTo>
                  <a:pt x="21956" y="683554"/>
                </a:lnTo>
                <a:cubicBezTo>
                  <a:pt x="21956" y="687925"/>
                  <a:pt x="25469" y="690547"/>
                  <a:pt x="29860" y="690547"/>
                </a:cubicBezTo>
                <a:lnTo>
                  <a:pt x="438236" y="690547"/>
                </a:lnTo>
                <a:cubicBezTo>
                  <a:pt x="442628" y="690547"/>
                  <a:pt x="446140" y="687925"/>
                  <a:pt x="446140" y="683554"/>
                </a:cubicBezTo>
                <a:lnTo>
                  <a:pt x="446140" y="29720"/>
                </a:lnTo>
                <a:cubicBezTo>
                  <a:pt x="446140" y="25349"/>
                  <a:pt x="442628" y="22727"/>
                  <a:pt x="438236" y="22727"/>
                </a:cubicBezTo>
                <a:close/>
                <a:moveTo>
                  <a:pt x="29860" y="0"/>
                </a:moveTo>
                <a:lnTo>
                  <a:pt x="438236" y="0"/>
                </a:lnTo>
                <a:cubicBezTo>
                  <a:pt x="454923" y="0"/>
                  <a:pt x="468096" y="13111"/>
                  <a:pt x="468096" y="29720"/>
                </a:cubicBezTo>
                <a:lnTo>
                  <a:pt x="468096" y="45453"/>
                </a:lnTo>
                <a:lnTo>
                  <a:pt x="486539" y="45453"/>
                </a:lnTo>
                <a:cubicBezTo>
                  <a:pt x="503225" y="45453"/>
                  <a:pt x="516399" y="58565"/>
                  <a:pt x="516399" y="76047"/>
                </a:cubicBezTo>
                <a:lnTo>
                  <a:pt x="516399" y="729882"/>
                </a:lnTo>
                <a:cubicBezTo>
                  <a:pt x="516399" y="745616"/>
                  <a:pt x="503225" y="759602"/>
                  <a:pt x="486539" y="759602"/>
                </a:cubicBezTo>
                <a:lnTo>
                  <a:pt x="78162" y="759602"/>
                </a:lnTo>
                <a:cubicBezTo>
                  <a:pt x="61476" y="759602"/>
                  <a:pt x="48303" y="745616"/>
                  <a:pt x="48303" y="729882"/>
                </a:cubicBezTo>
                <a:lnTo>
                  <a:pt x="48303" y="713274"/>
                </a:lnTo>
                <a:lnTo>
                  <a:pt x="29860" y="713274"/>
                </a:lnTo>
                <a:cubicBezTo>
                  <a:pt x="13173" y="713274"/>
                  <a:pt x="0" y="700162"/>
                  <a:pt x="0" y="683554"/>
                </a:cubicBezTo>
                <a:lnTo>
                  <a:pt x="0" y="29720"/>
                </a:lnTo>
                <a:cubicBezTo>
                  <a:pt x="0" y="13111"/>
                  <a:pt x="13173" y="0"/>
                  <a:pt x="298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6D1AFAA-0B34-4D0C-B04D-2C18EAA54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4355" y="7745396"/>
            <a:ext cx="902430" cy="773354"/>
          </a:xfrm>
          <a:custGeom>
            <a:avLst/>
            <a:gdLst>
              <a:gd name="connsiteX0" fmla="*/ 388254 w 902430"/>
              <a:gd name="connsiteY0" fmla="*/ 715489 h 773354"/>
              <a:gd name="connsiteX1" fmla="*/ 385630 w 902430"/>
              <a:gd name="connsiteY1" fmla="*/ 718120 h 773354"/>
              <a:gd name="connsiteX2" fmla="*/ 384756 w 902430"/>
              <a:gd name="connsiteY2" fmla="*/ 733901 h 773354"/>
              <a:gd name="connsiteX3" fmla="*/ 387380 w 902430"/>
              <a:gd name="connsiteY3" fmla="*/ 738285 h 773354"/>
              <a:gd name="connsiteX4" fmla="*/ 403120 w 902430"/>
              <a:gd name="connsiteY4" fmla="*/ 741792 h 773354"/>
              <a:gd name="connsiteX5" fmla="*/ 409240 w 902430"/>
              <a:gd name="connsiteY5" fmla="*/ 736531 h 773354"/>
              <a:gd name="connsiteX6" fmla="*/ 391752 w 902430"/>
              <a:gd name="connsiteY6" fmla="*/ 718120 h 773354"/>
              <a:gd name="connsiteX7" fmla="*/ 352402 w 902430"/>
              <a:gd name="connsiteY7" fmla="*/ 677790 h 773354"/>
              <a:gd name="connsiteX8" fmla="*/ 341908 w 902430"/>
              <a:gd name="connsiteY8" fmla="*/ 684804 h 773354"/>
              <a:gd name="connsiteX9" fmla="*/ 339284 w 902430"/>
              <a:gd name="connsiteY9" fmla="*/ 691818 h 773354"/>
              <a:gd name="connsiteX10" fmla="*/ 342782 w 902430"/>
              <a:gd name="connsiteY10" fmla="*/ 701462 h 773354"/>
              <a:gd name="connsiteX11" fmla="*/ 344532 w 902430"/>
              <a:gd name="connsiteY11" fmla="*/ 704092 h 773354"/>
              <a:gd name="connsiteX12" fmla="*/ 353276 w 902430"/>
              <a:gd name="connsiteY12" fmla="*/ 710229 h 773354"/>
              <a:gd name="connsiteX13" fmla="*/ 360272 w 902430"/>
              <a:gd name="connsiteY13" fmla="*/ 708476 h 773354"/>
              <a:gd name="connsiteX14" fmla="*/ 371640 w 902430"/>
              <a:gd name="connsiteY14" fmla="*/ 700585 h 773354"/>
              <a:gd name="connsiteX15" fmla="*/ 373388 w 902430"/>
              <a:gd name="connsiteY15" fmla="*/ 699708 h 773354"/>
              <a:gd name="connsiteX16" fmla="*/ 314800 w 902430"/>
              <a:gd name="connsiteY16" fmla="*/ 640967 h 773354"/>
              <a:gd name="connsiteX17" fmla="*/ 303432 w 902430"/>
              <a:gd name="connsiteY17" fmla="*/ 648857 h 773354"/>
              <a:gd name="connsiteX18" fmla="*/ 298186 w 902430"/>
              <a:gd name="connsiteY18" fmla="*/ 657625 h 773354"/>
              <a:gd name="connsiteX19" fmla="*/ 300810 w 902430"/>
              <a:gd name="connsiteY19" fmla="*/ 667269 h 773354"/>
              <a:gd name="connsiteX20" fmla="*/ 303432 w 902430"/>
              <a:gd name="connsiteY20" fmla="*/ 669899 h 773354"/>
              <a:gd name="connsiteX21" fmla="*/ 311302 w 902430"/>
              <a:gd name="connsiteY21" fmla="*/ 675159 h 773354"/>
              <a:gd name="connsiteX22" fmla="*/ 321796 w 902430"/>
              <a:gd name="connsiteY22" fmla="*/ 673406 h 773354"/>
              <a:gd name="connsiteX23" fmla="*/ 335788 w 902430"/>
              <a:gd name="connsiteY23" fmla="*/ 662008 h 773354"/>
              <a:gd name="connsiteX24" fmla="*/ 286818 w 902430"/>
              <a:gd name="connsiteY24" fmla="*/ 612035 h 773354"/>
              <a:gd name="connsiteX25" fmla="*/ 286818 w 902430"/>
              <a:gd name="connsiteY25" fmla="*/ 612911 h 773354"/>
              <a:gd name="connsiteX26" fmla="*/ 288566 w 902430"/>
              <a:gd name="connsiteY26" fmla="*/ 615541 h 773354"/>
              <a:gd name="connsiteX27" fmla="*/ 293814 w 902430"/>
              <a:gd name="connsiteY27" fmla="*/ 620802 h 773354"/>
              <a:gd name="connsiteX28" fmla="*/ 340270 w 902430"/>
              <a:gd name="connsiteY28" fmla="*/ 371370 h 773354"/>
              <a:gd name="connsiteX29" fmla="*/ 320922 w 902430"/>
              <a:gd name="connsiteY29" fmla="*/ 377068 h 773354"/>
              <a:gd name="connsiteX30" fmla="*/ 229978 w 902430"/>
              <a:gd name="connsiteY30" fmla="*/ 467373 h 773354"/>
              <a:gd name="connsiteX31" fmla="*/ 235226 w 902430"/>
              <a:gd name="connsiteY31" fmla="*/ 529621 h 773354"/>
              <a:gd name="connsiteX32" fmla="*/ 363770 w 902430"/>
              <a:gd name="connsiteY32" fmla="*/ 659378 h 773354"/>
              <a:gd name="connsiteX33" fmla="*/ 406618 w 902430"/>
              <a:gd name="connsiteY33" fmla="*/ 701462 h 773354"/>
              <a:gd name="connsiteX34" fmla="*/ 451214 w 902430"/>
              <a:gd name="connsiteY34" fmla="*/ 747052 h 773354"/>
              <a:gd name="connsiteX35" fmla="*/ 473950 w 902430"/>
              <a:gd name="connsiteY35" fmla="*/ 747052 h 773354"/>
              <a:gd name="connsiteX36" fmla="*/ 479196 w 902430"/>
              <a:gd name="connsiteY36" fmla="*/ 742668 h 773354"/>
              <a:gd name="connsiteX37" fmla="*/ 483568 w 902430"/>
              <a:gd name="connsiteY37" fmla="*/ 730394 h 773354"/>
              <a:gd name="connsiteX38" fmla="*/ 479196 w 902430"/>
              <a:gd name="connsiteY38" fmla="*/ 719873 h 773354"/>
              <a:gd name="connsiteX39" fmla="*/ 391752 w 902430"/>
              <a:gd name="connsiteY39" fmla="*/ 631323 h 773354"/>
              <a:gd name="connsiteX40" fmla="*/ 391752 w 902430"/>
              <a:gd name="connsiteY40" fmla="*/ 616418 h 773354"/>
              <a:gd name="connsiteX41" fmla="*/ 406618 w 902430"/>
              <a:gd name="connsiteY41" fmla="*/ 616418 h 773354"/>
              <a:gd name="connsiteX42" fmla="*/ 515048 w 902430"/>
              <a:gd name="connsiteY42" fmla="*/ 725134 h 773354"/>
              <a:gd name="connsiteX43" fmla="*/ 539534 w 902430"/>
              <a:gd name="connsiteY43" fmla="*/ 725134 h 773354"/>
              <a:gd name="connsiteX44" fmla="*/ 542156 w 902430"/>
              <a:gd name="connsiteY44" fmla="*/ 722503 h 773354"/>
              <a:gd name="connsiteX45" fmla="*/ 546530 w 902430"/>
              <a:gd name="connsiteY45" fmla="*/ 709352 h 773354"/>
              <a:gd name="connsiteX46" fmla="*/ 542156 w 902430"/>
              <a:gd name="connsiteY46" fmla="*/ 697078 h 773354"/>
              <a:gd name="connsiteX47" fmla="*/ 433726 w 902430"/>
              <a:gd name="connsiteY47" fmla="*/ 589239 h 773354"/>
              <a:gd name="connsiteX48" fmla="*/ 433726 w 902430"/>
              <a:gd name="connsiteY48" fmla="*/ 572581 h 773354"/>
              <a:gd name="connsiteX49" fmla="*/ 450340 w 902430"/>
              <a:gd name="connsiteY49" fmla="*/ 572581 h 773354"/>
              <a:gd name="connsiteX50" fmla="*/ 557022 w 902430"/>
              <a:gd name="connsiteY50" fmla="*/ 681297 h 773354"/>
              <a:gd name="connsiteX51" fmla="*/ 575386 w 902430"/>
              <a:gd name="connsiteY51" fmla="*/ 699708 h 773354"/>
              <a:gd name="connsiteX52" fmla="*/ 603368 w 902430"/>
              <a:gd name="connsiteY52" fmla="*/ 702338 h 773354"/>
              <a:gd name="connsiteX53" fmla="*/ 605992 w 902430"/>
              <a:gd name="connsiteY53" fmla="*/ 701462 h 773354"/>
              <a:gd name="connsiteX54" fmla="*/ 603368 w 902430"/>
              <a:gd name="connsiteY54" fmla="*/ 673406 h 773354"/>
              <a:gd name="connsiteX55" fmla="*/ 476574 w 902430"/>
              <a:gd name="connsiteY55" fmla="*/ 546279 h 773354"/>
              <a:gd name="connsiteX56" fmla="*/ 476574 w 902430"/>
              <a:gd name="connsiteY56" fmla="*/ 530498 h 773354"/>
              <a:gd name="connsiteX57" fmla="*/ 492314 w 902430"/>
              <a:gd name="connsiteY57" fmla="*/ 530498 h 773354"/>
              <a:gd name="connsiteX58" fmla="*/ 600744 w 902430"/>
              <a:gd name="connsiteY58" fmla="*/ 638337 h 773354"/>
              <a:gd name="connsiteX59" fmla="*/ 625230 w 902430"/>
              <a:gd name="connsiteY59" fmla="*/ 638337 h 773354"/>
              <a:gd name="connsiteX60" fmla="*/ 627852 w 902430"/>
              <a:gd name="connsiteY60" fmla="*/ 636583 h 773354"/>
              <a:gd name="connsiteX61" fmla="*/ 633100 w 902430"/>
              <a:gd name="connsiteY61" fmla="*/ 624309 h 773354"/>
              <a:gd name="connsiteX62" fmla="*/ 627852 w 902430"/>
              <a:gd name="connsiteY62" fmla="*/ 612035 h 773354"/>
              <a:gd name="connsiteX63" fmla="*/ 562270 w 902430"/>
              <a:gd name="connsiteY63" fmla="*/ 546279 h 773354"/>
              <a:gd name="connsiteX64" fmla="*/ 550902 w 902430"/>
              <a:gd name="connsiteY64" fmla="*/ 534881 h 773354"/>
              <a:gd name="connsiteX65" fmla="*/ 543032 w 902430"/>
              <a:gd name="connsiteY65" fmla="*/ 526991 h 773354"/>
              <a:gd name="connsiteX66" fmla="*/ 439846 w 902430"/>
              <a:gd name="connsiteY66" fmla="*/ 484031 h 773354"/>
              <a:gd name="connsiteX67" fmla="*/ 437224 w 902430"/>
              <a:gd name="connsiteY67" fmla="*/ 484031 h 773354"/>
              <a:gd name="connsiteX68" fmla="*/ 407492 w 902430"/>
              <a:gd name="connsiteY68" fmla="*/ 519100 h 773354"/>
              <a:gd name="connsiteX69" fmla="*/ 362020 w 902430"/>
              <a:gd name="connsiteY69" fmla="*/ 550663 h 773354"/>
              <a:gd name="connsiteX70" fmla="*/ 346280 w 902430"/>
              <a:gd name="connsiteY70" fmla="*/ 548909 h 773354"/>
              <a:gd name="connsiteX71" fmla="*/ 323544 w 902430"/>
              <a:gd name="connsiteY71" fmla="*/ 531375 h 773354"/>
              <a:gd name="connsiteX72" fmla="*/ 315674 w 902430"/>
              <a:gd name="connsiteY72" fmla="*/ 486661 h 773354"/>
              <a:gd name="connsiteX73" fmla="*/ 383008 w 902430"/>
              <a:gd name="connsiteY73" fmla="*/ 394603 h 773354"/>
              <a:gd name="connsiteX74" fmla="*/ 360272 w 902430"/>
              <a:gd name="connsiteY74" fmla="*/ 378822 h 773354"/>
              <a:gd name="connsiteX75" fmla="*/ 340270 w 902430"/>
              <a:gd name="connsiteY75" fmla="*/ 371370 h 773354"/>
              <a:gd name="connsiteX76" fmla="*/ 517564 w 902430"/>
              <a:gd name="connsiteY76" fmla="*/ 354931 h 773354"/>
              <a:gd name="connsiteX77" fmla="*/ 435474 w 902430"/>
              <a:gd name="connsiteY77" fmla="*/ 377068 h 773354"/>
              <a:gd name="connsiteX78" fmla="*/ 433726 w 902430"/>
              <a:gd name="connsiteY78" fmla="*/ 377068 h 773354"/>
              <a:gd name="connsiteX79" fmla="*/ 432850 w 902430"/>
              <a:gd name="connsiteY79" fmla="*/ 378822 h 773354"/>
              <a:gd name="connsiteX80" fmla="*/ 337536 w 902430"/>
              <a:gd name="connsiteY80" fmla="*/ 493675 h 773354"/>
              <a:gd name="connsiteX81" fmla="*/ 341034 w 902430"/>
              <a:gd name="connsiteY81" fmla="*/ 519100 h 773354"/>
              <a:gd name="connsiteX82" fmla="*/ 353276 w 902430"/>
              <a:gd name="connsiteY82" fmla="*/ 526991 h 773354"/>
              <a:gd name="connsiteX83" fmla="*/ 386506 w 902430"/>
              <a:gd name="connsiteY83" fmla="*/ 511210 h 773354"/>
              <a:gd name="connsiteX84" fmla="*/ 424106 w 902430"/>
              <a:gd name="connsiteY84" fmla="*/ 465619 h 773354"/>
              <a:gd name="connsiteX85" fmla="*/ 456460 w 902430"/>
              <a:gd name="connsiteY85" fmla="*/ 468249 h 773354"/>
              <a:gd name="connsiteX86" fmla="*/ 605118 w 902430"/>
              <a:gd name="connsiteY86" fmla="*/ 481400 h 773354"/>
              <a:gd name="connsiteX87" fmla="*/ 621732 w 902430"/>
              <a:gd name="connsiteY87" fmla="*/ 484031 h 773354"/>
              <a:gd name="connsiteX88" fmla="*/ 619108 w 902430"/>
              <a:gd name="connsiteY88" fmla="*/ 499812 h 773354"/>
              <a:gd name="connsiteX89" fmla="*/ 570140 w 902430"/>
              <a:gd name="connsiteY89" fmla="*/ 522607 h 773354"/>
              <a:gd name="connsiteX90" fmla="*/ 621732 w 902430"/>
              <a:gd name="connsiteY90" fmla="*/ 574335 h 773354"/>
              <a:gd name="connsiteX91" fmla="*/ 672450 w 902430"/>
              <a:gd name="connsiteY91" fmla="*/ 535758 h 773354"/>
              <a:gd name="connsiteX92" fmla="*/ 680320 w 902430"/>
              <a:gd name="connsiteY92" fmla="*/ 522607 h 773354"/>
              <a:gd name="connsiteX93" fmla="*/ 675948 w 902430"/>
              <a:gd name="connsiteY93" fmla="*/ 508579 h 773354"/>
              <a:gd name="connsiteX94" fmla="*/ 597248 w 902430"/>
              <a:gd name="connsiteY94" fmla="*/ 406878 h 773354"/>
              <a:gd name="connsiteX95" fmla="*/ 594624 w 902430"/>
              <a:gd name="connsiteY95" fmla="*/ 403371 h 773354"/>
              <a:gd name="connsiteX96" fmla="*/ 591126 w 902430"/>
              <a:gd name="connsiteY96" fmla="*/ 398110 h 773354"/>
              <a:gd name="connsiteX97" fmla="*/ 591126 w 902430"/>
              <a:gd name="connsiteY97" fmla="*/ 397233 h 773354"/>
              <a:gd name="connsiteX98" fmla="*/ 517564 w 902430"/>
              <a:gd name="connsiteY98" fmla="*/ 354931 h 773354"/>
              <a:gd name="connsiteX99" fmla="*/ 656900 w 902430"/>
              <a:gd name="connsiteY99" fmla="*/ 351362 h 773354"/>
              <a:gd name="connsiteX100" fmla="*/ 664766 w 902430"/>
              <a:gd name="connsiteY100" fmla="*/ 352243 h 773354"/>
              <a:gd name="connsiteX101" fmla="*/ 687490 w 902430"/>
              <a:gd name="connsiteY101" fmla="*/ 380417 h 773354"/>
              <a:gd name="connsiteX102" fmla="*/ 687490 w 902430"/>
              <a:gd name="connsiteY102" fmla="*/ 388341 h 773354"/>
              <a:gd name="connsiteX103" fmla="*/ 677876 w 902430"/>
              <a:gd name="connsiteY103" fmla="*/ 396264 h 773354"/>
              <a:gd name="connsiteX104" fmla="*/ 669136 w 902430"/>
              <a:gd name="connsiteY104" fmla="*/ 395384 h 773354"/>
              <a:gd name="connsiteX105" fmla="*/ 646412 w 902430"/>
              <a:gd name="connsiteY105" fmla="*/ 367210 h 773354"/>
              <a:gd name="connsiteX106" fmla="*/ 647286 w 902430"/>
              <a:gd name="connsiteY106" fmla="*/ 359286 h 773354"/>
              <a:gd name="connsiteX107" fmla="*/ 278366 w 902430"/>
              <a:gd name="connsiteY107" fmla="*/ 316575 h 773354"/>
              <a:gd name="connsiteX108" fmla="*/ 286086 w 902430"/>
              <a:gd name="connsiteY108" fmla="*/ 316575 h 773354"/>
              <a:gd name="connsiteX109" fmla="*/ 294664 w 902430"/>
              <a:gd name="connsiteY109" fmla="*/ 325154 h 773354"/>
              <a:gd name="connsiteX110" fmla="*/ 294664 w 902430"/>
              <a:gd name="connsiteY110" fmla="*/ 333732 h 773354"/>
              <a:gd name="connsiteX111" fmla="*/ 268930 w 902430"/>
              <a:gd name="connsiteY111" fmla="*/ 358610 h 773354"/>
              <a:gd name="connsiteX112" fmla="*/ 262066 w 902430"/>
              <a:gd name="connsiteY112" fmla="*/ 358610 h 773354"/>
              <a:gd name="connsiteX113" fmla="*/ 252630 w 902430"/>
              <a:gd name="connsiteY113" fmla="*/ 350031 h 773354"/>
              <a:gd name="connsiteX114" fmla="*/ 252630 w 902430"/>
              <a:gd name="connsiteY114" fmla="*/ 341453 h 773354"/>
              <a:gd name="connsiteX115" fmla="*/ 627506 w 902430"/>
              <a:gd name="connsiteY115" fmla="*/ 315718 h 773354"/>
              <a:gd name="connsiteX116" fmla="*/ 633512 w 902430"/>
              <a:gd name="connsiteY116" fmla="*/ 316575 h 773354"/>
              <a:gd name="connsiteX117" fmla="*/ 642948 w 902430"/>
              <a:gd name="connsiteY117" fmla="*/ 328585 h 773354"/>
              <a:gd name="connsiteX118" fmla="*/ 642090 w 902430"/>
              <a:gd name="connsiteY118" fmla="*/ 333732 h 773354"/>
              <a:gd name="connsiteX119" fmla="*/ 630080 w 902430"/>
              <a:gd name="connsiteY119" fmla="*/ 343168 h 773354"/>
              <a:gd name="connsiteX120" fmla="*/ 624932 w 902430"/>
              <a:gd name="connsiteY120" fmla="*/ 343168 h 773354"/>
              <a:gd name="connsiteX121" fmla="*/ 615496 w 902430"/>
              <a:gd name="connsiteY121" fmla="*/ 331159 h 773354"/>
              <a:gd name="connsiteX122" fmla="*/ 615496 w 902430"/>
              <a:gd name="connsiteY122" fmla="*/ 325154 h 773354"/>
              <a:gd name="connsiteX123" fmla="*/ 282446 w 902430"/>
              <a:gd name="connsiteY123" fmla="*/ 279750 h 773354"/>
              <a:gd name="connsiteX124" fmla="*/ 113678 w 902430"/>
              <a:gd name="connsiteY124" fmla="*/ 448961 h 773354"/>
              <a:gd name="connsiteX125" fmla="*/ 146032 w 902430"/>
              <a:gd name="connsiteY125" fmla="*/ 482277 h 773354"/>
              <a:gd name="connsiteX126" fmla="*/ 183634 w 902430"/>
              <a:gd name="connsiteY126" fmla="*/ 482277 h 773354"/>
              <a:gd name="connsiteX127" fmla="*/ 213364 w 902430"/>
              <a:gd name="connsiteY127" fmla="*/ 453345 h 773354"/>
              <a:gd name="connsiteX128" fmla="*/ 219486 w 902430"/>
              <a:gd name="connsiteY128" fmla="*/ 445454 h 773354"/>
              <a:gd name="connsiteX129" fmla="*/ 299934 w 902430"/>
              <a:gd name="connsiteY129" fmla="*/ 365671 h 773354"/>
              <a:gd name="connsiteX130" fmla="*/ 306056 w 902430"/>
              <a:gd name="connsiteY130" fmla="*/ 360410 h 773354"/>
              <a:gd name="connsiteX131" fmla="*/ 329666 w 902430"/>
              <a:gd name="connsiteY131" fmla="*/ 335861 h 773354"/>
              <a:gd name="connsiteX132" fmla="*/ 329666 w 902430"/>
              <a:gd name="connsiteY132" fmla="*/ 327094 h 773354"/>
              <a:gd name="connsiteX133" fmla="*/ 633974 w 902430"/>
              <a:gd name="connsiteY133" fmla="*/ 277997 h 773354"/>
              <a:gd name="connsiteX134" fmla="*/ 581508 w 902430"/>
              <a:gd name="connsiteY134" fmla="*/ 320080 h 773354"/>
              <a:gd name="connsiteX135" fmla="*/ 578884 w 902430"/>
              <a:gd name="connsiteY135" fmla="*/ 324464 h 773354"/>
              <a:gd name="connsiteX136" fmla="*/ 580632 w 902430"/>
              <a:gd name="connsiteY136" fmla="*/ 328847 h 773354"/>
              <a:gd name="connsiteX137" fmla="*/ 712674 w 902430"/>
              <a:gd name="connsiteY137" fmla="*/ 488414 h 773354"/>
              <a:gd name="connsiteX138" fmla="*/ 730164 w 902430"/>
              <a:gd name="connsiteY138" fmla="*/ 498058 h 773354"/>
              <a:gd name="connsiteX139" fmla="*/ 750276 w 902430"/>
              <a:gd name="connsiteY139" fmla="*/ 491921 h 773354"/>
              <a:gd name="connsiteX140" fmla="*/ 785254 w 902430"/>
              <a:gd name="connsiteY140" fmla="*/ 462989 h 773354"/>
              <a:gd name="connsiteX141" fmla="*/ 880568 w 902430"/>
              <a:gd name="connsiteY141" fmla="*/ 25496 h 773354"/>
              <a:gd name="connsiteX142" fmla="*/ 640096 w 902430"/>
              <a:gd name="connsiteY142" fmla="*/ 241173 h 773354"/>
              <a:gd name="connsiteX143" fmla="*/ 639220 w 902430"/>
              <a:gd name="connsiteY143" fmla="*/ 249941 h 773354"/>
              <a:gd name="connsiteX144" fmla="*/ 726666 w 902430"/>
              <a:gd name="connsiteY144" fmla="*/ 356027 h 773354"/>
              <a:gd name="connsiteX145" fmla="*/ 814110 w 902430"/>
              <a:gd name="connsiteY145" fmla="*/ 462112 h 773354"/>
              <a:gd name="connsiteX146" fmla="*/ 818482 w 902430"/>
              <a:gd name="connsiteY146" fmla="*/ 464742 h 773354"/>
              <a:gd name="connsiteX147" fmla="*/ 821980 w 902430"/>
              <a:gd name="connsiteY147" fmla="*/ 463866 h 773354"/>
              <a:gd name="connsiteX148" fmla="*/ 861330 w 902430"/>
              <a:gd name="connsiteY148" fmla="*/ 417398 h 773354"/>
              <a:gd name="connsiteX149" fmla="*/ 880568 w 902430"/>
              <a:gd name="connsiteY149" fmla="*/ 378822 h 773354"/>
              <a:gd name="connsiteX150" fmla="*/ 22734 w 902430"/>
              <a:gd name="connsiteY150" fmla="*/ 22865 h 773354"/>
              <a:gd name="connsiteX151" fmla="*/ 22734 w 902430"/>
              <a:gd name="connsiteY151" fmla="*/ 355150 h 773354"/>
              <a:gd name="connsiteX152" fmla="*/ 35852 w 902430"/>
              <a:gd name="connsiteY152" fmla="*/ 395480 h 773354"/>
              <a:gd name="connsiteX153" fmla="*/ 76950 w 902430"/>
              <a:gd name="connsiteY153" fmla="*/ 446331 h 773354"/>
              <a:gd name="connsiteX154" fmla="*/ 84820 w 902430"/>
              <a:gd name="connsiteY154" fmla="*/ 446331 h 773354"/>
              <a:gd name="connsiteX155" fmla="*/ 279822 w 902430"/>
              <a:gd name="connsiteY155" fmla="*/ 251694 h 773354"/>
              <a:gd name="connsiteX156" fmla="*/ 281572 w 902430"/>
              <a:gd name="connsiteY156" fmla="*/ 247311 h 773354"/>
              <a:gd name="connsiteX157" fmla="*/ 279822 w 902430"/>
              <a:gd name="connsiteY157" fmla="*/ 242927 h 773354"/>
              <a:gd name="connsiteX158" fmla="*/ 24702 w 902430"/>
              <a:gd name="connsiteY158" fmla="*/ 289 h 773354"/>
              <a:gd name="connsiteX159" fmla="*/ 35852 w 902430"/>
              <a:gd name="connsiteY159" fmla="*/ 5331 h 773354"/>
              <a:gd name="connsiteX160" fmla="*/ 294688 w 902430"/>
              <a:gd name="connsiteY160" fmla="*/ 227146 h 773354"/>
              <a:gd name="connsiteX161" fmla="*/ 303432 w 902430"/>
              <a:gd name="connsiteY161" fmla="*/ 247311 h 773354"/>
              <a:gd name="connsiteX162" fmla="*/ 297312 w 902430"/>
              <a:gd name="connsiteY162" fmla="*/ 263969 h 773354"/>
              <a:gd name="connsiteX163" fmla="*/ 346280 w 902430"/>
              <a:gd name="connsiteY163" fmla="*/ 311313 h 773354"/>
              <a:gd name="connsiteX164" fmla="*/ 347154 w 902430"/>
              <a:gd name="connsiteY164" fmla="*/ 349012 h 773354"/>
              <a:gd name="connsiteX165" fmla="*/ 373388 w 902430"/>
              <a:gd name="connsiteY165" fmla="*/ 360410 h 773354"/>
              <a:gd name="connsiteX166" fmla="*/ 398748 w 902430"/>
              <a:gd name="connsiteY166" fmla="*/ 378822 h 773354"/>
              <a:gd name="connsiteX167" fmla="*/ 419734 w 902430"/>
              <a:gd name="connsiteY167" fmla="*/ 361287 h 773354"/>
              <a:gd name="connsiteX168" fmla="*/ 421484 w 902430"/>
              <a:gd name="connsiteY168" fmla="*/ 360410 h 773354"/>
              <a:gd name="connsiteX169" fmla="*/ 421484 w 902430"/>
              <a:gd name="connsiteY169" fmla="*/ 359534 h 773354"/>
              <a:gd name="connsiteX170" fmla="*/ 569264 w 902430"/>
              <a:gd name="connsiteY170" fmla="*/ 349012 h 773354"/>
              <a:gd name="connsiteX171" fmla="*/ 563144 w 902430"/>
              <a:gd name="connsiteY171" fmla="*/ 342875 h 773354"/>
              <a:gd name="connsiteX172" fmla="*/ 557022 w 902430"/>
              <a:gd name="connsiteY172" fmla="*/ 322710 h 773354"/>
              <a:gd name="connsiteX173" fmla="*/ 567516 w 902430"/>
              <a:gd name="connsiteY173" fmla="*/ 302545 h 773354"/>
              <a:gd name="connsiteX174" fmla="*/ 619982 w 902430"/>
              <a:gd name="connsiteY174" fmla="*/ 259585 h 773354"/>
              <a:gd name="connsiteX175" fmla="*/ 626104 w 902430"/>
              <a:gd name="connsiteY175" fmla="*/ 224515 h 773354"/>
              <a:gd name="connsiteX176" fmla="*/ 867452 w 902430"/>
              <a:gd name="connsiteY176" fmla="*/ 7084 h 773354"/>
              <a:gd name="connsiteX177" fmla="*/ 891062 w 902430"/>
              <a:gd name="connsiteY177" fmla="*/ 5331 h 773354"/>
              <a:gd name="connsiteX178" fmla="*/ 902430 w 902430"/>
              <a:gd name="connsiteY178" fmla="*/ 26372 h 773354"/>
              <a:gd name="connsiteX179" fmla="*/ 902430 w 902430"/>
              <a:gd name="connsiteY179" fmla="*/ 379699 h 773354"/>
              <a:gd name="connsiteX180" fmla="*/ 877944 w 902430"/>
              <a:gd name="connsiteY180" fmla="*/ 432303 h 773354"/>
              <a:gd name="connsiteX181" fmla="*/ 836846 w 902430"/>
              <a:gd name="connsiteY181" fmla="*/ 480524 h 773354"/>
              <a:gd name="connsiteX182" fmla="*/ 819356 w 902430"/>
              <a:gd name="connsiteY182" fmla="*/ 486661 h 773354"/>
              <a:gd name="connsiteX183" fmla="*/ 815860 w 902430"/>
              <a:gd name="connsiteY183" fmla="*/ 486661 h 773354"/>
              <a:gd name="connsiteX184" fmla="*/ 800120 w 902430"/>
              <a:gd name="connsiteY184" fmla="*/ 479647 h 773354"/>
              <a:gd name="connsiteX185" fmla="*/ 764266 w 902430"/>
              <a:gd name="connsiteY185" fmla="*/ 509456 h 773354"/>
              <a:gd name="connsiteX186" fmla="*/ 732786 w 902430"/>
              <a:gd name="connsiteY186" fmla="*/ 519977 h 773354"/>
              <a:gd name="connsiteX187" fmla="*/ 728414 w 902430"/>
              <a:gd name="connsiteY187" fmla="*/ 519977 h 773354"/>
              <a:gd name="connsiteX188" fmla="*/ 699558 w 902430"/>
              <a:gd name="connsiteY188" fmla="*/ 507703 h 773354"/>
              <a:gd name="connsiteX189" fmla="*/ 702180 w 902430"/>
              <a:gd name="connsiteY189" fmla="*/ 525237 h 773354"/>
              <a:gd name="connsiteX190" fmla="*/ 686440 w 902430"/>
              <a:gd name="connsiteY190" fmla="*/ 553293 h 773354"/>
              <a:gd name="connsiteX191" fmla="*/ 637472 w 902430"/>
              <a:gd name="connsiteY191" fmla="*/ 590116 h 773354"/>
              <a:gd name="connsiteX192" fmla="*/ 643592 w 902430"/>
              <a:gd name="connsiteY192" fmla="*/ 596253 h 773354"/>
              <a:gd name="connsiteX193" fmla="*/ 643592 w 902430"/>
              <a:gd name="connsiteY193" fmla="*/ 652364 h 773354"/>
              <a:gd name="connsiteX194" fmla="*/ 640970 w 902430"/>
              <a:gd name="connsiteY194" fmla="*/ 654995 h 773354"/>
              <a:gd name="connsiteX195" fmla="*/ 624356 w 902430"/>
              <a:gd name="connsiteY195" fmla="*/ 664639 h 773354"/>
              <a:gd name="connsiteX196" fmla="*/ 633100 w 902430"/>
              <a:gd name="connsiteY196" fmla="*/ 686557 h 773354"/>
              <a:gd name="connsiteX197" fmla="*/ 621732 w 902430"/>
              <a:gd name="connsiteY197" fmla="*/ 716366 h 773354"/>
              <a:gd name="connsiteX198" fmla="*/ 619982 w 902430"/>
              <a:gd name="connsiteY198" fmla="*/ 718996 h 773354"/>
              <a:gd name="connsiteX199" fmla="*/ 592874 w 902430"/>
              <a:gd name="connsiteY199" fmla="*/ 729517 h 773354"/>
              <a:gd name="connsiteX200" fmla="*/ 589378 w 902430"/>
              <a:gd name="connsiteY200" fmla="*/ 729517 h 773354"/>
              <a:gd name="connsiteX201" fmla="*/ 567516 w 902430"/>
              <a:gd name="connsiteY201" fmla="*/ 721627 h 773354"/>
              <a:gd name="connsiteX202" fmla="*/ 557022 w 902430"/>
              <a:gd name="connsiteY202" fmla="*/ 737408 h 773354"/>
              <a:gd name="connsiteX203" fmla="*/ 555274 w 902430"/>
              <a:gd name="connsiteY203" fmla="*/ 740038 h 773354"/>
              <a:gd name="connsiteX204" fmla="*/ 528166 w 902430"/>
              <a:gd name="connsiteY204" fmla="*/ 752313 h 773354"/>
              <a:gd name="connsiteX205" fmla="*/ 503682 w 902430"/>
              <a:gd name="connsiteY205" fmla="*/ 743545 h 773354"/>
              <a:gd name="connsiteX206" fmla="*/ 494062 w 902430"/>
              <a:gd name="connsiteY206" fmla="*/ 758450 h 773354"/>
              <a:gd name="connsiteX207" fmla="*/ 490564 w 902430"/>
              <a:gd name="connsiteY207" fmla="*/ 762833 h 773354"/>
              <a:gd name="connsiteX208" fmla="*/ 463456 w 902430"/>
              <a:gd name="connsiteY208" fmla="*/ 773354 h 773354"/>
              <a:gd name="connsiteX209" fmla="*/ 435474 w 902430"/>
              <a:gd name="connsiteY209" fmla="*/ 762833 h 773354"/>
              <a:gd name="connsiteX210" fmla="*/ 425856 w 902430"/>
              <a:gd name="connsiteY210" fmla="*/ 752313 h 773354"/>
              <a:gd name="connsiteX211" fmla="*/ 416236 w 902430"/>
              <a:gd name="connsiteY211" fmla="*/ 760203 h 773354"/>
              <a:gd name="connsiteX212" fmla="*/ 397872 w 902430"/>
              <a:gd name="connsiteY212" fmla="*/ 766340 h 773354"/>
              <a:gd name="connsiteX213" fmla="*/ 369016 w 902430"/>
              <a:gd name="connsiteY213" fmla="*/ 751436 h 773354"/>
              <a:gd name="connsiteX214" fmla="*/ 366392 w 902430"/>
              <a:gd name="connsiteY214" fmla="*/ 747929 h 773354"/>
              <a:gd name="connsiteX215" fmla="*/ 360272 w 902430"/>
              <a:gd name="connsiteY215" fmla="*/ 732147 h 773354"/>
              <a:gd name="connsiteX216" fmla="*/ 355024 w 902430"/>
              <a:gd name="connsiteY216" fmla="*/ 733024 h 773354"/>
              <a:gd name="connsiteX217" fmla="*/ 348904 w 902430"/>
              <a:gd name="connsiteY217" fmla="*/ 732147 h 773354"/>
              <a:gd name="connsiteX218" fmla="*/ 326168 w 902430"/>
              <a:gd name="connsiteY218" fmla="*/ 718120 h 773354"/>
              <a:gd name="connsiteX219" fmla="*/ 324420 w 902430"/>
              <a:gd name="connsiteY219" fmla="*/ 715489 h 773354"/>
              <a:gd name="connsiteX220" fmla="*/ 316550 w 902430"/>
              <a:gd name="connsiteY220" fmla="*/ 697955 h 773354"/>
              <a:gd name="connsiteX221" fmla="*/ 313926 w 902430"/>
              <a:gd name="connsiteY221" fmla="*/ 697955 h 773354"/>
              <a:gd name="connsiteX222" fmla="*/ 308680 w 902430"/>
              <a:gd name="connsiteY222" fmla="*/ 697078 h 773354"/>
              <a:gd name="connsiteX223" fmla="*/ 285070 w 902430"/>
              <a:gd name="connsiteY223" fmla="*/ 683050 h 773354"/>
              <a:gd name="connsiteX224" fmla="*/ 283320 w 902430"/>
              <a:gd name="connsiteY224" fmla="*/ 681297 h 773354"/>
              <a:gd name="connsiteX225" fmla="*/ 276324 w 902430"/>
              <a:gd name="connsiteY225" fmla="*/ 654995 h 773354"/>
              <a:gd name="connsiteX226" fmla="*/ 282446 w 902430"/>
              <a:gd name="connsiteY226" fmla="*/ 639213 h 773354"/>
              <a:gd name="connsiteX227" fmla="*/ 270204 w 902430"/>
              <a:gd name="connsiteY227" fmla="*/ 629569 h 773354"/>
              <a:gd name="connsiteX228" fmla="*/ 269330 w 902430"/>
              <a:gd name="connsiteY228" fmla="*/ 626939 h 773354"/>
              <a:gd name="connsiteX229" fmla="*/ 260584 w 902430"/>
              <a:gd name="connsiteY229" fmla="*/ 602390 h 773354"/>
              <a:gd name="connsiteX230" fmla="*/ 263208 w 902430"/>
              <a:gd name="connsiteY230" fmla="*/ 590116 h 773354"/>
              <a:gd name="connsiteX231" fmla="*/ 219486 w 902430"/>
              <a:gd name="connsiteY231" fmla="*/ 545402 h 773354"/>
              <a:gd name="connsiteX232" fmla="*/ 198498 w 902430"/>
              <a:gd name="connsiteY232" fmla="*/ 498935 h 773354"/>
              <a:gd name="connsiteX233" fmla="*/ 164396 w 902430"/>
              <a:gd name="connsiteY233" fmla="*/ 512963 h 773354"/>
              <a:gd name="connsiteX234" fmla="*/ 130292 w 902430"/>
              <a:gd name="connsiteY234" fmla="*/ 498058 h 773354"/>
              <a:gd name="connsiteX235" fmla="*/ 97062 w 902430"/>
              <a:gd name="connsiteY235" fmla="*/ 465619 h 773354"/>
              <a:gd name="connsiteX236" fmla="*/ 81322 w 902430"/>
              <a:gd name="connsiteY236" fmla="*/ 470003 h 773354"/>
              <a:gd name="connsiteX237" fmla="*/ 61210 w 902430"/>
              <a:gd name="connsiteY237" fmla="*/ 462112 h 773354"/>
              <a:gd name="connsiteX238" fmla="*/ 59462 w 902430"/>
              <a:gd name="connsiteY238" fmla="*/ 460359 h 773354"/>
              <a:gd name="connsiteX239" fmla="*/ 18362 w 902430"/>
              <a:gd name="connsiteY239" fmla="*/ 409508 h 773354"/>
              <a:gd name="connsiteX240" fmla="*/ 0 w 902430"/>
              <a:gd name="connsiteY240" fmla="*/ 355150 h 773354"/>
              <a:gd name="connsiteX241" fmla="*/ 0 w 902430"/>
              <a:gd name="connsiteY241" fmla="*/ 21989 h 773354"/>
              <a:gd name="connsiteX242" fmla="*/ 12242 w 902430"/>
              <a:gd name="connsiteY242" fmla="*/ 1824 h 773354"/>
              <a:gd name="connsiteX243" fmla="*/ 24702 w 902430"/>
              <a:gd name="connsiteY243" fmla="*/ 289 h 773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</a:cxnLst>
            <a:rect l="l" t="t" r="r" b="b"/>
            <a:pathLst>
              <a:path w="902430" h="773354">
                <a:moveTo>
                  <a:pt x="388254" y="715489"/>
                </a:moveTo>
                <a:lnTo>
                  <a:pt x="385630" y="718120"/>
                </a:lnTo>
                <a:cubicBezTo>
                  <a:pt x="380384" y="721627"/>
                  <a:pt x="380384" y="728641"/>
                  <a:pt x="384756" y="733901"/>
                </a:cubicBezTo>
                <a:lnTo>
                  <a:pt x="387380" y="738285"/>
                </a:lnTo>
                <a:cubicBezTo>
                  <a:pt x="391752" y="743545"/>
                  <a:pt x="398748" y="745299"/>
                  <a:pt x="403120" y="741792"/>
                </a:cubicBezTo>
                <a:lnTo>
                  <a:pt x="409240" y="736531"/>
                </a:lnTo>
                <a:lnTo>
                  <a:pt x="391752" y="718120"/>
                </a:lnTo>
                <a:close/>
                <a:moveTo>
                  <a:pt x="352402" y="677790"/>
                </a:moveTo>
                <a:lnTo>
                  <a:pt x="341908" y="684804"/>
                </a:lnTo>
                <a:cubicBezTo>
                  <a:pt x="340160" y="687434"/>
                  <a:pt x="339284" y="690064"/>
                  <a:pt x="339284" y="691818"/>
                </a:cubicBezTo>
                <a:cubicBezTo>
                  <a:pt x="339284" y="695325"/>
                  <a:pt x="340160" y="698831"/>
                  <a:pt x="342782" y="701462"/>
                </a:cubicBezTo>
                <a:lnTo>
                  <a:pt x="344532" y="704092"/>
                </a:lnTo>
                <a:cubicBezTo>
                  <a:pt x="346280" y="707599"/>
                  <a:pt x="349778" y="709352"/>
                  <a:pt x="353276" y="710229"/>
                </a:cubicBezTo>
                <a:cubicBezTo>
                  <a:pt x="355024" y="710229"/>
                  <a:pt x="358522" y="711106"/>
                  <a:pt x="360272" y="708476"/>
                </a:cubicBezTo>
                <a:lnTo>
                  <a:pt x="371640" y="700585"/>
                </a:lnTo>
                <a:lnTo>
                  <a:pt x="373388" y="699708"/>
                </a:lnTo>
                <a:close/>
                <a:moveTo>
                  <a:pt x="314800" y="640967"/>
                </a:moveTo>
                <a:lnTo>
                  <a:pt x="303432" y="648857"/>
                </a:lnTo>
                <a:cubicBezTo>
                  <a:pt x="299934" y="651488"/>
                  <a:pt x="298186" y="654995"/>
                  <a:pt x="298186" y="657625"/>
                </a:cubicBezTo>
                <a:cubicBezTo>
                  <a:pt x="297312" y="661132"/>
                  <a:pt x="299934" y="665515"/>
                  <a:pt x="300810" y="667269"/>
                </a:cubicBezTo>
                <a:lnTo>
                  <a:pt x="303432" y="669899"/>
                </a:lnTo>
                <a:cubicBezTo>
                  <a:pt x="305182" y="673406"/>
                  <a:pt x="308680" y="675159"/>
                  <a:pt x="311302" y="675159"/>
                </a:cubicBezTo>
                <a:cubicBezTo>
                  <a:pt x="315674" y="676036"/>
                  <a:pt x="318298" y="675159"/>
                  <a:pt x="321796" y="673406"/>
                </a:cubicBezTo>
                <a:lnTo>
                  <a:pt x="335788" y="662008"/>
                </a:lnTo>
                <a:close/>
                <a:moveTo>
                  <a:pt x="286818" y="612035"/>
                </a:moveTo>
                <a:cubicBezTo>
                  <a:pt x="286818" y="612035"/>
                  <a:pt x="286818" y="612035"/>
                  <a:pt x="286818" y="612911"/>
                </a:cubicBezTo>
                <a:lnTo>
                  <a:pt x="288566" y="615541"/>
                </a:lnTo>
                <a:cubicBezTo>
                  <a:pt x="290316" y="617295"/>
                  <a:pt x="291190" y="619048"/>
                  <a:pt x="293814" y="620802"/>
                </a:cubicBezTo>
                <a:close/>
                <a:moveTo>
                  <a:pt x="340270" y="371370"/>
                </a:moveTo>
                <a:cubicBezTo>
                  <a:pt x="333384" y="371150"/>
                  <a:pt x="326606" y="373123"/>
                  <a:pt x="320922" y="377068"/>
                </a:cubicBezTo>
                <a:lnTo>
                  <a:pt x="229978" y="467373"/>
                </a:lnTo>
                <a:cubicBezTo>
                  <a:pt x="216862" y="486661"/>
                  <a:pt x="218612" y="512963"/>
                  <a:pt x="235226" y="529621"/>
                </a:cubicBezTo>
                <a:lnTo>
                  <a:pt x="363770" y="659378"/>
                </a:lnTo>
                <a:lnTo>
                  <a:pt x="406618" y="701462"/>
                </a:lnTo>
                <a:lnTo>
                  <a:pt x="451214" y="747052"/>
                </a:lnTo>
                <a:cubicBezTo>
                  <a:pt x="457336" y="753189"/>
                  <a:pt x="467828" y="753189"/>
                  <a:pt x="473950" y="747052"/>
                </a:cubicBezTo>
                <a:lnTo>
                  <a:pt x="479196" y="742668"/>
                </a:lnTo>
                <a:cubicBezTo>
                  <a:pt x="481820" y="739161"/>
                  <a:pt x="483568" y="735655"/>
                  <a:pt x="483568" y="730394"/>
                </a:cubicBezTo>
                <a:cubicBezTo>
                  <a:pt x="483568" y="726887"/>
                  <a:pt x="481820" y="722503"/>
                  <a:pt x="479196" y="719873"/>
                </a:cubicBezTo>
                <a:lnTo>
                  <a:pt x="391752" y="631323"/>
                </a:lnTo>
                <a:cubicBezTo>
                  <a:pt x="386506" y="627816"/>
                  <a:pt x="386506" y="620802"/>
                  <a:pt x="391752" y="616418"/>
                </a:cubicBezTo>
                <a:cubicBezTo>
                  <a:pt x="395250" y="612035"/>
                  <a:pt x="403120" y="612035"/>
                  <a:pt x="406618" y="616418"/>
                </a:cubicBezTo>
                <a:lnTo>
                  <a:pt x="515048" y="725134"/>
                </a:lnTo>
                <a:cubicBezTo>
                  <a:pt x="522044" y="730394"/>
                  <a:pt x="532538" y="730394"/>
                  <a:pt x="539534" y="725134"/>
                </a:cubicBezTo>
                <a:lnTo>
                  <a:pt x="542156" y="722503"/>
                </a:lnTo>
                <a:cubicBezTo>
                  <a:pt x="544780" y="718996"/>
                  <a:pt x="546530" y="713736"/>
                  <a:pt x="546530" y="709352"/>
                </a:cubicBezTo>
                <a:cubicBezTo>
                  <a:pt x="546530" y="704969"/>
                  <a:pt x="544780" y="700585"/>
                  <a:pt x="542156" y="697078"/>
                </a:cubicBezTo>
                <a:lnTo>
                  <a:pt x="433726" y="589239"/>
                </a:lnTo>
                <a:cubicBezTo>
                  <a:pt x="429354" y="583979"/>
                  <a:pt x="429354" y="577842"/>
                  <a:pt x="433726" y="572581"/>
                </a:cubicBezTo>
                <a:cubicBezTo>
                  <a:pt x="438972" y="569074"/>
                  <a:pt x="445094" y="569074"/>
                  <a:pt x="450340" y="572581"/>
                </a:cubicBezTo>
                <a:lnTo>
                  <a:pt x="557022" y="681297"/>
                </a:lnTo>
                <a:lnTo>
                  <a:pt x="575386" y="699708"/>
                </a:lnTo>
                <a:cubicBezTo>
                  <a:pt x="584130" y="707599"/>
                  <a:pt x="597248" y="709352"/>
                  <a:pt x="603368" y="702338"/>
                </a:cubicBezTo>
                <a:lnTo>
                  <a:pt x="605992" y="701462"/>
                </a:lnTo>
                <a:cubicBezTo>
                  <a:pt x="612988" y="694448"/>
                  <a:pt x="611238" y="681297"/>
                  <a:pt x="603368" y="673406"/>
                </a:cubicBezTo>
                <a:lnTo>
                  <a:pt x="476574" y="546279"/>
                </a:lnTo>
                <a:cubicBezTo>
                  <a:pt x="472202" y="541895"/>
                  <a:pt x="472202" y="534881"/>
                  <a:pt x="476574" y="530498"/>
                </a:cubicBezTo>
                <a:cubicBezTo>
                  <a:pt x="480946" y="526114"/>
                  <a:pt x="487942" y="526114"/>
                  <a:pt x="492314" y="530498"/>
                </a:cubicBezTo>
                <a:lnTo>
                  <a:pt x="600744" y="638337"/>
                </a:lnTo>
                <a:cubicBezTo>
                  <a:pt x="606866" y="645350"/>
                  <a:pt x="618234" y="645350"/>
                  <a:pt x="625230" y="638337"/>
                </a:cubicBezTo>
                <a:lnTo>
                  <a:pt x="627852" y="636583"/>
                </a:lnTo>
                <a:cubicBezTo>
                  <a:pt x="630476" y="633076"/>
                  <a:pt x="633100" y="628693"/>
                  <a:pt x="633100" y="624309"/>
                </a:cubicBezTo>
                <a:cubicBezTo>
                  <a:pt x="633100" y="619048"/>
                  <a:pt x="630476" y="614665"/>
                  <a:pt x="627852" y="612035"/>
                </a:cubicBezTo>
                <a:lnTo>
                  <a:pt x="562270" y="546279"/>
                </a:lnTo>
                <a:lnTo>
                  <a:pt x="550902" y="534881"/>
                </a:lnTo>
                <a:lnTo>
                  <a:pt x="543032" y="526991"/>
                </a:lnTo>
                <a:cubicBezTo>
                  <a:pt x="504556" y="528744"/>
                  <a:pt x="467828" y="512963"/>
                  <a:pt x="439846" y="484031"/>
                </a:cubicBezTo>
                <a:cubicBezTo>
                  <a:pt x="438972" y="483154"/>
                  <a:pt x="438098" y="483154"/>
                  <a:pt x="437224" y="484031"/>
                </a:cubicBezTo>
                <a:cubicBezTo>
                  <a:pt x="428478" y="490168"/>
                  <a:pt x="413612" y="501565"/>
                  <a:pt x="407492" y="519100"/>
                </a:cubicBezTo>
                <a:cubicBezTo>
                  <a:pt x="400496" y="538388"/>
                  <a:pt x="381258" y="550663"/>
                  <a:pt x="362020" y="550663"/>
                </a:cubicBezTo>
                <a:cubicBezTo>
                  <a:pt x="356774" y="550663"/>
                  <a:pt x="350652" y="549786"/>
                  <a:pt x="346280" y="548909"/>
                </a:cubicBezTo>
                <a:cubicBezTo>
                  <a:pt x="337536" y="545402"/>
                  <a:pt x="328792" y="539265"/>
                  <a:pt x="323544" y="531375"/>
                </a:cubicBezTo>
                <a:cubicBezTo>
                  <a:pt x="313926" y="519100"/>
                  <a:pt x="310428" y="501565"/>
                  <a:pt x="315674" y="486661"/>
                </a:cubicBezTo>
                <a:cubicBezTo>
                  <a:pt x="327918" y="454222"/>
                  <a:pt x="358522" y="420029"/>
                  <a:pt x="383008" y="394603"/>
                </a:cubicBezTo>
                <a:lnTo>
                  <a:pt x="360272" y="378822"/>
                </a:lnTo>
                <a:cubicBezTo>
                  <a:pt x="354152" y="374000"/>
                  <a:pt x="347156" y="371589"/>
                  <a:pt x="340270" y="371370"/>
                </a:cubicBezTo>
                <a:close/>
                <a:moveTo>
                  <a:pt x="517564" y="354931"/>
                </a:moveTo>
                <a:cubicBezTo>
                  <a:pt x="489472" y="351205"/>
                  <a:pt x="459960" y="358219"/>
                  <a:pt x="435474" y="377068"/>
                </a:cubicBezTo>
                <a:cubicBezTo>
                  <a:pt x="435474" y="377068"/>
                  <a:pt x="434600" y="377068"/>
                  <a:pt x="433726" y="377068"/>
                </a:cubicBezTo>
                <a:cubicBezTo>
                  <a:pt x="433726" y="378822"/>
                  <a:pt x="433726" y="378822"/>
                  <a:pt x="432850" y="378822"/>
                </a:cubicBezTo>
                <a:cubicBezTo>
                  <a:pt x="420608" y="389343"/>
                  <a:pt x="354150" y="446331"/>
                  <a:pt x="337536" y="493675"/>
                </a:cubicBezTo>
                <a:cubicBezTo>
                  <a:pt x="334038" y="501565"/>
                  <a:pt x="335788" y="511210"/>
                  <a:pt x="341034" y="519100"/>
                </a:cubicBezTo>
                <a:cubicBezTo>
                  <a:pt x="344532" y="522607"/>
                  <a:pt x="348904" y="525237"/>
                  <a:pt x="353276" y="526991"/>
                </a:cubicBezTo>
                <a:cubicBezTo>
                  <a:pt x="367268" y="531375"/>
                  <a:pt x="381258" y="525237"/>
                  <a:pt x="386506" y="511210"/>
                </a:cubicBezTo>
                <a:cubicBezTo>
                  <a:pt x="394376" y="490168"/>
                  <a:pt x="411864" y="474387"/>
                  <a:pt x="424106" y="465619"/>
                </a:cubicBezTo>
                <a:cubicBezTo>
                  <a:pt x="433726" y="457728"/>
                  <a:pt x="447716" y="459482"/>
                  <a:pt x="456460" y="468249"/>
                </a:cubicBezTo>
                <a:cubicBezTo>
                  <a:pt x="494936" y="510333"/>
                  <a:pt x="560520" y="516470"/>
                  <a:pt x="605118" y="481400"/>
                </a:cubicBezTo>
                <a:cubicBezTo>
                  <a:pt x="610364" y="477893"/>
                  <a:pt x="617360" y="478770"/>
                  <a:pt x="621732" y="484031"/>
                </a:cubicBezTo>
                <a:cubicBezTo>
                  <a:pt x="625230" y="488414"/>
                  <a:pt x="623480" y="496305"/>
                  <a:pt x="619108" y="499812"/>
                </a:cubicBezTo>
                <a:cubicBezTo>
                  <a:pt x="603368" y="511210"/>
                  <a:pt x="587628" y="519100"/>
                  <a:pt x="570140" y="522607"/>
                </a:cubicBezTo>
                <a:lnTo>
                  <a:pt x="621732" y="574335"/>
                </a:lnTo>
                <a:lnTo>
                  <a:pt x="672450" y="535758"/>
                </a:lnTo>
                <a:cubicBezTo>
                  <a:pt x="675948" y="532251"/>
                  <a:pt x="679446" y="527868"/>
                  <a:pt x="680320" y="522607"/>
                </a:cubicBezTo>
                <a:cubicBezTo>
                  <a:pt x="680320" y="518223"/>
                  <a:pt x="679446" y="512963"/>
                  <a:pt x="675948" y="508579"/>
                </a:cubicBezTo>
                <a:lnTo>
                  <a:pt x="597248" y="406878"/>
                </a:lnTo>
                <a:cubicBezTo>
                  <a:pt x="597248" y="405124"/>
                  <a:pt x="596372" y="404247"/>
                  <a:pt x="594624" y="403371"/>
                </a:cubicBezTo>
                <a:cubicBezTo>
                  <a:pt x="593750" y="401617"/>
                  <a:pt x="592874" y="399864"/>
                  <a:pt x="591126" y="398110"/>
                </a:cubicBezTo>
                <a:cubicBezTo>
                  <a:pt x="591126" y="398110"/>
                  <a:pt x="591126" y="398110"/>
                  <a:pt x="591126" y="397233"/>
                </a:cubicBezTo>
                <a:cubicBezTo>
                  <a:pt x="572324" y="373123"/>
                  <a:pt x="545654" y="358657"/>
                  <a:pt x="517564" y="354931"/>
                </a:cubicBezTo>
                <a:close/>
                <a:moveTo>
                  <a:pt x="656900" y="351362"/>
                </a:moveTo>
                <a:cubicBezTo>
                  <a:pt x="659522" y="349601"/>
                  <a:pt x="663018" y="349601"/>
                  <a:pt x="664766" y="352243"/>
                </a:cubicBezTo>
                <a:lnTo>
                  <a:pt x="687490" y="380417"/>
                </a:lnTo>
                <a:cubicBezTo>
                  <a:pt x="690112" y="382177"/>
                  <a:pt x="689238" y="386580"/>
                  <a:pt x="687490" y="388341"/>
                </a:cubicBezTo>
                <a:lnTo>
                  <a:pt x="677876" y="396264"/>
                </a:lnTo>
                <a:cubicBezTo>
                  <a:pt x="675254" y="398906"/>
                  <a:pt x="671758" y="398025"/>
                  <a:pt x="669136" y="395384"/>
                </a:cubicBezTo>
                <a:lnTo>
                  <a:pt x="646412" y="367210"/>
                </a:lnTo>
                <a:cubicBezTo>
                  <a:pt x="644664" y="365449"/>
                  <a:pt x="644664" y="361047"/>
                  <a:pt x="647286" y="359286"/>
                </a:cubicBezTo>
                <a:close/>
                <a:moveTo>
                  <a:pt x="278366" y="316575"/>
                </a:moveTo>
                <a:cubicBezTo>
                  <a:pt x="280940" y="314860"/>
                  <a:pt x="283512" y="314860"/>
                  <a:pt x="286086" y="316575"/>
                </a:cubicBezTo>
                <a:lnTo>
                  <a:pt x="294664" y="325154"/>
                </a:lnTo>
                <a:cubicBezTo>
                  <a:pt x="296380" y="327727"/>
                  <a:pt x="296380" y="331159"/>
                  <a:pt x="294664" y="333732"/>
                </a:cubicBezTo>
                <a:lnTo>
                  <a:pt x="268930" y="358610"/>
                </a:lnTo>
                <a:cubicBezTo>
                  <a:pt x="267214" y="360325"/>
                  <a:pt x="263782" y="360325"/>
                  <a:pt x="262066" y="358610"/>
                </a:cubicBezTo>
                <a:lnTo>
                  <a:pt x="252630" y="350031"/>
                </a:lnTo>
                <a:cubicBezTo>
                  <a:pt x="250916" y="347457"/>
                  <a:pt x="250916" y="344026"/>
                  <a:pt x="252630" y="341453"/>
                </a:cubicBezTo>
                <a:close/>
                <a:moveTo>
                  <a:pt x="627506" y="315718"/>
                </a:moveTo>
                <a:cubicBezTo>
                  <a:pt x="629222" y="314860"/>
                  <a:pt x="631796" y="314860"/>
                  <a:pt x="633512" y="316575"/>
                </a:cubicBezTo>
                <a:lnTo>
                  <a:pt x="642948" y="328585"/>
                </a:lnTo>
                <a:cubicBezTo>
                  <a:pt x="643806" y="330301"/>
                  <a:pt x="643806" y="332016"/>
                  <a:pt x="642090" y="333732"/>
                </a:cubicBezTo>
                <a:lnTo>
                  <a:pt x="630080" y="343168"/>
                </a:lnTo>
                <a:cubicBezTo>
                  <a:pt x="628364" y="344884"/>
                  <a:pt x="626648" y="344884"/>
                  <a:pt x="624932" y="343168"/>
                </a:cubicBezTo>
                <a:lnTo>
                  <a:pt x="615496" y="331159"/>
                </a:lnTo>
                <a:cubicBezTo>
                  <a:pt x="613780" y="329443"/>
                  <a:pt x="613780" y="326869"/>
                  <a:pt x="615496" y="325154"/>
                </a:cubicBezTo>
                <a:close/>
                <a:moveTo>
                  <a:pt x="282446" y="279750"/>
                </a:moveTo>
                <a:lnTo>
                  <a:pt x="113678" y="448961"/>
                </a:lnTo>
                <a:lnTo>
                  <a:pt x="146032" y="482277"/>
                </a:lnTo>
                <a:cubicBezTo>
                  <a:pt x="156526" y="492798"/>
                  <a:pt x="174014" y="492798"/>
                  <a:pt x="183634" y="482277"/>
                </a:cubicBezTo>
                <a:lnTo>
                  <a:pt x="213364" y="453345"/>
                </a:lnTo>
                <a:cubicBezTo>
                  <a:pt x="215114" y="449838"/>
                  <a:pt x="216862" y="448084"/>
                  <a:pt x="219486" y="445454"/>
                </a:cubicBezTo>
                <a:lnTo>
                  <a:pt x="299934" y="365671"/>
                </a:lnTo>
                <a:cubicBezTo>
                  <a:pt x="300810" y="363041"/>
                  <a:pt x="303432" y="361287"/>
                  <a:pt x="306056" y="360410"/>
                </a:cubicBezTo>
                <a:lnTo>
                  <a:pt x="329666" y="335861"/>
                </a:lnTo>
                <a:cubicBezTo>
                  <a:pt x="332290" y="333231"/>
                  <a:pt x="332290" y="329724"/>
                  <a:pt x="329666" y="327094"/>
                </a:cubicBezTo>
                <a:close/>
                <a:moveTo>
                  <a:pt x="633974" y="277997"/>
                </a:moveTo>
                <a:lnTo>
                  <a:pt x="581508" y="320080"/>
                </a:lnTo>
                <a:cubicBezTo>
                  <a:pt x="580632" y="320957"/>
                  <a:pt x="578884" y="322710"/>
                  <a:pt x="578884" y="324464"/>
                </a:cubicBezTo>
                <a:cubicBezTo>
                  <a:pt x="578884" y="325340"/>
                  <a:pt x="580632" y="327971"/>
                  <a:pt x="580632" y="328847"/>
                </a:cubicBezTo>
                <a:lnTo>
                  <a:pt x="712674" y="488414"/>
                </a:lnTo>
                <a:cubicBezTo>
                  <a:pt x="717046" y="494551"/>
                  <a:pt x="723168" y="497182"/>
                  <a:pt x="730164" y="498058"/>
                </a:cubicBezTo>
                <a:cubicBezTo>
                  <a:pt x="738034" y="498935"/>
                  <a:pt x="745028" y="497182"/>
                  <a:pt x="750276" y="491921"/>
                </a:cubicBezTo>
                <a:lnTo>
                  <a:pt x="785254" y="462989"/>
                </a:lnTo>
                <a:close/>
                <a:moveTo>
                  <a:pt x="880568" y="25496"/>
                </a:moveTo>
                <a:lnTo>
                  <a:pt x="640096" y="241173"/>
                </a:lnTo>
                <a:cubicBezTo>
                  <a:pt x="637472" y="242927"/>
                  <a:pt x="637472" y="247311"/>
                  <a:pt x="639220" y="249941"/>
                </a:cubicBezTo>
                <a:lnTo>
                  <a:pt x="726666" y="356027"/>
                </a:lnTo>
                <a:lnTo>
                  <a:pt x="814110" y="462112"/>
                </a:lnTo>
                <a:cubicBezTo>
                  <a:pt x="815860" y="463866"/>
                  <a:pt x="816734" y="464742"/>
                  <a:pt x="818482" y="464742"/>
                </a:cubicBezTo>
                <a:cubicBezTo>
                  <a:pt x="819356" y="464742"/>
                  <a:pt x="820232" y="464742"/>
                  <a:pt x="821980" y="463866"/>
                </a:cubicBezTo>
                <a:lnTo>
                  <a:pt x="861330" y="417398"/>
                </a:lnTo>
                <a:cubicBezTo>
                  <a:pt x="871824" y="406878"/>
                  <a:pt x="878820" y="392850"/>
                  <a:pt x="880568" y="378822"/>
                </a:cubicBezTo>
                <a:close/>
                <a:moveTo>
                  <a:pt x="22734" y="22865"/>
                </a:moveTo>
                <a:lnTo>
                  <a:pt x="22734" y="355150"/>
                </a:lnTo>
                <a:cubicBezTo>
                  <a:pt x="22734" y="370055"/>
                  <a:pt x="27106" y="384082"/>
                  <a:pt x="35852" y="395480"/>
                </a:cubicBezTo>
                <a:lnTo>
                  <a:pt x="76950" y="446331"/>
                </a:lnTo>
                <a:cubicBezTo>
                  <a:pt x="79574" y="448084"/>
                  <a:pt x="83072" y="448084"/>
                  <a:pt x="84820" y="446331"/>
                </a:cubicBezTo>
                <a:lnTo>
                  <a:pt x="279822" y="251694"/>
                </a:lnTo>
                <a:cubicBezTo>
                  <a:pt x="280696" y="249941"/>
                  <a:pt x="281572" y="249064"/>
                  <a:pt x="281572" y="247311"/>
                </a:cubicBezTo>
                <a:cubicBezTo>
                  <a:pt x="281572" y="245557"/>
                  <a:pt x="280696" y="243804"/>
                  <a:pt x="279822" y="242927"/>
                </a:cubicBezTo>
                <a:close/>
                <a:moveTo>
                  <a:pt x="24702" y="289"/>
                </a:moveTo>
                <a:cubicBezTo>
                  <a:pt x="28638" y="947"/>
                  <a:pt x="32354" y="2701"/>
                  <a:pt x="35852" y="5331"/>
                </a:cubicBezTo>
                <a:lnTo>
                  <a:pt x="294688" y="227146"/>
                </a:lnTo>
                <a:cubicBezTo>
                  <a:pt x="300810" y="232406"/>
                  <a:pt x="303432" y="239420"/>
                  <a:pt x="303432" y="247311"/>
                </a:cubicBezTo>
                <a:cubicBezTo>
                  <a:pt x="303432" y="253448"/>
                  <a:pt x="301684" y="258708"/>
                  <a:pt x="297312" y="263969"/>
                </a:cubicBezTo>
                <a:lnTo>
                  <a:pt x="346280" y="311313"/>
                </a:lnTo>
                <a:cubicBezTo>
                  <a:pt x="355900" y="321833"/>
                  <a:pt x="356774" y="337615"/>
                  <a:pt x="347154" y="349012"/>
                </a:cubicBezTo>
                <a:cubicBezTo>
                  <a:pt x="356774" y="350766"/>
                  <a:pt x="365518" y="354273"/>
                  <a:pt x="373388" y="360410"/>
                </a:cubicBezTo>
                <a:lnTo>
                  <a:pt x="398748" y="378822"/>
                </a:lnTo>
                <a:cubicBezTo>
                  <a:pt x="408366" y="370931"/>
                  <a:pt x="415362" y="364794"/>
                  <a:pt x="419734" y="361287"/>
                </a:cubicBezTo>
                <a:cubicBezTo>
                  <a:pt x="419734" y="360410"/>
                  <a:pt x="420608" y="360410"/>
                  <a:pt x="421484" y="360410"/>
                </a:cubicBezTo>
                <a:lnTo>
                  <a:pt x="421484" y="359534"/>
                </a:lnTo>
                <a:cubicBezTo>
                  <a:pt x="466080" y="325340"/>
                  <a:pt x="523794" y="323587"/>
                  <a:pt x="569264" y="349012"/>
                </a:cubicBezTo>
                <a:lnTo>
                  <a:pt x="563144" y="342875"/>
                </a:lnTo>
                <a:cubicBezTo>
                  <a:pt x="558772" y="336738"/>
                  <a:pt x="557022" y="329724"/>
                  <a:pt x="557022" y="322710"/>
                </a:cubicBezTo>
                <a:cubicBezTo>
                  <a:pt x="557896" y="314820"/>
                  <a:pt x="562270" y="307806"/>
                  <a:pt x="567516" y="302545"/>
                </a:cubicBezTo>
                <a:lnTo>
                  <a:pt x="619982" y="259585"/>
                </a:lnTo>
                <a:cubicBezTo>
                  <a:pt x="612112" y="249064"/>
                  <a:pt x="615610" y="233283"/>
                  <a:pt x="626104" y="224515"/>
                </a:cubicBezTo>
                <a:lnTo>
                  <a:pt x="867452" y="7084"/>
                </a:lnTo>
                <a:cubicBezTo>
                  <a:pt x="874448" y="1824"/>
                  <a:pt x="884066" y="1824"/>
                  <a:pt x="891062" y="5331"/>
                </a:cubicBezTo>
                <a:cubicBezTo>
                  <a:pt x="898058" y="9714"/>
                  <a:pt x="902430" y="17605"/>
                  <a:pt x="902430" y="26372"/>
                </a:cubicBezTo>
                <a:lnTo>
                  <a:pt x="902430" y="379699"/>
                </a:lnTo>
                <a:cubicBezTo>
                  <a:pt x="899806" y="399864"/>
                  <a:pt x="891062" y="418275"/>
                  <a:pt x="877944" y="432303"/>
                </a:cubicBezTo>
                <a:lnTo>
                  <a:pt x="836846" y="480524"/>
                </a:lnTo>
                <a:cubicBezTo>
                  <a:pt x="831600" y="484907"/>
                  <a:pt x="825478" y="486661"/>
                  <a:pt x="819356" y="486661"/>
                </a:cubicBezTo>
                <a:cubicBezTo>
                  <a:pt x="817608" y="486661"/>
                  <a:pt x="816734" y="486661"/>
                  <a:pt x="815860" y="486661"/>
                </a:cubicBezTo>
                <a:cubicBezTo>
                  <a:pt x="809738" y="485784"/>
                  <a:pt x="804492" y="484031"/>
                  <a:pt x="800120" y="479647"/>
                </a:cubicBezTo>
                <a:lnTo>
                  <a:pt x="764266" y="509456"/>
                </a:lnTo>
                <a:cubicBezTo>
                  <a:pt x="754648" y="516470"/>
                  <a:pt x="745028" y="519977"/>
                  <a:pt x="732786" y="519977"/>
                </a:cubicBezTo>
                <a:cubicBezTo>
                  <a:pt x="731912" y="519977"/>
                  <a:pt x="730164" y="519977"/>
                  <a:pt x="728414" y="519977"/>
                </a:cubicBezTo>
                <a:cubicBezTo>
                  <a:pt x="717920" y="519100"/>
                  <a:pt x="708302" y="514716"/>
                  <a:pt x="699558" y="507703"/>
                </a:cubicBezTo>
                <a:cubicBezTo>
                  <a:pt x="702180" y="512963"/>
                  <a:pt x="702180" y="519100"/>
                  <a:pt x="702180" y="525237"/>
                </a:cubicBezTo>
                <a:cubicBezTo>
                  <a:pt x="700432" y="536635"/>
                  <a:pt x="694310" y="546279"/>
                  <a:pt x="686440" y="553293"/>
                </a:cubicBezTo>
                <a:lnTo>
                  <a:pt x="637472" y="590116"/>
                </a:lnTo>
                <a:lnTo>
                  <a:pt x="643592" y="596253"/>
                </a:lnTo>
                <a:cubicBezTo>
                  <a:pt x="658458" y="611158"/>
                  <a:pt x="658458" y="636583"/>
                  <a:pt x="643592" y="652364"/>
                </a:cubicBezTo>
                <a:lnTo>
                  <a:pt x="640970" y="654995"/>
                </a:lnTo>
                <a:cubicBezTo>
                  <a:pt x="636598" y="659378"/>
                  <a:pt x="630476" y="662008"/>
                  <a:pt x="624356" y="664639"/>
                </a:cubicBezTo>
                <a:cubicBezTo>
                  <a:pt x="628728" y="671653"/>
                  <a:pt x="631350" y="679543"/>
                  <a:pt x="633100" y="686557"/>
                </a:cubicBezTo>
                <a:cubicBezTo>
                  <a:pt x="633974" y="697955"/>
                  <a:pt x="629602" y="708476"/>
                  <a:pt x="621732" y="716366"/>
                </a:cubicBezTo>
                <a:lnTo>
                  <a:pt x="619982" y="718996"/>
                </a:lnTo>
                <a:cubicBezTo>
                  <a:pt x="612988" y="726010"/>
                  <a:pt x="603368" y="729517"/>
                  <a:pt x="592874" y="729517"/>
                </a:cubicBezTo>
                <a:cubicBezTo>
                  <a:pt x="591126" y="729517"/>
                  <a:pt x="591126" y="729517"/>
                  <a:pt x="589378" y="729517"/>
                </a:cubicBezTo>
                <a:cubicBezTo>
                  <a:pt x="581508" y="728641"/>
                  <a:pt x="574512" y="726010"/>
                  <a:pt x="567516" y="721627"/>
                </a:cubicBezTo>
                <a:cubicBezTo>
                  <a:pt x="565768" y="727764"/>
                  <a:pt x="563144" y="733024"/>
                  <a:pt x="557022" y="737408"/>
                </a:cubicBezTo>
                <a:lnTo>
                  <a:pt x="555274" y="740038"/>
                </a:lnTo>
                <a:cubicBezTo>
                  <a:pt x="547404" y="747929"/>
                  <a:pt x="537784" y="752313"/>
                  <a:pt x="528166" y="752313"/>
                </a:cubicBezTo>
                <a:cubicBezTo>
                  <a:pt x="518546" y="752313"/>
                  <a:pt x="509802" y="748806"/>
                  <a:pt x="503682" y="743545"/>
                </a:cubicBezTo>
                <a:cubicBezTo>
                  <a:pt x="501932" y="748806"/>
                  <a:pt x="498434" y="754066"/>
                  <a:pt x="494062" y="758450"/>
                </a:cubicBezTo>
                <a:lnTo>
                  <a:pt x="490564" y="762833"/>
                </a:lnTo>
                <a:cubicBezTo>
                  <a:pt x="482694" y="769847"/>
                  <a:pt x="473076" y="773354"/>
                  <a:pt x="463456" y="773354"/>
                </a:cubicBezTo>
                <a:cubicBezTo>
                  <a:pt x="452964" y="773354"/>
                  <a:pt x="443344" y="769847"/>
                  <a:pt x="435474" y="762833"/>
                </a:cubicBezTo>
                <a:lnTo>
                  <a:pt x="425856" y="752313"/>
                </a:lnTo>
                <a:lnTo>
                  <a:pt x="416236" y="760203"/>
                </a:lnTo>
                <a:cubicBezTo>
                  <a:pt x="410990" y="763710"/>
                  <a:pt x="404868" y="766340"/>
                  <a:pt x="397872" y="766340"/>
                </a:cubicBezTo>
                <a:cubicBezTo>
                  <a:pt x="386506" y="766340"/>
                  <a:pt x="376886" y="761080"/>
                  <a:pt x="369016" y="751436"/>
                </a:cubicBezTo>
                <a:lnTo>
                  <a:pt x="366392" y="747929"/>
                </a:lnTo>
                <a:cubicBezTo>
                  <a:pt x="362896" y="742668"/>
                  <a:pt x="361146" y="737408"/>
                  <a:pt x="360272" y="732147"/>
                </a:cubicBezTo>
                <a:cubicBezTo>
                  <a:pt x="358522" y="732147"/>
                  <a:pt x="356774" y="733024"/>
                  <a:pt x="355024" y="733024"/>
                </a:cubicBezTo>
                <a:cubicBezTo>
                  <a:pt x="352402" y="733024"/>
                  <a:pt x="350652" y="732147"/>
                  <a:pt x="348904" y="732147"/>
                </a:cubicBezTo>
                <a:cubicBezTo>
                  <a:pt x="340160" y="730394"/>
                  <a:pt x="332290" y="726010"/>
                  <a:pt x="326168" y="718120"/>
                </a:cubicBezTo>
                <a:lnTo>
                  <a:pt x="324420" y="715489"/>
                </a:lnTo>
                <a:cubicBezTo>
                  <a:pt x="320922" y="710229"/>
                  <a:pt x="318298" y="704092"/>
                  <a:pt x="316550" y="697955"/>
                </a:cubicBezTo>
                <a:cubicBezTo>
                  <a:pt x="315674" y="697955"/>
                  <a:pt x="315674" y="697955"/>
                  <a:pt x="313926" y="697955"/>
                </a:cubicBezTo>
                <a:cubicBezTo>
                  <a:pt x="312176" y="697955"/>
                  <a:pt x="309554" y="697955"/>
                  <a:pt x="308680" y="697078"/>
                </a:cubicBezTo>
                <a:cubicBezTo>
                  <a:pt x="299934" y="695325"/>
                  <a:pt x="291190" y="690941"/>
                  <a:pt x="285070" y="683050"/>
                </a:cubicBezTo>
                <a:lnTo>
                  <a:pt x="283320" y="681297"/>
                </a:lnTo>
                <a:cubicBezTo>
                  <a:pt x="278074" y="673406"/>
                  <a:pt x="275450" y="664639"/>
                  <a:pt x="276324" y="654995"/>
                </a:cubicBezTo>
                <a:cubicBezTo>
                  <a:pt x="277200" y="648857"/>
                  <a:pt x="278948" y="643597"/>
                  <a:pt x="282446" y="639213"/>
                </a:cubicBezTo>
                <a:cubicBezTo>
                  <a:pt x="278074" y="636583"/>
                  <a:pt x="274576" y="633076"/>
                  <a:pt x="270204" y="629569"/>
                </a:cubicBezTo>
                <a:lnTo>
                  <a:pt x="269330" y="626939"/>
                </a:lnTo>
                <a:cubicBezTo>
                  <a:pt x="263208" y="619048"/>
                  <a:pt x="260584" y="611158"/>
                  <a:pt x="260584" y="602390"/>
                </a:cubicBezTo>
                <a:cubicBezTo>
                  <a:pt x="261460" y="598007"/>
                  <a:pt x="262334" y="593623"/>
                  <a:pt x="263208" y="590116"/>
                </a:cubicBezTo>
                <a:lnTo>
                  <a:pt x="219486" y="545402"/>
                </a:lnTo>
                <a:cubicBezTo>
                  <a:pt x="206368" y="532251"/>
                  <a:pt x="199374" y="515593"/>
                  <a:pt x="198498" y="498935"/>
                </a:cubicBezTo>
                <a:cubicBezTo>
                  <a:pt x="189754" y="506826"/>
                  <a:pt x="177512" y="512963"/>
                  <a:pt x="164396" y="512963"/>
                </a:cubicBezTo>
                <a:cubicBezTo>
                  <a:pt x="152152" y="512963"/>
                  <a:pt x="139910" y="506826"/>
                  <a:pt x="130292" y="498058"/>
                </a:cubicBezTo>
                <a:lnTo>
                  <a:pt x="97062" y="465619"/>
                </a:lnTo>
                <a:cubicBezTo>
                  <a:pt x="92690" y="468249"/>
                  <a:pt x="86570" y="470003"/>
                  <a:pt x="81322" y="470003"/>
                </a:cubicBezTo>
                <a:cubicBezTo>
                  <a:pt x="73452" y="470003"/>
                  <a:pt x="66458" y="467373"/>
                  <a:pt x="61210" y="462112"/>
                </a:cubicBezTo>
                <a:lnTo>
                  <a:pt x="59462" y="460359"/>
                </a:lnTo>
                <a:lnTo>
                  <a:pt x="18362" y="409508"/>
                </a:lnTo>
                <a:cubicBezTo>
                  <a:pt x="6120" y="394603"/>
                  <a:pt x="0" y="375315"/>
                  <a:pt x="0" y="355150"/>
                </a:cubicBezTo>
                <a:lnTo>
                  <a:pt x="0" y="21989"/>
                </a:lnTo>
                <a:cubicBezTo>
                  <a:pt x="0" y="14098"/>
                  <a:pt x="4372" y="6207"/>
                  <a:pt x="12242" y="1824"/>
                </a:cubicBezTo>
                <a:cubicBezTo>
                  <a:pt x="16614" y="70"/>
                  <a:pt x="20768" y="-368"/>
                  <a:pt x="24702" y="28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66AAE8-025E-4EB8-994F-3A13ED83C6B1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ROOT CAUSE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3E2BB-D079-4BDC-8946-B0EB8494B553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E6B065-8333-45B6-A6D4-0FC90FAB7DFF}"/>
              </a:ext>
            </a:extLst>
          </p:cNvPr>
          <p:cNvSpPr txBox="1"/>
          <p:nvPr/>
        </p:nvSpPr>
        <p:spPr>
          <a:xfrm>
            <a:off x="2113568" y="3993125"/>
            <a:ext cx="43254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NI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</a:t>
            </a:r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ANAGEMENT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F035E3-E1D8-4AFA-A9A9-CA9D5829A80E}"/>
              </a:ext>
            </a:extLst>
          </p:cNvPr>
          <p:cNvSpPr txBox="1"/>
          <p:nvPr/>
        </p:nvSpPr>
        <p:spPr>
          <a:xfrm>
            <a:off x="1520827" y="5121507"/>
            <a:ext cx="3516144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3D1061-85ED-4B17-88F5-BD55227B77AD}"/>
              </a:ext>
            </a:extLst>
          </p:cNvPr>
          <p:cNvSpPr txBox="1"/>
          <p:nvPr/>
        </p:nvSpPr>
        <p:spPr>
          <a:xfrm>
            <a:off x="2093248" y="6258909"/>
            <a:ext cx="3516144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2FF329-F566-4064-B256-6E8D97500478}"/>
              </a:ext>
            </a:extLst>
          </p:cNvPr>
          <p:cNvSpPr txBox="1"/>
          <p:nvPr/>
        </p:nvSpPr>
        <p:spPr>
          <a:xfrm>
            <a:off x="9489728" y="3993125"/>
            <a:ext cx="43254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NI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MAN</a:t>
            </a:r>
            <a:endParaRPr lang="en-US" sz="3200" b="1" spc="-30" dirty="0">
              <a:solidFill>
                <a:schemeClr val="bg1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0690D-9351-415B-9DCF-A647C4EFCFF8}"/>
              </a:ext>
            </a:extLst>
          </p:cNvPr>
          <p:cNvSpPr txBox="1"/>
          <p:nvPr/>
        </p:nvSpPr>
        <p:spPr>
          <a:xfrm>
            <a:off x="8836027" y="5121507"/>
            <a:ext cx="3516144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C44A2A-65D8-41C0-966B-E789E446DAF2}"/>
              </a:ext>
            </a:extLst>
          </p:cNvPr>
          <p:cNvSpPr txBox="1"/>
          <p:nvPr/>
        </p:nvSpPr>
        <p:spPr>
          <a:xfrm>
            <a:off x="9408448" y="6258909"/>
            <a:ext cx="3516144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49BB24-57EF-482F-AB7D-A349E6017878}"/>
              </a:ext>
            </a:extLst>
          </p:cNvPr>
          <p:cNvSpPr txBox="1"/>
          <p:nvPr/>
        </p:nvSpPr>
        <p:spPr>
          <a:xfrm>
            <a:off x="16957328" y="3993125"/>
            <a:ext cx="43254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NI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METHOD</a:t>
            </a:r>
            <a:endParaRPr lang="en-US" sz="3200" b="1" spc="-30" dirty="0">
              <a:solidFill>
                <a:schemeClr val="bg1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C3639F-E120-4639-A3DB-6F4C7E477D31}"/>
              </a:ext>
            </a:extLst>
          </p:cNvPr>
          <p:cNvSpPr txBox="1"/>
          <p:nvPr/>
        </p:nvSpPr>
        <p:spPr>
          <a:xfrm>
            <a:off x="16224379" y="5121507"/>
            <a:ext cx="3516144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EF49E7-44AF-4D64-9191-1B4AEE194580}"/>
              </a:ext>
            </a:extLst>
          </p:cNvPr>
          <p:cNvSpPr txBox="1"/>
          <p:nvPr/>
        </p:nvSpPr>
        <p:spPr>
          <a:xfrm>
            <a:off x="16796800" y="6258909"/>
            <a:ext cx="3516144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CF5E6B-945E-4062-B7B8-6D28B8646B23}"/>
              </a:ext>
            </a:extLst>
          </p:cNvPr>
          <p:cNvSpPr txBox="1"/>
          <p:nvPr/>
        </p:nvSpPr>
        <p:spPr>
          <a:xfrm>
            <a:off x="2113568" y="11621343"/>
            <a:ext cx="43254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NI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MEASUREMENT</a:t>
            </a:r>
            <a:endParaRPr lang="en-US" sz="3200" b="1" spc="-30" dirty="0">
              <a:solidFill>
                <a:schemeClr val="bg1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253706-32E7-414C-830E-CB5AA617027A}"/>
              </a:ext>
            </a:extLst>
          </p:cNvPr>
          <p:cNvSpPr txBox="1"/>
          <p:nvPr/>
        </p:nvSpPr>
        <p:spPr>
          <a:xfrm>
            <a:off x="9489728" y="11621343"/>
            <a:ext cx="43254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NI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MACHINE</a:t>
            </a:r>
            <a:endParaRPr lang="en-US" sz="3200" b="1" spc="-30" dirty="0">
              <a:solidFill>
                <a:schemeClr val="bg1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212885-A169-433E-A87D-D5F11AD3EE58}"/>
              </a:ext>
            </a:extLst>
          </p:cNvPr>
          <p:cNvSpPr txBox="1"/>
          <p:nvPr/>
        </p:nvSpPr>
        <p:spPr>
          <a:xfrm>
            <a:off x="16957328" y="11621343"/>
            <a:ext cx="43254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NI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MATERIAL</a:t>
            </a:r>
            <a:endParaRPr lang="en-US" sz="3200" b="1" spc="-30" dirty="0">
              <a:solidFill>
                <a:schemeClr val="bg1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DC68FD-551A-437C-BD2B-911E7547B4FE}"/>
              </a:ext>
            </a:extLst>
          </p:cNvPr>
          <p:cNvSpPr txBox="1"/>
          <p:nvPr/>
        </p:nvSpPr>
        <p:spPr>
          <a:xfrm>
            <a:off x="1520827" y="10422981"/>
            <a:ext cx="3516144" cy="51462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56066E-E5FB-4363-94E5-303F1690E333}"/>
              </a:ext>
            </a:extLst>
          </p:cNvPr>
          <p:cNvSpPr txBox="1"/>
          <p:nvPr/>
        </p:nvSpPr>
        <p:spPr>
          <a:xfrm>
            <a:off x="8836027" y="10422981"/>
            <a:ext cx="3516144" cy="51462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59B9E9-2250-4498-8F1D-E324857EE380}"/>
              </a:ext>
            </a:extLst>
          </p:cNvPr>
          <p:cNvSpPr txBox="1"/>
          <p:nvPr/>
        </p:nvSpPr>
        <p:spPr>
          <a:xfrm>
            <a:off x="16224379" y="10422981"/>
            <a:ext cx="3516144" cy="51462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C007F8-05C7-4C28-86BA-CD2685DA3DE5}"/>
              </a:ext>
            </a:extLst>
          </p:cNvPr>
          <p:cNvSpPr txBox="1"/>
          <p:nvPr/>
        </p:nvSpPr>
        <p:spPr>
          <a:xfrm>
            <a:off x="2093248" y="9279483"/>
            <a:ext cx="3516144" cy="51462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79303D-3EB3-42C0-9F50-8FAC1EF9DE6B}"/>
              </a:ext>
            </a:extLst>
          </p:cNvPr>
          <p:cNvSpPr txBox="1"/>
          <p:nvPr/>
        </p:nvSpPr>
        <p:spPr>
          <a:xfrm>
            <a:off x="9408448" y="9279483"/>
            <a:ext cx="3516144" cy="51462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FFE2B5-D3DB-4840-8076-79F94BAA7102}"/>
              </a:ext>
            </a:extLst>
          </p:cNvPr>
          <p:cNvSpPr txBox="1"/>
          <p:nvPr/>
        </p:nvSpPr>
        <p:spPr>
          <a:xfrm>
            <a:off x="16796800" y="9279483"/>
            <a:ext cx="3516144" cy="51462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impact.</a:t>
            </a:r>
          </a:p>
        </p:txBody>
      </p:sp>
    </p:spTree>
    <p:extLst>
      <p:ext uri="{BB962C8B-B14F-4D97-AF65-F5344CB8AC3E}">
        <p14:creationId xmlns:p14="http://schemas.microsoft.com/office/powerpoint/2010/main" val="3498706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2">
            <a:extLst>
              <a:ext uri="{FF2B5EF4-FFF2-40B4-BE49-F238E27FC236}">
                <a16:creationId xmlns:a16="http://schemas.microsoft.com/office/drawing/2014/main" id="{1F80557B-F574-41AE-A68E-5676BEE63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115" y="3346858"/>
            <a:ext cx="7349967" cy="1057716"/>
          </a:xfrm>
          <a:prstGeom prst="roundRect">
            <a:avLst>
              <a:gd name="adj" fmla="val 50000"/>
            </a:avLst>
          </a:prstGeom>
          <a:solidFill>
            <a:schemeClr val="accent6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4" name="Freeform 3">
            <a:extLst>
              <a:ext uri="{FF2B5EF4-FFF2-40B4-BE49-F238E27FC236}">
                <a16:creationId xmlns:a16="http://schemas.microsoft.com/office/drawing/2014/main" id="{5D8FC712-5E9D-43DB-9A8E-5C403CB7C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3557" y="4871668"/>
            <a:ext cx="11615572" cy="1030693"/>
          </a:xfrm>
          <a:custGeom>
            <a:avLst/>
            <a:gdLst>
              <a:gd name="T0" fmla="*/ 0 w 13270"/>
              <a:gd name="T1" fmla="*/ 0 h 1178"/>
              <a:gd name="T2" fmla="*/ 7647 w 13270"/>
              <a:gd name="T3" fmla="*/ 0 h 1178"/>
              <a:gd name="T4" fmla="*/ 7647 w 13270"/>
              <a:gd name="T5" fmla="*/ 0 h 1178"/>
              <a:gd name="T6" fmla="*/ 8825 w 13270"/>
              <a:gd name="T7" fmla="*/ 1177 h 1178"/>
              <a:gd name="T8" fmla="*/ 13269 w 13270"/>
              <a:gd name="T9" fmla="*/ 1177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70" h="1178">
                <a:moveTo>
                  <a:pt x="0" y="0"/>
                </a:moveTo>
                <a:lnTo>
                  <a:pt x="7647" y="0"/>
                </a:lnTo>
                <a:lnTo>
                  <a:pt x="7647" y="0"/>
                </a:lnTo>
                <a:cubicBezTo>
                  <a:pt x="8297" y="0"/>
                  <a:pt x="8825" y="527"/>
                  <a:pt x="8825" y="1177"/>
                </a:cubicBezTo>
                <a:lnTo>
                  <a:pt x="13269" y="1177"/>
                </a:lnTo>
              </a:path>
            </a:pathLst>
          </a:cu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5" name="Freeform 4">
            <a:extLst>
              <a:ext uri="{FF2B5EF4-FFF2-40B4-BE49-F238E27FC236}">
                <a16:creationId xmlns:a16="http://schemas.microsoft.com/office/drawing/2014/main" id="{047BB51F-6056-49BE-BAEF-A62232358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2623" y="5720929"/>
            <a:ext cx="328122" cy="362866"/>
          </a:xfrm>
          <a:custGeom>
            <a:avLst/>
            <a:gdLst>
              <a:gd name="T0" fmla="*/ 372 w 373"/>
              <a:gd name="T1" fmla="*/ 206 h 414"/>
              <a:gd name="T2" fmla="*/ 372 w 373"/>
              <a:gd name="T3" fmla="*/ 206 h 414"/>
              <a:gd name="T4" fmla="*/ 0 w 373"/>
              <a:gd name="T5" fmla="*/ 413 h 414"/>
              <a:gd name="T6" fmla="*/ 75 w 373"/>
              <a:gd name="T7" fmla="*/ 206 h 414"/>
              <a:gd name="T8" fmla="*/ 0 w 373"/>
              <a:gd name="T9" fmla="*/ 0 h 414"/>
              <a:gd name="T10" fmla="*/ 0 w 373"/>
              <a:gd name="T11" fmla="*/ 0 h 414"/>
              <a:gd name="T12" fmla="*/ 372 w 373"/>
              <a:gd name="T13" fmla="*/ 206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3" h="414">
                <a:moveTo>
                  <a:pt x="372" y="206"/>
                </a:moveTo>
                <a:lnTo>
                  <a:pt x="372" y="206"/>
                </a:lnTo>
                <a:cubicBezTo>
                  <a:pt x="248" y="252"/>
                  <a:pt x="95" y="331"/>
                  <a:pt x="0" y="413"/>
                </a:cubicBezTo>
                <a:lnTo>
                  <a:pt x="75" y="206"/>
                </a:lnTo>
                <a:lnTo>
                  <a:pt x="0" y="0"/>
                </a:lnTo>
                <a:lnTo>
                  <a:pt x="0" y="0"/>
                </a:lnTo>
                <a:cubicBezTo>
                  <a:pt x="95" y="82"/>
                  <a:pt x="248" y="161"/>
                  <a:pt x="372" y="20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30B60E89-2CEE-4CB9-BC39-EA474A729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3557" y="6963938"/>
            <a:ext cx="11615572" cy="1030693"/>
          </a:xfrm>
          <a:custGeom>
            <a:avLst/>
            <a:gdLst>
              <a:gd name="T0" fmla="*/ 0 w 13270"/>
              <a:gd name="T1" fmla="*/ 0 h 1179"/>
              <a:gd name="T2" fmla="*/ 7647 w 13270"/>
              <a:gd name="T3" fmla="*/ 0 h 1179"/>
              <a:gd name="T4" fmla="*/ 7647 w 13270"/>
              <a:gd name="T5" fmla="*/ 0 h 1179"/>
              <a:gd name="T6" fmla="*/ 8825 w 13270"/>
              <a:gd name="T7" fmla="*/ 1178 h 1179"/>
              <a:gd name="T8" fmla="*/ 13269 w 13270"/>
              <a:gd name="T9" fmla="*/ 1178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70" h="1179">
                <a:moveTo>
                  <a:pt x="0" y="0"/>
                </a:moveTo>
                <a:lnTo>
                  <a:pt x="7647" y="0"/>
                </a:lnTo>
                <a:lnTo>
                  <a:pt x="7647" y="0"/>
                </a:lnTo>
                <a:cubicBezTo>
                  <a:pt x="8297" y="0"/>
                  <a:pt x="8825" y="527"/>
                  <a:pt x="8825" y="1178"/>
                </a:cubicBezTo>
                <a:lnTo>
                  <a:pt x="13269" y="1178"/>
                </a:lnTo>
              </a:path>
            </a:pathLst>
          </a:cu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7" name="Freeform 6">
            <a:extLst>
              <a:ext uri="{FF2B5EF4-FFF2-40B4-BE49-F238E27FC236}">
                <a16:creationId xmlns:a16="http://schemas.microsoft.com/office/drawing/2014/main" id="{098DB452-7F5D-4F0B-993E-68872450F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2623" y="7813199"/>
            <a:ext cx="328122" cy="362866"/>
          </a:xfrm>
          <a:custGeom>
            <a:avLst/>
            <a:gdLst>
              <a:gd name="T0" fmla="*/ 372 w 373"/>
              <a:gd name="T1" fmla="*/ 207 h 415"/>
              <a:gd name="T2" fmla="*/ 372 w 373"/>
              <a:gd name="T3" fmla="*/ 207 h 415"/>
              <a:gd name="T4" fmla="*/ 0 w 373"/>
              <a:gd name="T5" fmla="*/ 414 h 415"/>
              <a:gd name="T6" fmla="*/ 75 w 373"/>
              <a:gd name="T7" fmla="*/ 207 h 415"/>
              <a:gd name="T8" fmla="*/ 0 w 373"/>
              <a:gd name="T9" fmla="*/ 0 h 415"/>
              <a:gd name="T10" fmla="*/ 0 w 373"/>
              <a:gd name="T11" fmla="*/ 0 h 415"/>
              <a:gd name="T12" fmla="*/ 372 w 373"/>
              <a:gd name="T13" fmla="*/ 20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3" h="415">
                <a:moveTo>
                  <a:pt x="372" y="207"/>
                </a:moveTo>
                <a:lnTo>
                  <a:pt x="372" y="207"/>
                </a:lnTo>
                <a:cubicBezTo>
                  <a:pt x="248" y="252"/>
                  <a:pt x="95" y="330"/>
                  <a:pt x="0" y="414"/>
                </a:cubicBezTo>
                <a:lnTo>
                  <a:pt x="75" y="207"/>
                </a:lnTo>
                <a:lnTo>
                  <a:pt x="0" y="0"/>
                </a:lnTo>
                <a:lnTo>
                  <a:pt x="0" y="0"/>
                </a:lnTo>
                <a:cubicBezTo>
                  <a:pt x="95" y="82"/>
                  <a:pt x="248" y="160"/>
                  <a:pt x="372" y="20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8" name="Freeform 7">
            <a:extLst>
              <a:ext uri="{FF2B5EF4-FFF2-40B4-BE49-F238E27FC236}">
                <a16:creationId xmlns:a16="http://schemas.microsoft.com/office/drawing/2014/main" id="{135938BF-DCED-4448-A7DF-D64DB8B2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3557" y="9056208"/>
            <a:ext cx="11615572" cy="1030693"/>
          </a:xfrm>
          <a:custGeom>
            <a:avLst/>
            <a:gdLst>
              <a:gd name="T0" fmla="*/ 0 w 13270"/>
              <a:gd name="T1" fmla="*/ 0 h 1178"/>
              <a:gd name="T2" fmla="*/ 7647 w 13270"/>
              <a:gd name="T3" fmla="*/ 0 h 1178"/>
              <a:gd name="T4" fmla="*/ 7647 w 13270"/>
              <a:gd name="T5" fmla="*/ 0 h 1178"/>
              <a:gd name="T6" fmla="*/ 8825 w 13270"/>
              <a:gd name="T7" fmla="*/ 1177 h 1178"/>
              <a:gd name="T8" fmla="*/ 8825 w 13270"/>
              <a:gd name="T9" fmla="*/ 1177 h 1178"/>
              <a:gd name="T10" fmla="*/ 13269 w 13270"/>
              <a:gd name="T11" fmla="*/ 1177 h 1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70" h="1178">
                <a:moveTo>
                  <a:pt x="0" y="0"/>
                </a:moveTo>
                <a:lnTo>
                  <a:pt x="7647" y="0"/>
                </a:lnTo>
                <a:lnTo>
                  <a:pt x="7647" y="0"/>
                </a:lnTo>
                <a:cubicBezTo>
                  <a:pt x="8297" y="0"/>
                  <a:pt x="8825" y="527"/>
                  <a:pt x="8825" y="1177"/>
                </a:cubicBezTo>
                <a:lnTo>
                  <a:pt x="8825" y="1177"/>
                </a:lnTo>
                <a:lnTo>
                  <a:pt x="13269" y="1177"/>
                </a:lnTo>
              </a:path>
            </a:pathLst>
          </a:custGeom>
          <a:noFill/>
          <a:ln w="381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9" name="Freeform 8">
            <a:extLst>
              <a:ext uri="{FF2B5EF4-FFF2-40B4-BE49-F238E27FC236}">
                <a16:creationId xmlns:a16="http://schemas.microsoft.com/office/drawing/2014/main" id="{D5EF2714-FE67-4866-8526-8BE2B8717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2623" y="9905469"/>
            <a:ext cx="328122" cy="362866"/>
          </a:xfrm>
          <a:custGeom>
            <a:avLst/>
            <a:gdLst>
              <a:gd name="T0" fmla="*/ 372 w 373"/>
              <a:gd name="T1" fmla="*/ 207 h 415"/>
              <a:gd name="T2" fmla="*/ 372 w 373"/>
              <a:gd name="T3" fmla="*/ 207 h 415"/>
              <a:gd name="T4" fmla="*/ 0 w 373"/>
              <a:gd name="T5" fmla="*/ 414 h 415"/>
              <a:gd name="T6" fmla="*/ 75 w 373"/>
              <a:gd name="T7" fmla="*/ 207 h 415"/>
              <a:gd name="T8" fmla="*/ 0 w 373"/>
              <a:gd name="T9" fmla="*/ 0 h 415"/>
              <a:gd name="T10" fmla="*/ 0 w 373"/>
              <a:gd name="T11" fmla="*/ 0 h 415"/>
              <a:gd name="T12" fmla="*/ 372 w 373"/>
              <a:gd name="T13" fmla="*/ 20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3" h="415">
                <a:moveTo>
                  <a:pt x="372" y="207"/>
                </a:moveTo>
                <a:lnTo>
                  <a:pt x="372" y="207"/>
                </a:lnTo>
                <a:cubicBezTo>
                  <a:pt x="248" y="253"/>
                  <a:pt x="95" y="332"/>
                  <a:pt x="0" y="414"/>
                </a:cubicBezTo>
                <a:lnTo>
                  <a:pt x="75" y="207"/>
                </a:lnTo>
                <a:lnTo>
                  <a:pt x="0" y="0"/>
                </a:lnTo>
                <a:lnTo>
                  <a:pt x="0" y="0"/>
                </a:lnTo>
                <a:cubicBezTo>
                  <a:pt x="95" y="84"/>
                  <a:pt x="248" y="162"/>
                  <a:pt x="372" y="20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0" name="Freeform 9">
            <a:extLst>
              <a:ext uri="{FF2B5EF4-FFF2-40B4-BE49-F238E27FC236}">
                <a16:creationId xmlns:a16="http://schemas.microsoft.com/office/drawing/2014/main" id="{377F3283-4449-410A-8EBE-D061A58E4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3557" y="11152337"/>
            <a:ext cx="11615572" cy="1030695"/>
          </a:xfrm>
          <a:custGeom>
            <a:avLst/>
            <a:gdLst>
              <a:gd name="T0" fmla="*/ 0 w 13270"/>
              <a:gd name="T1" fmla="*/ 0 h 1179"/>
              <a:gd name="T2" fmla="*/ 7647 w 13270"/>
              <a:gd name="T3" fmla="*/ 0 h 1179"/>
              <a:gd name="T4" fmla="*/ 7647 w 13270"/>
              <a:gd name="T5" fmla="*/ 0 h 1179"/>
              <a:gd name="T6" fmla="*/ 8825 w 13270"/>
              <a:gd name="T7" fmla="*/ 1178 h 1179"/>
              <a:gd name="T8" fmla="*/ 8825 w 13270"/>
              <a:gd name="T9" fmla="*/ 1178 h 1179"/>
              <a:gd name="T10" fmla="*/ 13269 w 13270"/>
              <a:gd name="T11" fmla="*/ 1178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70" h="1179">
                <a:moveTo>
                  <a:pt x="0" y="0"/>
                </a:moveTo>
                <a:lnTo>
                  <a:pt x="7647" y="0"/>
                </a:lnTo>
                <a:lnTo>
                  <a:pt x="7647" y="0"/>
                </a:lnTo>
                <a:cubicBezTo>
                  <a:pt x="8297" y="0"/>
                  <a:pt x="8825" y="527"/>
                  <a:pt x="8825" y="1178"/>
                </a:cubicBezTo>
                <a:lnTo>
                  <a:pt x="8825" y="1178"/>
                </a:lnTo>
                <a:lnTo>
                  <a:pt x="13269" y="1178"/>
                </a:lnTo>
              </a:path>
            </a:pathLst>
          </a:custGeom>
          <a:noFill/>
          <a:ln w="381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1" name="Freeform 10">
            <a:extLst>
              <a:ext uri="{FF2B5EF4-FFF2-40B4-BE49-F238E27FC236}">
                <a16:creationId xmlns:a16="http://schemas.microsoft.com/office/drawing/2014/main" id="{4A1D7929-660B-429C-A7B5-923C21E1C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2623" y="12001598"/>
            <a:ext cx="328122" cy="362866"/>
          </a:xfrm>
          <a:custGeom>
            <a:avLst/>
            <a:gdLst>
              <a:gd name="T0" fmla="*/ 372 w 373"/>
              <a:gd name="T1" fmla="*/ 207 h 414"/>
              <a:gd name="T2" fmla="*/ 372 w 373"/>
              <a:gd name="T3" fmla="*/ 207 h 414"/>
              <a:gd name="T4" fmla="*/ 0 w 373"/>
              <a:gd name="T5" fmla="*/ 413 h 414"/>
              <a:gd name="T6" fmla="*/ 75 w 373"/>
              <a:gd name="T7" fmla="*/ 207 h 414"/>
              <a:gd name="T8" fmla="*/ 0 w 373"/>
              <a:gd name="T9" fmla="*/ 0 h 414"/>
              <a:gd name="T10" fmla="*/ 0 w 373"/>
              <a:gd name="T11" fmla="*/ 0 h 414"/>
              <a:gd name="T12" fmla="*/ 372 w 373"/>
              <a:gd name="T13" fmla="*/ 207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3" h="414">
                <a:moveTo>
                  <a:pt x="372" y="207"/>
                </a:moveTo>
                <a:lnTo>
                  <a:pt x="372" y="207"/>
                </a:lnTo>
                <a:cubicBezTo>
                  <a:pt x="248" y="252"/>
                  <a:pt x="95" y="330"/>
                  <a:pt x="0" y="413"/>
                </a:cubicBezTo>
                <a:lnTo>
                  <a:pt x="75" y="207"/>
                </a:lnTo>
                <a:lnTo>
                  <a:pt x="0" y="0"/>
                </a:lnTo>
                <a:lnTo>
                  <a:pt x="0" y="0"/>
                </a:lnTo>
                <a:cubicBezTo>
                  <a:pt x="95" y="82"/>
                  <a:pt x="248" y="161"/>
                  <a:pt x="372" y="20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2" name="Freeform 11">
            <a:extLst>
              <a:ext uri="{FF2B5EF4-FFF2-40B4-BE49-F238E27FC236}">
                <a16:creationId xmlns:a16="http://schemas.microsoft.com/office/drawing/2014/main" id="{BEA307D5-CA24-4B67-BC7A-1C9F34158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8170" y="3346858"/>
            <a:ext cx="7349967" cy="1057716"/>
          </a:xfrm>
          <a:prstGeom prst="roundRect">
            <a:avLst>
              <a:gd name="adj" fmla="val 50000"/>
            </a:avLst>
          </a:prstGeom>
          <a:solidFill>
            <a:schemeClr val="accent6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3" name="Freeform 12">
            <a:extLst>
              <a:ext uri="{FF2B5EF4-FFF2-40B4-BE49-F238E27FC236}">
                <a16:creationId xmlns:a16="http://schemas.microsoft.com/office/drawing/2014/main" id="{1578E759-4DD7-46E1-A29F-77D1FEADC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4898" y="4871668"/>
            <a:ext cx="6624235" cy="1710101"/>
          </a:xfrm>
          <a:custGeom>
            <a:avLst/>
            <a:gdLst>
              <a:gd name="T0" fmla="*/ 977 w 7566"/>
              <a:gd name="T1" fmla="*/ 1953 h 1954"/>
              <a:gd name="T2" fmla="*/ 977 w 7566"/>
              <a:gd name="T3" fmla="*/ 1953 h 1954"/>
              <a:gd name="T4" fmla="*/ 0 w 7566"/>
              <a:gd name="T5" fmla="*/ 977 h 1954"/>
              <a:gd name="T6" fmla="*/ 0 w 7566"/>
              <a:gd name="T7" fmla="*/ 977 h 1954"/>
              <a:gd name="T8" fmla="*/ 0 w 7566"/>
              <a:gd name="T9" fmla="*/ 977 h 1954"/>
              <a:gd name="T10" fmla="*/ 977 w 7566"/>
              <a:gd name="T11" fmla="*/ 0 h 1954"/>
              <a:gd name="T12" fmla="*/ 7565 w 7566"/>
              <a:gd name="T13" fmla="*/ 0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66" h="1954">
                <a:moveTo>
                  <a:pt x="977" y="1953"/>
                </a:moveTo>
                <a:lnTo>
                  <a:pt x="977" y="1953"/>
                </a:lnTo>
                <a:cubicBezTo>
                  <a:pt x="438" y="1953"/>
                  <a:pt x="0" y="1516"/>
                  <a:pt x="0" y="977"/>
                </a:cubicBezTo>
                <a:lnTo>
                  <a:pt x="0" y="977"/>
                </a:lnTo>
                <a:lnTo>
                  <a:pt x="0" y="977"/>
                </a:lnTo>
                <a:cubicBezTo>
                  <a:pt x="0" y="437"/>
                  <a:pt x="438" y="0"/>
                  <a:pt x="977" y="0"/>
                </a:cubicBezTo>
                <a:lnTo>
                  <a:pt x="7565" y="0"/>
                </a:lnTo>
              </a:path>
            </a:pathLst>
          </a:cu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4" name="Freeform 13">
            <a:extLst>
              <a:ext uri="{FF2B5EF4-FFF2-40B4-BE49-F238E27FC236}">
                <a16:creationId xmlns:a16="http://schemas.microsoft.com/office/drawing/2014/main" id="{1BED3A97-695F-47E4-94A7-3EEF89228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4898" y="6963938"/>
            <a:ext cx="6624235" cy="1710101"/>
          </a:xfrm>
          <a:custGeom>
            <a:avLst/>
            <a:gdLst>
              <a:gd name="T0" fmla="*/ 977 w 7566"/>
              <a:gd name="T1" fmla="*/ 1953 h 1954"/>
              <a:gd name="T2" fmla="*/ 977 w 7566"/>
              <a:gd name="T3" fmla="*/ 1953 h 1954"/>
              <a:gd name="T4" fmla="*/ 0 w 7566"/>
              <a:gd name="T5" fmla="*/ 977 h 1954"/>
              <a:gd name="T6" fmla="*/ 0 w 7566"/>
              <a:gd name="T7" fmla="*/ 977 h 1954"/>
              <a:gd name="T8" fmla="*/ 0 w 7566"/>
              <a:gd name="T9" fmla="*/ 977 h 1954"/>
              <a:gd name="T10" fmla="*/ 977 w 7566"/>
              <a:gd name="T11" fmla="*/ 0 h 1954"/>
              <a:gd name="T12" fmla="*/ 7565 w 7566"/>
              <a:gd name="T13" fmla="*/ 0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66" h="1954">
                <a:moveTo>
                  <a:pt x="977" y="1953"/>
                </a:moveTo>
                <a:lnTo>
                  <a:pt x="977" y="1953"/>
                </a:lnTo>
                <a:cubicBezTo>
                  <a:pt x="438" y="1953"/>
                  <a:pt x="0" y="1516"/>
                  <a:pt x="0" y="977"/>
                </a:cubicBezTo>
                <a:lnTo>
                  <a:pt x="0" y="977"/>
                </a:lnTo>
                <a:lnTo>
                  <a:pt x="0" y="977"/>
                </a:lnTo>
                <a:cubicBezTo>
                  <a:pt x="0" y="437"/>
                  <a:pt x="438" y="0"/>
                  <a:pt x="977" y="0"/>
                </a:cubicBezTo>
                <a:lnTo>
                  <a:pt x="7565" y="0"/>
                </a:lnTo>
              </a:path>
            </a:pathLst>
          </a:cu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5" name="Freeform 14">
            <a:extLst>
              <a:ext uri="{FF2B5EF4-FFF2-40B4-BE49-F238E27FC236}">
                <a16:creationId xmlns:a16="http://schemas.microsoft.com/office/drawing/2014/main" id="{CEB29EC7-3164-4972-A104-33A0F2419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4898" y="9056208"/>
            <a:ext cx="6624235" cy="1710101"/>
          </a:xfrm>
          <a:custGeom>
            <a:avLst/>
            <a:gdLst>
              <a:gd name="T0" fmla="*/ 977 w 7566"/>
              <a:gd name="T1" fmla="*/ 1954 h 1955"/>
              <a:gd name="T2" fmla="*/ 977 w 7566"/>
              <a:gd name="T3" fmla="*/ 1954 h 1955"/>
              <a:gd name="T4" fmla="*/ 0 w 7566"/>
              <a:gd name="T5" fmla="*/ 977 h 1955"/>
              <a:gd name="T6" fmla="*/ 0 w 7566"/>
              <a:gd name="T7" fmla="*/ 976 h 1955"/>
              <a:gd name="T8" fmla="*/ 0 w 7566"/>
              <a:gd name="T9" fmla="*/ 976 h 1955"/>
              <a:gd name="T10" fmla="*/ 977 w 7566"/>
              <a:gd name="T11" fmla="*/ 0 h 1955"/>
              <a:gd name="T12" fmla="*/ 7565 w 7566"/>
              <a:gd name="T13" fmla="*/ 0 h 1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66" h="1955">
                <a:moveTo>
                  <a:pt x="977" y="1954"/>
                </a:moveTo>
                <a:lnTo>
                  <a:pt x="977" y="1954"/>
                </a:lnTo>
                <a:cubicBezTo>
                  <a:pt x="438" y="1954"/>
                  <a:pt x="0" y="1516"/>
                  <a:pt x="0" y="977"/>
                </a:cubicBezTo>
                <a:lnTo>
                  <a:pt x="0" y="976"/>
                </a:lnTo>
                <a:lnTo>
                  <a:pt x="0" y="976"/>
                </a:lnTo>
                <a:cubicBezTo>
                  <a:pt x="0" y="438"/>
                  <a:pt x="438" y="0"/>
                  <a:pt x="977" y="0"/>
                </a:cubicBezTo>
                <a:lnTo>
                  <a:pt x="7565" y="0"/>
                </a:lnTo>
              </a:path>
            </a:pathLst>
          </a:custGeom>
          <a:noFill/>
          <a:ln w="381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6" name="Freeform 15">
            <a:extLst>
              <a:ext uri="{FF2B5EF4-FFF2-40B4-BE49-F238E27FC236}">
                <a16:creationId xmlns:a16="http://schemas.microsoft.com/office/drawing/2014/main" id="{1BF7EE65-C0C4-4066-807F-16A48F4C1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4898" y="11152337"/>
            <a:ext cx="6624235" cy="1710104"/>
          </a:xfrm>
          <a:custGeom>
            <a:avLst/>
            <a:gdLst>
              <a:gd name="T0" fmla="*/ 977 w 7566"/>
              <a:gd name="T1" fmla="*/ 1953 h 1954"/>
              <a:gd name="T2" fmla="*/ 977 w 7566"/>
              <a:gd name="T3" fmla="*/ 1953 h 1954"/>
              <a:gd name="T4" fmla="*/ 0 w 7566"/>
              <a:gd name="T5" fmla="*/ 977 h 1954"/>
              <a:gd name="T6" fmla="*/ 0 w 7566"/>
              <a:gd name="T7" fmla="*/ 977 h 1954"/>
              <a:gd name="T8" fmla="*/ 0 w 7566"/>
              <a:gd name="T9" fmla="*/ 977 h 1954"/>
              <a:gd name="T10" fmla="*/ 977 w 7566"/>
              <a:gd name="T11" fmla="*/ 0 h 1954"/>
              <a:gd name="T12" fmla="*/ 7565 w 7566"/>
              <a:gd name="T13" fmla="*/ 0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66" h="1954">
                <a:moveTo>
                  <a:pt x="977" y="1953"/>
                </a:moveTo>
                <a:lnTo>
                  <a:pt x="977" y="1953"/>
                </a:lnTo>
                <a:cubicBezTo>
                  <a:pt x="438" y="1953"/>
                  <a:pt x="0" y="1516"/>
                  <a:pt x="0" y="977"/>
                </a:cubicBezTo>
                <a:lnTo>
                  <a:pt x="0" y="977"/>
                </a:lnTo>
                <a:lnTo>
                  <a:pt x="0" y="977"/>
                </a:lnTo>
                <a:cubicBezTo>
                  <a:pt x="0" y="437"/>
                  <a:pt x="438" y="0"/>
                  <a:pt x="977" y="0"/>
                </a:cubicBezTo>
                <a:lnTo>
                  <a:pt x="7565" y="0"/>
                </a:lnTo>
              </a:path>
            </a:pathLst>
          </a:custGeom>
          <a:noFill/>
          <a:ln w="381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C86F0B-7DD3-40F7-BEE6-D765D2CDB281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ROOT CAUSE ANALYSIS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203AA5-2F38-4AB9-A8F1-05EA99E2CA2E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C9A7C0-930F-4BE1-8A22-309A8F59E641}"/>
              </a:ext>
            </a:extLst>
          </p:cNvPr>
          <p:cNvSpPr txBox="1"/>
          <p:nvPr/>
        </p:nvSpPr>
        <p:spPr>
          <a:xfrm>
            <a:off x="15271314" y="3560057"/>
            <a:ext cx="609519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IMPACT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39C297-FB0D-4A1A-9476-78DBF1A6EF8B}"/>
              </a:ext>
            </a:extLst>
          </p:cNvPr>
          <p:cNvSpPr txBox="1"/>
          <p:nvPr/>
        </p:nvSpPr>
        <p:spPr>
          <a:xfrm>
            <a:off x="15675175" y="5223729"/>
            <a:ext cx="585490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890B0C-B314-462A-A6CD-1590FDC977C9}"/>
              </a:ext>
            </a:extLst>
          </p:cNvPr>
          <p:cNvSpPr txBox="1"/>
          <p:nvPr/>
        </p:nvSpPr>
        <p:spPr>
          <a:xfrm>
            <a:off x="3047964" y="3572249"/>
            <a:ext cx="609519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WHY?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8EB256-AE82-4DF1-A920-48E215C8A37C}"/>
              </a:ext>
            </a:extLst>
          </p:cNvPr>
          <p:cNvSpPr txBox="1"/>
          <p:nvPr/>
        </p:nvSpPr>
        <p:spPr>
          <a:xfrm>
            <a:off x="4110193" y="5185593"/>
            <a:ext cx="585490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253D4A-684C-43F0-BADF-85C79FA5A695}"/>
              </a:ext>
            </a:extLst>
          </p:cNvPr>
          <p:cNvSpPr txBox="1"/>
          <p:nvPr/>
        </p:nvSpPr>
        <p:spPr>
          <a:xfrm>
            <a:off x="15675175" y="7315525"/>
            <a:ext cx="585490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84BDCE-297F-4816-853F-F55A00DD49A2}"/>
              </a:ext>
            </a:extLst>
          </p:cNvPr>
          <p:cNvSpPr txBox="1"/>
          <p:nvPr/>
        </p:nvSpPr>
        <p:spPr>
          <a:xfrm>
            <a:off x="4110193" y="7277389"/>
            <a:ext cx="585490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D6DEFE-53BF-4D40-B0B4-CFF4708B3DC4}"/>
              </a:ext>
            </a:extLst>
          </p:cNvPr>
          <p:cNvSpPr txBox="1"/>
          <p:nvPr/>
        </p:nvSpPr>
        <p:spPr>
          <a:xfrm>
            <a:off x="15675175" y="9405761"/>
            <a:ext cx="585490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26F5E7-95E9-495E-8E8B-43E6B42A30C8}"/>
              </a:ext>
            </a:extLst>
          </p:cNvPr>
          <p:cNvSpPr txBox="1"/>
          <p:nvPr/>
        </p:nvSpPr>
        <p:spPr>
          <a:xfrm>
            <a:off x="4110193" y="9367625"/>
            <a:ext cx="585490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3C6AC39-2FD5-4A12-B6DE-C89AA8135FD3}"/>
              </a:ext>
            </a:extLst>
          </p:cNvPr>
          <p:cNvSpPr txBox="1"/>
          <p:nvPr/>
        </p:nvSpPr>
        <p:spPr>
          <a:xfrm>
            <a:off x="15675175" y="11497557"/>
            <a:ext cx="585490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853886-75D1-49F4-8D2B-8B4AACDC197C}"/>
              </a:ext>
            </a:extLst>
          </p:cNvPr>
          <p:cNvSpPr txBox="1"/>
          <p:nvPr/>
        </p:nvSpPr>
        <p:spPr>
          <a:xfrm>
            <a:off x="4110193" y="11459421"/>
            <a:ext cx="5854902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C23EB3-33C9-4CB6-9F0A-0664E06BE8BE}"/>
              </a:ext>
            </a:extLst>
          </p:cNvPr>
          <p:cNvSpPr txBox="1"/>
          <p:nvPr/>
        </p:nvSpPr>
        <p:spPr>
          <a:xfrm>
            <a:off x="2360594" y="5066626"/>
            <a:ext cx="1527139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000" b="1" spc="-290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rPr>
              <a:t>01.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86B684-2F7D-48FB-9205-C046DE41BE0E}"/>
              </a:ext>
            </a:extLst>
          </p:cNvPr>
          <p:cNvSpPr txBox="1"/>
          <p:nvPr/>
        </p:nvSpPr>
        <p:spPr>
          <a:xfrm>
            <a:off x="2360594" y="7171132"/>
            <a:ext cx="1527139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000" b="1" spc="-290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rPr>
              <a:t>02.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D4F940-AF14-4385-BC27-966EA308E493}"/>
              </a:ext>
            </a:extLst>
          </p:cNvPr>
          <p:cNvSpPr txBox="1"/>
          <p:nvPr/>
        </p:nvSpPr>
        <p:spPr>
          <a:xfrm>
            <a:off x="2360594" y="9260186"/>
            <a:ext cx="1527139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000" b="1" spc="-290" dirty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rPr>
              <a:t>03.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86019B-64F1-4952-90ED-BA981B578679}"/>
              </a:ext>
            </a:extLst>
          </p:cNvPr>
          <p:cNvSpPr txBox="1"/>
          <p:nvPr/>
        </p:nvSpPr>
        <p:spPr>
          <a:xfrm>
            <a:off x="2360594" y="11364480"/>
            <a:ext cx="1527139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000" b="1" spc="-290" dirty="0">
                <a:solidFill>
                  <a:schemeClr val="accent4"/>
                </a:solidFill>
                <a:latin typeface="Montserrat" pitchFamily="2" charset="77"/>
                <a:cs typeface="Poppins" pitchFamily="2" charset="77"/>
              </a:rPr>
              <a:t>04.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2">
            <a:extLst>
              <a:ext uri="{FF2B5EF4-FFF2-40B4-BE49-F238E27FC236}">
                <a16:creationId xmlns:a16="http://schemas.microsoft.com/office/drawing/2014/main" id="{DA37A2BD-A7B9-44B0-83B5-7714D9676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6949" y="4199980"/>
            <a:ext cx="4462480" cy="3196309"/>
          </a:xfrm>
          <a:prstGeom prst="roundRect">
            <a:avLst>
              <a:gd name="adj" fmla="val 21197"/>
            </a:avLst>
          </a:pr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id="{FF3F9C7B-A5AC-4A4F-800B-702F7A290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963" y="4392994"/>
            <a:ext cx="4084173" cy="281414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4" name="Freeform 4">
            <a:extLst>
              <a:ext uri="{FF2B5EF4-FFF2-40B4-BE49-F238E27FC236}">
                <a16:creationId xmlns:a16="http://schemas.microsoft.com/office/drawing/2014/main" id="{2A84E1BF-3CD1-4723-A3DD-D17213A6A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8655" y="4199980"/>
            <a:ext cx="4462480" cy="3196309"/>
          </a:xfrm>
          <a:prstGeom prst="roundRect">
            <a:avLst>
              <a:gd name="adj" fmla="val 20799"/>
            </a:avLst>
          </a:prstGeom>
          <a:noFill/>
          <a:ln w="254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4BAB2195-EBFC-4570-929A-916493F07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7808" y="4392994"/>
            <a:ext cx="4084173" cy="2814143"/>
          </a:xfrm>
          <a:prstGeom prst="roundRect">
            <a:avLst>
              <a:gd name="adj" fmla="val 16848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6" name="Freeform 6">
            <a:extLst>
              <a:ext uri="{FF2B5EF4-FFF2-40B4-BE49-F238E27FC236}">
                <a16:creationId xmlns:a16="http://schemas.microsoft.com/office/drawing/2014/main" id="{A4458A86-A436-487C-90BB-44BE57938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0359" y="4199980"/>
            <a:ext cx="4462480" cy="3196309"/>
          </a:xfrm>
          <a:prstGeom prst="roundRect">
            <a:avLst>
              <a:gd name="adj" fmla="val 21197"/>
            </a:avLst>
          </a:prstGeom>
          <a:noFill/>
          <a:ln w="254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7" name="Freeform 7">
            <a:extLst>
              <a:ext uri="{FF2B5EF4-FFF2-40B4-BE49-F238E27FC236}">
                <a16:creationId xmlns:a16="http://schemas.microsoft.com/office/drawing/2014/main" id="{969468A2-6596-48DA-B0BB-540C949A5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3373" y="4392994"/>
            <a:ext cx="4084173" cy="2814143"/>
          </a:xfrm>
          <a:prstGeom prst="roundRect">
            <a:avLst>
              <a:gd name="adj" fmla="val 16757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8" name="Freeform 8">
            <a:extLst>
              <a:ext uri="{FF2B5EF4-FFF2-40B4-BE49-F238E27FC236}">
                <a16:creationId xmlns:a16="http://schemas.microsoft.com/office/drawing/2014/main" id="{25249080-99A5-4E89-A619-CC9463D73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6949" y="8863194"/>
            <a:ext cx="4462480" cy="3196309"/>
          </a:xfrm>
          <a:prstGeom prst="roundRect">
            <a:avLst>
              <a:gd name="adj" fmla="val 21197"/>
            </a:avLst>
          </a:pr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9" name="Freeform 9">
            <a:extLst>
              <a:ext uri="{FF2B5EF4-FFF2-40B4-BE49-F238E27FC236}">
                <a16:creationId xmlns:a16="http://schemas.microsoft.com/office/drawing/2014/main" id="{1B4CD02C-5722-4D26-B899-BF61A657F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963" y="9052349"/>
            <a:ext cx="4084173" cy="2818002"/>
          </a:xfrm>
          <a:prstGeom prst="roundRect">
            <a:avLst>
              <a:gd name="adj" fmla="val 16802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0" name="Freeform 10">
            <a:extLst>
              <a:ext uri="{FF2B5EF4-FFF2-40B4-BE49-F238E27FC236}">
                <a16:creationId xmlns:a16="http://schemas.microsoft.com/office/drawing/2014/main" id="{AC50190A-3DDB-4201-916F-57A889830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5245" y="4199980"/>
            <a:ext cx="4466339" cy="3196309"/>
          </a:xfrm>
          <a:prstGeom prst="roundRect">
            <a:avLst>
              <a:gd name="adj" fmla="val 21276"/>
            </a:avLst>
          </a:pr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13DE05C4-5996-48C4-9C85-4C21E333D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8259" y="4392994"/>
            <a:ext cx="4084173" cy="2814143"/>
          </a:xfrm>
          <a:prstGeom prst="roundRect">
            <a:avLst>
              <a:gd name="adj" fmla="val 16351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2" name="Freeform 12">
            <a:extLst>
              <a:ext uri="{FF2B5EF4-FFF2-40B4-BE49-F238E27FC236}">
                <a16:creationId xmlns:a16="http://schemas.microsoft.com/office/drawing/2014/main" id="{F5EF646D-F16F-4465-9FC7-FF073065E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5245" y="8863194"/>
            <a:ext cx="4466339" cy="3196309"/>
          </a:xfrm>
          <a:prstGeom prst="roundRect">
            <a:avLst>
              <a:gd name="adj" fmla="val 20839"/>
            </a:avLst>
          </a:pr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3" name="Freeform 13">
            <a:extLst>
              <a:ext uri="{FF2B5EF4-FFF2-40B4-BE49-F238E27FC236}">
                <a16:creationId xmlns:a16="http://schemas.microsoft.com/office/drawing/2014/main" id="{5D7FD131-8743-4B31-A0AE-EA9C60F09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8259" y="9052349"/>
            <a:ext cx="4084173" cy="2818002"/>
          </a:xfrm>
          <a:prstGeom prst="roundRect">
            <a:avLst>
              <a:gd name="adj" fmla="val 16802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4" name="Freeform 14">
            <a:extLst>
              <a:ext uri="{FF2B5EF4-FFF2-40B4-BE49-F238E27FC236}">
                <a16:creationId xmlns:a16="http://schemas.microsoft.com/office/drawing/2014/main" id="{96C1E3FA-1740-43CA-8C6D-CA55BEED1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8655" y="8863194"/>
            <a:ext cx="4462480" cy="3196309"/>
          </a:xfrm>
          <a:prstGeom prst="roundRect">
            <a:avLst>
              <a:gd name="adj" fmla="val 21276"/>
            </a:avLst>
          </a:prstGeom>
          <a:noFill/>
          <a:ln w="254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5" name="Freeform 15">
            <a:extLst>
              <a:ext uri="{FF2B5EF4-FFF2-40B4-BE49-F238E27FC236}">
                <a16:creationId xmlns:a16="http://schemas.microsoft.com/office/drawing/2014/main" id="{B910214F-588B-43EF-AB33-A1596C36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7808" y="9052349"/>
            <a:ext cx="4084173" cy="2818002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6" name="Freeform 16">
            <a:extLst>
              <a:ext uri="{FF2B5EF4-FFF2-40B4-BE49-F238E27FC236}">
                <a16:creationId xmlns:a16="http://schemas.microsoft.com/office/drawing/2014/main" id="{E3544A7D-3B48-49CC-A138-D14E0B3C5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0359" y="8863194"/>
            <a:ext cx="4462480" cy="3196309"/>
          </a:xfrm>
          <a:prstGeom prst="roundRect">
            <a:avLst>
              <a:gd name="adj" fmla="val 21197"/>
            </a:avLst>
          </a:prstGeom>
          <a:noFill/>
          <a:ln w="254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CAF26478-F3D4-4F98-8C0B-BA259EE85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3373" y="9052349"/>
            <a:ext cx="4084173" cy="2818002"/>
          </a:xfrm>
          <a:prstGeom prst="roundRect">
            <a:avLst>
              <a:gd name="adj" fmla="val 17028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8" name="Line 18">
            <a:extLst>
              <a:ext uri="{FF2B5EF4-FFF2-40B4-BE49-F238E27FC236}">
                <a16:creationId xmlns:a16="http://schemas.microsoft.com/office/drawing/2014/main" id="{61FD0679-59F1-4DA3-8FB8-3E7180BE2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129742"/>
            <a:ext cx="24377650" cy="0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9" name="Freeform 19">
            <a:extLst>
              <a:ext uri="{FF2B5EF4-FFF2-40B4-BE49-F238E27FC236}">
                <a16:creationId xmlns:a16="http://schemas.microsoft.com/office/drawing/2014/main" id="{26BEFF01-D20D-406A-8709-57344E78C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508" y="8697204"/>
            <a:ext cx="1019113" cy="353215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0" name="Freeform 20">
            <a:extLst>
              <a:ext uri="{FF2B5EF4-FFF2-40B4-BE49-F238E27FC236}">
                <a16:creationId xmlns:a16="http://schemas.microsoft.com/office/drawing/2014/main" id="{AE191DEE-3AB8-4BD9-9033-D6AD1EF49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508" y="4033989"/>
            <a:ext cx="1019113" cy="353215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36DB0E-6568-4F67-9869-D008268A9FAC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ROOT CAUSE ANALYSIS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EE7C75-490C-4650-B805-300EBB76348B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9CDFED-2EA8-4649-A855-AC353F171299}"/>
              </a:ext>
            </a:extLst>
          </p:cNvPr>
          <p:cNvSpPr txBox="1"/>
          <p:nvPr/>
        </p:nvSpPr>
        <p:spPr>
          <a:xfrm>
            <a:off x="3480895" y="4791499"/>
            <a:ext cx="3727522" cy="18996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3B8822-88D6-49BD-BEDA-F0CD67FB4222}"/>
              </a:ext>
            </a:extLst>
          </p:cNvPr>
          <p:cNvSpPr txBox="1"/>
          <p:nvPr/>
        </p:nvSpPr>
        <p:spPr>
          <a:xfrm>
            <a:off x="8571055" y="4791499"/>
            <a:ext cx="3727522" cy="18996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02C114-E8EB-4107-A686-24C273BE1B7B}"/>
              </a:ext>
            </a:extLst>
          </p:cNvPr>
          <p:cNvSpPr txBox="1"/>
          <p:nvPr/>
        </p:nvSpPr>
        <p:spPr>
          <a:xfrm>
            <a:off x="13661215" y="4791499"/>
            <a:ext cx="3727522" cy="18996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333407-A9C2-4670-B4DD-50FFC6E2FDE9}"/>
              </a:ext>
            </a:extLst>
          </p:cNvPr>
          <p:cNvSpPr txBox="1"/>
          <p:nvPr/>
        </p:nvSpPr>
        <p:spPr>
          <a:xfrm>
            <a:off x="18751375" y="4791499"/>
            <a:ext cx="3727522" cy="18996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F05504-9A06-4064-B20C-5B1DFFE63021}"/>
              </a:ext>
            </a:extLst>
          </p:cNvPr>
          <p:cNvSpPr txBox="1"/>
          <p:nvPr/>
        </p:nvSpPr>
        <p:spPr>
          <a:xfrm>
            <a:off x="3480895" y="9474346"/>
            <a:ext cx="3727522" cy="18996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7D1615-6B19-450E-8F2D-A121B1377CE8}"/>
              </a:ext>
            </a:extLst>
          </p:cNvPr>
          <p:cNvSpPr txBox="1"/>
          <p:nvPr/>
        </p:nvSpPr>
        <p:spPr>
          <a:xfrm>
            <a:off x="8571055" y="9474346"/>
            <a:ext cx="3727522" cy="18996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5643BF-8427-42BC-8DBE-1E0E02F83279}"/>
              </a:ext>
            </a:extLst>
          </p:cNvPr>
          <p:cNvSpPr txBox="1"/>
          <p:nvPr/>
        </p:nvSpPr>
        <p:spPr>
          <a:xfrm>
            <a:off x="13661215" y="9474346"/>
            <a:ext cx="3727522" cy="18996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819513-A1F5-4B00-9F1B-25F83ADBCB52}"/>
              </a:ext>
            </a:extLst>
          </p:cNvPr>
          <p:cNvSpPr txBox="1"/>
          <p:nvPr/>
        </p:nvSpPr>
        <p:spPr>
          <a:xfrm>
            <a:off x="18751375" y="9474346"/>
            <a:ext cx="3727522" cy="18996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DC10DF-FB6A-4DFC-9A9A-6BF56F251FF6}"/>
              </a:ext>
            </a:extLst>
          </p:cNvPr>
          <p:cNvSpPr txBox="1"/>
          <p:nvPr/>
        </p:nvSpPr>
        <p:spPr>
          <a:xfrm rot="16200000">
            <a:off x="368684" y="10172410"/>
            <a:ext cx="323939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IMPACT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0FDED-D1F9-4926-AB92-58DB6180DC02}"/>
              </a:ext>
            </a:extLst>
          </p:cNvPr>
          <p:cNvSpPr txBox="1"/>
          <p:nvPr/>
        </p:nvSpPr>
        <p:spPr>
          <a:xfrm rot="16200000">
            <a:off x="368685" y="5508002"/>
            <a:ext cx="323939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WHY?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2">
            <a:extLst>
              <a:ext uri="{FF2B5EF4-FFF2-40B4-BE49-F238E27FC236}">
                <a16:creationId xmlns:a16="http://schemas.microsoft.com/office/drawing/2014/main" id="{F51031FA-332B-4AB6-9EF3-1E190EA87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2080" y="5288578"/>
            <a:ext cx="957349" cy="1107898"/>
          </a:xfrm>
          <a:custGeom>
            <a:avLst/>
            <a:gdLst>
              <a:gd name="T0" fmla="*/ 1094 w 1095"/>
              <a:gd name="T1" fmla="*/ 631 h 1264"/>
              <a:gd name="T2" fmla="*/ 0 w 1095"/>
              <a:gd name="T3" fmla="*/ 0 h 1264"/>
              <a:gd name="T4" fmla="*/ 0 w 1095"/>
              <a:gd name="T5" fmla="*/ 1263 h 1264"/>
              <a:gd name="T6" fmla="*/ 1094 w 1095"/>
              <a:gd name="T7" fmla="*/ 631 h 1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95" h="1264">
                <a:moveTo>
                  <a:pt x="1094" y="631"/>
                </a:moveTo>
                <a:lnTo>
                  <a:pt x="0" y="0"/>
                </a:lnTo>
                <a:lnTo>
                  <a:pt x="0" y="1263"/>
                </a:lnTo>
                <a:lnTo>
                  <a:pt x="1094" y="63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7" name="Freeform 3">
            <a:extLst>
              <a:ext uri="{FF2B5EF4-FFF2-40B4-BE49-F238E27FC236}">
                <a16:creationId xmlns:a16="http://schemas.microsoft.com/office/drawing/2014/main" id="{8F9C0574-41F1-4371-8FED-F97421FFF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9069" y="4929571"/>
            <a:ext cx="5524055" cy="2061388"/>
          </a:xfrm>
          <a:prstGeom prst="roundRect">
            <a:avLst>
              <a:gd name="adj" fmla="val 19809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8" name="Freeform 4">
            <a:extLst>
              <a:ext uri="{FF2B5EF4-FFF2-40B4-BE49-F238E27FC236}">
                <a16:creationId xmlns:a16="http://schemas.microsoft.com/office/drawing/2014/main" id="{1C1C079C-8776-431B-AF24-56849CBE1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947" y="4694096"/>
            <a:ext cx="5527917" cy="2061388"/>
          </a:xfrm>
          <a:prstGeom prst="roundRect">
            <a:avLst>
              <a:gd name="adj" fmla="val 20364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B7BE2FB4-AD5B-4D83-9A37-2C32530BD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947" y="4694096"/>
            <a:ext cx="5527917" cy="2061388"/>
          </a:xfrm>
          <a:prstGeom prst="roundRect">
            <a:avLst>
              <a:gd name="adj" fmla="val 19994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01C5E85D-DC40-4A27-AA04-EF5062D1B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623" y="5265416"/>
            <a:ext cx="671688" cy="775914"/>
          </a:xfrm>
          <a:custGeom>
            <a:avLst/>
            <a:gdLst>
              <a:gd name="T0" fmla="*/ 765 w 766"/>
              <a:gd name="T1" fmla="*/ 442 h 885"/>
              <a:gd name="T2" fmla="*/ 0 w 766"/>
              <a:gd name="T3" fmla="*/ 0 h 885"/>
              <a:gd name="T4" fmla="*/ 0 w 766"/>
              <a:gd name="T5" fmla="*/ 884 h 885"/>
              <a:gd name="T6" fmla="*/ 765 w 766"/>
              <a:gd name="T7" fmla="*/ 442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6" h="885">
                <a:moveTo>
                  <a:pt x="765" y="442"/>
                </a:moveTo>
                <a:lnTo>
                  <a:pt x="0" y="0"/>
                </a:lnTo>
                <a:lnTo>
                  <a:pt x="0" y="884"/>
                </a:lnTo>
                <a:lnTo>
                  <a:pt x="765" y="44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1C36342-03E2-450B-B067-EB3A195BE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942" y="5562657"/>
            <a:ext cx="666952" cy="798204"/>
          </a:xfrm>
          <a:custGeom>
            <a:avLst/>
            <a:gdLst>
              <a:gd name="connsiteX0" fmla="*/ 335407 w 666952"/>
              <a:gd name="connsiteY0" fmla="*/ 328124 h 798204"/>
              <a:gd name="connsiteX1" fmla="*/ 345073 w 666952"/>
              <a:gd name="connsiteY1" fmla="*/ 338666 h 798204"/>
              <a:gd name="connsiteX2" fmla="*/ 345073 w 666952"/>
              <a:gd name="connsiteY2" fmla="*/ 365898 h 798204"/>
              <a:gd name="connsiteX3" fmla="*/ 377587 w 666952"/>
              <a:gd name="connsiteY3" fmla="*/ 392251 h 798204"/>
              <a:gd name="connsiteX4" fmla="*/ 369679 w 666952"/>
              <a:gd name="connsiteY4" fmla="*/ 405428 h 798204"/>
              <a:gd name="connsiteX5" fmla="*/ 356497 w 666952"/>
              <a:gd name="connsiteY5" fmla="*/ 397522 h 798204"/>
              <a:gd name="connsiteX6" fmla="*/ 336286 w 666952"/>
              <a:gd name="connsiteY6" fmla="*/ 386102 h 798204"/>
              <a:gd name="connsiteX7" fmla="*/ 302014 w 666952"/>
              <a:gd name="connsiteY7" fmla="*/ 420362 h 798204"/>
              <a:gd name="connsiteX8" fmla="*/ 334528 w 666952"/>
              <a:gd name="connsiteY8" fmla="*/ 454622 h 798204"/>
              <a:gd name="connsiteX9" fmla="*/ 336286 w 666952"/>
              <a:gd name="connsiteY9" fmla="*/ 455500 h 798204"/>
              <a:gd name="connsiteX10" fmla="*/ 389011 w 666952"/>
              <a:gd name="connsiteY10" fmla="*/ 509086 h 798204"/>
              <a:gd name="connsiteX11" fmla="*/ 345073 w 666952"/>
              <a:gd name="connsiteY11" fmla="*/ 563550 h 798204"/>
              <a:gd name="connsiteX12" fmla="*/ 345073 w 666952"/>
              <a:gd name="connsiteY12" fmla="*/ 589904 h 798204"/>
              <a:gd name="connsiteX13" fmla="*/ 335407 w 666952"/>
              <a:gd name="connsiteY13" fmla="*/ 601324 h 798204"/>
              <a:gd name="connsiteX14" fmla="*/ 323983 w 666952"/>
              <a:gd name="connsiteY14" fmla="*/ 589904 h 798204"/>
              <a:gd name="connsiteX15" fmla="*/ 323983 w 666952"/>
              <a:gd name="connsiteY15" fmla="*/ 564429 h 798204"/>
              <a:gd name="connsiteX16" fmla="*/ 291469 w 666952"/>
              <a:gd name="connsiteY16" fmla="*/ 552130 h 798204"/>
              <a:gd name="connsiteX17" fmla="*/ 290590 w 666952"/>
              <a:gd name="connsiteY17" fmla="*/ 536318 h 798204"/>
              <a:gd name="connsiteX18" fmla="*/ 305529 w 666952"/>
              <a:gd name="connsiteY18" fmla="*/ 536318 h 798204"/>
              <a:gd name="connsiteX19" fmla="*/ 332770 w 666952"/>
              <a:gd name="connsiteY19" fmla="*/ 543346 h 798204"/>
              <a:gd name="connsiteX20" fmla="*/ 367042 w 666952"/>
              <a:gd name="connsiteY20" fmla="*/ 509086 h 798204"/>
              <a:gd name="connsiteX21" fmla="*/ 334528 w 666952"/>
              <a:gd name="connsiteY21" fmla="*/ 475705 h 798204"/>
              <a:gd name="connsiteX22" fmla="*/ 332770 w 666952"/>
              <a:gd name="connsiteY22" fmla="*/ 475705 h 798204"/>
              <a:gd name="connsiteX23" fmla="*/ 281802 w 666952"/>
              <a:gd name="connsiteY23" fmla="*/ 420362 h 798204"/>
              <a:gd name="connsiteX24" fmla="*/ 323983 w 666952"/>
              <a:gd name="connsiteY24" fmla="*/ 366776 h 798204"/>
              <a:gd name="connsiteX25" fmla="*/ 323983 w 666952"/>
              <a:gd name="connsiteY25" fmla="*/ 338666 h 798204"/>
              <a:gd name="connsiteX26" fmla="*/ 335407 w 666952"/>
              <a:gd name="connsiteY26" fmla="*/ 328124 h 798204"/>
              <a:gd name="connsiteX27" fmla="*/ 324035 w 666952"/>
              <a:gd name="connsiteY27" fmla="*/ 218744 h 798204"/>
              <a:gd name="connsiteX28" fmla="*/ 169206 w 666952"/>
              <a:gd name="connsiteY28" fmla="*/ 282600 h 798204"/>
              <a:gd name="connsiteX29" fmla="*/ 192824 w 666952"/>
              <a:gd name="connsiteY29" fmla="*/ 306218 h 798204"/>
              <a:gd name="connsiteX30" fmla="*/ 192824 w 666952"/>
              <a:gd name="connsiteY30" fmla="*/ 321089 h 798204"/>
              <a:gd name="connsiteX31" fmla="*/ 185826 w 666952"/>
              <a:gd name="connsiteY31" fmla="*/ 324588 h 798204"/>
              <a:gd name="connsiteX32" fmla="*/ 178828 w 666952"/>
              <a:gd name="connsiteY32" fmla="*/ 321089 h 798204"/>
              <a:gd name="connsiteX33" fmla="*/ 154335 w 666952"/>
              <a:gd name="connsiteY33" fmla="*/ 296596 h 798204"/>
              <a:gd name="connsiteX34" fmla="*/ 90479 w 666952"/>
              <a:gd name="connsiteY34" fmla="*/ 452300 h 798204"/>
              <a:gd name="connsiteX35" fmla="*/ 124594 w 666952"/>
              <a:gd name="connsiteY35" fmla="*/ 452300 h 798204"/>
              <a:gd name="connsiteX36" fmla="*/ 134216 w 666952"/>
              <a:gd name="connsiteY36" fmla="*/ 462797 h 798204"/>
              <a:gd name="connsiteX37" fmla="*/ 124594 w 666952"/>
              <a:gd name="connsiteY37" fmla="*/ 473294 h 798204"/>
              <a:gd name="connsiteX38" fmla="*/ 90479 w 666952"/>
              <a:gd name="connsiteY38" fmla="*/ 473294 h 798204"/>
              <a:gd name="connsiteX39" fmla="*/ 154335 w 666952"/>
              <a:gd name="connsiteY39" fmla="*/ 628123 h 798204"/>
              <a:gd name="connsiteX40" fmla="*/ 178828 w 666952"/>
              <a:gd name="connsiteY40" fmla="*/ 604505 h 798204"/>
              <a:gd name="connsiteX41" fmla="*/ 192824 w 666952"/>
              <a:gd name="connsiteY41" fmla="*/ 604505 h 798204"/>
              <a:gd name="connsiteX42" fmla="*/ 192824 w 666952"/>
              <a:gd name="connsiteY42" fmla="*/ 619376 h 798204"/>
              <a:gd name="connsiteX43" fmla="*/ 169206 w 666952"/>
              <a:gd name="connsiteY43" fmla="*/ 642994 h 798204"/>
              <a:gd name="connsiteX44" fmla="*/ 324035 w 666952"/>
              <a:gd name="connsiteY44" fmla="*/ 706850 h 798204"/>
              <a:gd name="connsiteX45" fmla="*/ 324035 w 666952"/>
              <a:gd name="connsiteY45" fmla="*/ 673610 h 798204"/>
              <a:gd name="connsiteX46" fmla="*/ 335407 w 666952"/>
              <a:gd name="connsiteY46" fmla="*/ 663113 h 798204"/>
              <a:gd name="connsiteX47" fmla="*/ 345029 w 666952"/>
              <a:gd name="connsiteY47" fmla="*/ 673610 h 798204"/>
              <a:gd name="connsiteX48" fmla="*/ 345029 w 666952"/>
              <a:gd name="connsiteY48" fmla="*/ 706850 h 798204"/>
              <a:gd name="connsiteX49" fmla="*/ 500733 w 666952"/>
              <a:gd name="connsiteY49" fmla="*/ 642994 h 798204"/>
              <a:gd name="connsiteX50" fmla="*/ 477115 w 666952"/>
              <a:gd name="connsiteY50" fmla="*/ 619376 h 798204"/>
              <a:gd name="connsiteX51" fmla="*/ 477115 w 666952"/>
              <a:gd name="connsiteY51" fmla="*/ 604505 h 798204"/>
              <a:gd name="connsiteX52" fmla="*/ 491111 w 666952"/>
              <a:gd name="connsiteY52" fmla="*/ 604505 h 798204"/>
              <a:gd name="connsiteX53" fmla="*/ 515604 w 666952"/>
              <a:gd name="connsiteY53" fmla="*/ 628123 h 798204"/>
              <a:gd name="connsiteX54" fmla="*/ 579460 w 666952"/>
              <a:gd name="connsiteY54" fmla="*/ 473294 h 798204"/>
              <a:gd name="connsiteX55" fmla="*/ 546220 w 666952"/>
              <a:gd name="connsiteY55" fmla="*/ 473294 h 798204"/>
              <a:gd name="connsiteX56" fmla="*/ 535723 w 666952"/>
              <a:gd name="connsiteY56" fmla="*/ 462797 h 798204"/>
              <a:gd name="connsiteX57" fmla="*/ 546220 w 666952"/>
              <a:gd name="connsiteY57" fmla="*/ 452300 h 798204"/>
              <a:gd name="connsiteX58" fmla="*/ 579460 w 666952"/>
              <a:gd name="connsiteY58" fmla="*/ 452300 h 798204"/>
              <a:gd name="connsiteX59" fmla="*/ 515604 w 666952"/>
              <a:gd name="connsiteY59" fmla="*/ 296596 h 798204"/>
              <a:gd name="connsiteX60" fmla="*/ 491111 w 666952"/>
              <a:gd name="connsiteY60" fmla="*/ 321089 h 798204"/>
              <a:gd name="connsiteX61" fmla="*/ 484113 w 666952"/>
              <a:gd name="connsiteY61" fmla="*/ 324588 h 798204"/>
              <a:gd name="connsiteX62" fmla="*/ 477115 w 666952"/>
              <a:gd name="connsiteY62" fmla="*/ 321089 h 798204"/>
              <a:gd name="connsiteX63" fmla="*/ 477115 w 666952"/>
              <a:gd name="connsiteY63" fmla="*/ 306218 h 798204"/>
              <a:gd name="connsiteX64" fmla="*/ 500733 w 666952"/>
              <a:gd name="connsiteY64" fmla="*/ 282600 h 798204"/>
              <a:gd name="connsiteX65" fmla="*/ 345029 w 666952"/>
              <a:gd name="connsiteY65" fmla="*/ 218744 h 798204"/>
              <a:gd name="connsiteX66" fmla="*/ 345029 w 666952"/>
              <a:gd name="connsiteY66" fmla="*/ 251984 h 798204"/>
              <a:gd name="connsiteX67" fmla="*/ 335407 w 666952"/>
              <a:gd name="connsiteY67" fmla="*/ 262481 h 798204"/>
              <a:gd name="connsiteX68" fmla="*/ 324035 w 666952"/>
              <a:gd name="connsiteY68" fmla="*/ 251984 h 798204"/>
              <a:gd name="connsiteX69" fmla="*/ 335407 w 666952"/>
              <a:gd name="connsiteY69" fmla="*/ 196875 h 798204"/>
              <a:gd name="connsiteX70" fmla="*/ 601328 w 666952"/>
              <a:gd name="connsiteY70" fmla="*/ 462797 h 798204"/>
              <a:gd name="connsiteX71" fmla="*/ 335407 w 666952"/>
              <a:gd name="connsiteY71" fmla="*/ 728718 h 798204"/>
              <a:gd name="connsiteX72" fmla="*/ 69485 w 666952"/>
              <a:gd name="connsiteY72" fmla="*/ 462797 h 798204"/>
              <a:gd name="connsiteX73" fmla="*/ 335407 w 666952"/>
              <a:gd name="connsiteY73" fmla="*/ 196875 h 798204"/>
              <a:gd name="connsiteX74" fmla="*/ 581828 w 666952"/>
              <a:gd name="connsiteY74" fmla="*/ 186422 h 798204"/>
              <a:gd name="connsiteX75" fmla="*/ 553745 w 666952"/>
              <a:gd name="connsiteY75" fmla="*/ 215305 h 798204"/>
              <a:gd name="connsiteX76" fmla="*/ 557256 w 666952"/>
              <a:gd name="connsiteY76" fmla="*/ 218806 h 798204"/>
              <a:gd name="connsiteX77" fmla="*/ 561643 w 666952"/>
              <a:gd name="connsiteY77" fmla="*/ 223182 h 798204"/>
              <a:gd name="connsiteX78" fmla="*/ 576562 w 666952"/>
              <a:gd name="connsiteY78" fmla="*/ 238061 h 798204"/>
              <a:gd name="connsiteX79" fmla="*/ 582705 w 666952"/>
              <a:gd name="connsiteY79" fmla="*/ 244188 h 798204"/>
              <a:gd name="connsiteX80" fmla="*/ 585338 w 666952"/>
              <a:gd name="connsiteY80" fmla="*/ 247688 h 798204"/>
              <a:gd name="connsiteX81" fmla="*/ 614298 w 666952"/>
              <a:gd name="connsiteY81" fmla="*/ 218806 h 798204"/>
              <a:gd name="connsiteX82" fmla="*/ 87757 w 666952"/>
              <a:gd name="connsiteY82" fmla="*/ 182921 h 798204"/>
              <a:gd name="connsiteX83" fmla="*/ 55287 w 666952"/>
              <a:gd name="connsiteY83" fmla="*/ 216180 h 798204"/>
              <a:gd name="connsiteX84" fmla="*/ 84247 w 666952"/>
              <a:gd name="connsiteY84" fmla="*/ 245063 h 798204"/>
              <a:gd name="connsiteX85" fmla="*/ 106186 w 666952"/>
              <a:gd name="connsiteY85" fmla="*/ 223182 h 798204"/>
              <a:gd name="connsiteX86" fmla="*/ 112329 w 666952"/>
              <a:gd name="connsiteY86" fmla="*/ 217056 h 798204"/>
              <a:gd name="connsiteX87" fmla="*/ 117594 w 666952"/>
              <a:gd name="connsiteY87" fmla="*/ 212680 h 798204"/>
              <a:gd name="connsiteX88" fmla="*/ 606399 w 666952"/>
              <a:gd name="connsiteY88" fmla="*/ 162791 h 798204"/>
              <a:gd name="connsiteX89" fmla="*/ 596746 w 666952"/>
              <a:gd name="connsiteY89" fmla="*/ 172419 h 798204"/>
              <a:gd name="connsiteX90" fmla="*/ 629216 w 666952"/>
              <a:gd name="connsiteY90" fmla="*/ 203927 h 798204"/>
              <a:gd name="connsiteX91" fmla="*/ 638869 w 666952"/>
              <a:gd name="connsiteY91" fmla="*/ 195175 h 798204"/>
              <a:gd name="connsiteX92" fmla="*/ 638869 w 666952"/>
              <a:gd name="connsiteY92" fmla="*/ 185547 h 798204"/>
              <a:gd name="connsiteX93" fmla="*/ 615175 w 666952"/>
              <a:gd name="connsiteY93" fmla="*/ 162791 h 798204"/>
              <a:gd name="connsiteX94" fmla="*/ 606399 w 666952"/>
              <a:gd name="connsiteY94" fmla="*/ 162791 h 798204"/>
              <a:gd name="connsiteX95" fmla="*/ 62307 w 666952"/>
              <a:gd name="connsiteY95" fmla="*/ 161041 h 798204"/>
              <a:gd name="connsiteX96" fmla="*/ 57919 w 666952"/>
              <a:gd name="connsiteY96" fmla="*/ 162791 h 798204"/>
              <a:gd name="connsiteX97" fmla="*/ 34225 w 666952"/>
              <a:gd name="connsiteY97" fmla="*/ 185547 h 798204"/>
              <a:gd name="connsiteX98" fmla="*/ 32470 w 666952"/>
              <a:gd name="connsiteY98" fmla="*/ 190798 h 798204"/>
              <a:gd name="connsiteX99" fmla="*/ 34225 w 666952"/>
              <a:gd name="connsiteY99" fmla="*/ 195175 h 798204"/>
              <a:gd name="connsiteX100" fmla="*/ 40368 w 666952"/>
              <a:gd name="connsiteY100" fmla="*/ 200426 h 798204"/>
              <a:gd name="connsiteX101" fmla="*/ 72838 w 666952"/>
              <a:gd name="connsiteY101" fmla="*/ 168043 h 798204"/>
              <a:gd name="connsiteX102" fmla="*/ 66695 w 666952"/>
              <a:gd name="connsiteY102" fmla="*/ 162791 h 798204"/>
              <a:gd name="connsiteX103" fmla="*/ 62307 w 666952"/>
              <a:gd name="connsiteY103" fmla="*/ 161041 h 798204"/>
              <a:gd name="connsiteX104" fmla="*/ 317680 w 666952"/>
              <a:gd name="connsiteY104" fmla="*/ 154039 h 798204"/>
              <a:gd name="connsiteX105" fmla="*/ 136023 w 666952"/>
              <a:gd name="connsiteY105" fmla="*/ 224057 h 798204"/>
              <a:gd name="connsiteX106" fmla="*/ 134268 w 666952"/>
              <a:gd name="connsiteY106" fmla="*/ 226683 h 798204"/>
              <a:gd name="connsiteX107" fmla="*/ 124615 w 666952"/>
              <a:gd name="connsiteY107" fmla="*/ 234560 h 798204"/>
              <a:gd name="connsiteX108" fmla="*/ 21061 w 666952"/>
              <a:gd name="connsiteY108" fmla="*/ 465619 h 798204"/>
              <a:gd name="connsiteX109" fmla="*/ 334353 w 666952"/>
              <a:gd name="connsiteY109" fmla="*/ 777199 h 798204"/>
              <a:gd name="connsiteX110" fmla="*/ 646768 w 666952"/>
              <a:gd name="connsiteY110" fmla="*/ 465619 h 798204"/>
              <a:gd name="connsiteX111" fmla="*/ 350150 w 666952"/>
              <a:gd name="connsiteY111" fmla="*/ 154039 h 798204"/>
              <a:gd name="connsiteX112" fmla="*/ 317680 w 666952"/>
              <a:gd name="connsiteY112" fmla="*/ 154039 h 798204"/>
              <a:gd name="connsiteX113" fmla="*/ 327333 w 666952"/>
              <a:gd name="connsiteY113" fmla="*/ 86647 h 798204"/>
              <a:gd name="connsiteX114" fmla="*/ 327333 w 666952"/>
              <a:gd name="connsiteY114" fmla="*/ 133034 h 798204"/>
              <a:gd name="connsiteX115" fmla="*/ 334353 w 666952"/>
              <a:gd name="connsiteY115" fmla="*/ 133034 h 798204"/>
              <a:gd name="connsiteX116" fmla="*/ 340496 w 666952"/>
              <a:gd name="connsiteY116" fmla="*/ 133034 h 798204"/>
              <a:gd name="connsiteX117" fmla="*/ 340496 w 666952"/>
              <a:gd name="connsiteY117" fmla="*/ 86647 h 798204"/>
              <a:gd name="connsiteX118" fmla="*/ 378232 w 666952"/>
              <a:gd name="connsiteY118" fmla="*/ 21005 h 798204"/>
              <a:gd name="connsiteX119" fmla="*/ 378232 w 666952"/>
              <a:gd name="connsiteY119" fmla="*/ 66517 h 798204"/>
              <a:gd name="connsiteX120" fmla="*/ 402804 w 666952"/>
              <a:gd name="connsiteY120" fmla="*/ 66517 h 798204"/>
              <a:gd name="connsiteX121" fmla="*/ 423865 w 666952"/>
              <a:gd name="connsiteY121" fmla="*/ 46387 h 798204"/>
              <a:gd name="connsiteX122" fmla="*/ 423865 w 666952"/>
              <a:gd name="connsiteY122" fmla="*/ 41135 h 798204"/>
              <a:gd name="connsiteX123" fmla="*/ 402804 w 666952"/>
              <a:gd name="connsiteY123" fmla="*/ 21005 h 798204"/>
              <a:gd name="connsiteX124" fmla="*/ 311537 w 666952"/>
              <a:gd name="connsiteY124" fmla="*/ 21005 h 798204"/>
              <a:gd name="connsiteX125" fmla="*/ 311537 w 666952"/>
              <a:gd name="connsiteY125" fmla="*/ 66517 h 798204"/>
              <a:gd name="connsiteX126" fmla="*/ 327333 w 666952"/>
              <a:gd name="connsiteY126" fmla="*/ 66517 h 798204"/>
              <a:gd name="connsiteX127" fmla="*/ 340496 w 666952"/>
              <a:gd name="connsiteY127" fmla="*/ 66517 h 798204"/>
              <a:gd name="connsiteX128" fmla="*/ 357170 w 666952"/>
              <a:gd name="connsiteY128" fmla="*/ 66517 h 798204"/>
              <a:gd name="connsiteX129" fmla="*/ 357170 w 666952"/>
              <a:gd name="connsiteY129" fmla="*/ 21005 h 798204"/>
              <a:gd name="connsiteX130" fmla="*/ 264148 w 666952"/>
              <a:gd name="connsiteY130" fmla="*/ 21005 h 798204"/>
              <a:gd name="connsiteX131" fmla="*/ 243964 w 666952"/>
              <a:gd name="connsiteY131" fmla="*/ 41135 h 798204"/>
              <a:gd name="connsiteX132" fmla="*/ 243964 w 666952"/>
              <a:gd name="connsiteY132" fmla="*/ 46387 h 798204"/>
              <a:gd name="connsiteX133" fmla="*/ 264148 w 666952"/>
              <a:gd name="connsiteY133" fmla="*/ 66517 h 798204"/>
              <a:gd name="connsiteX134" fmla="*/ 289597 w 666952"/>
              <a:gd name="connsiteY134" fmla="*/ 66517 h 798204"/>
              <a:gd name="connsiteX135" fmla="*/ 289597 w 666952"/>
              <a:gd name="connsiteY135" fmla="*/ 21005 h 798204"/>
              <a:gd name="connsiteX136" fmla="*/ 264148 w 666952"/>
              <a:gd name="connsiteY136" fmla="*/ 0 h 798204"/>
              <a:gd name="connsiteX137" fmla="*/ 402804 w 666952"/>
              <a:gd name="connsiteY137" fmla="*/ 0 h 798204"/>
              <a:gd name="connsiteX138" fmla="*/ 444927 w 666952"/>
              <a:gd name="connsiteY138" fmla="*/ 41135 h 798204"/>
              <a:gd name="connsiteX139" fmla="*/ 444927 w 666952"/>
              <a:gd name="connsiteY139" fmla="*/ 46387 h 798204"/>
              <a:gd name="connsiteX140" fmla="*/ 402804 w 666952"/>
              <a:gd name="connsiteY140" fmla="*/ 86647 h 798204"/>
              <a:gd name="connsiteX141" fmla="*/ 361558 w 666952"/>
              <a:gd name="connsiteY141" fmla="*/ 86647 h 798204"/>
              <a:gd name="connsiteX142" fmla="*/ 361558 w 666952"/>
              <a:gd name="connsiteY142" fmla="*/ 133909 h 798204"/>
              <a:gd name="connsiteX143" fmla="*/ 537072 w 666952"/>
              <a:gd name="connsiteY143" fmla="*/ 202177 h 798204"/>
              <a:gd name="connsiteX144" fmla="*/ 591481 w 666952"/>
              <a:gd name="connsiteY144" fmla="*/ 147913 h 798204"/>
              <a:gd name="connsiteX145" fmla="*/ 630094 w 666952"/>
              <a:gd name="connsiteY145" fmla="*/ 147913 h 798204"/>
              <a:gd name="connsiteX146" fmla="*/ 653788 w 666952"/>
              <a:gd name="connsiteY146" fmla="*/ 171544 h 798204"/>
              <a:gd name="connsiteX147" fmla="*/ 653788 w 666952"/>
              <a:gd name="connsiteY147" fmla="*/ 210054 h 798204"/>
              <a:gd name="connsiteX148" fmla="*/ 637114 w 666952"/>
              <a:gd name="connsiteY148" fmla="*/ 225808 h 798204"/>
              <a:gd name="connsiteX149" fmla="*/ 636237 w 666952"/>
              <a:gd name="connsiteY149" fmla="*/ 226683 h 798204"/>
              <a:gd name="connsiteX150" fmla="*/ 599379 w 666952"/>
              <a:gd name="connsiteY150" fmla="*/ 263442 h 798204"/>
              <a:gd name="connsiteX151" fmla="*/ 666952 w 666952"/>
              <a:gd name="connsiteY151" fmla="*/ 465619 h 798204"/>
              <a:gd name="connsiteX152" fmla="*/ 334353 w 666952"/>
              <a:gd name="connsiteY152" fmla="*/ 798204 h 798204"/>
              <a:gd name="connsiteX153" fmla="*/ 0 w 666952"/>
              <a:gd name="connsiteY153" fmla="*/ 465619 h 798204"/>
              <a:gd name="connsiteX154" fmla="*/ 71083 w 666952"/>
              <a:gd name="connsiteY154" fmla="*/ 261692 h 798204"/>
              <a:gd name="connsiteX155" fmla="*/ 19306 w 666952"/>
              <a:gd name="connsiteY155" fmla="*/ 210054 h 798204"/>
              <a:gd name="connsiteX156" fmla="*/ 12286 w 666952"/>
              <a:gd name="connsiteY156" fmla="*/ 190798 h 798204"/>
              <a:gd name="connsiteX157" fmla="*/ 19306 w 666952"/>
              <a:gd name="connsiteY157" fmla="*/ 171544 h 798204"/>
              <a:gd name="connsiteX158" fmla="*/ 43001 w 666952"/>
              <a:gd name="connsiteY158" fmla="*/ 147913 h 798204"/>
              <a:gd name="connsiteX159" fmla="*/ 81614 w 666952"/>
              <a:gd name="connsiteY159" fmla="*/ 147913 h 798204"/>
              <a:gd name="connsiteX160" fmla="*/ 134268 w 666952"/>
              <a:gd name="connsiteY160" fmla="*/ 199551 h 798204"/>
              <a:gd name="connsiteX161" fmla="*/ 307149 w 666952"/>
              <a:gd name="connsiteY161" fmla="*/ 133909 h 798204"/>
              <a:gd name="connsiteX162" fmla="*/ 307149 w 666952"/>
              <a:gd name="connsiteY162" fmla="*/ 86647 h 798204"/>
              <a:gd name="connsiteX163" fmla="*/ 264148 w 666952"/>
              <a:gd name="connsiteY163" fmla="*/ 86647 h 798204"/>
              <a:gd name="connsiteX164" fmla="*/ 223780 w 666952"/>
              <a:gd name="connsiteY164" fmla="*/ 46387 h 798204"/>
              <a:gd name="connsiteX165" fmla="*/ 223780 w 666952"/>
              <a:gd name="connsiteY165" fmla="*/ 41135 h 798204"/>
              <a:gd name="connsiteX166" fmla="*/ 264148 w 666952"/>
              <a:gd name="connsiteY166" fmla="*/ 0 h 79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666952" h="798204">
                <a:moveTo>
                  <a:pt x="335407" y="328124"/>
                </a:moveTo>
                <a:cubicBezTo>
                  <a:pt x="340679" y="328124"/>
                  <a:pt x="345073" y="332517"/>
                  <a:pt x="345073" y="338666"/>
                </a:cubicBezTo>
                <a:lnTo>
                  <a:pt x="345073" y="365898"/>
                </a:lnTo>
                <a:cubicBezTo>
                  <a:pt x="357376" y="368533"/>
                  <a:pt x="373194" y="375561"/>
                  <a:pt x="377587" y="392251"/>
                </a:cubicBezTo>
                <a:cubicBezTo>
                  <a:pt x="379345" y="397522"/>
                  <a:pt x="375830" y="403671"/>
                  <a:pt x="369679" y="405428"/>
                </a:cubicBezTo>
                <a:cubicBezTo>
                  <a:pt x="364406" y="406307"/>
                  <a:pt x="358255" y="403671"/>
                  <a:pt x="356497" y="397522"/>
                </a:cubicBezTo>
                <a:cubicBezTo>
                  <a:pt x="353861" y="386102"/>
                  <a:pt x="336286" y="386102"/>
                  <a:pt x="336286" y="386102"/>
                </a:cubicBezTo>
                <a:cubicBezTo>
                  <a:pt x="317831" y="386102"/>
                  <a:pt x="302014" y="401914"/>
                  <a:pt x="302014" y="420362"/>
                </a:cubicBezTo>
                <a:cubicBezTo>
                  <a:pt x="302014" y="438810"/>
                  <a:pt x="316074" y="452865"/>
                  <a:pt x="334528" y="454622"/>
                </a:cubicBezTo>
                <a:lnTo>
                  <a:pt x="336286" y="455500"/>
                </a:lnTo>
                <a:cubicBezTo>
                  <a:pt x="365285" y="455500"/>
                  <a:pt x="389011" y="479219"/>
                  <a:pt x="389011" y="509086"/>
                </a:cubicBezTo>
                <a:cubicBezTo>
                  <a:pt x="389011" y="536318"/>
                  <a:pt x="370557" y="557401"/>
                  <a:pt x="345073" y="563550"/>
                </a:cubicBezTo>
                <a:lnTo>
                  <a:pt x="345073" y="589904"/>
                </a:lnTo>
                <a:cubicBezTo>
                  <a:pt x="345073" y="596053"/>
                  <a:pt x="340679" y="601324"/>
                  <a:pt x="335407" y="601324"/>
                </a:cubicBezTo>
                <a:cubicBezTo>
                  <a:pt x="329255" y="601324"/>
                  <a:pt x="323983" y="596053"/>
                  <a:pt x="323983" y="589904"/>
                </a:cubicBezTo>
                <a:lnTo>
                  <a:pt x="323983" y="564429"/>
                </a:lnTo>
                <a:cubicBezTo>
                  <a:pt x="315195" y="563550"/>
                  <a:pt x="302014" y="560915"/>
                  <a:pt x="291469" y="552130"/>
                </a:cubicBezTo>
                <a:cubicBezTo>
                  <a:pt x="287075" y="548616"/>
                  <a:pt x="287075" y="541589"/>
                  <a:pt x="290590" y="536318"/>
                </a:cubicBezTo>
                <a:cubicBezTo>
                  <a:pt x="294984" y="532804"/>
                  <a:pt x="301135" y="531926"/>
                  <a:pt x="305529" y="536318"/>
                </a:cubicBezTo>
                <a:cubicBezTo>
                  <a:pt x="313438" y="542467"/>
                  <a:pt x="328377" y="543346"/>
                  <a:pt x="332770" y="543346"/>
                </a:cubicBezTo>
                <a:cubicBezTo>
                  <a:pt x="352103" y="543346"/>
                  <a:pt x="367042" y="528412"/>
                  <a:pt x="367042" y="509086"/>
                </a:cubicBezTo>
                <a:cubicBezTo>
                  <a:pt x="367042" y="490638"/>
                  <a:pt x="352982" y="476583"/>
                  <a:pt x="334528" y="475705"/>
                </a:cubicBezTo>
                <a:lnTo>
                  <a:pt x="332770" y="475705"/>
                </a:lnTo>
                <a:cubicBezTo>
                  <a:pt x="303771" y="473948"/>
                  <a:pt x="281802" y="449351"/>
                  <a:pt x="281802" y="420362"/>
                </a:cubicBezTo>
                <a:cubicBezTo>
                  <a:pt x="281802" y="394008"/>
                  <a:pt x="300256" y="372047"/>
                  <a:pt x="323983" y="366776"/>
                </a:cubicBezTo>
                <a:lnTo>
                  <a:pt x="323983" y="338666"/>
                </a:lnTo>
                <a:cubicBezTo>
                  <a:pt x="323983" y="332517"/>
                  <a:pt x="329255" y="328124"/>
                  <a:pt x="335407" y="328124"/>
                </a:cubicBezTo>
                <a:close/>
                <a:moveTo>
                  <a:pt x="324035" y="218744"/>
                </a:moveTo>
                <a:cubicBezTo>
                  <a:pt x="265427" y="220493"/>
                  <a:pt x="210319" y="244111"/>
                  <a:pt x="169206" y="282600"/>
                </a:cubicBezTo>
                <a:lnTo>
                  <a:pt x="192824" y="306218"/>
                </a:lnTo>
                <a:cubicBezTo>
                  <a:pt x="197197" y="310592"/>
                  <a:pt x="197197" y="316715"/>
                  <a:pt x="192824" y="321089"/>
                </a:cubicBezTo>
                <a:cubicBezTo>
                  <a:pt x="191074" y="322838"/>
                  <a:pt x="188450" y="324588"/>
                  <a:pt x="185826" y="324588"/>
                </a:cubicBezTo>
                <a:cubicBezTo>
                  <a:pt x="183202" y="324588"/>
                  <a:pt x="180577" y="322838"/>
                  <a:pt x="178828" y="321089"/>
                </a:cubicBezTo>
                <a:lnTo>
                  <a:pt x="154335" y="296596"/>
                </a:lnTo>
                <a:cubicBezTo>
                  <a:pt x="116721" y="338583"/>
                  <a:pt x="93103" y="392817"/>
                  <a:pt x="90479" y="452300"/>
                </a:cubicBezTo>
                <a:lnTo>
                  <a:pt x="124594" y="452300"/>
                </a:lnTo>
                <a:cubicBezTo>
                  <a:pt x="129842" y="452300"/>
                  <a:pt x="134216" y="456674"/>
                  <a:pt x="134216" y="462797"/>
                </a:cubicBezTo>
                <a:cubicBezTo>
                  <a:pt x="134216" y="468920"/>
                  <a:pt x="129842" y="473294"/>
                  <a:pt x="124594" y="473294"/>
                </a:cubicBezTo>
                <a:lnTo>
                  <a:pt x="90479" y="473294"/>
                </a:lnTo>
                <a:cubicBezTo>
                  <a:pt x="93103" y="532776"/>
                  <a:pt x="116721" y="587010"/>
                  <a:pt x="154335" y="628123"/>
                </a:cubicBezTo>
                <a:lnTo>
                  <a:pt x="178828" y="604505"/>
                </a:lnTo>
                <a:cubicBezTo>
                  <a:pt x="182327" y="600131"/>
                  <a:pt x="189325" y="600131"/>
                  <a:pt x="192824" y="604505"/>
                </a:cubicBezTo>
                <a:cubicBezTo>
                  <a:pt x="197197" y="608879"/>
                  <a:pt x="197197" y="615002"/>
                  <a:pt x="192824" y="619376"/>
                </a:cubicBezTo>
                <a:lnTo>
                  <a:pt x="169206" y="642994"/>
                </a:lnTo>
                <a:cubicBezTo>
                  <a:pt x="210319" y="681482"/>
                  <a:pt x="265427" y="705100"/>
                  <a:pt x="324035" y="706850"/>
                </a:cubicBezTo>
                <a:lnTo>
                  <a:pt x="324035" y="673610"/>
                </a:lnTo>
                <a:cubicBezTo>
                  <a:pt x="324035" y="667487"/>
                  <a:pt x="329284" y="663113"/>
                  <a:pt x="335407" y="663113"/>
                </a:cubicBezTo>
                <a:cubicBezTo>
                  <a:pt x="340655" y="663113"/>
                  <a:pt x="345029" y="667487"/>
                  <a:pt x="345029" y="673610"/>
                </a:cubicBezTo>
                <a:lnTo>
                  <a:pt x="345029" y="706850"/>
                </a:lnTo>
                <a:cubicBezTo>
                  <a:pt x="405386" y="705100"/>
                  <a:pt x="459620" y="681482"/>
                  <a:pt x="500733" y="642994"/>
                </a:cubicBezTo>
                <a:lnTo>
                  <a:pt x="477115" y="619376"/>
                </a:lnTo>
                <a:cubicBezTo>
                  <a:pt x="472741" y="615002"/>
                  <a:pt x="472741" y="608879"/>
                  <a:pt x="477115" y="604505"/>
                </a:cubicBezTo>
                <a:cubicBezTo>
                  <a:pt x="480614" y="600131"/>
                  <a:pt x="487612" y="600131"/>
                  <a:pt x="491111" y="604505"/>
                </a:cubicBezTo>
                <a:lnTo>
                  <a:pt x="515604" y="628123"/>
                </a:lnTo>
                <a:cubicBezTo>
                  <a:pt x="553218" y="587010"/>
                  <a:pt x="577710" y="532776"/>
                  <a:pt x="579460" y="473294"/>
                </a:cubicBezTo>
                <a:lnTo>
                  <a:pt x="546220" y="473294"/>
                </a:lnTo>
                <a:cubicBezTo>
                  <a:pt x="540096" y="473294"/>
                  <a:pt x="535723" y="468920"/>
                  <a:pt x="535723" y="462797"/>
                </a:cubicBezTo>
                <a:cubicBezTo>
                  <a:pt x="535723" y="456674"/>
                  <a:pt x="540096" y="452300"/>
                  <a:pt x="546220" y="452300"/>
                </a:cubicBezTo>
                <a:lnTo>
                  <a:pt x="579460" y="452300"/>
                </a:lnTo>
                <a:cubicBezTo>
                  <a:pt x="577710" y="392817"/>
                  <a:pt x="553218" y="338583"/>
                  <a:pt x="515604" y="296596"/>
                </a:cubicBezTo>
                <a:lnTo>
                  <a:pt x="491111" y="321089"/>
                </a:lnTo>
                <a:cubicBezTo>
                  <a:pt x="490236" y="322838"/>
                  <a:pt x="486737" y="324588"/>
                  <a:pt x="484113" y="324588"/>
                </a:cubicBezTo>
                <a:cubicBezTo>
                  <a:pt x="481489" y="324588"/>
                  <a:pt x="478864" y="322838"/>
                  <a:pt x="477115" y="321089"/>
                </a:cubicBezTo>
                <a:cubicBezTo>
                  <a:pt x="472741" y="316715"/>
                  <a:pt x="472741" y="310592"/>
                  <a:pt x="477115" y="306218"/>
                </a:cubicBezTo>
                <a:lnTo>
                  <a:pt x="500733" y="282600"/>
                </a:lnTo>
                <a:cubicBezTo>
                  <a:pt x="459620" y="244111"/>
                  <a:pt x="405386" y="220493"/>
                  <a:pt x="345029" y="218744"/>
                </a:cubicBezTo>
                <a:lnTo>
                  <a:pt x="345029" y="251984"/>
                </a:lnTo>
                <a:cubicBezTo>
                  <a:pt x="345029" y="257232"/>
                  <a:pt x="340655" y="262481"/>
                  <a:pt x="335407" y="262481"/>
                </a:cubicBezTo>
                <a:cubicBezTo>
                  <a:pt x="329284" y="262481"/>
                  <a:pt x="324035" y="257232"/>
                  <a:pt x="324035" y="251984"/>
                </a:cubicBezTo>
                <a:close/>
                <a:moveTo>
                  <a:pt x="335407" y="196875"/>
                </a:moveTo>
                <a:cubicBezTo>
                  <a:pt x="481489" y="196875"/>
                  <a:pt x="601328" y="315840"/>
                  <a:pt x="601328" y="462797"/>
                </a:cubicBezTo>
                <a:cubicBezTo>
                  <a:pt x="601328" y="608879"/>
                  <a:pt x="481489" y="728718"/>
                  <a:pt x="335407" y="728718"/>
                </a:cubicBezTo>
                <a:cubicBezTo>
                  <a:pt x="188450" y="728718"/>
                  <a:pt x="69485" y="608879"/>
                  <a:pt x="69485" y="462797"/>
                </a:cubicBezTo>
                <a:cubicBezTo>
                  <a:pt x="69485" y="315840"/>
                  <a:pt x="188450" y="196875"/>
                  <a:pt x="335407" y="196875"/>
                </a:cubicBezTo>
                <a:close/>
                <a:moveTo>
                  <a:pt x="581828" y="186422"/>
                </a:moveTo>
                <a:lnTo>
                  <a:pt x="553745" y="215305"/>
                </a:lnTo>
                <a:cubicBezTo>
                  <a:pt x="554623" y="216180"/>
                  <a:pt x="555500" y="217056"/>
                  <a:pt x="557256" y="218806"/>
                </a:cubicBezTo>
                <a:cubicBezTo>
                  <a:pt x="559011" y="220557"/>
                  <a:pt x="560766" y="222307"/>
                  <a:pt x="561643" y="223182"/>
                </a:cubicBezTo>
                <a:cubicBezTo>
                  <a:pt x="566909" y="228434"/>
                  <a:pt x="571297" y="232810"/>
                  <a:pt x="576562" y="238061"/>
                </a:cubicBezTo>
                <a:cubicBezTo>
                  <a:pt x="578317" y="238936"/>
                  <a:pt x="580072" y="241562"/>
                  <a:pt x="582705" y="244188"/>
                </a:cubicBezTo>
                <a:cubicBezTo>
                  <a:pt x="583583" y="245063"/>
                  <a:pt x="584460" y="245938"/>
                  <a:pt x="585338" y="247688"/>
                </a:cubicBezTo>
                <a:lnTo>
                  <a:pt x="614298" y="218806"/>
                </a:lnTo>
                <a:close/>
                <a:moveTo>
                  <a:pt x="87757" y="182921"/>
                </a:moveTo>
                <a:lnTo>
                  <a:pt x="55287" y="216180"/>
                </a:lnTo>
                <a:lnTo>
                  <a:pt x="84247" y="245063"/>
                </a:lnTo>
                <a:cubicBezTo>
                  <a:pt x="91267" y="237186"/>
                  <a:pt x="99165" y="230184"/>
                  <a:pt x="106186" y="223182"/>
                </a:cubicBezTo>
                <a:cubicBezTo>
                  <a:pt x="107941" y="221432"/>
                  <a:pt x="110574" y="218806"/>
                  <a:pt x="112329" y="217056"/>
                </a:cubicBezTo>
                <a:cubicBezTo>
                  <a:pt x="114084" y="216180"/>
                  <a:pt x="115839" y="214430"/>
                  <a:pt x="117594" y="212680"/>
                </a:cubicBezTo>
                <a:close/>
                <a:moveTo>
                  <a:pt x="606399" y="162791"/>
                </a:moveTo>
                <a:lnTo>
                  <a:pt x="596746" y="172419"/>
                </a:lnTo>
                <a:lnTo>
                  <a:pt x="629216" y="203927"/>
                </a:lnTo>
                <a:lnTo>
                  <a:pt x="638869" y="195175"/>
                </a:lnTo>
                <a:cubicBezTo>
                  <a:pt x="641502" y="191674"/>
                  <a:pt x="641502" y="188173"/>
                  <a:pt x="638869" y="185547"/>
                </a:cubicBezTo>
                <a:lnTo>
                  <a:pt x="615175" y="162791"/>
                </a:lnTo>
                <a:cubicBezTo>
                  <a:pt x="613420" y="160166"/>
                  <a:pt x="609032" y="160166"/>
                  <a:pt x="606399" y="162791"/>
                </a:cubicBezTo>
                <a:close/>
                <a:moveTo>
                  <a:pt x="62307" y="161041"/>
                </a:moveTo>
                <a:cubicBezTo>
                  <a:pt x="60552" y="161041"/>
                  <a:pt x="59674" y="161041"/>
                  <a:pt x="57919" y="162791"/>
                </a:cubicBezTo>
                <a:lnTo>
                  <a:pt x="34225" y="185547"/>
                </a:lnTo>
                <a:cubicBezTo>
                  <a:pt x="33347" y="186422"/>
                  <a:pt x="32470" y="189048"/>
                  <a:pt x="32470" y="190798"/>
                </a:cubicBezTo>
                <a:cubicBezTo>
                  <a:pt x="32470" y="191674"/>
                  <a:pt x="33347" y="193424"/>
                  <a:pt x="34225" y="195175"/>
                </a:cubicBezTo>
                <a:lnTo>
                  <a:pt x="40368" y="200426"/>
                </a:lnTo>
                <a:lnTo>
                  <a:pt x="72838" y="168043"/>
                </a:lnTo>
                <a:lnTo>
                  <a:pt x="66695" y="162791"/>
                </a:lnTo>
                <a:cubicBezTo>
                  <a:pt x="64940" y="161041"/>
                  <a:pt x="64062" y="161041"/>
                  <a:pt x="62307" y="161041"/>
                </a:cubicBezTo>
                <a:close/>
                <a:moveTo>
                  <a:pt x="317680" y="154039"/>
                </a:moveTo>
                <a:cubicBezTo>
                  <a:pt x="248352" y="157540"/>
                  <a:pt x="186044" y="183797"/>
                  <a:pt x="136023" y="224057"/>
                </a:cubicBezTo>
                <a:cubicBezTo>
                  <a:pt x="136023" y="224933"/>
                  <a:pt x="135146" y="225808"/>
                  <a:pt x="134268" y="226683"/>
                </a:cubicBezTo>
                <a:cubicBezTo>
                  <a:pt x="130758" y="229309"/>
                  <a:pt x="127247" y="231934"/>
                  <a:pt x="124615" y="234560"/>
                </a:cubicBezTo>
                <a:cubicBezTo>
                  <a:pt x="60552" y="291450"/>
                  <a:pt x="21061" y="374596"/>
                  <a:pt x="21061" y="465619"/>
                </a:cubicBezTo>
                <a:cubicBezTo>
                  <a:pt x="21061" y="637163"/>
                  <a:pt x="161473" y="777199"/>
                  <a:pt x="334353" y="777199"/>
                </a:cubicBezTo>
                <a:cubicBezTo>
                  <a:pt x="506357" y="777199"/>
                  <a:pt x="646768" y="637163"/>
                  <a:pt x="646768" y="465619"/>
                </a:cubicBezTo>
                <a:cubicBezTo>
                  <a:pt x="646768" y="299327"/>
                  <a:pt x="515132" y="163667"/>
                  <a:pt x="350150" y="154039"/>
                </a:cubicBezTo>
                <a:cubicBezTo>
                  <a:pt x="339619" y="154039"/>
                  <a:pt x="328210" y="154039"/>
                  <a:pt x="317680" y="154039"/>
                </a:cubicBezTo>
                <a:close/>
                <a:moveTo>
                  <a:pt x="327333" y="86647"/>
                </a:moveTo>
                <a:lnTo>
                  <a:pt x="327333" y="133034"/>
                </a:lnTo>
                <a:cubicBezTo>
                  <a:pt x="329088" y="133034"/>
                  <a:pt x="331721" y="133034"/>
                  <a:pt x="334353" y="133034"/>
                </a:cubicBezTo>
                <a:cubicBezTo>
                  <a:pt x="336109" y="133034"/>
                  <a:pt x="337864" y="133034"/>
                  <a:pt x="340496" y="133034"/>
                </a:cubicBezTo>
                <a:lnTo>
                  <a:pt x="340496" y="86647"/>
                </a:lnTo>
                <a:close/>
                <a:moveTo>
                  <a:pt x="378232" y="21005"/>
                </a:moveTo>
                <a:lnTo>
                  <a:pt x="378232" y="66517"/>
                </a:lnTo>
                <a:lnTo>
                  <a:pt x="402804" y="66517"/>
                </a:lnTo>
                <a:cubicBezTo>
                  <a:pt x="414212" y="66517"/>
                  <a:pt x="423865" y="56889"/>
                  <a:pt x="423865" y="46387"/>
                </a:cubicBezTo>
                <a:lnTo>
                  <a:pt x="423865" y="41135"/>
                </a:lnTo>
                <a:cubicBezTo>
                  <a:pt x="423865" y="29757"/>
                  <a:pt x="414212" y="21005"/>
                  <a:pt x="402804" y="21005"/>
                </a:cubicBezTo>
                <a:close/>
                <a:moveTo>
                  <a:pt x="311537" y="21005"/>
                </a:moveTo>
                <a:lnTo>
                  <a:pt x="311537" y="66517"/>
                </a:lnTo>
                <a:lnTo>
                  <a:pt x="327333" y="66517"/>
                </a:lnTo>
                <a:lnTo>
                  <a:pt x="340496" y="66517"/>
                </a:lnTo>
                <a:lnTo>
                  <a:pt x="357170" y="66517"/>
                </a:lnTo>
                <a:lnTo>
                  <a:pt x="357170" y="21005"/>
                </a:lnTo>
                <a:close/>
                <a:moveTo>
                  <a:pt x="264148" y="21005"/>
                </a:moveTo>
                <a:cubicBezTo>
                  <a:pt x="253617" y="21005"/>
                  <a:pt x="243964" y="29757"/>
                  <a:pt x="243964" y="41135"/>
                </a:cubicBezTo>
                <a:lnTo>
                  <a:pt x="243964" y="46387"/>
                </a:lnTo>
                <a:cubicBezTo>
                  <a:pt x="243964" y="56889"/>
                  <a:pt x="253617" y="66517"/>
                  <a:pt x="264148" y="66517"/>
                </a:cubicBezTo>
                <a:lnTo>
                  <a:pt x="289597" y="66517"/>
                </a:lnTo>
                <a:lnTo>
                  <a:pt x="289597" y="21005"/>
                </a:lnTo>
                <a:close/>
                <a:moveTo>
                  <a:pt x="264148" y="0"/>
                </a:moveTo>
                <a:lnTo>
                  <a:pt x="402804" y="0"/>
                </a:lnTo>
                <a:cubicBezTo>
                  <a:pt x="425620" y="0"/>
                  <a:pt x="444927" y="18379"/>
                  <a:pt x="444927" y="41135"/>
                </a:cubicBezTo>
                <a:lnTo>
                  <a:pt x="444927" y="46387"/>
                </a:lnTo>
                <a:cubicBezTo>
                  <a:pt x="444927" y="68267"/>
                  <a:pt x="425620" y="86647"/>
                  <a:pt x="402804" y="86647"/>
                </a:cubicBezTo>
                <a:lnTo>
                  <a:pt x="361558" y="86647"/>
                </a:lnTo>
                <a:lnTo>
                  <a:pt x="361558" y="133909"/>
                </a:lnTo>
                <a:cubicBezTo>
                  <a:pt x="427376" y="139160"/>
                  <a:pt x="487928" y="163667"/>
                  <a:pt x="537072" y="202177"/>
                </a:cubicBezTo>
                <a:lnTo>
                  <a:pt x="591481" y="147913"/>
                </a:lnTo>
                <a:cubicBezTo>
                  <a:pt x="602012" y="137410"/>
                  <a:pt x="619563" y="137410"/>
                  <a:pt x="630094" y="147913"/>
                </a:cubicBezTo>
                <a:lnTo>
                  <a:pt x="653788" y="171544"/>
                </a:lnTo>
                <a:cubicBezTo>
                  <a:pt x="664319" y="181171"/>
                  <a:pt x="664319" y="198676"/>
                  <a:pt x="653788" y="210054"/>
                </a:cubicBezTo>
                <a:lnTo>
                  <a:pt x="637114" y="225808"/>
                </a:lnTo>
                <a:cubicBezTo>
                  <a:pt x="637114" y="225808"/>
                  <a:pt x="637114" y="226683"/>
                  <a:pt x="636237" y="226683"/>
                </a:cubicBezTo>
                <a:lnTo>
                  <a:pt x="599379" y="263442"/>
                </a:lnTo>
                <a:cubicBezTo>
                  <a:pt x="642380" y="320332"/>
                  <a:pt x="666952" y="390350"/>
                  <a:pt x="666952" y="465619"/>
                </a:cubicBezTo>
                <a:cubicBezTo>
                  <a:pt x="666952" y="649416"/>
                  <a:pt x="517765" y="798204"/>
                  <a:pt x="334353" y="798204"/>
                </a:cubicBezTo>
                <a:cubicBezTo>
                  <a:pt x="150064" y="798204"/>
                  <a:pt x="0" y="649416"/>
                  <a:pt x="0" y="465619"/>
                </a:cubicBezTo>
                <a:cubicBezTo>
                  <a:pt x="0" y="388599"/>
                  <a:pt x="27204" y="317706"/>
                  <a:pt x="71083" y="261692"/>
                </a:cubicBezTo>
                <a:lnTo>
                  <a:pt x="19306" y="210054"/>
                </a:lnTo>
                <a:cubicBezTo>
                  <a:pt x="14041" y="203927"/>
                  <a:pt x="12286" y="197801"/>
                  <a:pt x="12286" y="190798"/>
                </a:cubicBezTo>
                <a:cubicBezTo>
                  <a:pt x="12286" y="182921"/>
                  <a:pt x="14041" y="175920"/>
                  <a:pt x="19306" y="171544"/>
                </a:cubicBezTo>
                <a:lnTo>
                  <a:pt x="43001" y="147913"/>
                </a:lnTo>
                <a:cubicBezTo>
                  <a:pt x="53532" y="137410"/>
                  <a:pt x="71083" y="137410"/>
                  <a:pt x="81614" y="147913"/>
                </a:cubicBezTo>
                <a:lnTo>
                  <a:pt x="134268" y="199551"/>
                </a:lnTo>
                <a:cubicBezTo>
                  <a:pt x="183412" y="163667"/>
                  <a:pt x="242209" y="139160"/>
                  <a:pt x="307149" y="133909"/>
                </a:cubicBezTo>
                <a:lnTo>
                  <a:pt x="307149" y="86647"/>
                </a:lnTo>
                <a:lnTo>
                  <a:pt x="264148" y="86647"/>
                </a:lnTo>
                <a:cubicBezTo>
                  <a:pt x="242209" y="86647"/>
                  <a:pt x="223780" y="68267"/>
                  <a:pt x="223780" y="46387"/>
                </a:cubicBezTo>
                <a:lnTo>
                  <a:pt x="223780" y="41135"/>
                </a:lnTo>
                <a:cubicBezTo>
                  <a:pt x="223780" y="18379"/>
                  <a:pt x="242209" y="0"/>
                  <a:pt x="26414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2" name="Freeform 10">
            <a:extLst>
              <a:ext uri="{FF2B5EF4-FFF2-40B4-BE49-F238E27FC236}">
                <a16:creationId xmlns:a16="http://schemas.microsoft.com/office/drawing/2014/main" id="{7A889899-3F64-42EB-8A12-EDCC70CDA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2080" y="8133601"/>
            <a:ext cx="957349" cy="1107901"/>
          </a:xfrm>
          <a:custGeom>
            <a:avLst/>
            <a:gdLst>
              <a:gd name="T0" fmla="*/ 1094 w 1095"/>
              <a:gd name="T1" fmla="*/ 632 h 1265"/>
              <a:gd name="T2" fmla="*/ 0 w 1095"/>
              <a:gd name="T3" fmla="*/ 0 h 1265"/>
              <a:gd name="T4" fmla="*/ 0 w 1095"/>
              <a:gd name="T5" fmla="*/ 1264 h 1265"/>
              <a:gd name="T6" fmla="*/ 1094 w 1095"/>
              <a:gd name="T7" fmla="*/ 632 h 1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95" h="1265">
                <a:moveTo>
                  <a:pt x="1094" y="632"/>
                </a:moveTo>
                <a:lnTo>
                  <a:pt x="0" y="0"/>
                </a:lnTo>
                <a:lnTo>
                  <a:pt x="0" y="1264"/>
                </a:lnTo>
                <a:lnTo>
                  <a:pt x="1094" y="63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5A702976-4781-4CB7-A17E-5E5296ED3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9069" y="7774596"/>
            <a:ext cx="5524055" cy="2061388"/>
          </a:xfrm>
          <a:prstGeom prst="roundRect">
            <a:avLst>
              <a:gd name="adj" fmla="val 20364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4" name="Freeform 12">
            <a:extLst>
              <a:ext uri="{FF2B5EF4-FFF2-40B4-BE49-F238E27FC236}">
                <a16:creationId xmlns:a16="http://schemas.microsoft.com/office/drawing/2014/main" id="{5FAAB556-F760-43F8-B51A-B50D2203A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947" y="7539118"/>
            <a:ext cx="5527917" cy="2061388"/>
          </a:xfrm>
          <a:prstGeom prst="roundRect">
            <a:avLst>
              <a:gd name="adj" fmla="val 21103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5" name="Freeform 13">
            <a:extLst>
              <a:ext uri="{FF2B5EF4-FFF2-40B4-BE49-F238E27FC236}">
                <a16:creationId xmlns:a16="http://schemas.microsoft.com/office/drawing/2014/main" id="{46719F41-6F63-4344-BC24-2E34D2587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947" y="7539118"/>
            <a:ext cx="5527917" cy="2061388"/>
          </a:xfrm>
          <a:prstGeom prst="roundRect">
            <a:avLst>
              <a:gd name="adj" fmla="val 21103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6" name="Freeform 14">
            <a:extLst>
              <a:ext uri="{FF2B5EF4-FFF2-40B4-BE49-F238E27FC236}">
                <a16:creationId xmlns:a16="http://schemas.microsoft.com/office/drawing/2014/main" id="{FA318B13-35B3-47D2-996C-CDEC0D271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623" y="8110439"/>
            <a:ext cx="671688" cy="775917"/>
          </a:xfrm>
          <a:custGeom>
            <a:avLst/>
            <a:gdLst>
              <a:gd name="T0" fmla="*/ 765 w 766"/>
              <a:gd name="T1" fmla="*/ 442 h 885"/>
              <a:gd name="T2" fmla="*/ 0 w 766"/>
              <a:gd name="T3" fmla="*/ 0 h 885"/>
              <a:gd name="T4" fmla="*/ 0 w 766"/>
              <a:gd name="T5" fmla="*/ 884 h 885"/>
              <a:gd name="T6" fmla="*/ 765 w 766"/>
              <a:gd name="T7" fmla="*/ 442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6" h="885">
                <a:moveTo>
                  <a:pt x="765" y="442"/>
                </a:moveTo>
                <a:lnTo>
                  <a:pt x="0" y="0"/>
                </a:lnTo>
                <a:lnTo>
                  <a:pt x="0" y="884"/>
                </a:lnTo>
                <a:lnTo>
                  <a:pt x="765" y="44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F01F400-3819-4937-B4E1-EFFCDCA59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171" y="8430843"/>
            <a:ext cx="462357" cy="751880"/>
          </a:xfrm>
          <a:custGeom>
            <a:avLst/>
            <a:gdLst>
              <a:gd name="connsiteX0" fmla="*/ 332757 w 462357"/>
              <a:gd name="connsiteY0" fmla="*/ 613031 h 751880"/>
              <a:gd name="connsiteX1" fmla="*/ 323125 w 462357"/>
              <a:gd name="connsiteY1" fmla="*/ 623510 h 751880"/>
              <a:gd name="connsiteX2" fmla="*/ 323125 w 462357"/>
              <a:gd name="connsiteY2" fmla="*/ 669793 h 751880"/>
              <a:gd name="connsiteX3" fmla="*/ 380920 w 462357"/>
              <a:gd name="connsiteY3" fmla="*/ 613031 h 751880"/>
              <a:gd name="connsiteX4" fmla="*/ 103273 w 462357"/>
              <a:gd name="connsiteY4" fmla="*/ 567460 h 751880"/>
              <a:gd name="connsiteX5" fmla="*/ 232569 w 462357"/>
              <a:gd name="connsiteY5" fmla="*/ 567460 h 751880"/>
              <a:gd name="connsiteX6" fmla="*/ 242311 w 462357"/>
              <a:gd name="connsiteY6" fmla="*/ 578578 h 751880"/>
              <a:gd name="connsiteX7" fmla="*/ 232569 w 462357"/>
              <a:gd name="connsiteY7" fmla="*/ 589696 h 751880"/>
              <a:gd name="connsiteX8" fmla="*/ 103273 w 462357"/>
              <a:gd name="connsiteY8" fmla="*/ 589696 h 751880"/>
              <a:gd name="connsiteX9" fmla="*/ 92646 w 462357"/>
              <a:gd name="connsiteY9" fmla="*/ 578578 h 751880"/>
              <a:gd name="connsiteX10" fmla="*/ 103273 w 462357"/>
              <a:gd name="connsiteY10" fmla="*/ 567460 h 751880"/>
              <a:gd name="connsiteX11" fmla="*/ 103201 w 462357"/>
              <a:gd name="connsiteY11" fmla="*/ 521137 h 751880"/>
              <a:gd name="connsiteX12" fmla="*/ 289667 w 462357"/>
              <a:gd name="connsiteY12" fmla="*/ 521137 h 751880"/>
              <a:gd name="connsiteX13" fmla="*/ 300222 w 462357"/>
              <a:gd name="connsiteY13" fmla="*/ 532255 h 751880"/>
              <a:gd name="connsiteX14" fmla="*/ 289667 w 462357"/>
              <a:gd name="connsiteY14" fmla="*/ 543373 h 751880"/>
              <a:gd name="connsiteX15" fmla="*/ 103201 w 462357"/>
              <a:gd name="connsiteY15" fmla="*/ 543373 h 751880"/>
              <a:gd name="connsiteX16" fmla="*/ 92646 w 462357"/>
              <a:gd name="connsiteY16" fmla="*/ 532255 h 751880"/>
              <a:gd name="connsiteX17" fmla="*/ 103201 w 462357"/>
              <a:gd name="connsiteY17" fmla="*/ 521137 h 751880"/>
              <a:gd name="connsiteX18" fmla="*/ 241291 w 462357"/>
              <a:gd name="connsiteY18" fmla="*/ 217982 h 751880"/>
              <a:gd name="connsiteX19" fmla="*/ 241291 w 462357"/>
              <a:gd name="connsiteY19" fmla="*/ 330566 h 751880"/>
              <a:gd name="connsiteX20" fmla="*/ 322210 w 462357"/>
              <a:gd name="connsiteY20" fmla="*/ 410605 h 751880"/>
              <a:gd name="connsiteX21" fmla="*/ 349477 w 462357"/>
              <a:gd name="connsiteY21" fmla="*/ 334963 h 751880"/>
              <a:gd name="connsiteX22" fmla="*/ 241291 w 462357"/>
              <a:gd name="connsiteY22" fmla="*/ 217982 h 751880"/>
              <a:gd name="connsiteX23" fmla="*/ 220182 w 462357"/>
              <a:gd name="connsiteY23" fmla="*/ 217982 h 751880"/>
              <a:gd name="connsiteX24" fmla="*/ 113755 w 462357"/>
              <a:gd name="connsiteY24" fmla="*/ 334963 h 751880"/>
              <a:gd name="connsiteX25" fmla="*/ 231616 w 462357"/>
              <a:gd name="connsiteY25" fmla="*/ 453704 h 751880"/>
              <a:gd name="connsiteX26" fmla="*/ 306378 w 462357"/>
              <a:gd name="connsiteY26" fmla="*/ 425558 h 751880"/>
              <a:gd name="connsiteX27" fmla="*/ 220182 w 462357"/>
              <a:gd name="connsiteY27" fmla="*/ 339361 h 751880"/>
              <a:gd name="connsiteX28" fmla="*/ 231616 w 462357"/>
              <a:gd name="connsiteY28" fmla="*/ 196873 h 751880"/>
              <a:gd name="connsiteX29" fmla="*/ 369707 w 462357"/>
              <a:gd name="connsiteY29" fmla="*/ 334963 h 751880"/>
              <a:gd name="connsiteX30" fmla="*/ 329247 w 462357"/>
              <a:gd name="connsiteY30" fmla="*/ 433474 h 751880"/>
              <a:gd name="connsiteX31" fmla="*/ 231616 w 462357"/>
              <a:gd name="connsiteY31" fmla="*/ 473933 h 751880"/>
              <a:gd name="connsiteX32" fmla="*/ 92646 w 462357"/>
              <a:gd name="connsiteY32" fmla="*/ 334963 h 751880"/>
              <a:gd name="connsiteX33" fmla="*/ 231616 w 462357"/>
              <a:gd name="connsiteY33" fmla="*/ 196873 h 751880"/>
              <a:gd name="connsiteX34" fmla="*/ 83189 w 462357"/>
              <a:gd name="connsiteY34" fmla="*/ 131863 h 751880"/>
              <a:gd name="connsiteX35" fmla="*/ 68303 w 462357"/>
              <a:gd name="connsiteY35" fmla="*/ 148455 h 751880"/>
              <a:gd name="connsiteX36" fmla="*/ 68303 w 462357"/>
              <a:gd name="connsiteY36" fmla="*/ 668046 h 751880"/>
              <a:gd name="connsiteX37" fmla="*/ 83189 w 462357"/>
              <a:gd name="connsiteY37" fmla="*/ 683765 h 751880"/>
              <a:gd name="connsiteX38" fmla="*/ 302984 w 462357"/>
              <a:gd name="connsiteY38" fmla="*/ 683765 h 751880"/>
              <a:gd name="connsiteX39" fmla="*/ 302984 w 462357"/>
              <a:gd name="connsiteY39" fmla="*/ 623510 h 751880"/>
              <a:gd name="connsiteX40" fmla="*/ 332757 w 462357"/>
              <a:gd name="connsiteY40" fmla="*/ 592946 h 751880"/>
              <a:gd name="connsiteX41" fmla="*/ 395806 w 462357"/>
              <a:gd name="connsiteY41" fmla="*/ 592946 h 751880"/>
              <a:gd name="connsiteX42" fmla="*/ 395806 w 462357"/>
              <a:gd name="connsiteY42" fmla="*/ 148455 h 751880"/>
              <a:gd name="connsiteX43" fmla="*/ 380044 w 462357"/>
              <a:gd name="connsiteY43" fmla="*/ 131863 h 751880"/>
              <a:gd name="connsiteX44" fmla="*/ 355525 w 462357"/>
              <a:gd name="connsiteY44" fmla="*/ 131863 h 751880"/>
              <a:gd name="connsiteX45" fmla="*/ 352898 w 462357"/>
              <a:gd name="connsiteY45" fmla="*/ 140595 h 751880"/>
              <a:gd name="connsiteX46" fmla="*/ 334509 w 462357"/>
              <a:gd name="connsiteY46" fmla="*/ 150201 h 751880"/>
              <a:gd name="connsiteX47" fmla="*/ 128725 w 462357"/>
              <a:gd name="connsiteY47" fmla="*/ 150201 h 751880"/>
              <a:gd name="connsiteX48" fmla="*/ 111211 w 462357"/>
              <a:gd name="connsiteY48" fmla="*/ 140595 h 751880"/>
              <a:gd name="connsiteX49" fmla="*/ 107708 w 462357"/>
              <a:gd name="connsiteY49" fmla="*/ 131863 h 751880"/>
              <a:gd name="connsiteX50" fmla="*/ 136606 w 462357"/>
              <a:gd name="connsiteY50" fmla="*/ 106538 h 751880"/>
              <a:gd name="connsiteX51" fmla="*/ 127849 w 462357"/>
              <a:gd name="connsiteY51" fmla="*/ 128370 h 751880"/>
              <a:gd name="connsiteX52" fmla="*/ 127849 w 462357"/>
              <a:gd name="connsiteY52" fmla="*/ 129243 h 751880"/>
              <a:gd name="connsiteX53" fmla="*/ 128725 w 462357"/>
              <a:gd name="connsiteY53" fmla="*/ 129243 h 751880"/>
              <a:gd name="connsiteX54" fmla="*/ 334509 w 462357"/>
              <a:gd name="connsiteY54" fmla="*/ 129243 h 751880"/>
              <a:gd name="connsiteX55" fmla="*/ 335384 w 462357"/>
              <a:gd name="connsiteY55" fmla="*/ 129243 h 751880"/>
              <a:gd name="connsiteX56" fmla="*/ 335384 w 462357"/>
              <a:gd name="connsiteY56" fmla="*/ 128370 h 751880"/>
              <a:gd name="connsiteX57" fmla="*/ 326628 w 462357"/>
              <a:gd name="connsiteY57" fmla="*/ 106538 h 751880"/>
              <a:gd name="connsiteX58" fmla="*/ 47286 w 462357"/>
              <a:gd name="connsiteY58" fmla="*/ 84707 h 751880"/>
              <a:gd name="connsiteX59" fmla="*/ 21892 w 462357"/>
              <a:gd name="connsiteY59" fmla="*/ 110904 h 751880"/>
              <a:gd name="connsiteX60" fmla="*/ 21892 w 462357"/>
              <a:gd name="connsiteY60" fmla="*/ 704723 h 751880"/>
              <a:gd name="connsiteX61" fmla="*/ 47286 w 462357"/>
              <a:gd name="connsiteY61" fmla="*/ 731795 h 751880"/>
              <a:gd name="connsiteX62" fmla="*/ 415947 w 462357"/>
              <a:gd name="connsiteY62" fmla="*/ 731795 h 751880"/>
              <a:gd name="connsiteX63" fmla="*/ 442217 w 462357"/>
              <a:gd name="connsiteY63" fmla="*/ 704723 h 751880"/>
              <a:gd name="connsiteX64" fmla="*/ 442217 w 462357"/>
              <a:gd name="connsiteY64" fmla="*/ 110904 h 751880"/>
              <a:gd name="connsiteX65" fmla="*/ 415947 w 462357"/>
              <a:gd name="connsiteY65" fmla="*/ 84707 h 751880"/>
              <a:gd name="connsiteX66" fmla="*/ 340638 w 462357"/>
              <a:gd name="connsiteY66" fmla="*/ 84707 h 751880"/>
              <a:gd name="connsiteX67" fmla="*/ 350271 w 462357"/>
              <a:gd name="connsiteY67" fmla="*/ 111778 h 751880"/>
              <a:gd name="connsiteX68" fmla="*/ 380044 w 462357"/>
              <a:gd name="connsiteY68" fmla="*/ 111778 h 751880"/>
              <a:gd name="connsiteX69" fmla="*/ 415947 w 462357"/>
              <a:gd name="connsiteY69" fmla="*/ 148455 h 751880"/>
              <a:gd name="connsiteX70" fmla="*/ 415947 w 462357"/>
              <a:gd name="connsiteY70" fmla="*/ 592946 h 751880"/>
              <a:gd name="connsiteX71" fmla="*/ 415947 w 462357"/>
              <a:gd name="connsiteY71" fmla="*/ 663680 h 751880"/>
              <a:gd name="connsiteX72" fmla="*/ 403687 w 462357"/>
              <a:gd name="connsiteY72" fmla="*/ 694244 h 751880"/>
              <a:gd name="connsiteX73" fmla="*/ 374790 w 462357"/>
              <a:gd name="connsiteY73" fmla="*/ 705597 h 751880"/>
              <a:gd name="connsiteX74" fmla="*/ 302984 w 462357"/>
              <a:gd name="connsiteY74" fmla="*/ 704723 h 751880"/>
              <a:gd name="connsiteX75" fmla="*/ 83189 w 462357"/>
              <a:gd name="connsiteY75" fmla="*/ 704723 h 751880"/>
              <a:gd name="connsiteX76" fmla="*/ 46411 w 462357"/>
              <a:gd name="connsiteY76" fmla="*/ 668046 h 751880"/>
              <a:gd name="connsiteX77" fmla="*/ 46411 w 462357"/>
              <a:gd name="connsiteY77" fmla="*/ 148455 h 751880"/>
              <a:gd name="connsiteX78" fmla="*/ 83189 w 462357"/>
              <a:gd name="connsiteY78" fmla="*/ 111778 h 751880"/>
              <a:gd name="connsiteX79" fmla="*/ 112087 w 462357"/>
              <a:gd name="connsiteY79" fmla="*/ 111778 h 751880"/>
              <a:gd name="connsiteX80" fmla="*/ 122595 w 462357"/>
              <a:gd name="connsiteY80" fmla="*/ 84707 h 751880"/>
              <a:gd name="connsiteX81" fmla="*/ 231615 w 462357"/>
              <a:gd name="connsiteY81" fmla="*/ 42462 h 751880"/>
              <a:gd name="connsiteX82" fmla="*/ 242369 w 462357"/>
              <a:gd name="connsiteY82" fmla="*/ 53216 h 751880"/>
              <a:gd name="connsiteX83" fmla="*/ 231615 w 462357"/>
              <a:gd name="connsiteY83" fmla="*/ 64797 h 751880"/>
              <a:gd name="connsiteX84" fmla="*/ 220034 w 462357"/>
              <a:gd name="connsiteY84" fmla="*/ 53216 h 751880"/>
              <a:gd name="connsiteX85" fmla="*/ 231615 w 462357"/>
              <a:gd name="connsiteY85" fmla="*/ 42462 h 751880"/>
              <a:gd name="connsiteX86" fmla="*/ 316995 w 462357"/>
              <a:gd name="connsiteY86" fmla="*/ 20085 h 751880"/>
              <a:gd name="connsiteX87" fmla="*/ 146238 w 462357"/>
              <a:gd name="connsiteY87" fmla="*/ 20958 h 751880"/>
              <a:gd name="connsiteX88" fmla="*/ 146238 w 462357"/>
              <a:gd name="connsiteY88" fmla="*/ 85580 h 751880"/>
              <a:gd name="connsiteX89" fmla="*/ 316995 w 462357"/>
              <a:gd name="connsiteY89" fmla="*/ 85580 h 751880"/>
              <a:gd name="connsiteX90" fmla="*/ 146238 w 462357"/>
              <a:gd name="connsiteY90" fmla="*/ 0 h 751880"/>
              <a:gd name="connsiteX91" fmla="*/ 316995 w 462357"/>
              <a:gd name="connsiteY91" fmla="*/ 0 h 751880"/>
              <a:gd name="connsiteX92" fmla="*/ 338011 w 462357"/>
              <a:gd name="connsiteY92" fmla="*/ 20085 h 751880"/>
              <a:gd name="connsiteX93" fmla="*/ 338011 w 462357"/>
              <a:gd name="connsiteY93" fmla="*/ 63748 h 751880"/>
              <a:gd name="connsiteX94" fmla="*/ 415947 w 462357"/>
              <a:gd name="connsiteY94" fmla="*/ 63748 h 751880"/>
              <a:gd name="connsiteX95" fmla="*/ 462357 w 462357"/>
              <a:gd name="connsiteY95" fmla="*/ 110904 h 751880"/>
              <a:gd name="connsiteX96" fmla="*/ 462357 w 462357"/>
              <a:gd name="connsiteY96" fmla="*/ 704723 h 751880"/>
              <a:gd name="connsiteX97" fmla="*/ 415947 w 462357"/>
              <a:gd name="connsiteY97" fmla="*/ 751880 h 751880"/>
              <a:gd name="connsiteX98" fmla="*/ 47286 w 462357"/>
              <a:gd name="connsiteY98" fmla="*/ 751880 h 751880"/>
              <a:gd name="connsiteX99" fmla="*/ 0 w 462357"/>
              <a:gd name="connsiteY99" fmla="*/ 704723 h 751880"/>
              <a:gd name="connsiteX100" fmla="*/ 0 w 462357"/>
              <a:gd name="connsiteY100" fmla="*/ 110904 h 751880"/>
              <a:gd name="connsiteX101" fmla="*/ 47286 w 462357"/>
              <a:gd name="connsiteY101" fmla="*/ 63748 h 751880"/>
              <a:gd name="connsiteX102" fmla="*/ 125222 w 462357"/>
              <a:gd name="connsiteY102" fmla="*/ 63748 h 751880"/>
              <a:gd name="connsiteX103" fmla="*/ 125222 w 462357"/>
              <a:gd name="connsiteY103" fmla="*/ 20085 h 751880"/>
              <a:gd name="connsiteX104" fmla="*/ 146238 w 462357"/>
              <a:gd name="connsiteY104" fmla="*/ 0 h 75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462357" h="751880">
                <a:moveTo>
                  <a:pt x="332757" y="613031"/>
                </a:moveTo>
                <a:cubicBezTo>
                  <a:pt x="327503" y="613031"/>
                  <a:pt x="323125" y="617397"/>
                  <a:pt x="323125" y="623510"/>
                </a:cubicBezTo>
                <a:lnTo>
                  <a:pt x="323125" y="669793"/>
                </a:lnTo>
                <a:lnTo>
                  <a:pt x="380920" y="613031"/>
                </a:lnTo>
                <a:close/>
                <a:moveTo>
                  <a:pt x="103273" y="567460"/>
                </a:moveTo>
                <a:lnTo>
                  <a:pt x="232569" y="567460"/>
                </a:lnTo>
                <a:cubicBezTo>
                  <a:pt x="237883" y="567460"/>
                  <a:pt x="242311" y="573019"/>
                  <a:pt x="242311" y="578578"/>
                </a:cubicBezTo>
                <a:cubicBezTo>
                  <a:pt x="242311" y="585063"/>
                  <a:pt x="237883" y="589696"/>
                  <a:pt x="232569" y="589696"/>
                </a:cubicBezTo>
                <a:lnTo>
                  <a:pt x="103273" y="589696"/>
                </a:lnTo>
                <a:cubicBezTo>
                  <a:pt x="97074" y="589696"/>
                  <a:pt x="92646" y="585063"/>
                  <a:pt x="92646" y="578578"/>
                </a:cubicBezTo>
                <a:cubicBezTo>
                  <a:pt x="92646" y="573019"/>
                  <a:pt x="97074" y="567460"/>
                  <a:pt x="103273" y="567460"/>
                </a:cubicBezTo>
                <a:close/>
                <a:moveTo>
                  <a:pt x="103201" y="521137"/>
                </a:moveTo>
                <a:lnTo>
                  <a:pt x="289667" y="521137"/>
                </a:lnTo>
                <a:cubicBezTo>
                  <a:pt x="294944" y="521137"/>
                  <a:pt x="300222" y="526696"/>
                  <a:pt x="300222" y="532255"/>
                </a:cubicBezTo>
                <a:cubicBezTo>
                  <a:pt x="300222" y="538740"/>
                  <a:pt x="294944" y="543373"/>
                  <a:pt x="289667" y="543373"/>
                </a:cubicBezTo>
                <a:lnTo>
                  <a:pt x="103201" y="543373"/>
                </a:lnTo>
                <a:cubicBezTo>
                  <a:pt x="97044" y="543373"/>
                  <a:pt x="92646" y="538740"/>
                  <a:pt x="92646" y="532255"/>
                </a:cubicBezTo>
                <a:cubicBezTo>
                  <a:pt x="92646" y="526696"/>
                  <a:pt x="97044" y="521137"/>
                  <a:pt x="103201" y="521137"/>
                </a:cubicBezTo>
                <a:close/>
                <a:moveTo>
                  <a:pt x="241291" y="217982"/>
                </a:moveTo>
                <a:lnTo>
                  <a:pt x="241291" y="330566"/>
                </a:lnTo>
                <a:lnTo>
                  <a:pt x="322210" y="410605"/>
                </a:lnTo>
                <a:cubicBezTo>
                  <a:pt x="338922" y="390376"/>
                  <a:pt x="349477" y="363989"/>
                  <a:pt x="349477" y="334963"/>
                </a:cubicBezTo>
                <a:cubicBezTo>
                  <a:pt x="349477" y="274274"/>
                  <a:pt x="301981" y="223260"/>
                  <a:pt x="241291" y="217982"/>
                </a:cubicBezTo>
                <a:close/>
                <a:moveTo>
                  <a:pt x="220182" y="217982"/>
                </a:moveTo>
                <a:cubicBezTo>
                  <a:pt x="160372" y="223260"/>
                  <a:pt x="113755" y="274274"/>
                  <a:pt x="113755" y="334963"/>
                </a:cubicBezTo>
                <a:cubicBezTo>
                  <a:pt x="113755" y="400930"/>
                  <a:pt x="166529" y="453704"/>
                  <a:pt x="231616" y="453704"/>
                </a:cubicBezTo>
                <a:cubicBezTo>
                  <a:pt x="259762" y="453704"/>
                  <a:pt x="286149" y="443149"/>
                  <a:pt x="306378" y="425558"/>
                </a:cubicBezTo>
                <a:lnTo>
                  <a:pt x="220182" y="339361"/>
                </a:lnTo>
                <a:close/>
                <a:moveTo>
                  <a:pt x="231616" y="196873"/>
                </a:moveTo>
                <a:cubicBezTo>
                  <a:pt x="308138" y="196873"/>
                  <a:pt x="369707" y="258442"/>
                  <a:pt x="369707" y="334963"/>
                </a:cubicBezTo>
                <a:cubicBezTo>
                  <a:pt x="369707" y="373664"/>
                  <a:pt x="354754" y="407967"/>
                  <a:pt x="329247" y="433474"/>
                </a:cubicBezTo>
                <a:cubicBezTo>
                  <a:pt x="303740" y="458101"/>
                  <a:pt x="269437" y="473933"/>
                  <a:pt x="231616" y="473933"/>
                </a:cubicBezTo>
                <a:cubicBezTo>
                  <a:pt x="155095" y="473933"/>
                  <a:pt x="92646" y="411485"/>
                  <a:pt x="92646" y="334963"/>
                </a:cubicBezTo>
                <a:cubicBezTo>
                  <a:pt x="92646" y="258442"/>
                  <a:pt x="155095" y="196873"/>
                  <a:pt x="231616" y="196873"/>
                </a:cubicBezTo>
                <a:close/>
                <a:moveTo>
                  <a:pt x="83189" y="131863"/>
                </a:moveTo>
                <a:cubicBezTo>
                  <a:pt x="75308" y="131863"/>
                  <a:pt x="68303" y="139722"/>
                  <a:pt x="68303" y="148455"/>
                </a:cubicBezTo>
                <a:lnTo>
                  <a:pt x="68303" y="668046"/>
                </a:lnTo>
                <a:cubicBezTo>
                  <a:pt x="68303" y="676779"/>
                  <a:pt x="75308" y="683765"/>
                  <a:pt x="83189" y="683765"/>
                </a:cubicBezTo>
                <a:lnTo>
                  <a:pt x="302984" y="683765"/>
                </a:lnTo>
                <a:lnTo>
                  <a:pt x="302984" y="623510"/>
                </a:lnTo>
                <a:cubicBezTo>
                  <a:pt x="302984" y="606045"/>
                  <a:pt x="316119" y="592946"/>
                  <a:pt x="332757" y="592946"/>
                </a:cubicBezTo>
                <a:lnTo>
                  <a:pt x="395806" y="592946"/>
                </a:lnTo>
                <a:lnTo>
                  <a:pt x="395806" y="148455"/>
                </a:lnTo>
                <a:cubicBezTo>
                  <a:pt x="395806" y="139722"/>
                  <a:pt x="387925" y="131863"/>
                  <a:pt x="380044" y="131863"/>
                </a:cubicBezTo>
                <a:lnTo>
                  <a:pt x="355525" y="131863"/>
                </a:lnTo>
                <a:cubicBezTo>
                  <a:pt x="355525" y="135356"/>
                  <a:pt x="353774" y="137976"/>
                  <a:pt x="352898" y="140595"/>
                </a:cubicBezTo>
                <a:cubicBezTo>
                  <a:pt x="348519" y="146708"/>
                  <a:pt x="341514" y="150201"/>
                  <a:pt x="334509" y="150201"/>
                </a:cubicBezTo>
                <a:lnTo>
                  <a:pt x="128725" y="150201"/>
                </a:lnTo>
                <a:cubicBezTo>
                  <a:pt x="121719" y="150201"/>
                  <a:pt x="114714" y="146708"/>
                  <a:pt x="111211" y="140595"/>
                </a:cubicBezTo>
                <a:cubicBezTo>
                  <a:pt x="109460" y="137976"/>
                  <a:pt x="108584" y="135356"/>
                  <a:pt x="107708" y="131863"/>
                </a:cubicBezTo>
                <a:close/>
                <a:moveTo>
                  <a:pt x="136606" y="106538"/>
                </a:moveTo>
                <a:lnTo>
                  <a:pt x="127849" y="128370"/>
                </a:lnTo>
                <a:cubicBezTo>
                  <a:pt x="127849" y="128370"/>
                  <a:pt x="127849" y="128370"/>
                  <a:pt x="127849" y="129243"/>
                </a:cubicBezTo>
                <a:lnTo>
                  <a:pt x="128725" y="129243"/>
                </a:lnTo>
                <a:lnTo>
                  <a:pt x="334509" y="129243"/>
                </a:lnTo>
                <a:cubicBezTo>
                  <a:pt x="334509" y="129243"/>
                  <a:pt x="334509" y="129243"/>
                  <a:pt x="335384" y="129243"/>
                </a:cubicBezTo>
                <a:cubicBezTo>
                  <a:pt x="335384" y="128370"/>
                  <a:pt x="335384" y="128370"/>
                  <a:pt x="335384" y="128370"/>
                </a:cubicBezTo>
                <a:lnTo>
                  <a:pt x="326628" y="106538"/>
                </a:lnTo>
                <a:close/>
                <a:moveTo>
                  <a:pt x="47286" y="84707"/>
                </a:moveTo>
                <a:cubicBezTo>
                  <a:pt x="33276" y="84707"/>
                  <a:pt x="21892" y="96059"/>
                  <a:pt x="21892" y="110904"/>
                </a:cubicBezTo>
                <a:lnTo>
                  <a:pt x="21892" y="704723"/>
                </a:lnTo>
                <a:cubicBezTo>
                  <a:pt x="21892" y="719569"/>
                  <a:pt x="33276" y="731795"/>
                  <a:pt x="47286" y="731795"/>
                </a:cubicBezTo>
                <a:lnTo>
                  <a:pt x="415947" y="731795"/>
                </a:lnTo>
                <a:cubicBezTo>
                  <a:pt x="429957" y="731795"/>
                  <a:pt x="442217" y="719569"/>
                  <a:pt x="442217" y="704723"/>
                </a:cubicBezTo>
                <a:lnTo>
                  <a:pt x="442217" y="110904"/>
                </a:lnTo>
                <a:cubicBezTo>
                  <a:pt x="442217" y="96059"/>
                  <a:pt x="429957" y="84707"/>
                  <a:pt x="415947" y="84707"/>
                </a:cubicBezTo>
                <a:lnTo>
                  <a:pt x="340638" y="84707"/>
                </a:lnTo>
                <a:lnTo>
                  <a:pt x="350271" y="111778"/>
                </a:lnTo>
                <a:lnTo>
                  <a:pt x="380044" y="111778"/>
                </a:lnTo>
                <a:cubicBezTo>
                  <a:pt x="399309" y="111778"/>
                  <a:pt x="415947" y="128370"/>
                  <a:pt x="415947" y="148455"/>
                </a:cubicBezTo>
                <a:lnTo>
                  <a:pt x="415947" y="592946"/>
                </a:lnTo>
                <a:lnTo>
                  <a:pt x="415947" y="663680"/>
                </a:lnTo>
                <a:cubicBezTo>
                  <a:pt x="415947" y="675906"/>
                  <a:pt x="411568" y="686385"/>
                  <a:pt x="403687" y="694244"/>
                </a:cubicBezTo>
                <a:cubicBezTo>
                  <a:pt x="396682" y="701230"/>
                  <a:pt x="386174" y="705597"/>
                  <a:pt x="374790" y="705597"/>
                </a:cubicBezTo>
                <a:lnTo>
                  <a:pt x="302984" y="704723"/>
                </a:lnTo>
                <a:lnTo>
                  <a:pt x="83189" y="704723"/>
                </a:lnTo>
                <a:cubicBezTo>
                  <a:pt x="63049" y="704723"/>
                  <a:pt x="46411" y="688131"/>
                  <a:pt x="46411" y="668046"/>
                </a:cubicBezTo>
                <a:lnTo>
                  <a:pt x="46411" y="148455"/>
                </a:lnTo>
                <a:cubicBezTo>
                  <a:pt x="46411" y="128370"/>
                  <a:pt x="63049" y="111778"/>
                  <a:pt x="83189" y="111778"/>
                </a:cubicBezTo>
                <a:lnTo>
                  <a:pt x="112087" y="111778"/>
                </a:lnTo>
                <a:lnTo>
                  <a:pt x="122595" y="84707"/>
                </a:lnTo>
                <a:close/>
                <a:moveTo>
                  <a:pt x="231615" y="42462"/>
                </a:moveTo>
                <a:cubicBezTo>
                  <a:pt x="237406" y="42462"/>
                  <a:pt x="242369" y="47425"/>
                  <a:pt x="242369" y="53216"/>
                </a:cubicBezTo>
                <a:cubicBezTo>
                  <a:pt x="242369" y="59006"/>
                  <a:pt x="237406" y="64797"/>
                  <a:pt x="231615" y="64797"/>
                </a:cubicBezTo>
                <a:cubicBezTo>
                  <a:pt x="224997" y="64797"/>
                  <a:pt x="220034" y="59006"/>
                  <a:pt x="220034" y="53216"/>
                </a:cubicBezTo>
                <a:cubicBezTo>
                  <a:pt x="220034" y="47425"/>
                  <a:pt x="224997" y="42462"/>
                  <a:pt x="231615" y="42462"/>
                </a:cubicBezTo>
                <a:close/>
                <a:moveTo>
                  <a:pt x="316995" y="20085"/>
                </a:moveTo>
                <a:lnTo>
                  <a:pt x="146238" y="20958"/>
                </a:lnTo>
                <a:lnTo>
                  <a:pt x="146238" y="85580"/>
                </a:lnTo>
                <a:lnTo>
                  <a:pt x="316995" y="85580"/>
                </a:lnTo>
                <a:close/>
                <a:moveTo>
                  <a:pt x="146238" y="0"/>
                </a:moveTo>
                <a:lnTo>
                  <a:pt x="316995" y="0"/>
                </a:lnTo>
                <a:cubicBezTo>
                  <a:pt x="328379" y="0"/>
                  <a:pt x="338011" y="9606"/>
                  <a:pt x="338011" y="20085"/>
                </a:cubicBezTo>
                <a:lnTo>
                  <a:pt x="338011" y="63748"/>
                </a:lnTo>
                <a:lnTo>
                  <a:pt x="415947" y="63748"/>
                </a:lnTo>
                <a:cubicBezTo>
                  <a:pt x="441341" y="63748"/>
                  <a:pt x="462357" y="84707"/>
                  <a:pt x="462357" y="110904"/>
                </a:cubicBezTo>
                <a:lnTo>
                  <a:pt x="462357" y="704723"/>
                </a:lnTo>
                <a:cubicBezTo>
                  <a:pt x="462357" y="731795"/>
                  <a:pt x="441341" y="751880"/>
                  <a:pt x="415947" y="751880"/>
                </a:cubicBezTo>
                <a:lnTo>
                  <a:pt x="47286" y="751880"/>
                </a:lnTo>
                <a:cubicBezTo>
                  <a:pt x="21892" y="751880"/>
                  <a:pt x="0" y="731795"/>
                  <a:pt x="0" y="704723"/>
                </a:cubicBezTo>
                <a:lnTo>
                  <a:pt x="0" y="110904"/>
                </a:lnTo>
                <a:cubicBezTo>
                  <a:pt x="0" y="84707"/>
                  <a:pt x="21892" y="63748"/>
                  <a:pt x="47286" y="63748"/>
                </a:cubicBezTo>
                <a:lnTo>
                  <a:pt x="125222" y="63748"/>
                </a:lnTo>
                <a:lnTo>
                  <a:pt x="125222" y="20085"/>
                </a:lnTo>
                <a:cubicBezTo>
                  <a:pt x="125222" y="9606"/>
                  <a:pt x="134854" y="0"/>
                  <a:pt x="1462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8" name="Freeform 20">
            <a:extLst>
              <a:ext uri="{FF2B5EF4-FFF2-40B4-BE49-F238E27FC236}">
                <a16:creationId xmlns:a16="http://schemas.microsoft.com/office/drawing/2014/main" id="{D17F8562-6582-40FB-8E5E-345956613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3648" y="7774596"/>
            <a:ext cx="5527917" cy="2061388"/>
          </a:xfrm>
          <a:prstGeom prst="roundRect">
            <a:avLst>
              <a:gd name="adj" fmla="val 20364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9" name="Freeform 21">
            <a:extLst>
              <a:ext uri="{FF2B5EF4-FFF2-40B4-BE49-F238E27FC236}">
                <a16:creationId xmlns:a16="http://schemas.microsoft.com/office/drawing/2014/main" id="{FF1A0868-8D04-4DF9-B0E9-F3CA98629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4526" y="7539118"/>
            <a:ext cx="5524055" cy="2061388"/>
          </a:xfrm>
          <a:prstGeom prst="roundRect">
            <a:avLst>
              <a:gd name="adj" fmla="val 20980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0" name="Freeform 22">
            <a:extLst>
              <a:ext uri="{FF2B5EF4-FFF2-40B4-BE49-F238E27FC236}">
                <a16:creationId xmlns:a16="http://schemas.microsoft.com/office/drawing/2014/main" id="{82AB6DB1-335C-4B1C-AF3B-F459665E1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4526" y="7539118"/>
            <a:ext cx="5524055" cy="2061388"/>
          </a:xfrm>
          <a:prstGeom prst="roundRect">
            <a:avLst>
              <a:gd name="adj" fmla="val 20980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1" name="Freeform 23">
            <a:extLst>
              <a:ext uri="{FF2B5EF4-FFF2-40B4-BE49-F238E27FC236}">
                <a16:creationId xmlns:a16="http://schemas.microsoft.com/office/drawing/2014/main" id="{F9EEBDD2-722E-465F-818B-58241F41E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8202" y="8110439"/>
            <a:ext cx="671688" cy="775917"/>
          </a:xfrm>
          <a:custGeom>
            <a:avLst/>
            <a:gdLst>
              <a:gd name="T0" fmla="*/ 765 w 766"/>
              <a:gd name="T1" fmla="*/ 442 h 885"/>
              <a:gd name="T2" fmla="*/ 0 w 766"/>
              <a:gd name="T3" fmla="*/ 0 h 885"/>
              <a:gd name="T4" fmla="*/ 0 w 766"/>
              <a:gd name="T5" fmla="*/ 884 h 885"/>
              <a:gd name="T6" fmla="*/ 765 w 766"/>
              <a:gd name="T7" fmla="*/ 442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6" h="885">
                <a:moveTo>
                  <a:pt x="765" y="442"/>
                </a:moveTo>
                <a:lnTo>
                  <a:pt x="0" y="0"/>
                </a:lnTo>
                <a:lnTo>
                  <a:pt x="0" y="884"/>
                </a:lnTo>
                <a:lnTo>
                  <a:pt x="765" y="44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3AA0E62-70CA-4BA2-8CB0-5906D389D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1220" y="8442422"/>
            <a:ext cx="711598" cy="728720"/>
          </a:xfrm>
          <a:custGeom>
            <a:avLst/>
            <a:gdLst>
              <a:gd name="connsiteX0" fmla="*/ 504384 w 711598"/>
              <a:gd name="connsiteY0" fmla="*/ 598756 h 728720"/>
              <a:gd name="connsiteX1" fmla="*/ 507006 w 711598"/>
              <a:gd name="connsiteY1" fmla="*/ 665148 h 728720"/>
              <a:gd name="connsiteX2" fmla="*/ 542841 w 711598"/>
              <a:gd name="connsiteY2" fmla="*/ 608366 h 728720"/>
              <a:gd name="connsiteX3" fmla="*/ 284768 w 711598"/>
              <a:gd name="connsiteY3" fmla="*/ 594483 h 728720"/>
              <a:gd name="connsiteX4" fmla="*/ 331982 w 711598"/>
              <a:gd name="connsiteY4" fmla="*/ 594483 h 728720"/>
              <a:gd name="connsiteX5" fmla="*/ 342672 w 711598"/>
              <a:gd name="connsiteY5" fmla="*/ 606527 h 728720"/>
              <a:gd name="connsiteX6" fmla="*/ 331982 w 711598"/>
              <a:gd name="connsiteY6" fmla="*/ 616719 h 728720"/>
              <a:gd name="connsiteX7" fmla="*/ 284768 w 711598"/>
              <a:gd name="connsiteY7" fmla="*/ 616719 h 728720"/>
              <a:gd name="connsiteX8" fmla="*/ 274078 w 711598"/>
              <a:gd name="connsiteY8" fmla="*/ 606527 h 728720"/>
              <a:gd name="connsiteX9" fmla="*/ 284768 w 711598"/>
              <a:gd name="connsiteY9" fmla="*/ 594483 h 728720"/>
              <a:gd name="connsiteX10" fmla="*/ 107103 w 711598"/>
              <a:gd name="connsiteY10" fmla="*/ 594483 h 728720"/>
              <a:gd name="connsiteX11" fmla="*/ 220137 w 711598"/>
              <a:gd name="connsiteY11" fmla="*/ 594483 h 728720"/>
              <a:gd name="connsiteX12" fmla="*/ 230734 w 711598"/>
              <a:gd name="connsiteY12" fmla="*/ 606527 h 728720"/>
              <a:gd name="connsiteX13" fmla="*/ 220137 w 711598"/>
              <a:gd name="connsiteY13" fmla="*/ 616719 h 728720"/>
              <a:gd name="connsiteX14" fmla="*/ 107103 w 711598"/>
              <a:gd name="connsiteY14" fmla="*/ 616719 h 728720"/>
              <a:gd name="connsiteX15" fmla="*/ 96506 w 711598"/>
              <a:gd name="connsiteY15" fmla="*/ 606527 h 728720"/>
              <a:gd name="connsiteX16" fmla="*/ 107103 w 711598"/>
              <a:gd name="connsiteY16" fmla="*/ 594483 h 728720"/>
              <a:gd name="connsiteX17" fmla="*/ 218848 w 711598"/>
              <a:gd name="connsiteY17" fmla="*/ 524998 h 728720"/>
              <a:gd name="connsiteX18" fmla="*/ 332304 w 711598"/>
              <a:gd name="connsiteY18" fmla="*/ 524998 h 728720"/>
              <a:gd name="connsiteX19" fmla="*/ 342697 w 711598"/>
              <a:gd name="connsiteY19" fmla="*/ 536116 h 728720"/>
              <a:gd name="connsiteX20" fmla="*/ 332304 w 711598"/>
              <a:gd name="connsiteY20" fmla="*/ 547234 h 728720"/>
              <a:gd name="connsiteX21" fmla="*/ 218848 w 711598"/>
              <a:gd name="connsiteY21" fmla="*/ 547234 h 728720"/>
              <a:gd name="connsiteX22" fmla="*/ 208455 w 711598"/>
              <a:gd name="connsiteY22" fmla="*/ 536116 h 728720"/>
              <a:gd name="connsiteX23" fmla="*/ 218848 w 711598"/>
              <a:gd name="connsiteY23" fmla="*/ 524998 h 728720"/>
              <a:gd name="connsiteX24" fmla="*/ 107744 w 711598"/>
              <a:gd name="connsiteY24" fmla="*/ 482237 h 728720"/>
              <a:gd name="connsiteX25" fmla="*/ 122697 w 711598"/>
              <a:gd name="connsiteY25" fmla="*/ 482237 h 728720"/>
              <a:gd name="connsiteX26" fmla="*/ 138529 w 711598"/>
              <a:gd name="connsiteY26" fmla="*/ 498272 h 728720"/>
              <a:gd name="connsiteX27" fmla="*/ 153481 w 711598"/>
              <a:gd name="connsiteY27" fmla="*/ 482237 h 728720"/>
              <a:gd name="connsiteX28" fmla="*/ 169313 w 711598"/>
              <a:gd name="connsiteY28" fmla="*/ 482237 h 728720"/>
              <a:gd name="connsiteX29" fmla="*/ 169313 w 711598"/>
              <a:gd name="connsiteY29" fmla="*/ 497381 h 728720"/>
              <a:gd name="connsiteX30" fmla="*/ 152602 w 711598"/>
              <a:gd name="connsiteY30" fmla="*/ 513417 h 728720"/>
              <a:gd name="connsiteX31" fmla="*/ 169313 w 711598"/>
              <a:gd name="connsiteY31" fmla="*/ 529451 h 728720"/>
              <a:gd name="connsiteX32" fmla="*/ 169313 w 711598"/>
              <a:gd name="connsiteY32" fmla="*/ 543705 h 728720"/>
              <a:gd name="connsiteX33" fmla="*/ 160518 w 711598"/>
              <a:gd name="connsiteY33" fmla="*/ 547268 h 728720"/>
              <a:gd name="connsiteX34" fmla="*/ 153481 w 711598"/>
              <a:gd name="connsiteY34" fmla="*/ 543705 h 728720"/>
              <a:gd name="connsiteX35" fmla="*/ 138529 w 711598"/>
              <a:gd name="connsiteY35" fmla="*/ 528561 h 728720"/>
              <a:gd name="connsiteX36" fmla="*/ 122697 w 711598"/>
              <a:gd name="connsiteY36" fmla="*/ 543705 h 728720"/>
              <a:gd name="connsiteX37" fmla="*/ 114781 w 711598"/>
              <a:gd name="connsiteY37" fmla="*/ 547268 h 728720"/>
              <a:gd name="connsiteX38" fmla="*/ 107744 w 711598"/>
              <a:gd name="connsiteY38" fmla="*/ 543705 h 728720"/>
              <a:gd name="connsiteX39" fmla="*/ 107744 w 711598"/>
              <a:gd name="connsiteY39" fmla="*/ 529451 h 728720"/>
              <a:gd name="connsiteX40" fmla="*/ 123576 w 711598"/>
              <a:gd name="connsiteY40" fmla="*/ 513417 h 728720"/>
              <a:gd name="connsiteX41" fmla="*/ 107744 w 711598"/>
              <a:gd name="connsiteY41" fmla="*/ 497381 h 728720"/>
              <a:gd name="connsiteX42" fmla="*/ 107744 w 711598"/>
              <a:gd name="connsiteY42" fmla="*/ 482237 h 728720"/>
              <a:gd name="connsiteX43" fmla="*/ 218848 w 711598"/>
              <a:gd name="connsiteY43" fmla="*/ 478674 h 728720"/>
              <a:gd name="connsiteX44" fmla="*/ 332304 w 711598"/>
              <a:gd name="connsiteY44" fmla="*/ 478674 h 728720"/>
              <a:gd name="connsiteX45" fmla="*/ 342697 w 711598"/>
              <a:gd name="connsiteY45" fmla="*/ 489792 h 728720"/>
              <a:gd name="connsiteX46" fmla="*/ 332304 w 711598"/>
              <a:gd name="connsiteY46" fmla="*/ 500910 h 728720"/>
              <a:gd name="connsiteX47" fmla="*/ 218848 w 711598"/>
              <a:gd name="connsiteY47" fmla="*/ 500910 h 728720"/>
              <a:gd name="connsiteX48" fmla="*/ 208455 w 711598"/>
              <a:gd name="connsiteY48" fmla="*/ 489792 h 728720"/>
              <a:gd name="connsiteX49" fmla="*/ 218848 w 711598"/>
              <a:gd name="connsiteY49" fmla="*/ 478674 h 728720"/>
              <a:gd name="connsiteX50" fmla="*/ 218848 w 711598"/>
              <a:gd name="connsiteY50" fmla="*/ 386028 h 728720"/>
              <a:gd name="connsiteX51" fmla="*/ 332304 w 711598"/>
              <a:gd name="connsiteY51" fmla="*/ 386028 h 728720"/>
              <a:gd name="connsiteX52" fmla="*/ 342697 w 711598"/>
              <a:gd name="connsiteY52" fmla="*/ 397146 h 728720"/>
              <a:gd name="connsiteX53" fmla="*/ 332304 w 711598"/>
              <a:gd name="connsiteY53" fmla="*/ 408264 h 728720"/>
              <a:gd name="connsiteX54" fmla="*/ 218848 w 711598"/>
              <a:gd name="connsiteY54" fmla="*/ 408264 h 728720"/>
              <a:gd name="connsiteX55" fmla="*/ 208455 w 711598"/>
              <a:gd name="connsiteY55" fmla="*/ 397146 h 728720"/>
              <a:gd name="connsiteX56" fmla="*/ 218848 w 711598"/>
              <a:gd name="connsiteY56" fmla="*/ 386028 h 728720"/>
              <a:gd name="connsiteX57" fmla="*/ 218848 w 711598"/>
              <a:gd name="connsiteY57" fmla="*/ 343566 h 728720"/>
              <a:gd name="connsiteX58" fmla="*/ 332304 w 711598"/>
              <a:gd name="connsiteY58" fmla="*/ 343566 h 728720"/>
              <a:gd name="connsiteX59" fmla="*/ 342697 w 711598"/>
              <a:gd name="connsiteY59" fmla="*/ 354684 h 728720"/>
              <a:gd name="connsiteX60" fmla="*/ 332304 w 711598"/>
              <a:gd name="connsiteY60" fmla="*/ 365802 h 728720"/>
              <a:gd name="connsiteX61" fmla="*/ 218848 w 711598"/>
              <a:gd name="connsiteY61" fmla="*/ 365802 h 728720"/>
              <a:gd name="connsiteX62" fmla="*/ 208455 w 711598"/>
              <a:gd name="connsiteY62" fmla="*/ 354684 h 728720"/>
              <a:gd name="connsiteX63" fmla="*/ 218848 w 711598"/>
              <a:gd name="connsiteY63" fmla="*/ 343566 h 728720"/>
              <a:gd name="connsiteX64" fmla="*/ 172621 w 711598"/>
              <a:gd name="connsiteY64" fmla="*/ 341023 h 728720"/>
              <a:gd name="connsiteX65" fmla="*/ 180050 w 711598"/>
              <a:gd name="connsiteY65" fmla="*/ 344981 h 728720"/>
              <a:gd name="connsiteX66" fmla="*/ 180050 w 711598"/>
              <a:gd name="connsiteY66" fmla="*/ 359054 h 728720"/>
              <a:gd name="connsiteX67" fmla="*/ 134600 w 711598"/>
              <a:gd name="connsiteY67" fmla="*/ 404791 h 728720"/>
              <a:gd name="connsiteX68" fmla="*/ 126734 w 711598"/>
              <a:gd name="connsiteY68" fmla="*/ 408309 h 728720"/>
              <a:gd name="connsiteX69" fmla="*/ 119742 w 711598"/>
              <a:gd name="connsiteY69" fmla="*/ 404791 h 728720"/>
              <a:gd name="connsiteX70" fmla="*/ 97017 w 711598"/>
              <a:gd name="connsiteY70" fmla="*/ 379284 h 728720"/>
              <a:gd name="connsiteX71" fmla="*/ 97891 w 711598"/>
              <a:gd name="connsiteY71" fmla="*/ 364332 h 728720"/>
              <a:gd name="connsiteX72" fmla="*/ 111876 w 711598"/>
              <a:gd name="connsiteY72" fmla="*/ 364332 h 728720"/>
              <a:gd name="connsiteX73" fmla="*/ 127608 w 711598"/>
              <a:gd name="connsiteY73" fmla="*/ 382802 h 728720"/>
              <a:gd name="connsiteX74" fmla="*/ 165191 w 711598"/>
              <a:gd name="connsiteY74" fmla="*/ 344981 h 728720"/>
              <a:gd name="connsiteX75" fmla="*/ 172621 w 711598"/>
              <a:gd name="connsiteY75" fmla="*/ 341023 h 728720"/>
              <a:gd name="connsiteX76" fmla="*/ 579550 w 711598"/>
              <a:gd name="connsiteY76" fmla="*/ 299992 h 728720"/>
              <a:gd name="connsiteX77" fmla="*/ 510502 w 711598"/>
              <a:gd name="connsiteY77" fmla="*/ 561192 h 728720"/>
              <a:gd name="connsiteX78" fmla="*/ 506132 w 711598"/>
              <a:gd name="connsiteY78" fmla="*/ 576917 h 728720"/>
              <a:gd name="connsiteX79" fmla="*/ 551581 w 711598"/>
              <a:gd name="connsiteY79" fmla="*/ 589147 h 728720"/>
              <a:gd name="connsiteX80" fmla="*/ 556825 w 711598"/>
              <a:gd name="connsiteY80" fmla="*/ 573422 h 728720"/>
              <a:gd name="connsiteX81" fmla="*/ 557699 w 711598"/>
              <a:gd name="connsiteY81" fmla="*/ 566434 h 728720"/>
              <a:gd name="connsiteX82" fmla="*/ 625873 w 711598"/>
              <a:gd name="connsiteY82" fmla="*/ 312222 h 728720"/>
              <a:gd name="connsiteX83" fmla="*/ 218848 w 711598"/>
              <a:gd name="connsiteY83" fmla="*/ 250919 h 728720"/>
              <a:gd name="connsiteX84" fmla="*/ 332304 w 711598"/>
              <a:gd name="connsiteY84" fmla="*/ 250919 h 728720"/>
              <a:gd name="connsiteX85" fmla="*/ 342697 w 711598"/>
              <a:gd name="connsiteY85" fmla="*/ 259765 h 728720"/>
              <a:gd name="connsiteX86" fmla="*/ 332304 w 711598"/>
              <a:gd name="connsiteY86" fmla="*/ 269415 h 728720"/>
              <a:gd name="connsiteX87" fmla="*/ 218848 w 711598"/>
              <a:gd name="connsiteY87" fmla="*/ 269415 h 728720"/>
              <a:gd name="connsiteX88" fmla="*/ 208455 w 711598"/>
              <a:gd name="connsiteY88" fmla="*/ 259765 h 728720"/>
              <a:gd name="connsiteX89" fmla="*/ 218848 w 711598"/>
              <a:gd name="connsiteY89" fmla="*/ 250919 h 728720"/>
              <a:gd name="connsiteX90" fmla="*/ 165191 w 711598"/>
              <a:gd name="connsiteY90" fmla="*/ 209050 h 728720"/>
              <a:gd name="connsiteX91" fmla="*/ 180050 w 711598"/>
              <a:gd name="connsiteY91" fmla="*/ 209050 h 728720"/>
              <a:gd name="connsiteX92" fmla="*/ 180050 w 711598"/>
              <a:gd name="connsiteY92" fmla="*/ 224194 h 728720"/>
              <a:gd name="connsiteX93" fmla="*/ 134600 w 711598"/>
              <a:gd name="connsiteY93" fmla="*/ 270518 h 728720"/>
              <a:gd name="connsiteX94" fmla="*/ 126734 w 711598"/>
              <a:gd name="connsiteY94" fmla="*/ 273190 h 728720"/>
              <a:gd name="connsiteX95" fmla="*/ 119742 w 711598"/>
              <a:gd name="connsiteY95" fmla="*/ 269627 h 728720"/>
              <a:gd name="connsiteX96" fmla="*/ 97017 w 711598"/>
              <a:gd name="connsiteY96" fmla="*/ 242902 h 728720"/>
              <a:gd name="connsiteX97" fmla="*/ 97891 w 711598"/>
              <a:gd name="connsiteY97" fmla="*/ 228649 h 728720"/>
              <a:gd name="connsiteX98" fmla="*/ 111876 w 711598"/>
              <a:gd name="connsiteY98" fmla="*/ 229539 h 728720"/>
              <a:gd name="connsiteX99" fmla="*/ 127608 w 711598"/>
              <a:gd name="connsiteY99" fmla="*/ 247356 h 728720"/>
              <a:gd name="connsiteX100" fmla="*/ 218848 w 711598"/>
              <a:gd name="connsiteY100" fmla="*/ 204596 h 728720"/>
              <a:gd name="connsiteX101" fmla="*/ 332304 w 711598"/>
              <a:gd name="connsiteY101" fmla="*/ 204596 h 728720"/>
              <a:gd name="connsiteX102" fmla="*/ 342697 w 711598"/>
              <a:gd name="connsiteY102" fmla="*/ 215714 h 728720"/>
              <a:gd name="connsiteX103" fmla="*/ 332304 w 711598"/>
              <a:gd name="connsiteY103" fmla="*/ 226832 h 728720"/>
              <a:gd name="connsiteX104" fmla="*/ 218848 w 711598"/>
              <a:gd name="connsiteY104" fmla="*/ 226832 h 728720"/>
              <a:gd name="connsiteX105" fmla="*/ 208455 w 711598"/>
              <a:gd name="connsiteY105" fmla="*/ 215714 h 728720"/>
              <a:gd name="connsiteX106" fmla="*/ 218848 w 711598"/>
              <a:gd name="connsiteY106" fmla="*/ 204596 h 728720"/>
              <a:gd name="connsiteX107" fmla="*/ 622377 w 711598"/>
              <a:gd name="connsiteY107" fmla="*/ 145368 h 728720"/>
              <a:gd name="connsiteX108" fmla="*/ 585668 w 711598"/>
              <a:gd name="connsiteY108" fmla="*/ 279900 h 728720"/>
              <a:gd name="connsiteX109" fmla="*/ 631992 w 711598"/>
              <a:gd name="connsiteY109" fmla="*/ 292130 h 728720"/>
              <a:gd name="connsiteX110" fmla="*/ 667827 w 711598"/>
              <a:gd name="connsiteY110" fmla="*/ 157599 h 728720"/>
              <a:gd name="connsiteX111" fmla="*/ 80356 w 711598"/>
              <a:gd name="connsiteY111" fmla="*/ 135434 h 728720"/>
              <a:gd name="connsiteX112" fmla="*/ 65508 w 711598"/>
              <a:gd name="connsiteY112" fmla="*/ 148540 h 728720"/>
              <a:gd name="connsiteX113" fmla="*/ 65508 w 711598"/>
              <a:gd name="connsiteY113" fmla="*/ 647460 h 728720"/>
              <a:gd name="connsiteX114" fmla="*/ 80356 w 711598"/>
              <a:gd name="connsiteY114" fmla="*/ 662314 h 728720"/>
              <a:gd name="connsiteX115" fmla="*/ 351121 w 711598"/>
              <a:gd name="connsiteY115" fmla="*/ 662314 h 728720"/>
              <a:gd name="connsiteX116" fmla="*/ 365096 w 711598"/>
              <a:gd name="connsiteY116" fmla="*/ 647460 h 728720"/>
              <a:gd name="connsiteX117" fmla="*/ 365096 w 711598"/>
              <a:gd name="connsiteY117" fmla="*/ 148540 h 728720"/>
              <a:gd name="connsiteX118" fmla="*/ 351121 w 711598"/>
              <a:gd name="connsiteY118" fmla="*/ 135434 h 728720"/>
              <a:gd name="connsiteX119" fmla="*/ 335400 w 711598"/>
              <a:gd name="connsiteY119" fmla="*/ 135434 h 728720"/>
              <a:gd name="connsiteX120" fmla="*/ 331032 w 711598"/>
              <a:gd name="connsiteY120" fmla="*/ 148540 h 728720"/>
              <a:gd name="connsiteX121" fmla="*/ 313564 w 711598"/>
              <a:gd name="connsiteY121" fmla="*/ 158152 h 728720"/>
              <a:gd name="connsiteX122" fmla="*/ 117914 w 711598"/>
              <a:gd name="connsiteY122" fmla="*/ 158152 h 728720"/>
              <a:gd name="connsiteX123" fmla="*/ 99572 w 711598"/>
              <a:gd name="connsiteY123" fmla="*/ 148540 h 728720"/>
              <a:gd name="connsiteX124" fmla="*/ 96078 w 711598"/>
              <a:gd name="connsiteY124" fmla="*/ 135434 h 728720"/>
              <a:gd name="connsiteX125" fmla="*/ 625873 w 711598"/>
              <a:gd name="connsiteY125" fmla="*/ 124403 h 728720"/>
              <a:gd name="connsiteX126" fmla="*/ 674819 w 711598"/>
              <a:gd name="connsiteY126" fmla="*/ 137506 h 728720"/>
              <a:gd name="connsiteX127" fmla="*/ 687929 w 711598"/>
              <a:gd name="connsiteY127" fmla="*/ 161967 h 728720"/>
              <a:gd name="connsiteX128" fmla="*/ 687055 w 711598"/>
              <a:gd name="connsiteY128" fmla="*/ 165461 h 728720"/>
              <a:gd name="connsiteX129" fmla="*/ 706284 w 711598"/>
              <a:gd name="connsiteY129" fmla="*/ 182059 h 728720"/>
              <a:gd name="connsiteX130" fmla="*/ 709780 w 711598"/>
              <a:gd name="connsiteY130" fmla="*/ 211761 h 728720"/>
              <a:gd name="connsiteX131" fmla="*/ 652968 w 711598"/>
              <a:gd name="connsiteY131" fmla="*/ 426661 h 728720"/>
              <a:gd name="connsiteX132" fmla="*/ 631992 w 711598"/>
              <a:gd name="connsiteY132" fmla="*/ 421420 h 728720"/>
              <a:gd name="connsiteX133" fmla="*/ 644228 w 711598"/>
              <a:gd name="connsiteY133" fmla="*/ 377741 h 728720"/>
              <a:gd name="connsiteX134" fmla="*/ 644004 w 711598"/>
              <a:gd name="connsiteY134" fmla="*/ 377517 h 728720"/>
              <a:gd name="connsiteX135" fmla="*/ 690551 w 711598"/>
              <a:gd name="connsiteY135" fmla="*/ 207393 h 728720"/>
              <a:gd name="connsiteX136" fmla="*/ 687929 w 711598"/>
              <a:gd name="connsiteY136" fmla="*/ 192542 h 728720"/>
              <a:gd name="connsiteX137" fmla="*/ 681811 w 711598"/>
              <a:gd name="connsiteY137" fmla="*/ 186427 h 728720"/>
              <a:gd name="connsiteX138" fmla="*/ 630243 w 711598"/>
              <a:gd name="connsiteY138" fmla="*/ 377741 h 728720"/>
              <a:gd name="connsiteX139" fmla="*/ 643354 w 711598"/>
              <a:gd name="connsiteY139" fmla="*/ 376867 h 728720"/>
              <a:gd name="connsiteX140" fmla="*/ 644004 w 711598"/>
              <a:gd name="connsiteY140" fmla="*/ 377517 h 728720"/>
              <a:gd name="connsiteX141" fmla="*/ 631992 w 711598"/>
              <a:gd name="connsiteY141" fmla="*/ 421420 h 728720"/>
              <a:gd name="connsiteX142" fmla="*/ 631992 w 711598"/>
              <a:gd name="connsiteY142" fmla="*/ 420546 h 728720"/>
              <a:gd name="connsiteX143" fmla="*/ 620629 w 711598"/>
              <a:gd name="connsiteY143" fmla="*/ 413557 h 728720"/>
              <a:gd name="connsiteX144" fmla="*/ 575180 w 711598"/>
              <a:gd name="connsiteY144" fmla="*/ 586526 h 728720"/>
              <a:gd name="connsiteX145" fmla="*/ 569936 w 711598"/>
              <a:gd name="connsiteY145" fmla="*/ 605745 h 728720"/>
              <a:gd name="connsiteX146" fmla="*/ 567314 w 711598"/>
              <a:gd name="connsiteY146" fmla="*/ 607492 h 728720"/>
              <a:gd name="connsiteX147" fmla="*/ 517494 w 711598"/>
              <a:gd name="connsiteY147" fmla="*/ 686988 h 728720"/>
              <a:gd name="connsiteX148" fmla="*/ 504384 w 711598"/>
              <a:gd name="connsiteY148" fmla="*/ 693976 h 728720"/>
              <a:gd name="connsiteX149" fmla="*/ 499140 w 711598"/>
              <a:gd name="connsiteY149" fmla="*/ 693976 h 728720"/>
              <a:gd name="connsiteX150" fmla="*/ 486903 w 711598"/>
              <a:gd name="connsiteY150" fmla="*/ 678252 h 728720"/>
              <a:gd name="connsiteX151" fmla="*/ 482533 w 711598"/>
              <a:gd name="connsiteY151" fmla="*/ 584779 h 728720"/>
              <a:gd name="connsiteX152" fmla="*/ 483407 w 711598"/>
              <a:gd name="connsiteY152" fmla="*/ 581285 h 728720"/>
              <a:gd name="connsiteX153" fmla="*/ 486029 w 711598"/>
              <a:gd name="connsiteY153" fmla="*/ 572549 h 728720"/>
              <a:gd name="connsiteX154" fmla="*/ 487777 w 711598"/>
              <a:gd name="connsiteY154" fmla="*/ 562939 h 728720"/>
              <a:gd name="connsiteX155" fmla="*/ 492147 w 711598"/>
              <a:gd name="connsiteY155" fmla="*/ 548962 h 728720"/>
              <a:gd name="connsiteX156" fmla="*/ 602275 w 711598"/>
              <a:gd name="connsiteY156" fmla="*/ 139253 h 728720"/>
              <a:gd name="connsiteX157" fmla="*/ 611015 w 711598"/>
              <a:gd name="connsiteY157" fmla="*/ 127023 h 728720"/>
              <a:gd name="connsiteX158" fmla="*/ 625873 w 711598"/>
              <a:gd name="connsiteY158" fmla="*/ 124403 h 728720"/>
              <a:gd name="connsiteX159" fmla="*/ 126648 w 711598"/>
              <a:gd name="connsiteY159" fmla="*/ 112716 h 728720"/>
              <a:gd name="connsiteX160" fmla="*/ 117040 w 711598"/>
              <a:gd name="connsiteY160" fmla="*/ 136307 h 728720"/>
              <a:gd name="connsiteX161" fmla="*/ 117914 w 711598"/>
              <a:gd name="connsiteY161" fmla="*/ 136307 h 728720"/>
              <a:gd name="connsiteX162" fmla="*/ 313564 w 711598"/>
              <a:gd name="connsiteY162" fmla="*/ 136307 h 728720"/>
              <a:gd name="connsiteX163" fmla="*/ 314310 w 711598"/>
              <a:gd name="connsiteY163" fmla="*/ 135996 h 728720"/>
              <a:gd name="connsiteX164" fmla="*/ 314437 w 711598"/>
              <a:gd name="connsiteY164" fmla="*/ 136307 h 728720"/>
              <a:gd name="connsiteX165" fmla="*/ 324045 w 711598"/>
              <a:gd name="connsiteY165" fmla="*/ 131939 h 728720"/>
              <a:gd name="connsiteX166" fmla="*/ 314310 w 711598"/>
              <a:gd name="connsiteY166" fmla="*/ 135996 h 728720"/>
              <a:gd name="connsiteX167" fmla="*/ 304829 w 711598"/>
              <a:gd name="connsiteY167" fmla="*/ 112716 h 728720"/>
              <a:gd name="connsiteX168" fmla="*/ 44545 w 711598"/>
              <a:gd name="connsiteY168" fmla="*/ 89998 h 728720"/>
              <a:gd name="connsiteX169" fmla="*/ 20089 w 711598"/>
              <a:gd name="connsiteY169" fmla="*/ 113589 h 728720"/>
              <a:gd name="connsiteX170" fmla="*/ 20089 w 711598"/>
              <a:gd name="connsiteY170" fmla="*/ 683284 h 728720"/>
              <a:gd name="connsiteX171" fmla="*/ 44545 w 711598"/>
              <a:gd name="connsiteY171" fmla="*/ 707750 h 728720"/>
              <a:gd name="connsiteX172" fmla="*/ 386932 w 711598"/>
              <a:gd name="connsiteY172" fmla="*/ 707750 h 728720"/>
              <a:gd name="connsiteX173" fmla="*/ 411389 w 711598"/>
              <a:gd name="connsiteY173" fmla="*/ 683284 h 728720"/>
              <a:gd name="connsiteX174" fmla="*/ 411389 w 711598"/>
              <a:gd name="connsiteY174" fmla="*/ 113589 h 728720"/>
              <a:gd name="connsiteX175" fmla="*/ 386932 w 711598"/>
              <a:gd name="connsiteY175" fmla="*/ 89998 h 728720"/>
              <a:gd name="connsiteX176" fmla="*/ 317931 w 711598"/>
              <a:gd name="connsiteY176" fmla="*/ 89998 h 728720"/>
              <a:gd name="connsiteX177" fmla="*/ 327539 w 711598"/>
              <a:gd name="connsiteY177" fmla="*/ 113589 h 728720"/>
              <a:gd name="connsiteX178" fmla="*/ 351121 w 711598"/>
              <a:gd name="connsiteY178" fmla="*/ 113589 h 728720"/>
              <a:gd name="connsiteX179" fmla="*/ 386059 w 711598"/>
              <a:gd name="connsiteY179" fmla="*/ 148540 h 728720"/>
              <a:gd name="connsiteX180" fmla="*/ 386059 w 711598"/>
              <a:gd name="connsiteY180" fmla="*/ 647460 h 728720"/>
              <a:gd name="connsiteX181" fmla="*/ 351121 w 711598"/>
              <a:gd name="connsiteY181" fmla="*/ 682411 h 728720"/>
              <a:gd name="connsiteX182" fmla="*/ 80356 w 711598"/>
              <a:gd name="connsiteY182" fmla="*/ 682411 h 728720"/>
              <a:gd name="connsiteX183" fmla="*/ 45419 w 711598"/>
              <a:gd name="connsiteY183" fmla="*/ 647460 h 728720"/>
              <a:gd name="connsiteX184" fmla="*/ 45419 w 711598"/>
              <a:gd name="connsiteY184" fmla="*/ 148540 h 728720"/>
              <a:gd name="connsiteX185" fmla="*/ 80356 w 711598"/>
              <a:gd name="connsiteY185" fmla="*/ 113589 h 728720"/>
              <a:gd name="connsiteX186" fmla="*/ 103939 w 711598"/>
              <a:gd name="connsiteY186" fmla="*/ 113589 h 728720"/>
              <a:gd name="connsiteX187" fmla="*/ 114420 w 711598"/>
              <a:gd name="connsiteY187" fmla="*/ 89998 h 728720"/>
              <a:gd name="connsiteX188" fmla="*/ 219607 w 711598"/>
              <a:gd name="connsiteY188" fmla="*/ 42464 h 728720"/>
              <a:gd name="connsiteX189" fmla="*/ 230759 w 711598"/>
              <a:gd name="connsiteY189" fmla="*/ 53616 h 728720"/>
              <a:gd name="connsiteX190" fmla="*/ 219607 w 711598"/>
              <a:gd name="connsiteY190" fmla="*/ 64768 h 728720"/>
              <a:gd name="connsiteX191" fmla="*/ 208455 w 711598"/>
              <a:gd name="connsiteY191" fmla="*/ 53616 h 728720"/>
              <a:gd name="connsiteX192" fmla="*/ 219607 w 711598"/>
              <a:gd name="connsiteY192" fmla="*/ 42464 h 728720"/>
              <a:gd name="connsiteX193" fmla="*/ 135383 w 711598"/>
              <a:gd name="connsiteY193" fmla="*/ 20970 h 728720"/>
              <a:gd name="connsiteX194" fmla="*/ 135383 w 711598"/>
              <a:gd name="connsiteY194" fmla="*/ 90872 h 728720"/>
              <a:gd name="connsiteX195" fmla="*/ 296095 w 711598"/>
              <a:gd name="connsiteY195" fmla="*/ 90872 h 728720"/>
              <a:gd name="connsiteX196" fmla="*/ 296095 w 711598"/>
              <a:gd name="connsiteY196" fmla="*/ 20970 h 728720"/>
              <a:gd name="connsiteX197" fmla="*/ 134509 w 711598"/>
              <a:gd name="connsiteY197" fmla="*/ 0 h 728720"/>
              <a:gd name="connsiteX198" fmla="*/ 296968 w 711598"/>
              <a:gd name="connsiteY198" fmla="*/ 0 h 728720"/>
              <a:gd name="connsiteX199" fmla="*/ 317931 w 711598"/>
              <a:gd name="connsiteY199" fmla="*/ 20097 h 728720"/>
              <a:gd name="connsiteX200" fmla="*/ 317931 w 711598"/>
              <a:gd name="connsiteY200" fmla="*/ 68154 h 728720"/>
              <a:gd name="connsiteX201" fmla="*/ 386932 w 711598"/>
              <a:gd name="connsiteY201" fmla="*/ 68154 h 728720"/>
              <a:gd name="connsiteX202" fmla="*/ 431478 w 711598"/>
              <a:gd name="connsiteY202" fmla="*/ 113589 h 728720"/>
              <a:gd name="connsiteX203" fmla="*/ 431478 w 711598"/>
              <a:gd name="connsiteY203" fmla="*/ 683284 h 728720"/>
              <a:gd name="connsiteX204" fmla="*/ 386932 w 711598"/>
              <a:gd name="connsiteY204" fmla="*/ 728720 h 728720"/>
              <a:gd name="connsiteX205" fmla="*/ 44545 w 711598"/>
              <a:gd name="connsiteY205" fmla="*/ 728720 h 728720"/>
              <a:gd name="connsiteX206" fmla="*/ 0 w 711598"/>
              <a:gd name="connsiteY206" fmla="*/ 683284 h 728720"/>
              <a:gd name="connsiteX207" fmla="*/ 0 w 711598"/>
              <a:gd name="connsiteY207" fmla="*/ 113589 h 728720"/>
              <a:gd name="connsiteX208" fmla="*/ 44545 w 711598"/>
              <a:gd name="connsiteY208" fmla="*/ 68154 h 728720"/>
              <a:gd name="connsiteX209" fmla="*/ 114420 w 711598"/>
              <a:gd name="connsiteY209" fmla="*/ 68154 h 728720"/>
              <a:gd name="connsiteX210" fmla="*/ 114420 w 711598"/>
              <a:gd name="connsiteY210" fmla="*/ 20097 h 728720"/>
              <a:gd name="connsiteX211" fmla="*/ 134509 w 711598"/>
              <a:gd name="connsiteY211" fmla="*/ 0 h 72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</a:cxnLst>
            <a:rect l="l" t="t" r="r" b="b"/>
            <a:pathLst>
              <a:path w="711598" h="728720">
                <a:moveTo>
                  <a:pt x="504384" y="598756"/>
                </a:moveTo>
                <a:lnTo>
                  <a:pt x="507006" y="665148"/>
                </a:lnTo>
                <a:lnTo>
                  <a:pt x="542841" y="608366"/>
                </a:lnTo>
                <a:close/>
                <a:moveTo>
                  <a:pt x="284768" y="594483"/>
                </a:moveTo>
                <a:lnTo>
                  <a:pt x="331982" y="594483"/>
                </a:lnTo>
                <a:cubicBezTo>
                  <a:pt x="338218" y="594483"/>
                  <a:pt x="342672" y="600042"/>
                  <a:pt x="342672" y="606527"/>
                </a:cubicBezTo>
                <a:cubicBezTo>
                  <a:pt x="342672" y="612086"/>
                  <a:pt x="338218" y="616719"/>
                  <a:pt x="331982" y="616719"/>
                </a:cubicBezTo>
                <a:lnTo>
                  <a:pt x="284768" y="616719"/>
                </a:lnTo>
                <a:cubicBezTo>
                  <a:pt x="279423" y="616719"/>
                  <a:pt x="274078" y="612086"/>
                  <a:pt x="274078" y="606527"/>
                </a:cubicBezTo>
                <a:cubicBezTo>
                  <a:pt x="274078" y="600042"/>
                  <a:pt x="279423" y="594483"/>
                  <a:pt x="284768" y="594483"/>
                </a:cubicBezTo>
                <a:close/>
                <a:moveTo>
                  <a:pt x="107103" y="594483"/>
                </a:moveTo>
                <a:lnTo>
                  <a:pt x="220137" y="594483"/>
                </a:lnTo>
                <a:cubicBezTo>
                  <a:pt x="226319" y="594483"/>
                  <a:pt x="230734" y="600042"/>
                  <a:pt x="230734" y="606527"/>
                </a:cubicBezTo>
                <a:cubicBezTo>
                  <a:pt x="230734" y="612086"/>
                  <a:pt x="226319" y="616719"/>
                  <a:pt x="220137" y="616719"/>
                </a:cubicBezTo>
                <a:lnTo>
                  <a:pt x="107103" y="616719"/>
                </a:lnTo>
                <a:cubicBezTo>
                  <a:pt x="100921" y="616719"/>
                  <a:pt x="96506" y="612086"/>
                  <a:pt x="96506" y="606527"/>
                </a:cubicBezTo>
                <a:cubicBezTo>
                  <a:pt x="96506" y="600042"/>
                  <a:pt x="100921" y="594483"/>
                  <a:pt x="107103" y="594483"/>
                </a:cubicBezTo>
                <a:close/>
                <a:moveTo>
                  <a:pt x="218848" y="524998"/>
                </a:moveTo>
                <a:lnTo>
                  <a:pt x="332304" y="524998"/>
                </a:lnTo>
                <a:cubicBezTo>
                  <a:pt x="338367" y="524998"/>
                  <a:pt x="342697" y="529630"/>
                  <a:pt x="342697" y="536116"/>
                </a:cubicBezTo>
                <a:cubicBezTo>
                  <a:pt x="342697" y="541675"/>
                  <a:pt x="338367" y="547234"/>
                  <a:pt x="332304" y="547234"/>
                </a:cubicBezTo>
                <a:lnTo>
                  <a:pt x="218848" y="547234"/>
                </a:lnTo>
                <a:cubicBezTo>
                  <a:pt x="212785" y="547234"/>
                  <a:pt x="208455" y="541675"/>
                  <a:pt x="208455" y="536116"/>
                </a:cubicBezTo>
                <a:cubicBezTo>
                  <a:pt x="208455" y="529630"/>
                  <a:pt x="212785" y="524998"/>
                  <a:pt x="218848" y="524998"/>
                </a:cubicBezTo>
                <a:close/>
                <a:moveTo>
                  <a:pt x="107744" y="482237"/>
                </a:moveTo>
                <a:cubicBezTo>
                  <a:pt x="112142" y="478674"/>
                  <a:pt x="118299" y="478674"/>
                  <a:pt x="122697" y="482237"/>
                </a:cubicBezTo>
                <a:lnTo>
                  <a:pt x="138529" y="498272"/>
                </a:lnTo>
                <a:lnTo>
                  <a:pt x="153481" y="482237"/>
                </a:lnTo>
                <a:cubicBezTo>
                  <a:pt x="157879" y="478674"/>
                  <a:pt x="164036" y="478674"/>
                  <a:pt x="169313" y="482237"/>
                </a:cubicBezTo>
                <a:cubicBezTo>
                  <a:pt x="172831" y="486691"/>
                  <a:pt x="172831" y="493818"/>
                  <a:pt x="169313" y="497381"/>
                </a:cubicBezTo>
                <a:lnTo>
                  <a:pt x="152602" y="513417"/>
                </a:lnTo>
                <a:lnTo>
                  <a:pt x="169313" y="529451"/>
                </a:lnTo>
                <a:cubicBezTo>
                  <a:pt x="172831" y="533015"/>
                  <a:pt x="172831" y="540141"/>
                  <a:pt x="169313" y="543705"/>
                </a:cubicBezTo>
                <a:cubicBezTo>
                  <a:pt x="166675" y="546377"/>
                  <a:pt x="163156" y="547268"/>
                  <a:pt x="160518" y="547268"/>
                </a:cubicBezTo>
                <a:cubicBezTo>
                  <a:pt x="157879" y="547268"/>
                  <a:pt x="156120" y="546377"/>
                  <a:pt x="153481" y="543705"/>
                </a:cubicBezTo>
                <a:lnTo>
                  <a:pt x="138529" y="528561"/>
                </a:lnTo>
                <a:lnTo>
                  <a:pt x="122697" y="543705"/>
                </a:lnTo>
                <a:cubicBezTo>
                  <a:pt x="120058" y="546377"/>
                  <a:pt x="117419" y="547268"/>
                  <a:pt x="114781" y="547268"/>
                </a:cubicBezTo>
                <a:cubicBezTo>
                  <a:pt x="112142" y="547268"/>
                  <a:pt x="110383" y="546377"/>
                  <a:pt x="107744" y="543705"/>
                </a:cubicBezTo>
                <a:cubicBezTo>
                  <a:pt x="104226" y="540141"/>
                  <a:pt x="104226" y="533015"/>
                  <a:pt x="107744" y="529451"/>
                </a:cubicBezTo>
                <a:lnTo>
                  <a:pt x="123576" y="513417"/>
                </a:lnTo>
                <a:lnTo>
                  <a:pt x="107744" y="497381"/>
                </a:lnTo>
                <a:cubicBezTo>
                  <a:pt x="104226" y="493818"/>
                  <a:pt x="104226" y="486691"/>
                  <a:pt x="107744" y="482237"/>
                </a:cubicBezTo>
                <a:close/>
                <a:moveTo>
                  <a:pt x="218848" y="478674"/>
                </a:moveTo>
                <a:lnTo>
                  <a:pt x="332304" y="478674"/>
                </a:lnTo>
                <a:cubicBezTo>
                  <a:pt x="338367" y="478674"/>
                  <a:pt x="342697" y="483306"/>
                  <a:pt x="342697" y="489792"/>
                </a:cubicBezTo>
                <a:cubicBezTo>
                  <a:pt x="342697" y="495351"/>
                  <a:pt x="338367" y="500910"/>
                  <a:pt x="332304" y="500910"/>
                </a:cubicBezTo>
                <a:lnTo>
                  <a:pt x="218848" y="500910"/>
                </a:lnTo>
                <a:cubicBezTo>
                  <a:pt x="212785" y="500910"/>
                  <a:pt x="208455" y="495351"/>
                  <a:pt x="208455" y="489792"/>
                </a:cubicBezTo>
                <a:cubicBezTo>
                  <a:pt x="208455" y="483306"/>
                  <a:pt x="212785" y="478674"/>
                  <a:pt x="218848" y="478674"/>
                </a:cubicBezTo>
                <a:close/>
                <a:moveTo>
                  <a:pt x="218848" y="386028"/>
                </a:moveTo>
                <a:lnTo>
                  <a:pt x="332304" y="386028"/>
                </a:lnTo>
                <a:cubicBezTo>
                  <a:pt x="338367" y="386028"/>
                  <a:pt x="342697" y="391587"/>
                  <a:pt x="342697" y="397146"/>
                </a:cubicBezTo>
                <a:cubicBezTo>
                  <a:pt x="342697" y="403631"/>
                  <a:pt x="338367" y="408264"/>
                  <a:pt x="332304" y="408264"/>
                </a:cubicBezTo>
                <a:lnTo>
                  <a:pt x="218848" y="408264"/>
                </a:lnTo>
                <a:cubicBezTo>
                  <a:pt x="212785" y="408264"/>
                  <a:pt x="208455" y="403631"/>
                  <a:pt x="208455" y="397146"/>
                </a:cubicBezTo>
                <a:cubicBezTo>
                  <a:pt x="208455" y="391587"/>
                  <a:pt x="212785" y="386028"/>
                  <a:pt x="218848" y="386028"/>
                </a:cubicBezTo>
                <a:close/>
                <a:moveTo>
                  <a:pt x="218848" y="343566"/>
                </a:moveTo>
                <a:lnTo>
                  <a:pt x="332304" y="343566"/>
                </a:lnTo>
                <a:cubicBezTo>
                  <a:pt x="338367" y="343566"/>
                  <a:pt x="342697" y="348198"/>
                  <a:pt x="342697" y="354684"/>
                </a:cubicBezTo>
                <a:cubicBezTo>
                  <a:pt x="342697" y="361169"/>
                  <a:pt x="338367" y="365802"/>
                  <a:pt x="332304" y="365802"/>
                </a:cubicBezTo>
                <a:lnTo>
                  <a:pt x="218848" y="365802"/>
                </a:lnTo>
                <a:cubicBezTo>
                  <a:pt x="212785" y="365802"/>
                  <a:pt x="208455" y="361169"/>
                  <a:pt x="208455" y="354684"/>
                </a:cubicBezTo>
                <a:cubicBezTo>
                  <a:pt x="208455" y="348198"/>
                  <a:pt x="212785" y="343566"/>
                  <a:pt x="218848" y="343566"/>
                </a:cubicBezTo>
                <a:close/>
                <a:moveTo>
                  <a:pt x="172621" y="341023"/>
                </a:moveTo>
                <a:cubicBezTo>
                  <a:pt x="175243" y="341023"/>
                  <a:pt x="177865" y="342343"/>
                  <a:pt x="180050" y="344981"/>
                </a:cubicBezTo>
                <a:cubicBezTo>
                  <a:pt x="184420" y="348500"/>
                  <a:pt x="184420" y="355536"/>
                  <a:pt x="180050" y="359054"/>
                </a:cubicBezTo>
                <a:lnTo>
                  <a:pt x="134600" y="404791"/>
                </a:lnTo>
                <a:cubicBezTo>
                  <a:pt x="132852" y="407430"/>
                  <a:pt x="130230" y="408309"/>
                  <a:pt x="126734" y="408309"/>
                </a:cubicBezTo>
                <a:cubicBezTo>
                  <a:pt x="124112" y="408309"/>
                  <a:pt x="120616" y="406550"/>
                  <a:pt x="119742" y="404791"/>
                </a:cubicBezTo>
                <a:lnTo>
                  <a:pt x="97017" y="379284"/>
                </a:lnTo>
                <a:cubicBezTo>
                  <a:pt x="92647" y="374007"/>
                  <a:pt x="92647" y="367850"/>
                  <a:pt x="97891" y="364332"/>
                </a:cubicBezTo>
                <a:cubicBezTo>
                  <a:pt x="101387" y="359934"/>
                  <a:pt x="108380" y="360813"/>
                  <a:pt x="111876" y="364332"/>
                </a:cubicBezTo>
                <a:lnTo>
                  <a:pt x="127608" y="382802"/>
                </a:lnTo>
                <a:lnTo>
                  <a:pt x="165191" y="344981"/>
                </a:lnTo>
                <a:cubicBezTo>
                  <a:pt x="167376" y="342343"/>
                  <a:pt x="169998" y="341023"/>
                  <a:pt x="172621" y="341023"/>
                </a:cubicBezTo>
                <a:close/>
                <a:moveTo>
                  <a:pt x="579550" y="299992"/>
                </a:moveTo>
                <a:lnTo>
                  <a:pt x="510502" y="561192"/>
                </a:lnTo>
                <a:lnTo>
                  <a:pt x="506132" y="576917"/>
                </a:lnTo>
                <a:lnTo>
                  <a:pt x="551581" y="589147"/>
                </a:lnTo>
                <a:lnTo>
                  <a:pt x="556825" y="573422"/>
                </a:lnTo>
                <a:lnTo>
                  <a:pt x="557699" y="566434"/>
                </a:lnTo>
                <a:lnTo>
                  <a:pt x="625873" y="312222"/>
                </a:lnTo>
                <a:close/>
                <a:moveTo>
                  <a:pt x="218848" y="250919"/>
                </a:moveTo>
                <a:lnTo>
                  <a:pt x="332304" y="250919"/>
                </a:lnTo>
                <a:cubicBezTo>
                  <a:pt x="338367" y="250919"/>
                  <a:pt x="342697" y="254940"/>
                  <a:pt x="342697" y="259765"/>
                </a:cubicBezTo>
                <a:cubicBezTo>
                  <a:pt x="342697" y="265394"/>
                  <a:pt x="338367" y="269415"/>
                  <a:pt x="332304" y="269415"/>
                </a:cubicBezTo>
                <a:lnTo>
                  <a:pt x="218848" y="269415"/>
                </a:lnTo>
                <a:cubicBezTo>
                  <a:pt x="212785" y="269415"/>
                  <a:pt x="208455" y="265394"/>
                  <a:pt x="208455" y="259765"/>
                </a:cubicBezTo>
                <a:cubicBezTo>
                  <a:pt x="208455" y="254940"/>
                  <a:pt x="212785" y="250919"/>
                  <a:pt x="218848" y="250919"/>
                </a:cubicBezTo>
                <a:close/>
                <a:moveTo>
                  <a:pt x="165191" y="209050"/>
                </a:moveTo>
                <a:cubicBezTo>
                  <a:pt x="169561" y="204596"/>
                  <a:pt x="175680" y="204596"/>
                  <a:pt x="180050" y="209050"/>
                </a:cubicBezTo>
                <a:cubicBezTo>
                  <a:pt x="184420" y="213504"/>
                  <a:pt x="184420" y="219740"/>
                  <a:pt x="180050" y="224194"/>
                </a:cubicBezTo>
                <a:lnTo>
                  <a:pt x="134600" y="270518"/>
                </a:lnTo>
                <a:cubicBezTo>
                  <a:pt x="132852" y="271409"/>
                  <a:pt x="130230" y="273190"/>
                  <a:pt x="126734" y="273190"/>
                </a:cubicBezTo>
                <a:cubicBezTo>
                  <a:pt x="124112" y="273190"/>
                  <a:pt x="120616" y="271409"/>
                  <a:pt x="119742" y="269627"/>
                </a:cubicBezTo>
                <a:lnTo>
                  <a:pt x="97017" y="242902"/>
                </a:lnTo>
                <a:cubicBezTo>
                  <a:pt x="92647" y="239339"/>
                  <a:pt x="92647" y="232212"/>
                  <a:pt x="97891" y="228649"/>
                </a:cubicBezTo>
                <a:cubicBezTo>
                  <a:pt x="101387" y="224194"/>
                  <a:pt x="108380" y="225085"/>
                  <a:pt x="111876" y="229539"/>
                </a:cubicBezTo>
                <a:lnTo>
                  <a:pt x="127608" y="247356"/>
                </a:lnTo>
                <a:close/>
                <a:moveTo>
                  <a:pt x="218848" y="204596"/>
                </a:moveTo>
                <a:lnTo>
                  <a:pt x="332304" y="204596"/>
                </a:lnTo>
                <a:cubicBezTo>
                  <a:pt x="338367" y="204596"/>
                  <a:pt x="342697" y="210155"/>
                  <a:pt x="342697" y="215714"/>
                </a:cubicBezTo>
                <a:cubicBezTo>
                  <a:pt x="342697" y="222199"/>
                  <a:pt x="338367" y="226832"/>
                  <a:pt x="332304" y="226832"/>
                </a:cubicBezTo>
                <a:lnTo>
                  <a:pt x="218848" y="226832"/>
                </a:lnTo>
                <a:cubicBezTo>
                  <a:pt x="212785" y="226832"/>
                  <a:pt x="208455" y="222199"/>
                  <a:pt x="208455" y="215714"/>
                </a:cubicBezTo>
                <a:cubicBezTo>
                  <a:pt x="208455" y="210155"/>
                  <a:pt x="212785" y="204596"/>
                  <a:pt x="218848" y="204596"/>
                </a:cubicBezTo>
                <a:close/>
                <a:moveTo>
                  <a:pt x="622377" y="145368"/>
                </a:moveTo>
                <a:lnTo>
                  <a:pt x="585668" y="279900"/>
                </a:lnTo>
                <a:lnTo>
                  <a:pt x="631992" y="292130"/>
                </a:lnTo>
                <a:lnTo>
                  <a:pt x="667827" y="157599"/>
                </a:lnTo>
                <a:close/>
                <a:moveTo>
                  <a:pt x="80356" y="135434"/>
                </a:moveTo>
                <a:cubicBezTo>
                  <a:pt x="72495" y="135434"/>
                  <a:pt x="65508" y="141550"/>
                  <a:pt x="65508" y="148540"/>
                </a:cubicBezTo>
                <a:lnTo>
                  <a:pt x="65508" y="647460"/>
                </a:lnTo>
                <a:cubicBezTo>
                  <a:pt x="65508" y="656198"/>
                  <a:pt x="72495" y="662314"/>
                  <a:pt x="80356" y="662314"/>
                </a:cubicBezTo>
                <a:lnTo>
                  <a:pt x="351121" y="662314"/>
                </a:lnTo>
                <a:cubicBezTo>
                  <a:pt x="358982" y="662314"/>
                  <a:pt x="365096" y="656198"/>
                  <a:pt x="365096" y="647460"/>
                </a:cubicBezTo>
                <a:lnTo>
                  <a:pt x="365096" y="148540"/>
                </a:lnTo>
                <a:cubicBezTo>
                  <a:pt x="365096" y="141550"/>
                  <a:pt x="358982" y="135434"/>
                  <a:pt x="351121" y="135434"/>
                </a:cubicBezTo>
                <a:lnTo>
                  <a:pt x="335400" y="135434"/>
                </a:lnTo>
                <a:cubicBezTo>
                  <a:pt x="335400" y="139802"/>
                  <a:pt x="334526" y="144171"/>
                  <a:pt x="331032" y="148540"/>
                </a:cubicBezTo>
                <a:cubicBezTo>
                  <a:pt x="327539" y="154656"/>
                  <a:pt x="320551" y="158152"/>
                  <a:pt x="313564" y="158152"/>
                </a:cubicBezTo>
                <a:lnTo>
                  <a:pt x="117914" y="158152"/>
                </a:lnTo>
                <a:cubicBezTo>
                  <a:pt x="110926" y="158152"/>
                  <a:pt x="103939" y="154656"/>
                  <a:pt x="99572" y="148540"/>
                </a:cubicBezTo>
                <a:cubicBezTo>
                  <a:pt x="96951" y="144171"/>
                  <a:pt x="96078" y="139802"/>
                  <a:pt x="96078" y="135434"/>
                </a:cubicBezTo>
                <a:close/>
                <a:moveTo>
                  <a:pt x="625873" y="124403"/>
                </a:moveTo>
                <a:lnTo>
                  <a:pt x="674819" y="137506"/>
                </a:lnTo>
                <a:cubicBezTo>
                  <a:pt x="684433" y="141001"/>
                  <a:pt x="690551" y="151484"/>
                  <a:pt x="687929" y="161967"/>
                </a:cubicBezTo>
                <a:lnTo>
                  <a:pt x="687055" y="165461"/>
                </a:lnTo>
                <a:cubicBezTo>
                  <a:pt x="694921" y="168955"/>
                  <a:pt x="701914" y="174197"/>
                  <a:pt x="706284" y="182059"/>
                </a:cubicBezTo>
                <a:cubicBezTo>
                  <a:pt x="711528" y="191668"/>
                  <a:pt x="713276" y="202151"/>
                  <a:pt x="709780" y="211761"/>
                </a:cubicBezTo>
                <a:lnTo>
                  <a:pt x="652968" y="426661"/>
                </a:lnTo>
                <a:lnTo>
                  <a:pt x="631992" y="421420"/>
                </a:lnTo>
                <a:lnTo>
                  <a:pt x="644228" y="377741"/>
                </a:lnTo>
                <a:lnTo>
                  <a:pt x="644004" y="377517"/>
                </a:lnTo>
                <a:lnTo>
                  <a:pt x="690551" y="207393"/>
                </a:lnTo>
                <a:cubicBezTo>
                  <a:pt x="690551" y="202151"/>
                  <a:pt x="690551" y="196910"/>
                  <a:pt x="687929" y="192542"/>
                </a:cubicBezTo>
                <a:cubicBezTo>
                  <a:pt x="687055" y="189921"/>
                  <a:pt x="684433" y="188174"/>
                  <a:pt x="681811" y="186427"/>
                </a:cubicBezTo>
                <a:lnTo>
                  <a:pt x="630243" y="377741"/>
                </a:lnTo>
                <a:cubicBezTo>
                  <a:pt x="634614" y="375120"/>
                  <a:pt x="638984" y="375120"/>
                  <a:pt x="643354" y="376867"/>
                </a:cubicBezTo>
                <a:lnTo>
                  <a:pt x="644004" y="377517"/>
                </a:lnTo>
                <a:lnTo>
                  <a:pt x="631992" y="421420"/>
                </a:lnTo>
                <a:lnTo>
                  <a:pt x="631992" y="420546"/>
                </a:lnTo>
                <a:cubicBezTo>
                  <a:pt x="627621" y="419672"/>
                  <a:pt x="623251" y="417925"/>
                  <a:pt x="620629" y="413557"/>
                </a:cubicBezTo>
                <a:lnTo>
                  <a:pt x="575180" y="586526"/>
                </a:lnTo>
                <a:lnTo>
                  <a:pt x="569936" y="605745"/>
                </a:lnTo>
                <a:cubicBezTo>
                  <a:pt x="569936" y="605745"/>
                  <a:pt x="569062" y="606618"/>
                  <a:pt x="567314" y="607492"/>
                </a:cubicBezTo>
                <a:lnTo>
                  <a:pt x="517494" y="686988"/>
                </a:lnTo>
                <a:cubicBezTo>
                  <a:pt x="514872" y="692229"/>
                  <a:pt x="509628" y="693976"/>
                  <a:pt x="504384" y="693976"/>
                </a:cubicBezTo>
                <a:cubicBezTo>
                  <a:pt x="502636" y="693976"/>
                  <a:pt x="500888" y="693976"/>
                  <a:pt x="499140" y="693976"/>
                </a:cubicBezTo>
                <a:cubicBezTo>
                  <a:pt x="492147" y="692229"/>
                  <a:pt x="486903" y="686114"/>
                  <a:pt x="486903" y="678252"/>
                </a:cubicBezTo>
                <a:lnTo>
                  <a:pt x="482533" y="584779"/>
                </a:lnTo>
                <a:cubicBezTo>
                  <a:pt x="482533" y="583905"/>
                  <a:pt x="482533" y="583032"/>
                  <a:pt x="483407" y="581285"/>
                </a:cubicBezTo>
                <a:lnTo>
                  <a:pt x="486029" y="572549"/>
                </a:lnTo>
                <a:lnTo>
                  <a:pt x="487777" y="562939"/>
                </a:lnTo>
                <a:lnTo>
                  <a:pt x="492147" y="548962"/>
                </a:lnTo>
                <a:lnTo>
                  <a:pt x="602275" y="139253"/>
                </a:lnTo>
                <a:cubicBezTo>
                  <a:pt x="603149" y="134012"/>
                  <a:pt x="606645" y="129644"/>
                  <a:pt x="611015" y="127023"/>
                </a:cubicBezTo>
                <a:cubicBezTo>
                  <a:pt x="616259" y="124403"/>
                  <a:pt x="621503" y="123529"/>
                  <a:pt x="625873" y="124403"/>
                </a:cubicBezTo>
                <a:close/>
                <a:moveTo>
                  <a:pt x="126648" y="112716"/>
                </a:moveTo>
                <a:lnTo>
                  <a:pt x="117040" y="136307"/>
                </a:lnTo>
                <a:lnTo>
                  <a:pt x="117914" y="136307"/>
                </a:lnTo>
                <a:lnTo>
                  <a:pt x="313564" y="136307"/>
                </a:lnTo>
                <a:lnTo>
                  <a:pt x="314310" y="135996"/>
                </a:lnTo>
                <a:lnTo>
                  <a:pt x="314437" y="136307"/>
                </a:lnTo>
                <a:lnTo>
                  <a:pt x="324045" y="131939"/>
                </a:lnTo>
                <a:lnTo>
                  <a:pt x="314310" y="135996"/>
                </a:lnTo>
                <a:lnTo>
                  <a:pt x="304829" y="112716"/>
                </a:lnTo>
                <a:close/>
                <a:moveTo>
                  <a:pt x="44545" y="89998"/>
                </a:moveTo>
                <a:cubicBezTo>
                  <a:pt x="31444" y="89998"/>
                  <a:pt x="20089" y="100483"/>
                  <a:pt x="20089" y="113589"/>
                </a:cubicBezTo>
                <a:lnTo>
                  <a:pt x="20089" y="683284"/>
                </a:lnTo>
                <a:cubicBezTo>
                  <a:pt x="20089" y="697265"/>
                  <a:pt x="31444" y="707750"/>
                  <a:pt x="44545" y="707750"/>
                </a:cubicBezTo>
                <a:lnTo>
                  <a:pt x="386932" y="707750"/>
                </a:lnTo>
                <a:cubicBezTo>
                  <a:pt x="399160" y="707750"/>
                  <a:pt x="411389" y="697265"/>
                  <a:pt x="411389" y="683284"/>
                </a:cubicBezTo>
                <a:lnTo>
                  <a:pt x="411389" y="113589"/>
                </a:lnTo>
                <a:cubicBezTo>
                  <a:pt x="411389" y="100483"/>
                  <a:pt x="399160" y="89998"/>
                  <a:pt x="386932" y="89998"/>
                </a:cubicBezTo>
                <a:lnTo>
                  <a:pt x="317931" y="89998"/>
                </a:lnTo>
                <a:lnTo>
                  <a:pt x="327539" y="113589"/>
                </a:lnTo>
                <a:lnTo>
                  <a:pt x="351121" y="113589"/>
                </a:lnTo>
                <a:cubicBezTo>
                  <a:pt x="370337" y="113589"/>
                  <a:pt x="386059" y="130191"/>
                  <a:pt x="386059" y="148540"/>
                </a:cubicBezTo>
                <a:lnTo>
                  <a:pt x="386059" y="647460"/>
                </a:lnTo>
                <a:cubicBezTo>
                  <a:pt x="386059" y="667557"/>
                  <a:pt x="370337" y="682411"/>
                  <a:pt x="351121" y="682411"/>
                </a:cubicBezTo>
                <a:lnTo>
                  <a:pt x="80356" y="682411"/>
                </a:lnTo>
                <a:cubicBezTo>
                  <a:pt x="61141" y="682411"/>
                  <a:pt x="45419" y="667557"/>
                  <a:pt x="45419" y="647460"/>
                </a:cubicBezTo>
                <a:lnTo>
                  <a:pt x="45419" y="148540"/>
                </a:lnTo>
                <a:cubicBezTo>
                  <a:pt x="45419" y="130191"/>
                  <a:pt x="61141" y="113589"/>
                  <a:pt x="80356" y="113589"/>
                </a:cubicBezTo>
                <a:lnTo>
                  <a:pt x="103939" y="113589"/>
                </a:lnTo>
                <a:lnTo>
                  <a:pt x="114420" y="89998"/>
                </a:lnTo>
                <a:close/>
                <a:moveTo>
                  <a:pt x="219607" y="42464"/>
                </a:moveTo>
                <a:cubicBezTo>
                  <a:pt x="225612" y="42464"/>
                  <a:pt x="230759" y="47611"/>
                  <a:pt x="230759" y="53616"/>
                </a:cubicBezTo>
                <a:cubicBezTo>
                  <a:pt x="230759" y="59621"/>
                  <a:pt x="225612" y="64768"/>
                  <a:pt x="219607" y="64768"/>
                </a:cubicBezTo>
                <a:cubicBezTo>
                  <a:pt x="213602" y="64768"/>
                  <a:pt x="208455" y="59621"/>
                  <a:pt x="208455" y="53616"/>
                </a:cubicBezTo>
                <a:cubicBezTo>
                  <a:pt x="208455" y="47611"/>
                  <a:pt x="213602" y="42464"/>
                  <a:pt x="219607" y="42464"/>
                </a:cubicBezTo>
                <a:close/>
                <a:moveTo>
                  <a:pt x="135383" y="20970"/>
                </a:moveTo>
                <a:lnTo>
                  <a:pt x="135383" y="90872"/>
                </a:lnTo>
                <a:lnTo>
                  <a:pt x="296095" y="90872"/>
                </a:lnTo>
                <a:lnTo>
                  <a:pt x="296095" y="20970"/>
                </a:lnTo>
                <a:close/>
                <a:moveTo>
                  <a:pt x="134509" y="0"/>
                </a:moveTo>
                <a:lnTo>
                  <a:pt x="296968" y="0"/>
                </a:lnTo>
                <a:cubicBezTo>
                  <a:pt x="308323" y="0"/>
                  <a:pt x="317931" y="8738"/>
                  <a:pt x="317931" y="20097"/>
                </a:cubicBezTo>
                <a:lnTo>
                  <a:pt x="317931" y="68154"/>
                </a:lnTo>
                <a:lnTo>
                  <a:pt x="386932" y="68154"/>
                </a:lnTo>
                <a:cubicBezTo>
                  <a:pt x="411389" y="68154"/>
                  <a:pt x="431478" y="89124"/>
                  <a:pt x="431478" y="113589"/>
                </a:cubicBezTo>
                <a:lnTo>
                  <a:pt x="431478" y="683284"/>
                </a:lnTo>
                <a:cubicBezTo>
                  <a:pt x="431478" y="708624"/>
                  <a:pt x="411389" y="728720"/>
                  <a:pt x="386932" y="728720"/>
                </a:cubicBezTo>
                <a:lnTo>
                  <a:pt x="44545" y="728720"/>
                </a:lnTo>
                <a:cubicBezTo>
                  <a:pt x="20089" y="728720"/>
                  <a:pt x="0" y="708624"/>
                  <a:pt x="0" y="683284"/>
                </a:cubicBezTo>
                <a:lnTo>
                  <a:pt x="0" y="113589"/>
                </a:lnTo>
                <a:cubicBezTo>
                  <a:pt x="0" y="89124"/>
                  <a:pt x="20089" y="68154"/>
                  <a:pt x="44545" y="68154"/>
                </a:cubicBezTo>
                <a:lnTo>
                  <a:pt x="114420" y="68154"/>
                </a:lnTo>
                <a:lnTo>
                  <a:pt x="114420" y="20097"/>
                </a:lnTo>
                <a:cubicBezTo>
                  <a:pt x="114420" y="8738"/>
                  <a:pt x="123155" y="0"/>
                  <a:pt x="1345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3" name="Freeform 38">
            <a:extLst>
              <a:ext uri="{FF2B5EF4-FFF2-40B4-BE49-F238E27FC236}">
                <a16:creationId xmlns:a16="http://schemas.microsoft.com/office/drawing/2014/main" id="{7633A573-8397-4569-AF45-715B0425A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2080" y="10982485"/>
            <a:ext cx="957349" cy="1107901"/>
          </a:xfrm>
          <a:custGeom>
            <a:avLst/>
            <a:gdLst>
              <a:gd name="T0" fmla="*/ 1094 w 1095"/>
              <a:gd name="T1" fmla="*/ 632 h 1265"/>
              <a:gd name="T2" fmla="*/ 0 w 1095"/>
              <a:gd name="T3" fmla="*/ 0 h 1265"/>
              <a:gd name="T4" fmla="*/ 0 w 1095"/>
              <a:gd name="T5" fmla="*/ 1264 h 1265"/>
              <a:gd name="T6" fmla="*/ 1094 w 1095"/>
              <a:gd name="T7" fmla="*/ 632 h 1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95" h="1265">
                <a:moveTo>
                  <a:pt x="1094" y="632"/>
                </a:moveTo>
                <a:lnTo>
                  <a:pt x="0" y="0"/>
                </a:lnTo>
                <a:lnTo>
                  <a:pt x="0" y="1264"/>
                </a:lnTo>
                <a:lnTo>
                  <a:pt x="1094" y="63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4" name="Freeform 39">
            <a:extLst>
              <a:ext uri="{FF2B5EF4-FFF2-40B4-BE49-F238E27FC236}">
                <a16:creationId xmlns:a16="http://schemas.microsoft.com/office/drawing/2014/main" id="{359A7731-85C3-4107-8970-B19B287F0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9069" y="10623481"/>
            <a:ext cx="5524055" cy="2061388"/>
          </a:xfrm>
          <a:prstGeom prst="roundRect">
            <a:avLst>
              <a:gd name="adj" fmla="val 2061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5" name="Freeform 40">
            <a:extLst>
              <a:ext uri="{FF2B5EF4-FFF2-40B4-BE49-F238E27FC236}">
                <a16:creationId xmlns:a16="http://schemas.microsoft.com/office/drawing/2014/main" id="{8643F8AD-CD3D-43CC-BA62-949CE3507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947" y="10384143"/>
            <a:ext cx="5527917" cy="2061388"/>
          </a:xfrm>
          <a:prstGeom prst="roundRect">
            <a:avLst>
              <a:gd name="adj" fmla="val 20857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6" name="Freeform 41">
            <a:extLst>
              <a:ext uri="{FF2B5EF4-FFF2-40B4-BE49-F238E27FC236}">
                <a16:creationId xmlns:a16="http://schemas.microsoft.com/office/drawing/2014/main" id="{B5BB9D29-CFDD-467B-9D4C-D3BB00AE5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947" y="10384143"/>
            <a:ext cx="5527917" cy="2061388"/>
          </a:xfrm>
          <a:prstGeom prst="roundRect">
            <a:avLst>
              <a:gd name="adj" fmla="val 20857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7" name="Freeform 42">
            <a:extLst>
              <a:ext uri="{FF2B5EF4-FFF2-40B4-BE49-F238E27FC236}">
                <a16:creationId xmlns:a16="http://schemas.microsoft.com/office/drawing/2014/main" id="{A722CF2B-1FA3-42CB-A2D6-6FCEAA357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623" y="10959323"/>
            <a:ext cx="671688" cy="775917"/>
          </a:xfrm>
          <a:custGeom>
            <a:avLst/>
            <a:gdLst>
              <a:gd name="T0" fmla="*/ 765 w 766"/>
              <a:gd name="T1" fmla="*/ 442 h 885"/>
              <a:gd name="T2" fmla="*/ 0 w 766"/>
              <a:gd name="T3" fmla="*/ 0 h 885"/>
              <a:gd name="T4" fmla="*/ 0 w 766"/>
              <a:gd name="T5" fmla="*/ 884 h 885"/>
              <a:gd name="T6" fmla="*/ 765 w 766"/>
              <a:gd name="T7" fmla="*/ 442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6" h="885">
                <a:moveTo>
                  <a:pt x="765" y="442"/>
                </a:moveTo>
                <a:lnTo>
                  <a:pt x="0" y="0"/>
                </a:lnTo>
                <a:lnTo>
                  <a:pt x="0" y="884"/>
                </a:lnTo>
                <a:lnTo>
                  <a:pt x="765" y="44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2FC242FC-84F7-4F4A-AD7B-BD6DD0E75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6704" y="11231124"/>
            <a:ext cx="666773" cy="819789"/>
          </a:xfrm>
          <a:custGeom>
            <a:avLst/>
            <a:gdLst>
              <a:gd name="connsiteX0" fmla="*/ 58663 w 666773"/>
              <a:gd name="connsiteY0" fmla="*/ 685548 h 819789"/>
              <a:gd name="connsiteX1" fmla="*/ 71765 w 666773"/>
              <a:gd name="connsiteY1" fmla="*/ 700081 h 819789"/>
              <a:gd name="connsiteX2" fmla="*/ 58663 w 666773"/>
              <a:gd name="connsiteY2" fmla="*/ 715522 h 819789"/>
              <a:gd name="connsiteX3" fmla="*/ 45561 w 666773"/>
              <a:gd name="connsiteY3" fmla="*/ 700081 h 819789"/>
              <a:gd name="connsiteX4" fmla="*/ 58663 w 666773"/>
              <a:gd name="connsiteY4" fmla="*/ 685548 h 819789"/>
              <a:gd name="connsiteX5" fmla="*/ 113587 w 666773"/>
              <a:gd name="connsiteY5" fmla="*/ 645847 h 819789"/>
              <a:gd name="connsiteX6" fmla="*/ 113587 w 666773"/>
              <a:gd name="connsiteY6" fmla="*/ 781522 h 819789"/>
              <a:gd name="connsiteX7" fmla="*/ 149539 w 666773"/>
              <a:gd name="connsiteY7" fmla="*/ 783261 h 819789"/>
              <a:gd name="connsiteX8" fmla="*/ 149539 w 666773"/>
              <a:gd name="connsiteY8" fmla="*/ 645847 h 819789"/>
              <a:gd name="connsiteX9" fmla="*/ 58663 w 666773"/>
              <a:gd name="connsiteY9" fmla="*/ 643086 h 819789"/>
              <a:gd name="connsiteX10" fmla="*/ 71765 w 666773"/>
              <a:gd name="connsiteY10" fmla="*/ 658086 h 819789"/>
              <a:gd name="connsiteX11" fmla="*/ 58663 w 666773"/>
              <a:gd name="connsiteY11" fmla="*/ 673086 h 819789"/>
              <a:gd name="connsiteX12" fmla="*/ 45561 w 666773"/>
              <a:gd name="connsiteY12" fmla="*/ 658086 h 819789"/>
              <a:gd name="connsiteX13" fmla="*/ 58663 w 666773"/>
              <a:gd name="connsiteY13" fmla="*/ 643086 h 819789"/>
              <a:gd name="connsiteX14" fmla="*/ 274932 w 666773"/>
              <a:gd name="connsiteY14" fmla="*/ 621495 h 819789"/>
              <a:gd name="connsiteX15" fmla="*/ 212674 w 666773"/>
              <a:gd name="connsiteY15" fmla="*/ 630192 h 819789"/>
              <a:gd name="connsiteX16" fmla="*/ 170584 w 666773"/>
              <a:gd name="connsiteY16" fmla="*/ 640629 h 819789"/>
              <a:gd name="connsiteX17" fmla="*/ 170584 w 666773"/>
              <a:gd name="connsiteY17" fmla="*/ 785001 h 819789"/>
              <a:gd name="connsiteX18" fmla="*/ 295100 w 666773"/>
              <a:gd name="connsiteY18" fmla="*/ 792828 h 819789"/>
              <a:gd name="connsiteX19" fmla="*/ 409094 w 666773"/>
              <a:gd name="connsiteY19" fmla="*/ 781522 h 819789"/>
              <a:gd name="connsiteX20" fmla="*/ 624806 w 666773"/>
              <a:gd name="connsiteY20" fmla="*/ 703248 h 819789"/>
              <a:gd name="connsiteX21" fmla="*/ 643221 w 666773"/>
              <a:gd name="connsiteY21" fmla="*/ 653674 h 819789"/>
              <a:gd name="connsiteX22" fmla="*/ 620422 w 666773"/>
              <a:gd name="connsiteY22" fmla="*/ 632801 h 819789"/>
              <a:gd name="connsiteX23" fmla="*/ 589731 w 666773"/>
              <a:gd name="connsiteY23" fmla="*/ 636280 h 819789"/>
              <a:gd name="connsiteX24" fmla="*/ 492398 w 666773"/>
              <a:gd name="connsiteY24" fmla="*/ 680635 h 819789"/>
              <a:gd name="connsiteX25" fmla="*/ 438031 w 666773"/>
              <a:gd name="connsiteY25" fmla="*/ 731079 h 819789"/>
              <a:gd name="connsiteX26" fmla="*/ 325791 w 666773"/>
              <a:gd name="connsiteY26" fmla="*/ 742385 h 819789"/>
              <a:gd name="connsiteX27" fmla="*/ 314392 w 666773"/>
              <a:gd name="connsiteY27" fmla="*/ 732818 h 819789"/>
              <a:gd name="connsiteX28" fmla="*/ 324037 w 666773"/>
              <a:gd name="connsiteY28" fmla="*/ 721512 h 819789"/>
              <a:gd name="connsiteX29" fmla="*/ 435401 w 666773"/>
              <a:gd name="connsiteY29" fmla="*/ 711075 h 819789"/>
              <a:gd name="connsiteX30" fmla="*/ 473106 w 666773"/>
              <a:gd name="connsiteY30" fmla="*/ 665850 h 819789"/>
              <a:gd name="connsiteX31" fmla="*/ 437154 w 666773"/>
              <a:gd name="connsiteY31" fmla="*/ 621495 h 819789"/>
              <a:gd name="connsiteX32" fmla="*/ 29406 w 666773"/>
              <a:gd name="connsiteY32" fmla="*/ 621495 h 819789"/>
              <a:gd name="connsiteX33" fmla="*/ 24145 w 666773"/>
              <a:gd name="connsiteY33" fmla="*/ 626713 h 819789"/>
              <a:gd name="connsiteX34" fmla="*/ 24145 w 666773"/>
              <a:gd name="connsiteY34" fmla="*/ 793698 h 819789"/>
              <a:gd name="connsiteX35" fmla="*/ 29406 w 666773"/>
              <a:gd name="connsiteY35" fmla="*/ 798916 h 819789"/>
              <a:gd name="connsiteX36" fmla="*/ 86403 w 666773"/>
              <a:gd name="connsiteY36" fmla="*/ 798916 h 819789"/>
              <a:gd name="connsiteX37" fmla="*/ 91665 w 666773"/>
              <a:gd name="connsiteY37" fmla="*/ 793698 h 819789"/>
              <a:gd name="connsiteX38" fmla="*/ 91665 w 666773"/>
              <a:gd name="connsiteY38" fmla="*/ 626713 h 819789"/>
              <a:gd name="connsiteX39" fmla="*/ 86403 w 666773"/>
              <a:gd name="connsiteY39" fmla="*/ 621495 h 819789"/>
              <a:gd name="connsiteX40" fmla="*/ 29406 w 666773"/>
              <a:gd name="connsiteY40" fmla="*/ 600622 h 819789"/>
              <a:gd name="connsiteX41" fmla="*/ 86403 w 666773"/>
              <a:gd name="connsiteY41" fmla="*/ 600622 h 819789"/>
              <a:gd name="connsiteX42" fmla="*/ 112710 w 666773"/>
              <a:gd name="connsiteY42" fmla="*/ 624974 h 819789"/>
              <a:gd name="connsiteX43" fmla="*/ 149539 w 666773"/>
              <a:gd name="connsiteY43" fmla="*/ 624974 h 819789"/>
              <a:gd name="connsiteX44" fmla="*/ 207413 w 666773"/>
              <a:gd name="connsiteY44" fmla="*/ 610189 h 819789"/>
              <a:gd name="connsiteX45" fmla="*/ 274932 w 666773"/>
              <a:gd name="connsiteY45" fmla="*/ 600622 h 819789"/>
              <a:gd name="connsiteX46" fmla="*/ 437154 w 666773"/>
              <a:gd name="connsiteY46" fmla="*/ 600622 h 819789"/>
              <a:gd name="connsiteX47" fmla="*/ 493275 w 666773"/>
              <a:gd name="connsiteY47" fmla="*/ 658023 h 819789"/>
              <a:gd name="connsiteX48" fmla="*/ 579209 w 666773"/>
              <a:gd name="connsiteY48" fmla="*/ 618016 h 819789"/>
              <a:gd name="connsiteX49" fmla="*/ 626560 w 666773"/>
              <a:gd name="connsiteY49" fmla="*/ 612798 h 819789"/>
              <a:gd name="connsiteX50" fmla="*/ 662512 w 666773"/>
              <a:gd name="connsiteY50" fmla="*/ 645847 h 819789"/>
              <a:gd name="connsiteX51" fmla="*/ 635329 w 666773"/>
              <a:gd name="connsiteY51" fmla="*/ 721512 h 819789"/>
              <a:gd name="connsiteX52" fmla="*/ 415232 w 666773"/>
              <a:gd name="connsiteY52" fmla="*/ 801525 h 819789"/>
              <a:gd name="connsiteX53" fmla="*/ 323160 w 666773"/>
              <a:gd name="connsiteY53" fmla="*/ 814571 h 819789"/>
              <a:gd name="connsiteX54" fmla="*/ 293347 w 666773"/>
              <a:gd name="connsiteY54" fmla="*/ 812832 h 819789"/>
              <a:gd name="connsiteX55" fmla="*/ 111833 w 666773"/>
              <a:gd name="connsiteY55" fmla="*/ 801525 h 819789"/>
              <a:gd name="connsiteX56" fmla="*/ 86403 w 666773"/>
              <a:gd name="connsiteY56" fmla="*/ 819789 h 819789"/>
              <a:gd name="connsiteX57" fmla="*/ 29406 w 666773"/>
              <a:gd name="connsiteY57" fmla="*/ 819789 h 819789"/>
              <a:gd name="connsiteX58" fmla="*/ 3100 w 666773"/>
              <a:gd name="connsiteY58" fmla="*/ 793698 h 819789"/>
              <a:gd name="connsiteX59" fmla="*/ 3100 w 666773"/>
              <a:gd name="connsiteY59" fmla="*/ 626713 h 819789"/>
              <a:gd name="connsiteX60" fmla="*/ 29406 w 666773"/>
              <a:gd name="connsiteY60" fmla="*/ 600622 h 819789"/>
              <a:gd name="connsiteX61" fmla="*/ 435015 w 666773"/>
              <a:gd name="connsiteY61" fmla="*/ 380587 h 819789"/>
              <a:gd name="connsiteX62" fmla="*/ 445454 w 666773"/>
              <a:gd name="connsiteY62" fmla="*/ 390114 h 819789"/>
              <a:gd name="connsiteX63" fmla="*/ 445454 w 666773"/>
              <a:gd name="connsiteY63" fmla="*/ 397909 h 819789"/>
              <a:gd name="connsiteX64" fmla="*/ 461113 w 666773"/>
              <a:gd name="connsiteY64" fmla="*/ 414364 h 819789"/>
              <a:gd name="connsiteX65" fmla="*/ 453283 w 666773"/>
              <a:gd name="connsiteY65" fmla="*/ 426489 h 819789"/>
              <a:gd name="connsiteX66" fmla="*/ 441974 w 666773"/>
              <a:gd name="connsiteY66" fmla="*/ 418694 h 819789"/>
              <a:gd name="connsiteX67" fmla="*/ 436755 w 666773"/>
              <a:gd name="connsiteY67" fmla="*/ 416962 h 819789"/>
              <a:gd name="connsiteX68" fmla="*/ 428926 w 666773"/>
              <a:gd name="connsiteY68" fmla="*/ 420427 h 819789"/>
              <a:gd name="connsiteX69" fmla="*/ 425446 w 666773"/>
              <a:gd name="connsiteY69" fmla="*/ 427355 h 819789"/>
              <a:gd name="connsiteX70" fmla="*/ 435885 w 666773"/>
              <a:gd name="connsiteY70" fmla="*/ 437748 h 819789"/>
              <a:gd name="connsiteX71" fmla="*/ 464592 w 666773"/>
              <a:gd name="connsiteY71" fmla="*/ 469793 h 819789"/>
              <a:gd name="connsiteX72" fmla="*/ 445454 w 666773"/>
              <a:gd name="connsiteY72" fmla="*/ 497507 h 819789"/>
              <a:gd name="connsiteX73" fmla="*/ 445454 w 666773"/>
              <a:gd name="connsiteY73" fmla="*/ 504436 h 819789"/>
              <a:gd name="connsiteX74" fmla="*/ 435015 w 666773"/>
              <a:gd name="connsiteY74" fmla="*/ 514829 h 819789"/>
              <a:gd name="connsiteX75" fmla="*/ 424576 w 666773"/>
              <a:gd name="connsiteY75" fmla="*/ 504436 h 819789"/>
              <a:gd name="connsiteX76" fmla="*/ 424576 w 666773"/>
              <a:gd name="connsiteY76" fmla="*/ 499240 h 819789"/>
              <a:gd name="connsiteX77" fmla="*/ 408048 w 666773"/>
              <a:gd name="connsiteY77" fmla="*/ 480186 h 819789"/>
              <a:gd name="connsiteX78" fmla="*/ 415877 w 666773"/>
              <a:gd name="connsiteY78" fmla="*/ 468061 h 819789"/>
              <a:gd name="connsiteX79" fmla="*/ 428056 w 666773"/>
              <a:gd name="connsiteY79" fmla="*/ 475855 h 819789"/>
              <a:gd name="connsiteX80" fmla="*/ 432405 w 666773"/>
              <a:gd name="connsiteY80" fmla="*/ 479320 h 819789"/>
              <a:gd name="connsiteX81" fmla="*/ 433275 w 666773"/>
              <a:gd name="connsiteY81" fmla="*/ 479320 h 819789"/>
              <a:gd name="connsiteX82" fmla="*/ 443714 w 666773"/>
              <a:gd name="connsiteY82" fmla="*/ 468927 h 819789"/>
              <a:gd name="connsiteX83" fmla="*/ 434145 w 666773"/>
              <a:gd name="connsiteY83" fmla="*/ 459400 h 819789"/>
              <a:gd name="connsiteX84" fmla="*/ 433275 w 666773"/>
              <a:gd name="connsiteY84" fmla="*/ 458534 h 819789"/>
              <a:gd name="connsiteX85" fmla="*/ 405438 w 666773"/>
              <a:gd name="connsiteY85" fmla="*/ 426489 h 819789"/>
              <a:gd name="connsiteX86" fmla="*/ 415007 w 666773"/>
              <a:gd name="connsiteY86" fmla="*/ 404837 h 819789"/>
              <a:gd name="connsiteX87" fmla="*/ 424576 w 666773"/>
              <a:gd name="connsiteY87" fmla="*/ 398775 h 819789"/>
              <a:gd name="connsiteX88" fmla="*/ 424576 w 666773"/>
              <a:gd name="connsiteY88" fmla="*/ 390114 h 819789"/>
              <a:gd name="connsiteX89" fmla="*/ 435015 w 666773"/>
              <a:gd name="connsiteY89" fmla="*/ 380587 h 819789"/>
              <a:gd name="connsiteX90" fmla="*/ 433520 w 666773"/>
              <a:gd name="connsiteY90" fmla="*/ 359310 h 819789"/>
              <a:gd name="connsiteX91" fmla="*/ 340829 w 666773"/>
              <a:gd name="connsiteY91" fmla="*/ 451119 h 819789"/>
              <a:gd name="connsiteX92" fmla="*/ 433520 w 666773"/>
              <a:gd name="connsiteY92" fmla="*/ 543811 h 819789"/>
              <a:gd name="connsiteX93" fmla="*/ 525328 w 666773"/>
              <a:gd name="connsiteY93" fmla="*/ 451119 h 819789"/>
              <a:gd name="connsiteX94" fmla="*/ 433520 w 666773"/>
              <a:gd name="connsiteY94" fmla="*/ 359310 h 819789"/>
              <a:gd name="connsiteX95" fmla="*/ 433520 w 666773"/>
              <a:gd name="connsiteY95" fmla="*/ 338123 h 819789"/>
              <a:gd name="connsiteX96" fmla="*/ 546514 w 666773"/>
              <a:gd name="connsiteY96" fmla="*/ 451119 h 819789"/>
              <a:gd name="connsiteX97" fmla="*/ 433520 w 666773"/>
              <a:gd name="connsiteY97" fmla="*/ 564998 h 819789"/>
              <a:gd name="connsiteX98" fmla="*/ 319642 w 666773"/>
              <a:gd name="connsiteY98" fmla="*/ 451119 h 819789"/>
              <a:gd name="connsiteX99" fmla="*/ 433520 w 666773"/>
              <a:gd name="connsiteY99" fmla="*/ 338123 h 819789"/>
              <a:gd name="connsiteX100" fmla="*/ 433520 w 666773"/>
              <a:gd name="connsiteY100" fmla="*/ 327481 h 819789"/>
              <a:gd name="connsiteX101" fmla="*/ 310693 w 666773"/>
              <a:gd name="connsiteY101" fmla="*/ 450682 h 819789"/>
              <a:gd name="connsiteX102" fmla="*/ 433520 w 666773"/>
              <a:gd name="connsiteY102" fmla="*/ 574763 h 819789"/>
              <a:gd name="connsiteX103" fmla="*/ 556347 w 666773"/>
              <a:gd name="connsiteY103" fmla="*/ 450682 h 819789"/>
              <a:gd name="connsiteX104" fmla="*/ 433520 w 666773"/>
              <a:gd name="connsiteY104" fmla="*/ 327481 h 819789"/>
              <a:gd name="connsiteX105" fmla="*/ 433520 w 666773"/>
              <a:gd name="connsiteY105" fmla="*/ 307241 h 819789"/>
              <a:gd name="connsiteX106" fmla="*/ 577403 w 666773"/>
              <a:gd name="connsiteY106" fmla="*/ 450682 h 819789"/>
              <a:gd name="connsiteX107" fmla="*/ 433520 w 666773"/>
              <a:gd name="connsiteY107" fmla="*/ 595883 h 819789"/>
              <a:gd name="connsiteX108" fmla="*/ 288760 w 666773"/>
              <a:gd name="connsiteY108" fmla="*/ 450682 h 819789"/>
              <a:gd name="connsiteX109" fmla="*/ 433520 w 666773"/>
              <a:gd name="connsiteY109" fmla="*/ 307241 h 819789"/>
              <a:gd name="connsiteX110" fmla="*/ 134443 w 666773"/>
              <a:gd name="connsiteY110" fmla="*/ 251081 h 819789"/>
              <a:gd name="connsiteX111" fmla="*/ 146965 w 666773"/>
              <a:gd name="connsiteY111" fmla="*/ 258926 h 819789"/>
              <a:gd name="connsiteX112" fmla="*/ 148754 w 666773"/>
              <a:gd name="connsiteY112" fmla="*/ 265900 h 819789"/>
              <a:gd name="connsiteX113" fmla="*/ 168431 w 666773"/>
              <a:gd name="connsiteY113" fmla="*/ 278975 h 819789"/>
              <a:gd name="connsiteX114" fmla="*/ 162170 w 666773"/>
              <a:gd name="connsiteY114" fmla="*/ 292921 h 819789"/>
              <a:gd name="connsiteX115" fmla="*/ 148754 w 666773"/>
              <a:gd name="connsiteY115" fmla="*/ 286820 h 819789"/>
              <a:gd name="connsiteX116" fmla="*/ 144281 w 666773"/>
              <a:gd name="connsiteY116" fmla="*/ 286820 h 819789"/>
              <a:gd name="connsiteX117" fmla="*/ 134443 w 666773"/>
              <a:gd name="connsiteY117" fmla="*/ 299023 h 819789"/>
              <a:gd name="connsiteX118" fmla="*/ 146070 w 666773"/>
              <a:gd name="connsiteY118" fmla="*/ 307740 h 819789"/>
              <a:gd name="connsiteX119" fmla="*/ 146965 w 666773"/>
              <a:gd name="connsiteY119" fmla="*/ 307740 h 819789"/>
              <a:gd name="connsiteX120" fmla="*/ 180953 w 666773"/>
              <a:gd name="connsiteY120" fmla="*/ 333018 h 819789"/>
              <a:gd name="connsiteX121" fmla="*/ 167537 w 666773"/>
              <a:gd name="connsiteY121" fmla="*/ 364398 h 819789"/>
              <a:gd name="connsiteX122" fmla="*/ 168431 w 666773"/>
              <a:gd name="connsiteY122" fmla="*/ 371371 h 819789"/>
              <a:gd name="connsiteX123" fmla="*/ 160381 w 666773"/>
              <a:gd name="connsiteY123" fmla="*/ 383574 h 819789"/>
              <a:gd name="connsiteX124" fmla="*/ 157698 w 666773"/>
              <a:gd name="connsiteY124" fmla="*/ 383574 h 819789"/>
              <a:gd name="connsiteX125" fmla="*/ 147859 w 666773"/>
              <a:gd name="connsiteY125" fmla="*/ 375729 h 819789"/>
              <a:gd name="connsiteX126" fmla="*/ 146070 w 666773"/>
              <a:gd name="connsiteY126" fmla="*/ 369628 h 819789"/>
              <a:gd name="connsiteX127" fmla="*/ 127287 w 666773"/>
              <a:gd name="connsiteY127" fmla="*/ 353938 h 819789"/>
              <a:gd name="connsiteX128" fmla="*/ 132654 w 666773"/>
              <a:gd name="connsiteY128" fmla="*/ 340863 h 819789"/>
              <a:gd name="connsiteX129" fmla="*/ 146070 w 666773"/>
              <a:gd name="connsiteY129" fmla="*/ 346093 h 819789"/>
              <a:gd name="connsiteX130" fmla="*/ 151437 w 666773"/>
              <a:gd name="connsiteY130" fmla="*/ 348708 h 819789"/>
              <a:gd name="connsiteX131" fmla="*/ 160381 w 666773"/>
              <a:gd name="connsiteY131" fmla="*/ 336504 h 819789"/>
              <a:gd name="connsiteX132" fmla="*/ 148754 w 666773"/>
              <a:gd name="connsiteY132" fmla="*/ 328659 h 819789"/>
              <a:gd name="connsiteX133" fmla="*/ 147859 w 666773"/>
              <a:gd name="connsiteY133" fmla="*/ 328659 h 819789"/>
              <a:gd name="connsiteX134" fmla="*/ 113870 w 666773"/>
              <a:gd name="connsiteY134" fmla="*/ 301638 h 819789"/>
              <a:gd name="connsiteX135" fmla="*/ 127287 w 666773"/>
              <a:gd name="connsiteY135" fmla="*/ 271130 h 819789"/>
              <a:gd name="connsiteX136" fmla="*/ 126393 w 666773"/>
              <a:gd name="connsiteY136" fmla="*/ 263285 h 819789"/>
              <a:gd name="connsiteX137" fmla="*/ 134443 w 666773"/>
              <a:gd name="connsiteY137" fmla="*/ 251081 h 819789"/>
              <a:gd name="connsiteX138" fmla="*/ 145492 w 666773"/>
              <a:gd name="connsiteY138" fmla="*/ 227448 h 819789"/>
              <a:gd name="connsiteX139" fmla="*/ 128885 w 666773"/>
              <a:gd name="connsiteY139" fmla="*/ 228321 h 819789"/>
              <a:gd name="connsiteX140" fmla="*/ 55467 w 666773"/>
              <a:gd name="connsiteY140" fmla="*/ 335654 h 819789"/>
              <a:gd name="connsiteX141" fmla="*/ 162098 w 666773"/>
              <a:gd name="connsiteY141" fmla="*/ 408082 h 819789"/>
              <a:gd name="connsiteX142" fmla="*/ 220658 w 666773"/>
              <a:gd name="connsiteY142" fmla="*/ 369686 h 819789"/>
              <a:gd name="connsiteX143" fmla="*/ 235516 w 666773"/>
              <a:gd name="connsiteY143" fmla="*/ 301622 h 819789"/>
              <a:gd name="connsiteX144" fmla="*/ 197059 w 666773"/>
              <a:gd name="connsiteY144" fmla="*/ 243156 h 819789"/>
              <a:gd name="connsiteX145" fmla="*/ 145492 w 666773"/>
              <a:gd name="connsiteY145" fmla="*/ 227448 h 819789"/>
              <a:gd name="connsiteX146" fmla="*/ 125389 w 666773"/>
              <a:gd name="connsiteY146" fmla="*/ 208251 h 819789"/>
              <a:gd name="connsiteX147" fmla="*/ 208422 w 666773"/>
              <a:gd name="connsiteY147" fmla="*/ 225703 h 819789"/>
              <a:gd name="connsiteX148" fmla="*/ 255619 w 666773"/>
              <a:gd name="connsiteY148" fmla="*/ 298131 h 819789"/>
              <a:gd name="connsiteX149" fmla="*/ 237264 w 666773"/>
              <a:gd name="connsiteY149" fmla="*/ 381903 h 819789"/>
              <a:gd name="connsiteX150" fmla="*/ 165594 w 666773"/>
              <a:gd name="connsiteY150" fmla="*/ 428152 h 819789"/>
              <a:gd name="connsiteX151" fmla="*/ 145492 w 666773"/>
              <a:gd name="connsiteY151" fmla="*/ 429897 h 819789"/>
              <a:gd name="connsiteX152" fmla="*/ 35364 w 666773"/>
              <a:gd name="connsiteY152" fmla="*/ 339144 h 819789"/>
              <a:gd name="connsiteX153" fmla="*/ 52845 w 666773"/>
              <a:gd name="connsiteY153" fmla="*/ 254500 h 819789"/>
              <a:gd name="connsiteX154" fmla="*/ 125389 w 666773"/>
              <a:gd name="connsiteY154" fmla="*/ 208251 h 819789"/>
              <a:gd name="connsiteX155" fmla="*/ 143927 w 666773"/>
              <a:gd name="connsiteY155" fmla="*/ 196892 h 819789"/>
              <a:gd name="connsiteX156" fmla="*/ 121208 w 666773"/>
              <a:gd name="connsiteY156" fmla="*/ 199526 h 819789"/>
              <a:gd name="connsiteX157" fmla="*/ 23341 w 666773"/>
              <a:gd name="connsiteY157" fmla="*/ 343493 h 819789"/>
              <a:gd name="connsiteX158" fmla="*/ 165773 w 666773"/>
              <a:gd name="connsiteY158" fmla="*/ 441812 h 819789"/>
              <a:gd name="connsiteX159" fmla="*/ 264514 w 666773"/>
              <a:gd name="connsiteY159" fmla="*/ 297845 h 819789"/>
              <a:gd name="connsiteX160" fmla="*/ 143927 w 666773"/>
              <a:gd name="connsiteY160" fmla="*/ 196892 h 819789"/>
              <a:gd name="connsiteX161" fmla="*/ 117713 w 666773"/>
              <a:gd name="connsiteY161" fmla="*/ 178458 h 819789"/>
              <a:gd name="connsiteX162" fmla="*/ 284611 w 666773"/>
              <a:gd name="connsiteY162" fmla="*/ 294334 h 819789"/>
              <a:gd name="connsiteX163" fmla="*/ 170142 w 666773"/>
              <a:gd name="connsiteY163" fmla="*/ 462003 h 819789"/>
              <a:gd name="connsiteX164" fmla="*/ 143927 w 666773"/>
              <a:gd name="connsiteY164" fmla="*/ 464636 h 819789"/>
              <a:gd name="connsiteX165" fmla="*/ 2369 w 666773"/>
              <a:gd name="connsiteY165" fmla="*/ 347004 h 819789"/>
              <a:gd name="connsiteX166" fmla="*/ 25089 w 666773"/>
              <a:gd name="connsiteY166" fmla="*/ 239029 h 819789"/>
              <a:gd name="connsiteX167" fmla="*/ 117713 w 666773"/>
              <a:gd name="connsiteY167" fmla="*/ 178458 h 819789"/>
              <a:gd name="connsiteX168" fmla="*/ 416204 w 666773"/>
              <a:gd name="connsiteY168" fmla="*/ 76509 h 819789"/>
              <a:gd name="connsiteX169" fmla="*/ 425773 w 666773"/>
              <a:gd name="connsiteY169" fmla="*/ 88016 h 819789"/>
              <a:gd name="connsiteX170" fmla="*/ 424903 w 666773"/>
              <a:gd name="connsiteY170" fmla="*/ 95098 h 819789"/>
              <a:gd name="connsiteX171" fmla="*/ 440561 w 666773"/>
              <a:gd name="connsiteY171" fmla="*/ 112801 h 819789"/>
              <a:gd name="connsiteX172" fmla="*/ 431862 w 666773"/>
              <a:gd name="connsiteY172" fmla="*/ 125193 h 819789"/>
              <a:gd name="connsiteX173" fmla="*/ 419683 w 666773"/>
              <a:gd name="connsiteY173" fmla="*/ 116341 h 819789"/>
              <a:gd name="connsiteX174" fmla="*/ 415334 w 666773"/>
              <a:gd name="connsiteY174" fmla="*/ 113686 h 819789"/>
              <a:gd name="connsiteX175" fmla="*/ 404025 w 666773"/>
              <a:gd name="connsiteY175" fmla="*/ 123423 h 819789"/>
              <a:gd name="connsiteX176" fmla="*/ 411854 w 666773"/>
              <a:gd name="connsiteY176" fmla="*/ 134930 h 819789"/>
              <a:gd name="connsiteX177" fmla="*/ 412724 w 666773"/>
              <a:gd name="connsiteY177" fmla="*/ 135815 h 819789"/>
              <a:gd name="connsiteX178" fmla="*/ 439691 w 666773"/>
              <a:gd name="connsiteY178" fmla="*/ 169451 h 819789"/>
              <a:gd name="connsiteX179" fmla="*/ 417944 w 666773"/>
              <a:gd name="connsiteY179" fmla="*/ 196891 h 819789"/>
              <a:gd name="connsiteX180" fmla="*/ 417944 w 666773"/>
              <a:gd name="connsiteY180" fmla="*/ 203972 h 819789"/>
              <a:gd name="connsiteX181" fmla="*/ 406635 w 666773"/>
              <a:gd name="connsiteY181" fmla="*/ 213709 h 819789"/>
              <a:gd name="connsiteX182" fmla="*/ 405765 w 666773"/>
              <a:gd name="connsiteY182" fmla="*/ 213709 h 819789"/>
              <a:gd name="connsiteX183" fmla="*/ 397066 w 666773"/>
              <a:gd name="connsiteY183" fmla="*/ 202202 h 819789"/>
              <a:gd name="connsiteX184" fmla="*/ 397066 w 666773"/>
              <a:gd name="connsiteY184" fmla="*/ 196006 h 819789"/>
              <a:gd name="connsiteX185" fmla="*/ 382277 w 666773"/>
              <a:gd name="connsiteY185" fmla="*/ 175647 h 819789"/>
              <a:gd name="connsiteX186" fmla="*/ 390976 w 666773"/>
              <a:gd name="connsiteY186" fmla="*/ 164140 h 819789"/>
              <a:gd name="connsiteX187" fmla="*/ 403155 w 666773"/>
              <a:gd name="connsiteY187" fmla="*/ 172992 h 819789"/>
              <a:gd name="connsiteX188" fmla="*/ 406635 w 666773"/>
              <a:gd name="connsiteY188" fmla="*/ 177417 h 819789"/>
              <a:gd name="connsiteX189" fmla="*/ 418813 w 666773"/>
              <a:gd name="connsiteY189" fmla="*/ 168566 h 819789"/>
              <a:gd name="connsiteX190" fmla="*/ 410114 w 666773"/>
              <a:gd name="connsiteY190" fmla="*/ 156173 h 819789"/>
              <a:gd name="connsiteX191" fmla="*/ 409244 w 666773"/>
              <a:gd name="connsiteY191" fmla="*/ 156173 h 819789"/>
              <a:gd name="connsiteX192" fmla="*/ 384017 w 666773"/>
              <a:gd name="connsiteY192" fmla="*/ 120767 h 819789"/>
              <a:gd name="connsiteX193" fmla="*/ 404895 w 666773"/>
              <a:gd name="connsiteY193" fmla="*/ 95098 h 819789"/>
              <a:gd name="connsiteX194" fmla="*/ 405765 w 666773"/>
              <a:gd name="connsiteY194" fmla="*/ 86246 h 819789"/>
              <a:gd name="connsiteX195" fmla="*/ 416204 w 666773"/>
              <a:gd name="connsiteY195" fmla="*/ 76509 h 819789"/>
              <a:gd name="connsiteX196" fmla="*/ 410979 w 666773"/>
              <a:gd name="connsiteY196" fmla="*/ 51285 h 819789"/>
              <a:gd name="connsiteX197" fmla="*/ 350671 w 666773"/>
              <a:gd name="connsiteY197" fmla="*/ 74149 h 819789"/>
              <a:gd name="connsiteX198" fmla="*/ 319206 w 666773"/>
              <a:gd name="connsiteY198" fmla="*/ 136585 h 819789"/>
              <a:gd name="connsiteX199" fmla="*/ 341056 w 666773"/>
              <a:gd name="connsiteY199" fmla="*/ 203417 h 819789"/>
              <a:gd name="connsiteX200" fmla="*/ 403986 w 666773"/>
              <a:gd name="connsiteY200" fmla="*/ 235075 h 819789"/>
              <a:gd name="connsiteX201" fmla="*/ 469538 w 666773"/>
              <a:gd name="connsiteY201" fmla="*/ 212211 h 819789"/>
              <a:gd name="connsiteX202" fmla="*/ 501877 w 666773"/>
              <a:gd name="connsiteY202" fmla="*/ 149775 h 819789"/>
              <a:gd name="connsiteX203" fmla="*/ 417097 w 666773"/>
              <a:gd name="connsiteY203" fmla="*/ 52165 h 819789"/>
              <a:gd name="connsiteX204" fmla="*/ 410979 w 666773"/>
              <a:gd name="connsiteY204" fmla="*/ 51285 h 819789"/>
              <a:gd name="connsiteX205" fmla="*/ 417971 w 666773"/>
              <a:gd name="connsiteY205" fmla="*/ 30180 h 819789"/>
              <a:gd name="connsiteX206" fmla="*/ 521980 w 666773"/>
              <a:gd name="connsiteY206" fmla="*/ 151534 h 819789"/>
              <a:gd name="connsiteX207" fmla="*/ 483523 w 666773"/>
              <a:gd name="connsiteY207" fmla="*/ 228919 h 819789"/>
              <a:gd name="connsiteX208" fmla="*/ 410979 w 666773"/>
              <a:gd name="connsiteY208" fmla="*/ 256180 h 819789"/>
              <a:gd name="connsiteX209" fmla="*/ 402238 w 666773"/>
              <a:gd name="connsiteY209" fmla="*/ 256180 h 819789"/>
              <a:gd name="connsiteX210" fmla="*/ 325324 w 666773"/>
              <a:gd name="connsiteY210" fmla="*/ 217487 h 819789"/>
              <a:gd name="connsiteX211" fmla="*/ 299103 w 666773"/>
              <a:gd name="connsiteY211" fmla="*/ 135705 h 819789"/>
              <a:gd name="connsiteX212" fmla="*/ 336686 w 666773"/>
              <a:gd name="connsiteY212" fmla="*/ 58320 h 819789"/>
              <a:gd name="connsiteX213" fmla="*/ 417971 w 666773"/>
              <a:gd name="connsiteY213" fmla="*/ 30180 h 819789"/>
              <a:gd name="connsiteX214" fmla="*/ 410983 w 666773"/>
              <a:gd name="connsiteY214" fmla="*/ 21092 h 819789"/>
              <a:gd name="connsiteX215" fmla="*/ 330891 w 666773"/>
              <a:gd name="connsiteY215" fmla="*/ 51614 h 819789"/>
              <a:gd name="connsiteX216" fmla="*/ 288233 w 666773"/>
              <a:gd name="connsiteY216" fmla="*/ 135332 h 819789"/>
              <a:gd name="connsiteX217" fmla="*/ 318703 w 666773"/>
              <a:gd name="connsiteY217" fmla="*/ 224281 h 819789"/>
              <a:gd name="connsiteX218" fmla="*/ 401407 w 666773"/>
              <a:gd name="connsiteY218" fmla="*/ 265268 h 819789"/>
              <a:gd name="connsiteX219" fmla="*/ 532862 w 666773"/>
              <a:gd name="connsiteY219" fmla="*/ 152773 h 819789"/>
              <a:gd name="connsiteX220" fmla="*/ 418818 w 666773"/>
              <a:gd name="connsiteY220" fmla="*/ 21964 h 819789"/>
              <a:gd name="connsiteX221" fmla="*/ 410983 w 666773"/>
              <a:gd name="connsiteY221" fmla="*/ 21092 h 819789"/>
              <a:gd name="connsiteX222" fmla="*/ 420559 w 666773"/>
              <a:gd name="connsiteY222" fmla="*/ 163 h 819789"/>
              <a:gd name="connsiteX223" fmla="*/ 552885 w 666773"/>
              <a:gd name="connsiteY223" fmla="*/ 153645 h 819789"/>
              <a:gd name="connsiteX224" fmla="*/ 410983 w 666773"/>
              <a:gd name="connsiteY224" fmla="*/ 287069 h 819789"/>
              <a:gd name="connsiteX225" fmla="*/ 399665 w 666773"/>
              <a:gd name="connsiteY225" fmla="*/ 287069 h 819789"/>
              <a:gd name="connsiteX226" fmla="*/ 302162 w 666773"/>
              <a:gd name="connsiteY226" fmla="*/ 237362 h 819789"/>
              <a:gd name="connsiteX227" fmla="*/ 268210 w 666773"/>
              <a:gd name="connsiteY227" fmla="*/ 133587 h 819789"/>
              <a:gd name="connsiteX228" fmla="*/ 316962 w 666773"/>
              <a:gd name="connsiteY228" fmla="*/ 35917 h 819789"/>
              <a:gd name="connsiteX229" fmla="*/ 420559 w 666773"/>
              <a:gd name="connsiteY229" fmla="*/ 163 h 81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666773" h="819789">
                <a:moveTo>
                  <a:pt x="58663" y="685548"/>
                </a:moveTo>
                <a:cubicBezTo>
                  <a:pt x="66033" y="685548"/>
                  <a:pt x="71765" y="691906"/>
                  <a:pt x="71765" y="700081"/>
                </a:cubicBezTo>
                <a:cubicBezTo>
                  <a:pt x="71765" y="708255"/>
                  <a:pt x="66033" y="715522"/>
                  <a:pt x="58663" y="715522"/>
                </a:cubicBezTo>
                <a:cubicBezTo>
                  <a:pt x="50474" y="715522"/>
                  <a:pt x="45561" y="708255"/>
                  <a:pt x="45561" y="700081"/>
                </a:cubicBezTo>
                <a:cubicBezTo>
                  <a:pt x="45561" y="691906"/>
                  <a:pt x="50474" y="685548"/>
                  <a:pt x="58663" y="685548"/>
                </a:cubicBezTo>
                <a:close/>
                <a:moveTo>
                  <a:pt x="113587" y="645847"/>
                </a:moveTo>
                <a:lnTo>
                  <a:pt x="113587" y="781522"/>
                </a:lnTo>
                <a:lnTo>
                  <a:pt x="149539" y="783261"/>
                </a:lnTo>
                <a:lnTo>
                  <a:pt x="149539" y="645847"/>
                </a:lnTo>
                <a:close/>
                <a:moveTo>
                  <a:pt x="58663" y="643086"/>
                </a:moveTo>
                <a:cubicBezTo>
                  <a:pt x="66033" y="643086"/>
                  <a:pt x="71765" y="649262"/>
                  <a:pt x="71765" y="658086"/>
                </a:cubicBezTo>
                <a:cubicBezTo>
                  <a:pt x="71765" y="666027"/>
                  <a:pt x="66033" y="673086"/>
                  <a:pt x="58663" y="673086"/>
                </a:cubicBezTo>
                <a:cubicBezTo>
                  <a:pt x="50474" y="673086"/>
                  <a:pt x="45561" y="666027"/>
                  <a:pt x="45561" y="658086"/>
                </a:cubicBezTo>
                <a:cubicBezTo>
                  <a:pt x="45561" y="649262"/>
                  <a:pt x="50474" y="643086"/>
                  <a:pt x="58663" y="643086"/>
                </a:cubicBezTo>
                <a:close/>
                <a:moveTo>
                  <a:pt x="274932" y="621495"/>
                </a:moveTo>
                <a:cubicBezTo>
                  <a:pt x="253887" y="621495"/>
                  <a:pt x="232842" y="624104"/>
                  <a:pt x="212674" y="630192"/>
                </a:cubicBezTo>
                <a:cubicBezTo>
                  <a:pt x="192506" y="634541"/>
                  <a:pt x="179352" y="638889"/>
                  <a:pt x="170584" y="640629"/>
                </a:cubicBezTo>
                <a:lnTo>
                  <a:pt x="170584" y="785001"/>
                </a:lnTo>
                <a:lnTo>
                  <a:pt x="295100" y="792828"/>
                </a:lnTo>
                <a:cubicBezTo>
                  <a:pt x="333683" y="795437"/>
                  <a:pt x="372265" y="792828"/>
                  <a:pt x="409094" y="781522"/>
                </a:cubicBezTo>
                <a:cubicBezTo>
                  <a:pt x="466968" y="764128"/>
                  <a:pt x="572194" y="731948"/>
                  <a:pt x="624806" y="703248"/>
                </a:cubicBezTo>
                <a:cubicBezTo>
                  <a:pt x="642344" y="694551"/>
                  <a:pt x="650236" y="670199"/>
                  <a:pt x="643221" y="653674"/>
                </a:cubicBezTo>
                <a:cubicBezTo>
                  <a:pt x="638836" y="644108"/>
                  <a:pt x="630944" y="636280"/>
                  <a:pt x="620422" y="632801"/>
                </a:cubicBezTo>
                <a:cubicBezTo>
                  <a:pt x="609899" y="630192"/>
                  <a:pt x="599377" y="630192"/>
                  <a:pt x="589731" y="636280"/>
                </a:cubicBezTo>
                <a:cubicBezTo>
                  <a:pt x="559917" y="652805"/>
                  <a:pt x="526596" y="667590"/>
                  <a:pt x="492398" y="680635"/>
                </a:cubicBezTo>
                <a:cubicBezTo>
                  <a:pt x="487136" y="706727"/>
                  <a:pt x="466968" y="725860"/>
                  <a:pt x="438031" y="731079"/>
                </a:cubicBezTo>
                <a:cubicBezTo>
                  <a:pt x="391557" y="737167"/>
                  <a:pt x="356482" y="740646"/>
                  <a:pt x="325791" y="742385"/>
                </a:cubicBezTo>
                <a:cubicBezTo>
                  <a:pt x="319653" y="742385"/>
                  <a:pt x="314392" y="738036"/>
                  <a:pt x="314392" y="732818"/>
                </a:cubicBezTo>
                <a:cubicBezTo>
                  <a:pt x="314392" y="726730"/>
                  <a:pt x="318776" y="722382"/>
                  <a:pt x="324037" y="721512"/>
                </a:cubicBezTo>
                <a:cubicBezTo>
                  <a:pt x="354728" y="719772"/>
                  <a:pt x="388926" y="717163"/>
                  <a:pt x="435401" y="711075"/>
                </a:cubicBezTo>
                <a:cubicBezTo>
                  <a:pt x="453815" y="707597"/>
                  <a:pt x="473106" y="694551"/>
                  <a:pt x="473106" y="665850"/>
                </a:cubicBezTo>
                <a:cubicBezTo>
                  <a:pt x="473106" y="640629"/>
                  <a:pt x="456446" y="621495"/>
                  <a:pt x="437154" y="621495"/>
                </a:cubicBezTo>
                <a:close/>
                <a:moveTo>
                  <a:pt x="29406" y="621495"/>
                </a:moveTo>
                <a:cubicBezTo>
                  <a:pt x="25899" y="621495"/>
                  <a:pt x="24145" y="624104"/>
                  <a:pt x="24145" y="626713"/>
                </a:cubicBezTo>
                <a:lnTo>
                  <a:pt x="24145" y="793698"/>
                </a:lnTo>
                <a:cubicBezTo>
                  <a:pt x="24145" y="797177"/>
                  <a:pt x="25899" y="798916"/>
                  <a:pt x="29406" y="798916"/>
                </a:cubicBezTo>
                <a:lnTo>
                  <a:pt x="86403" y="798916"/>
                </a:lnTo>
                <a:cubicBezTo>
                  <a:pt x="89911" y="798916"/>
                  <a:pt x="91665" y="797177"/>
                  <a:pt x="91665" y="793698"/>
                </a:cubicBezTo>
                <a:lnTo>
                  <a:pt x="91665" y="626713"/>
                </a:lnTo>
                <a:cubicBezTo>
                  <a:pt x="91665" y="624104"/>
                  <a:pt x="89911" y="621495"/>
                  <a:pt x="86403" y="621495"/>
                </a:cubicBezTo>
                <a:close/>
                <a:moveTo>
                  <a:pt x="29406" y="600622"/>
                </a:moveTo>
                <a:lnTo>
                  <a:pt x="86403" y="600622"/>
                </a:lnTo>
                <a:cubicBezTo>
                  <a:pt x="100434" y="600622"/>
                  <a:pt x="111833" y="611928"/>
                  <a:pt x="112710" y="624974"/>
                </a:cubicBezTo>
                <a:lnTo>
                  <a:pt x="149539" y="624974"/>
                </a:lnTo>
                <a:cubicBezTo>
                  <a:pt x="151292" y="624104"/>
                  <a:pt x="161815" y="622365"/>
                  <a:pt x="207413" y="610189"/>
                </a:cubicBezTo>
                <a:cubicBezTo>
                  <a:pt x="229334" y="604101"/>
                  <a:pt x="252133" y="600622"/>
                  <a:pt x="274932" y="600622"/>
                </a:cubicBezTo>
                <a:lnTo>
                  <a:pt x="437154" y="600622"/>
                </a:lnTo>
                <a:cubicBezTo>
                  <a:pt x="466091" y="600622"/>
                  <a:pt x="490644" y="624974"/>
                  <a:pt x="493275" y="658023"/>
                </a:cubicBezTo>
                <a:cubicBezTo>
                  <a:pt x="523965" y="645847"/>
                  <a:pt x="552902" y="632801"/>
                  <a:pt x="579209" y="618016"/>
                </a:cubicBezTo>
                <a:cubicBezTo>
                  <a:pt x="594115" y="610189"/>
                  <a:pt x="611653" y="608449"/>
                  <a:pt x="626560" y="612798"/>
                </a:cubicBezTo>
                <a:cubicBezTo>
                  <a:pt x="643221" y="618016"/>
                  <a:pt x="655497" y="630192"/>
                  <a:pt x="662512" y="645847"/>
                </a:cubicBezTo>
                <a:cubicBezTo>
                  <a:pt x="673911" y="671938"/>
                  <a:pt x="661635" y="705857"/>
                  <a:pt x="635329" y="721512"/>
                </a:cubicBezTo>
                <a:cubicBezTo>
                  <a:pt x="583593" y="749343"/>
                  <a:pt x="487136" y="780652"/>
                  <a:pt x="415232" y="801525"/>
                </a:cubicBezTo>
                <a:cubicBezTo>
                  <a:pt x="385419" y="809353"/>
                  <a:pt x="354728" y="814571"/>
                  <a:pt x="323160" y="814571"/>
                </a:cubicBezTo>
                <a:cubicBezTo>
                  <a:pt x="313515" y="814571"/>
                  <a:pt x="302992" y="813701"/>
                  <a:pt x="293347" y="812832"/>
                </a:cubicBezTo>
                <a:lnTo>
                  <a:pt x="111833" y="801525"/>
                </a:lnTo>
                <a:cubicBezTo>
                  <a:pt x="108325" y="811962"/>
                  <a:pt x="98680" y="819789"/>
                  <a:pt x="86403" y="819789"/>
                </a:cubicBezTo>
                <a:lnTo>
                  <a:pt x="29406" y="819789"/>
                </a:lnTo>
                <a:cubicBezTo>
                  <a:pt x="14499" y="819789"/>
                  <a:pt x="3100" y="808483"/>
                  <a:pt x="3100" y="793698"/>
                </a:cubicBezTo>
                <a:lnTo>
                  <a:pt x="3100" y="626713"/>
                </a:lnTo>
                <a:cubicBezTo>
                  <a:pt x="3100" y="611928"/>
                  <a:pt x="14499" y="600622"/>
                  <a:pt x="29406" y="600622"/>
                </a:cubicBezTo>
                <a:close/>
                <a:moveTo>
                  <a:pt x="435015" y="380587"/>
                </a:moveTo>
                <a:cubicBezTo>
                  <a:pt x="440235" y="380587"/>
                  <a:pt x="445454" y="384917"/>
                  <a:pt x="445454" y="390114"/>
                </a:cubicBezTo>
                <a:lnTo>
                  <a:pt x="445454" y="397909"/>
                </a:lnTo>
                <a:cubicBezTo>
                  <a:pt x="452413" y="400507"/>
                  <a:pt x="459373" y="404837"/>
                  <a:pt x="461113" y="414364"/>
                </a:cubicBezTo>
                <a:cubicBezTo>
                  <a:pt x="462852" y="419560"/>
                  <a:pt x="459373" y="424757"/>
                  <a:pt x="453283" y="426489"/>
                </a:cubicBezTo>
                <a:cubicBezTo>
                  <a:pt x="448064" y="428221"/>
                  <a:pt x="443714" y="423891"/>
                  <a:pt x="441974" y="418694"/>
                </a:cubicBezTo>
                <a:cubicBezTo>
                  <a:pt x="441105" y="417828"/>
                  <a:pt x="437625" y="416962"/>
                  <a:pt x="436755" y="416962"/>
                </a:cubicBezTo>
                <a:cubicBezTo>
                  <a:pt x="433275" y="416962"/>
                  <a:pt x="431536" y="417828"/>
                  <a:pt x="428926" y="420427"/>
                </a:cubicBezTo>
                <a:cubicBezTo>
                  <a:pt x="427186" y="422159"/>
                  <a:pt x="425446" y="423891"/>
                  <a:pt x="425446" y="427355"/>
                </a:cubicBezTo>
                <a:cubicBezTo>
                  <a:pt x="425446" y="432552"/>
                  <a:pt x="429796" y="437748"/>
                  <a:pt x="435885" y="437748"/>
                </a:cubicBezTo>
                <a:cubicBezTo>
                  <a:pt x="452413" y="439480"/>
                  <a:pt x="465462" y="453337"/>
                  <a:pt x="464592" y="469793"/>
                </a:cubicBezTo>
                <a:cubicBezTo>
                  <a:pt x="464592" y="481918"/>
                  <a:pt x="455893" y="493177"/>
                  <a:pt x="445454" y="497507"/>
                </a:cubicBezTo>
                <a:lnTo>
                  <a:pt x="445454" y="504436"/>
                </a:lnTo>
                <a:cubicBezTo>
                  <a:pt x="445454" y="510499"/>
                  <a:pt x="440235" y="514829"/>
                  <a:pt x="435015" y="514829"/>
                </a:cubicBezTo>
                <a:cubicBezTo>
                  <a:pt x="428926" y="514829"/>
                  <a:pt x="424576" y="510499"/>
                  <a:pt x="424576" y="504436"/>
                </a:cubicBezTo>
                <a:lnTo>
                  <a:pt x="424576" y="499240"/>
                </a:lnTo>
                <a:cubicBezTo>
                  <a:pt x="417617" y="496641"/>
                  <a:pt x="409788" y="491445"/>
                  <a:pt x="408048" y="480186"/>
                </a:cubicBezTo>
                <a:cubicBezTo>
                  <a:pt x="407178" y="474989"/>
                  <a:pt x="410658" y="468927"/>
                  <a:pt x="415877" y="468061"/>
                </a:cubicBezTo>
                <a:cubicBezTo>
                  <a:pt x="421966" y="466329"/>
                  <a:pt x="427186" y="469793"/>
                  <a:pt x="428056" y="475855"/>
                </a:cubicBezTo>
                <a:cubicBezTo>
                  <a:pt x="428926" y="479320"/>
                  <a:pt x="431536" y="479320"/>
                  <a:pt x="432405" y="479320"/>
                </a:cubicBezTo>
                <a:lnTo>
                  <a:pt x="433275" y="479320"/>
                </a:lnTo>
                <a:cubicBezTo>
                  <a:pt x="438495" y="479320"/>
                  <a:pt x="443714" y="474989"/>
                  <a:pt x="443714" y="468927"/>
                </a:cubicBezTo>
                <a:cubicBezTo>
                  <a:pt x="443714" y="462864"/>
                  <a:pt x="439365" y="459400"/>
                  <a:pt x="434145" y="459400"/>
                </a:cubicBezTo>
                <a:lnTo>
                  <a:pt x="433275" y="458534"/>
                </a:lnTo>
                <a:cubicBezTo>
                  <a:pt x="416747" y="456802"/>
                  <a:pt x="404568" y="442945"/>
                  <a:pt x="405438" y="426489"/>
                </a:cubicBezTo>
                <a:cubicBezTo>
                  <a:pt x="405438" y="417828"/>
                  <a:pt x="408918" y="410900"/>
                  <a:pt x="415007" y="404837"/>
                </a:cubicBezTo>
                <a:cubicBezTo>
                  <a:pt x="417617" y="402239"/>
                  <a:pt x="421097" y="400507"/>
                  <a:pt x="424576" y="398775"/>
                </a:cubicBezTo>
                <a:lnTo>
                  <a:pt x="424576" y="390114"/>
                </a:lnTo>
                <a:cubicBezTo>
                  <a:pt x="424576" y="384917"/>
                  <a:pt x="428926" y="380587"/>
                  <a:pt x="435015" y="380587"/>
                </a:cubicBezTo>
                <a:close/>
                <a:moveTo>
                  <a:pt x="433520" y="359310"/>
                </a:moveTo>
                <a:cubicBezTo>
                  <a:pt x="383202" y="359310"/>
                  <a:pt x="340829" y="400801"/>
                  <a:pt x="340829" y="451119"/>
                </a:cubicBezTo>
                <a:cubicBezTo>
                  <a:pt x="340829" y="503203"/>
                  <a:pt x="383202" y="543811"/>
                  <a:pt x="433520" y="543811"/>
                </a:cubicBezTo>
                <a:cubicBezTo>
                  <a:pt x="483838" y="543811"/>
                  <a:pt x="525328" y="503203"/>
                  <a:pt x="525328" y="451119"/>
                </a:cubicBezTo>
                <a:cubicBezTo>
                  <a:pt x="525328" y="400801"/>
                  <a:pt x="483838" y="359310"/>
                  <a:pt x="433520" y="359310"/>
                </a:cubicBezTo>
                <a:close/>
                <a:moveTo>
                  <a:pt x="433520" y="338123"/>
                </a:moveTo>
                <a:cubicBezTo>
                  <a:pt x="495314" y="338123"/>
                  <a:pt x="546514" y="389324"/>
                  <a:pt x="546514" y="451119"/>
                </a:cubicBezTo>
                <a:cubicBezTo>
                  <a:pt x="546514" y="514680"/>
                  <a:pt x="495314" y="564998"/>
                  <a:pt x="433520" y="564998"/>
                </a:cubicBezTo>
                <a:cubicBezTo>
                  <a:pt x="370843" y="564998"/>
                  <a:pt x="319642" y="514680"/>
                  <a:pt x="319642" y="451119"/>
                </a:cubicBezTo>
                <a:cubicBezTo>
                  <a:pt x="319642" y="389324"/>
                  <a:pt x="370843" y="338123"/>
                  <a:pt x="433520" y="338123"/>
                </a:cubicBezTo>
                <a:close/>
                <a:moveTo>
                  <a:pt x="433520" y="327481"/>
                </a:moveTo>
                <a:cubicBezTo>
                  <a:pt x="365088" y="327481"/>
                  <a:pt x="310693" y="383802"/>
                  <a:pt x="310693" y="450682"/>
                </a:cubicBezTo>
                <a:cubicBezTo>
                  <a:pt x="310693" y="519322"/>
                  <a:pt x="365088" y="574763"/>
                  <a:pt x="433520" y="574763"/>
                </a:cubicBezTo>
                <a:cubicBezTo>
                  <a:pt x="501075" y="574763"/>
                  <a:pt x="556347" y="519322"/>
                  <a:pt x="556347" y="450682"/>
                </a:cubicBezTo>
                <a:cubicBezTo>
                  <a:pt x="556347" y="383802"/>
                  <a:pt x="501075" y="327481"/>
                  <a:pt x="433520" y="327481"/>
                </a:cubicBezTo>
                <a:close/>
                <a:moveTo>
                  <a:pt x="433520" y="307241"/>
                </a:moveTo>
                <a:cubicBezTo>
                  <a:pt x="512480" y="307241"/>
                  <a:pt x="577403" y="371481"/>
                  <a:pt x="577403" y="450682"/>
                </a:cubicBezTo>
                <a:cubicBezTo>
                  <a:pt x="577403" y="530763"/>
                  <a:pt x="512480" y="595883"/>
                  <a:pt x="433520" y="595883"/>
                </a:cubicBezTo>
                <a:cubicBezTo>
                  <a:pt x="353683" y="595883"/>
                  <a:pt x="288760" y="530763"/>
                  <a:pt x="288760" y="450682"/>
                </a:cubicBezTo>
                <a:cubicBezTo>
                  <a:pt x="288760" y="371481"/>
                  <a:pt x="353683" y="307241"/>
                  <a:pt x="433520" y="307241"/>
                </a:cubicBezTo>
                <a:close/>
                <a:moveTo>
                  <a:pt x="134443" y="251081"/>
                </a:moveTo>
                <a:cubicBezTo>
                  <a:pt x="140704" y="249338"/>
                  <a:pt x="146070" y="252825"/>
                  <a:pt x="146965" y="258926"/>
                </a:cubicBezTo>
                <a:lnTo>
                  <a:pt x="148754" y="265900"/>
                </a:lnTo>
                <a:cubicBezTo>
                  <a:pt x="155909" y="266771"/>
                  <a:pt x="163959" y="270258"/>
                  <a:pt x="168431" y="278975"/>
                </a:cubicBezTo>
                <a:cubicBezTo>
                  <a:pt x="170220" y="284205"/>
                  <a:pt x="168431" y="290306"/>
                  <a:pt x="162170" y="292921"/>
                </a:cubicBezTo>
                <a:cubicBezTo>
                  <a:pt x="157698" y="294665"/>
                  <a:pt x="151437" y="292921"/>
                  <a:pt x="148754" y="286820"/>
                </a:cubicBezTo>
                <a:cubicBezTo>
                  <a:pt x="147859" y="286820"/>
                  <a:pt x="145176" y="286820"/>
                  <a:pt x="144281" y="286820"/>
                </a:cubicBezTo>
                <a:cubicBezTo>
                  <a:pt x="138020" y="287691"/>
                  <a:pt x="133548" y="292921"/>
                  <a:pt x="134443" y="299023"/>
                </a:cubicBezTo>
                <a:cubicBezTo>
                  <a:pt x="135337" y="304253"/>
                  <a:pt x="139809" y="307740"/>
                  <a:pt x="146070" y="307740"/>
                </a:cubicBezTo>
                <a:lnTo>
                  <a:pt x="146965" y="307740"/>
                </a:lnTo>
                <a:cubicBezTo>
                  <a:pt x="163959" y="305125"/>
                  <a:pt x="179164" y="317328"/>
                  <a:pt x="180953" y="333018"/>
                </a:cubicBezTo>
                <a:cubicBezTo>
                  <a:pt x="183637" y="346093"/>
                  <a:pt x="177376" y="358296"/>
                  <a:pt x="167537" y="364398"/>
                </a:cubicBezTo>
                <a:lnTo>
                  <a:pt x="168431" y="371371"/>
                </a:lnTo>
                <a:cubicBezTo>
                  <a:pt x="169326" y="376601"/>
                  <a:pt x="165748" y="382703"/>
                  <a:pt x="160381" y="383574"/>
                </a:cubicBezTo>
                <a:cubicBezTo>
                  <a:pt x="159487" y="383574"/>
                  <a:pt x="158592" y="383574"/>
                  <a:pt x="157698" y="383574"/>
                </a:cubicBezTo>
                <a:cubicBezTo>
                  <a:pt x="153226" y="383574"/>
                  <a:pt x="148754" y="380959"/>
                  <a:pt x="147859" y="375729"/>
                </a:cubicBezTo>
                <a:lnTo>
                  <a:pt x="146070" y="369628"/>
                </a:lnTo>
                <a:cubicBezTo>
                  <a:pt x="138915" y="368756"/>
                  <a:pt x="130865" y="364398"/>
                  <a:pt x="127287" y="353938"/>
                </a:cubicBezTo>
                <a:cubicBezTo>
                  <a:pt x="124604" y="348708"/>
                  <a:pt x="127287" y="342606"/>
                  <a:pt x="132654" y="340863"/>
                </a:cubicBezTo>
                <a:cubicBezTo>
                  <a:pt x="138020" y="339119"/>
                  <a:pt x="144281" y="341734"/>
                  <a:pt x="146070" y="346093"/>
                </a:cubicBezTo>
                <a:cubicBezTo>
                  <a:pt x="146070" y="346964"/>
                  <a:pt x="147859" y="349579"/>
                  <a:pt x="151437" y="348708"/>
                </a:cubicBezTo>
                <a:cubicBezTo>
                  <a:pt x="157698" y="347836"/>
                  <a:pt x="162170" y="342606"/>
                  <a:pt x="160381" y="336504"/>
                </a:cubicBezTo>
                <a:cubicBezTo>
                  <a:pt x="159487" y="331274"/>
                  <a:pt x="155015" y="327788"/>
                  <a:pt x="148754" y="328659"/>
                </a:cubicBezTo>
                <a:lnTo>
                  <a:pt x="147859" y="328659"/>
                </a:lnTo>
                <a:cubicBezTo>
                  <a:pt x="131759" y="329531"/>
                  <a:pt x="115659" y="318200"/>
                  <a:pt x="113870" y="301638"/>
                </a:cubicBezTo>
                <a:cubicBezTo>
                  <a:pt x="111187" y="289435"/>
                  <a:pt x="117448" y="277231"/>
                  <a:pt x="127287" y="271130"/>
                </a:cubicBezTo>
                <a:lnTo>
                  <a:pt x="126393" y="263285"/>
                </a:lnTo>
                <a:cubicBezTo>
                  <a:pt x="125498" y="257183"/>
                  <a:pt x="129076" y="251953"/>
                  <a:pt x="134443" y="251081"/>
                </a:cubicBezTo>
                <a:close/>
                <a:moveTo>
                  <a:pt x="145492" y="227448"/>
                </a:moveTo>
                <a:cubicBezTo>
                  <a:pt x="140247" y="227448"/>
                  <a:pt x="134129" y="227448"/>
                  <a:pt x="128885" y="228321"/>
                </a:cubicBezTo>
                <a:cubicBezTo>
                  <a:pt x="79066" y="237920"/>
                  <a:pt x="46727" y="285914"/>
                  <a:pt x="55467" y="335654"/>
                </a:cubicBezTo>
                <a:cubicBezTo>
                  <a:pt x="65081" y="384521"/>
                  <a:pt x="113153" y="416808"/>
                  <a:pt x="162098" y="408082"/>
                </a:cubicBezTo>
                <a:cubicBezTo>
                  <a:pt x="185697" y="403719"/>
                  <a:pt x="207547" y="389757"/>
                  <a:pt x="220658" y="369686"/>
                </a:cubicBezTo>
                <a:cubicBezTo>
                  <a:pt x="234642" y="349616"/>
                  <a:pt x="239886" y="325182"/>
                  <a:pt x="235516" y="301622"/>
                </a:cubicBezTo>
                <a:cubicBezTo>
                  <a:pt x="230272" y="277188"/>
                  <a:pt x="217162" y="257118"/>
                  <a:pt x="197059" y="243156"/>
                </a:cubicBezTo>
                <a:cubicBezTo>
                  <a:pt x="182201" y="232684"/>
                  <a:pt x="163846" y="227448"/>
                  <a:pt x="145492" y="227448"/>
                </a:cubicBezTo>
                <a:close/>
                <a:moveTo>
                  <a:pt x="125389" y="208251"/>
                </a:moveTo>
                <a:cubicBezTo>
                  <a:pt x="155106" y="203015"/>
                  <a:pt x="183949" y="209123"/>
                  <a:pt x="208422" y="225703"/>
                </a:cubicBezTo>
                <a:cubicBezTo>
                  <a:pt x="233768" y="243156"/>
                  <a:pt x="250375" y="268462"/>
                  <a:pt x="255619" y="298131"/>
                </a:cubicBezTo>
                <a:cubicBezTo>
                  <a:pt x="260863" y="327800"/>
                  <a:pt x="254745" y="357470"/>
                  <a:pt x="237264" y="381903"/>
                </a:cubicBezTo>
                <a:cubicBezTo>
                  <a:pt x="220658" y="406337"/>
                  <a:pt x="195311" y="422916"/>
                  <a:pt x="165594" y="428152"/>
                </a:cubicBezTo>
                <a:cubicBezTo>
                  <a:pt x="159476" y="429025"/>
                  <a:pt x="152484" y="429897"/>
                  <a:pt x="145492" y="429897"/>
                </a:cubicBezTo>
                <a:cubicBezTo>
                  <a:pt x="92176" y="429897"/>
                  <a:pt x="44978" y="393247"/>
                  <a:pt x="35364" y="339144"/>
                </a:cubicBezTo>
                <a:cubicBezTo>
                  <a:pt x="30120" y="309475"/>
                  <a:pt x="36238" y="279806"/>
                  <a:pt x="52845" y="254500"/>
                </a:cubicBezTo>
                <a:cubicBezTo>
                  <a:pt x="70325" y="230066"/>
                  <a:pt x="94798" y="213486"/>
                  <a:pt x="125389" y="208251"/>
                </a:cubicBezTo>
                <a:close/>
                <a:moveTo>
                  <a:pt x="143927" y="196892"/>
                </a:moveTo>
                <a:cubicBezTo>
                  <a:pt x="136063" y="196892"/>
                  <a:pt x="129073" y="197770"/>
                  <a:pt x="121208" y="199526"/>
                </a:cubicBezTo>
                <a:cubicBezTo>
                  <a:pt x="54798" y="211816"/>
                  <a:pt x="11108" y="276777"/>
                  <a:pt x="23341" y="343493"/>
                </a:cubicBezTo>
                <a:cubicBezTo>
                  <a:pt x="34700" y="410210"/>
                  <a:pt x="99363" y="454980"/>
                  <a:pt x="165773" y="441812"/>
                </a:cubicBezTo>
                <a:cubicBezTo>
                  <a:pt x="233056" y="429522"/>
                  <a:pt x="276747" y="365439"/>
                  <a:pt x="264514" y="297845"/>
                </a:cubicBezTo>
                <a:cubicBezTo>
                  <a:pt x="253154" y="239029"/>
                  <a:pt x="201599" y="196892"/>
                  <a:pt x="143927" y="196892"/>
                </a:cubicBezTo>
                <a:close/>
                <a:moveTo>
                  <a:pt x="117713" y="178458"/>
                </a:moveTo>
                <a:cubicBezTo>
                  <a:pt x="195482" y="164412"/>
                  <a:pt x="270630" y="216205"/>
                  <a:pt x="284611" y="294334"/>
                </a:cubicBezTo>
                <a:cubicBezTo>
                  <a:pt x="299466" y="372462"/>
                  <a:pt x="247037" y="447957"/>
                  <a:pt x="170142" y="462003"/>
                </a:cubicBezTo>
                <a:cubicBezTo>
                  <a:pt x="161404" y="463758"/>
                  <a:pt x="151792" y="464636"/>
                  <a:pt x="143927" y="464636"/>
                </a:cubicBezTo>
                <a:cubicBezTo>
                  <a:pt x="76644" y="464636"/>
                  <a:pt x="15477" y="416354"/>
                  <a:pt x="2369" y="347004"/>
                </a:cubicBezTo>
                <a:cubicBezTo>
                  <a:pt x="-4621" y="309257"/>
                  <a:pt x="4117" y="270632"/>
                  <a:pt x="25089" y="239029"/>
                </a:cubicBezTo>
                <a:cubicBezTo>
                  <a:pt x="46934" y="207427"/>
                  <a:pt x="80139" y="185480"/>
                  <a:pt x="117713" y="178458"/>
                </a:cubicBezTo>
                <a:close/>
                <a:moveTo>
                  <a:pt x="416204" y="76509"/>
                </a:moveTo>
                <a:cubicBezTo>
                  <a:pt x="422293" y="77394"/>
                  <a:pt x="425773" y="81820"/>
                  <a:pt x="425773" y="88016"/>
                </a:cubicBezTo>
                <a:lnTo>
                  <a:pt x="424903" y="95098"/>
                </a:lnTo>
                <a:cubicBezTo>
                  <a:pt x="431862" y="97753"/>
                  <a:pt x="438822" y="103064"/>
                  <a:pt x="440561" y="112801"/>
                </a:cubicBezTo>
                <a:cubicBezTo>
                  <a:pt x="442301" y="118997"/>
                  <a:pt x="437952" y="124308"/>
                  <a:pt x="431862" y="125193"/>
                </a:cubicBezTo>
                <a:cubicBezTo>
                  <a:pt x="426643" y="126078"/>
                  <a:pt x="421423" y="121652"/>
                  <a:pt x="419683" y="116341"/>
                </a:cubicBezTo>
                <a:cubicBezTo>
                  <a:pt x="419683" y="115456"/>
                  <a:pt x="417944" y="113686"/>
                  <a:pt x="415334" y="113686"/>
                </a:cubicBezTo>
                <a:cubicBezTo>
                  <a:pt x="409244" y="113686"/>
                  <a:pt x="404895" y="118112"/>
                  <a:pt x="404025" y="123423"/>
                </a:cubicBezTo>
                <a:cubicBezTo>
                  <a:pt x="403155" y="129619"/>
                  <a:pt x="406635" y="134045"/>
                  <a:pt x="411854" y="134930"/>
                </a:cubicBezTo>
                <a:lnTo>
                  <a:pt x="412724" y="135815"/>
                </a:lnTo>
                <a:cubicBezTo>
                  <a:pt x="430122" y="137585"/>
                  <a:pt x="441431" y="152633"/>
                  <a:pt x="439691" y="169451"/>
                </a:cubicBezTo>
                <a:cubicBezTo>
                  <a:pt x="437952" y="182728"/>
                  <a:pt x="430122" y="192465"/>
                  <a:pt x="417944" y="196891"/>
                </a:cubicBezTo>
                <a:lnTo>
                  <a:pt x="417944" y="203972"/>
                </a:lnTo>
                <a:cubicBezTo>
                  <a:pt x="417944" y="209283"/>
                  <a:pt x="412724" y="213709"/>
                  <a:pt x="406635" y="213709"/>
                </a:cubicBezTo>
                <a:cubicBezTo>
                  <a:pt x="406635" y="213709"/>
                  <a:pt x="406635" y="213709"/>
                  <a:pt x="405765" y="213709"/>
                </a:cubicBezTo>
                <a:cubicBezTo>
                  <a:pt x="400545" y="212824"/>
                  <a:pt x="396196" y="208398"/>
                  <a:pt x="397066" y="202202"/>
                </a:cubicBezTo>
                <a:lnTo>
                  <a:pt x="397066" y="196006"/>
                </a:lnTo>
                <a:cubicBezTo>
                  <a:pt x="390976" y="193350"/>
                  <a:pt x="384017" y="187154"/>
                  <a:pt x="382277" y="175647"/>
                </a:cubicBezTo>
                <a:cubicBezTo>
                  <a:pt x="382277" y="170336"/>
                  <a:pt x="385757" y="165025"/>
                  <a:pt x="390976" y="164140"/>
                </a:cubicBezTo>
                <a:cubicBezTo>
                  <a:pt x="397066" y="163255"/>
                  <a:pt x="402285" y="168566"/>
                  <a:pt x="403155" y="172992"/>
                </a:cubicBezTo>
                <a:cubicBezTo>
                  <a:pt x="403155" y="174762"/>
                  <a:pt x="403155" y="176532"/>
                  <a:pt x="406635" y="177417"/>
                </a:cubicBezTo>
                <a:cubicBezTo>
                  <a:pt x="412724" y="178302"/>
                  <a:pt x="417944" y="172992"/>
                  <a:pt x="418813" y="168566"/>
                </a:cubicBezTo>
                <a:cubicBezTo>
                  <a:pt x="418813" y="162370"/>
                  <a:pt x="415334" y="157059"/>
                  <a:pt x="410114" y="156173"/>
                </a:cubicBezTo>
                <a:lnTo>
                  <a:pt x="409244" y="156173"/>
                </a:lnTo>
                <a:cubicBezTo>
                  <a:pt x="392716" y="153518"/>
                  <a:pt x="381407" y="138470"/>
                  <a:pt x="384017" y="120767"/>
                </a:cubicBezTo>
                <a:cubicBezTo>
                  <a:pt x="384017" y="109260"/>
                  <a:pt x="393586" y="98638"/>
                  <a:pt x="404895" y="95098"/>
                </a:cubicBezTo>
                <a:lnTo>
                  <a:pt x="405765" y="86246"/>
                </a:lnTo>
                <a:cubicBezTo>
                  <a:pt x="405765" y="80050"/>
                  <a:pt x="410984" y="75624"/>
                  <a:pt x="416204" y="76509"/>
                </a:cubicBezTo>
                <a:close/>
                <a:moveTo>
                  <a:pt x="410979" y="51285"/>
                </a:moveTo>
                <a:cubicBezTo>
                  <a:pt x="389128" y="51285"/>
                  <a:pt x="367277" y="59200"/>
                  <a:pt x="350671" y="74149"/>
                </a:cubicBezTo>
                <a:cubicBezTo>
                  <a:pt x="332316" y="89978"/>
                  <a:pt x="320954" y="112842"/>
                  <a:pt x="319206" y="136585"/>
                </a:cubicBezTo>
                <a:cubicBezTo>
                  <a:pt x="318332" y="161207"/>
                  <a:pt x="325324" y="184950"/>
                  <a:pt x="341056" y="203417"/>
                </a:cubicBezTo>
                <a:cubicBezTo>
                  <a:pt x="357663" y="221884"/>
                  <a:pt x="379514" y="233316"/>
                  <a:pt x="403986" y="235075"/>
                </a:cubicBezTo>
                <a:cubicBezTo>
                  <a:pt x="428459" y="236833"/>
                  <a:pt x="451184" y="228919"/>
                  <a:pt x="469538" y="212211"/>
                </a:cubicBezTo>
                <a:cubicBezTo>
                  <a:pt x="488767" y="196382"/>
                  <a:pt x="500129" y="174398"/>
                  <a:pt x="501877" y="149775"/>
                </a:cubicBezTo>
                <a:cubicBezTo>
                  <a:pt x="504499" y="99651"/>
                  <a:pt x="466916" y="54803"/>
                  <a:pt x="417097" y="52165"/>
                </a:cubicBezTo>
                <a:cubicBezTo>
                  <a:pt x="414475" y="51285"/>
                  <a:pt x="411853" y="51285"/>
                  <a:pt x="410979" y="51285"/>
                </a:cubicBezTo>
                <a:close/>
                <a:moveTo>
                  <a:pt x="417971" y="30180"/>
                </a:moveTo>
                <a:cubicBezTo>
                  <a:pt x="480027" y="35457"/>
                  <a:pt x="527224" y="89098"/>
                  <a:pt x="521980" y="151534"/>
                </a:cubicBezTo>
                <a:cubicBezTo>
                  <a:pt x="520232" y="181433"/>
                  <a:pt x="506247" y="208693"/>
                  <a:pt x="483523" y="228919"/>
                </a:cubicBezTo>
                <a:cubicBezTo>
                  <a:pt x="463420" y="246506"/>
                  <a:pt x="437199" y="256180"/>
                  <a:pt x="410979" y="256180"/>
                </a:cubicBezTo>
                <a:cubicBezTo>
                  <a:pt x="407482" y="256180"/>
                  <a:pt x="404860" y="256180"/>
                  <a:pt x="402238" y="256180"/>
                </a:cubicBezTo>
                <a:cubicBezTo>
                  <a:pt x="372521" y="253542"/>
                  <a:pt x="345427" y="240351"/>
                  <a:pt x="325324" y="217487"/>
                </a:cubicBezTo>
                <a:cubicBezTo>
                  <a:pt x="306095" y="194623"/>
                  <a:pt x="296481" y="165604"/>
                  <a:pt x="299103" y="135705"/>
                </a:cubicBezTo>
                <a:cubicBezTo>
                  <a:pt x="299977" y="104927"/>
                  <a:pt x="313962" y="77667"/>
                  <a:pt x="336686" y="58320"/>
                </a:cubicBezTo>
                <a:cubicBezTo>
                  <a:pt x="359411" y="38095"/>
                  <a:pt x="389128" y="29301"/>
                  <a:pt x="417971" y="30180"/>
                </a:cubicBezTo>
                <a:close/>
                <a:moveTo>
                  <a:pt x="410983" y="21092"/>
                </a:moveTo>
                <a:cubicBezTo>
                  <a:pt x="381384" y="21092"/>
                  <a:pt x="352655" y="31557"/>
                  <a:pt x="330891" y="51614"/>
                </a:cubicBezTo>
                <a:cubicBezTo>
                  <a:pt x="306515" y="72544"/>
                  <a:pt x="290845" y="102193"/>
                  <a:pt x="288233" y="135332"/>
                </a:cubicBezTo>
                <a:cubicBezTo>
                  <a:pt x="286492" y="167598"/>
                  <a:pt x="296939" y="199864"/>
                  <a:pt x="318703" y="224281"/>
                </a:cubicBezTo>
                <a:cubicBezTo>
                  <a:pt x="339596" y="248699"/>
                  <a:pt x="369196" y="263523"/>
                  <a:pt x="401407" y="265268"/>
                </a:cubicBezTo>
                <a:cubicBezTo>
                  <a:pt x="469311" y="271372"/>
                  <a:pt x="527639" y="219921"/>
                  <a:pt x="532862" y="152773"/>
                </a:cubicBezTo>
                <a:cubicBezTo>
                  <a:pt x="537215" y="84752"/>
                  <a:pt x="486722" y="26325"/>
                  <a:pt x="418818" y="21964"/>
                </a:cubicBezTo>
                <a:cubicBezTo>
                  <a:pt x="416206" y="21092"/>
                  <a:pt x="412724" y="21092"/>
                  <a:pt x="410983" y="21092"/>
                </a:cubicBezTo>
                <a:close/>
                <a:moveTo>
                  <a:pt x="420559" y="163"/>
                </a:moveTo>
                <a:cubicBezTo>
                  <a:pt x="499781" y="6267"/>
                  <a:pt x="558109" y="75160"/>
                  <a:pt x="552885" y="153645"/>
                </a:cubicBezTo>
                <a:cubicBezTo>
                  <a:pt x="547662" y="228641"/>
                  <a:pt x="484981" y="287069"/>
                  <a:pt x="410983" y="287069"/>
                </a:cubicBezTo>
                <a:cubicBezTo>
                  <a:pt x="406630" y="287069"/>
                  <a:pt x="404018" y="287069"/>
                  <a:pt x="399665" y="287069"/>
                </a:cubicBezTo>
                <a:cubicBezTo>
                  <a:pt x="362231" y="283581"/>
                  <a:pt x="327408" y="266140"/>
                  <a:pt x="302162" y="237362"/>
                </a:cubicBezTo>
                <a:cubicBezTo>
                  <a:pt x="276915" y="208584"/>
                  <a:pt x="265598" y="171958"/>
                  <a:pt x="268210" y="133587"/>
                </a:cubicBezTo>
                <a:cubicBezTo>
                  <a:pt x="269951" y="95217"/>
                  <a:pt x="288233" y="60335"/>
                  <a:pt x="316962" y="35917"/>
                </a:cubicBezTo>
                <a:cubicBezTo>
                  <a:pt x="345690" y="10628"/>
                  <a:pt x="383125" y="-1581"/>
                  <a:pt x="420559" y="1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9" name="Freeform 55">
            <a:extLst>
              <a:ext uri="{FF2B5EF4-FFF2-40B4-BE49-F238E27FC236}">
                <a16:creationId xmlns:a16="http://schemas.microsoft.com/office/drawing/2014/main" id="{71C763E1-561D-4B5E-997E-D42DE4039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3648" y="10623481"/>
            <a:ext cx="5527917" cy="2061388"/>
          </a:xfrm>
          <a:prstGeom prst="roundRect">
            <a:avLst>
              <a:gd name="adj" fmla="val 20733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0" name="Freeform 56">
            <a:extLst>
              <a:ext uri="{FF2B5EF4-FFF2-40B4-BE49-F238E27FC236}">
                <a16:creationId xmlns:a16="http://schemas.microsoft.com/office/drawing/2014/main" id="{174CAB92-45DC-4921-8F7E-F28B0D87E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4526" y="10384143"/>
            <a:ext cx="5524055" cy="2061388"/>
          </a:xfrm>
          <a:prstGeom prst="roundRect">
            <a:avLst>
              <a:gd name="adj" fmla="val 21226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1" name="Freeform 57">
            <a:extLst>
              <a:ext uri="{FF2B5EF4-FFF2-40B4-BE49-F238E27FC236}">
                <a16:creationId xmlns:a16="http://schemas.microsoft.com/office/drawing/2014/main" id="{68E6D3A9-2ABC-439F-B38E-7634B8BE5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4526" y="10384143"/>
            <a:ext cx="5524055" cy="2061388"/>
          </a:xfrm>
          <a:prstGeom prst="roundRect">
            <a:avLst>
              <a:gd name="adj" fmla="val 21226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2" name="Freeform 58">
            <a:extLst>
              <a:ext uri="{FF2B5EF4-FFF2-40B4-BE49-F238E27FC236}">
                <a16:creationId xmlns:a16="http://schemas.microsoft.com/office/drawing/2014/main" id="{4728D583-F85E-47B3-B6DE-464B546FE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8202" y="10959323"/>
            <a:ext cx="671688" cy="775917"/>
          </a:xfrm>
          <a:custGeom>
            <a:avLst/>
            <a:gdLst>
              <a:gd name="T0" fmla="*/ 765 w 766"/>
              <a:gd name="T1" fmla="*/ 442 h 885"/>
              <a:gd name="T2" fmla="*/ 0 w 766"/>
              <a:gd name="T3" fmla="*/ 0 h 885"/>
              <a:gd name="T4" fmla="*/ 0 w 766"/>
              <a:gd name="T5" fmla="*/ 884 h 885"/>
              <a:gd name="T6" fmla="*/ 765 w 766"/>
              <a:gd name="T7" fmla="*/ 442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6" h="885">
                <a:moveTo>
                  <a:pt x="765" y="442"/>
                </a:moveTo>
                <a:lnTo>
                  <a:pt x="0" y="0"/>
                </a:lnTo>
                <a:lnTo>
                  <a:pt x="0" y="884"/>
                </a:lnTo>
                <a:lnTo>
                  <a:pt x="765" y="44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9330FD2-D0F9-474A-8067-C26911780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8058" y="11322188"/>
            <a:ext cx="755740" cy="663088"/>
          </a:xfrm>
          <a:custGeom>
            <a:avLst/>
            <a:gdLst>
              <a:gd name="connsiteX0" fmla="*/ 230654 w 755740"/>
              <a:gd name="connsiteY0" fmla="*/ 495931 h 663088"/>
              <a:gd name="connsiteX1" fmla="*/ 226297 w 755740"/>
              <a:gd name="connsiteY1" fmla="*/ 503660 h 663088"/>
              <a:gd name="connsiteX2" fmla="*/ 212306 w 755740"/>
              <a:gd name="connsiteY2" fmla="*/ 528482 h 663088"/>
              <a:gd name="connsiteX3" fmla="*/ 222791 w 755740"/>
              <a:gd name="connsiteY3" fmla="*/ 642853 h 663088"/>
              <a:gd name="connsiteX4" fmla="*/ 349475 w 755740"/>
              <a:gd name="connsiteY4" fmla="*/ 642853 h 663088"/>
              <a:gd name="connsiteX5" fmla="*/ 357338 w 755740"/>
              <a:gd name="connsiteY5" fmla="*/ 634056 h 663088"/>
              <a:gd name="connsiteX6" fmla="*/ 357338 w 755740"/>
              <a:gd name="connsiteY6" fmla="*/ 582149 h 663088"/>
              <a:gd name="connsiteX7" fmla="*/ 271717 w 755740"/>
              <a:gd name="connsiteY7" fmla="*/ 495931 h 663088"/>
              <a:gd name="connsiteX8" fmla="*/ 238468 w 755740"/>
              <a:gd name="connsiteY8" fmla="*/ 495931 h 663088"/>
              <a:gd name="connsiteX9" fmla="*/ 107464 w 755740"/>
              <a:gd name="connsiteY9" fmla="*/ 495931 h 663088"/>
              <a:gd name="connsiteX10" fmla="*/ 20969 w 755740"/>
              <a:gd name="connsiteY10" fmla="*/ 582149 h 663088"/>
              <a:gd name="connsiteX11" fmla="*/ 20969 w 755740"/>
              <a:gd name="connsiteY11" fmla="*/ 634056 h 663088"/>
              <a:gd name="connsiteX12" fmla="*/ 28832 w 755740"/>
              <a:gd name="connsiteY12" fmla="*/ 642853 h 663088"/>
              <a:gd name="connsiteX13" fmla="*/ 155517 w 755740"/>
              <a:gd name="connsiteY13" fmla="*/ 642853 h 663088"/>
              <a:gd name="connsiteX14" fmla="*/ 165505 w 755740"/>
              <a:gd name="connsiteY14" fmla="*/ 542267 h 663088"/>
              <a:gd name="connsiteX15" fmla="*/ 166874 w 755740"/>
              <a:gd name="connsiteY15" fmla="*/ 528482 h 663088"/>
              <a:gd name="connsiteX16" fmla="*/ 147653 w 755740"/>
              <a:gd name="connsiteY16" fmla="*/ 495931 h 663088"/>
              <a:gd name="connsiteX17" fmla="*/ 107464 w 755740"/>
              <a:gd name="connsiteY17" fmla="*/ 474816 h 663088"/>
              <a:gd name="connsiteX18" fmla="*/ 135422 w 755740"/>
              <a:gd name="connsiteY18" fmla="*/ 474816 h 663088"/>
              <a:gd name="connsiteX19" fmla="*/ 242885 w 755740"/>
              <a:gd name="connsiteY19" fmla="*/ 474816 h 663088"/>
              <a:gd name="connsiteX20" fmla="*/ 271717 w 755740"/>
              <a:gd name="connsiteY20" fmla="*/ 474816 h 663088"/>
              <a:gd name="connsiteX21" fmla="*/ 377433 w 755740"/>
              <a:gd name="connsiteY21" fmla="*/ 582149 h 663088"/>
              <a:gd name="connsiteX22" fmla="*/ 377433 w 755740"/>
              <a:gd name="connsiteY22" fmla="*/ 634056 h 663088"/>
              <a:gd name="connsiteX23" fmla="*/ 349475 w 755740"/>
              <a:gd name="connsiteY23" fmla="*/ 663088 h 663088"/>
              <a:gd name="connsiteX24" fmla="*/ 28832 w 755740"/>
              <a:gd name="connsiteY24" fmla="*/ 663088 h 663088"/>
              <a:gd name="connsiteX25" fmla="*/ 0 w 755740"/>
              <a:gd name="connsiteY25" fmla="*/ 634056 h 663088"/>
              <a:gd name="connsiteX26" fmla="*/ 0 w 755740"/>
              <a:gd name="connsiteY26" fmla="*/ 582149 h 663088"/>
              <a:gd name="connsiteX27" fmla="*/ 107464 w 755740"/>
              <a:gd name="connsiteY27" fmla="*/ 474816 h 663088"/>
              <a:gd name="connsiteX28" fmla="*/ 189482 w 755740"/>
              <a:gd name="connsiteY28" fmla="*/ 307657 h 663088"/>
              <a:gd name="connsiteX29" fmla="*/ 129093 w 755740"/>
              <a:gd name="connsiteY29" fmla="*/ 367965 h 663088"/>
              <a:gd name="connsiteX30" fmla="*/ 189482 w 755740"/>
              <a:gd name="connsiteY30" fmla="*/ 429147 h 663088"/>
              <a:gd name="connsiteX31" fmla="*/ 250746 w 755740"/>
              <a:gd name="connsiteY31" fmla="*/ 367965 h 663088"/>
              <a:gd name="connsiteX32" fmla="*/ 189482 w 755740"/>
              <a:gd name="connsiteY32" fmla="*/ 307657 h 663088"/>
              <a:gd name="connsiteX33" fmla="*/ 524078 w 755740"/>
              <a:gd name="connsiteY33" fmla="*/ 285661 h 663088"/>
              <a:gd name="connsiteX34" fmla="*/ 613815 w 755740"/>
              <a:gd name="connsiteY34" fmla="*/ 285661 h 663088"/>
              <a:gd name="connsiteX35" fmla="*/ 624477 w 755740"/>
              <a:gd name="connsiteY35" fmla="*/ 296779 h 663088"/>
              <a:gd name="connsiteX36" fmla="*/ 613815 w 755740"/>
              <a:gd name="connsiteY36" fmla="*/ 307897 h 663088"/>
              <a:gd name="connsiteX37" fmla="*/ 524078 w 755740"/>
              <a:gd name="connsiteY37" fmla="*/ 307897 h 663088"/>
              <a:gd name="connsiteX38" fmla="*/ 513416 w 755740"/>
              <a:gd name="connsiteY38" fmla="*/ 296779 h 663088"/>
              <a:gd name="connsiteX39" fmla="*/ 524078 w 755740"/>
              <a:gd name="connsiteY39" fmla="*/ 285661 h 663088"/>
              <a:gd name="connsiteX40" fmla="*/ 480550 w 755740"/>
              <a:gd name="connsiteY40" fmla="*/ 239338 h 663088"/>
              <a:gd name="connsiteX41" fmla="*/ 614024 w 755740"/>
              <a:gd name="connsiteY41" fmla="*/ 239338 h 663088"/>
              <a:gd name="connsiteX42" fmla="*/ 624493 w 755740"/>
              <a:gd name="connsiteY42" fmla="*/ 251382 h 663088"/>
              <a:gd name="connsiteX43" fmla="*/ 614024 w 755740"/>
              <a:gd name="connsiteY43" fmla="*/ 261574 h 663088"/>
              <a:gd name="connsiteX44" fmla="*/ 480550 w 755740"/>
              <a:gd name="connsiteY44" fmla="*/ 261574 h 663088"/>
              <a:gd name="connsiteX45" fmla="*/ 470954 w 755740"/>
              <a:gd name="connsiteY45" fmla="*/ 251382 h 663088"/>
              <a:gd name="connsiteX46" fmla="*/ 480550 w 755740"/>
              <a:gd name="connsiteY46" fmla="*/ 239338 h 663088"/>
              <a:gd name="connsiteX47" fmla="*/ 480550 w 755740"/>
              <a:gd name="connsiteY47" fmla="*/ 196876 h 663088"/>
              <a:gd name="connsiteX48" fmla="*/ 614024 w 755740"/>
              <a:gd name="connsiteY48" fmla="*/ 196876 h 663088"/>
              <a:gd name="connsiteX49" fmla="*/ 624493 w 755740"/>
              <a:gd name="connsiteY49" fmla="*/ 205722 h 663088"/>
              <a:gd name="connsiteX50" fmla="*/ 614024 w 755740"/>
              <a:gd name="connsiteY50" fmla="*/ 215372 h 663088"/>
              <a:gd name="connsiteX51" fmla="*/ 480550 w 755740"/>
              <a:gd name="connsiteY51" fmla="*/ 215372 h 663088"/>
              <a:gd name="connsiteX52" fmla="*/ 470954 w 755740"/>
              <a:gd name="connsiteY52" fmla="*/ 205722 h 663088"/>
              <a:gd name="connsiteX53" fmla="*/ 480550 w 755740"/>
              <a:gd name="connsiteY53" fmla="*/ 196876 h 663088"/>
              <a:gd name="connsiteX54" fmla="*/ 390347 w 755740"/>
              <a:gd name="connsiteY54" fmla="*/ 179599 h 663088"/>
              <a:gd name="connsiteX55" fmla="*/ 345514 w 755740"/>
              <a:gd name="connsiteY55" fmla="*/ 223553 h 663088"/>
              <a:gd name="connsiteX56" fmla="*/ 342877 w 755740"/>
              <a:gd name="connsiteY56" fmla="*/ 227069 h 663088"/>
              <a:gd name="connsiteX57" fmla="*/ 296286 w 755740"/>
              <a:gd name="connsiteY57" fmla="*/ 273660 h 663088"/>
              <a:gd name="connsiteX58" fmla="*/ 335845 w 755740"/>
              <a:gd name="connsiteY58" fmla="*/ 286846 h 663088"/>
              <a:gd name="connsiteX59" fmla="*/ 402654 w 755740"/>
              <a:gd name="connsiteY59" fmla="*/ 219157 h 663088"/>
              <a:gd name="connsiteX60" fmla="*/ 390347 w 755740"/>
              <a:gd name="connsiteY60" fmla="*/ 179599 h 663088"/>
              <a:gd name="connsiteX61" fmla="*/ 345514 w 755740"/>
              <a:gd name="connsiteY61" fmla="*/ 152348 h 663088"/>
              <a:gd name="connsiteX62" fmla="*/ 345514 w 755740"/>
              <a:gd name="connsiteY62" fmla="*/ 193664 h 663088"/>
              <a:gd name="connsiteX63" fmla="*/ 375403 w 755740"/>
              <a:gd name="connsiteY63" fmla="*/ 164655 h 663088"/>
              <a:gd name="connsiteX64" fmla="*/ 345514 w 755740"/>
              <a:gd name="connsiteY64" fmla="*/ 152348 h 663088"/>
              <a:gd name="connsiteX65" fmla="*/ 325296 w 755740"/>
              <a:gd name="connsiteY65" fmla="*/ 152348 h 663088"/>
              <a:gd name="connsiteX66" fmla="*/ 267277 w 755740"/>
              <a:gd name="connsiteY66" fmla="*/ 219157 h 663088"/>
              <a:gd name="connsiteX67" fmla="*/ 280463 w 755740"/>
              <a:gd name="connsiteY67" fmla="*/ 258716 h 663088"/>
              <a:gd name="connsiteX68" fmla="*/ 325296 w 755740"/>
              <a:gd name="connsiteY68" fmla="*/ 214762 h 663088"/>
              <a:gd name="connsiteX69" fmla="*/ 458289 w 755740"/>
              <a:gd name="connsiteY69" fmla="*/ 150552 h 663088"/>
              <a:gd name="connsiteX70" fmla="*/ 613993 w 755740"/>
              <a:gd name="connsiteY70" fmla="*/ 150552 h 663088"/>
              <a:gd name="connsiteX71" fmla="*/ 624490 w 755740"/>
              <a:gd name="connsiteY71" fmla="*/ 162133 h 663088"/>
              <a:gd name="connsiteX72" fmla="*/ 613993 w 755740"/>
              <a:gd name="connsiteY72" fmla="*/ 172823 h 663088"/>
              <a:gd name="connsiteX73" fmla="*/ 458289 w 755740"/>
              <a:gd name="connsiteY73" fmla="*/ 172823 h 663088"/>
              <a:gd name="connsiteX74" fmla="*/ 447792 w 755740"/>
              <a:gd name="connsiteY74" fmla="*/ 162133 h 663088"/>
              <a:gd name="connsiteX75" fmla="*/ 458289 w 755740"/>
              <a:gd name="connsiteY75" fmla="*/ 150552 h 663088"/>
              <a:gd name="connsiteX76" fmla="*/ 335845 w 755740"/>
              <a:gd name="connsiteY76" fmla="*/ 131250 h 663088"/>
              <a:gd name="connsiteX77" fmla="*/ 397380 w 755740"/>
              <a:gd name="connsiteY77" fmla="*/ 156743 h 663088"/>
              <a:gd name="connsiteX78" fmla="*/ 398259 w 755740"/>
              <a:gd name="connsiteY78" fmla="*/ 156743 h 663088"/>
              <a:gd name="connsiteX79" fmla="*/ 423752 w 755740"/>
              <a:gd name="connsiteY79" fmla="*/ 219157 h 663088"/>
              <a:gd name="connsiteX80" fmla="*/ 335845 w 755740"/>
              <a:gd name="connsiteY80" fmla="*/ 307944 h 663088"/>
              <a:gd name="connsiteX81" fmla="*/ 247058 w 755740"/>
              <a:gd name="connsiteY81" fmla="*/ 219157 h 663088"/>
              <a:gd name="connsiteX82" fmla="*/ 335845 w 755740"/>
              <a:gd name="connsiteY82" fmla="*/ 131250 h 663088"/>
              <a:gd name="connsiteX83" fmla="*/ 199985 w 755740"/>
              <a:gd name="connsiteY83" fmla="*/ 87403 h 663088"/>
              <a:gd name="connsiteX84" fmla="*/ 199985 w 755740"/>
              <a:gd name="connsiteY84" fmla="*/ 287554 h 663088"/>
              <a:gd name="connsiteX85" fmla="*/ 271751 w 755740"/>
              <a:gd name="connsiteY85" fmla="*/ 367965 h 663088"/>
              <a:gd name="connsiteX86" fmla="*/ 265625 w 755740"/>
              <a:gd name="connsiteY86" fmla="*/ 399430 h 663088"/>
              <a:gd name="connsiteX87" fmla="*/ 664718 w 755740"/>
              <a:gd name="connsiteY87" fmla="*/ 399430 h 663088"/>
              <a:gd name="connsiteX88" fmla="*/ 690975 w 755740"/>
              <a:gd name="connsiteY88" fmla="*/ 372335 h 663088"/>
              <a:gd name="connsiteX89" fmla="*/ 690975 w 755740"/>
              <a:gd name="connsiteY89" fmla="*/ 87403 h 663088"/>
              <a:gd name="connsiteX90" fmla="*/ 179855 w 755740"/>
              <a:gd name="connsiteY90" fmla="*/ 20977 h 663088"/>
              <a:gd name="connsiteX91" fmla="*/ 156224 w 755740"/>
              <a:gd name="connsiteY91" fmla="*/ 43701 h 663088"/>
              <a:gd name="connsiteX92" fmla="*/ 179855 w 755740"/>
              <a:gd name="connsiteY92" fmla="*/ 66426 h 663088"/>
              <a:gd name="connsiteX93" fmla="*/ 711980 w 755740"/>
              <a:gd name="connsiteY93" fmla="*/ 66426 h 663088"/>
              <a:gd name="connsiteX94" fmla="*/ 734735 w 755740"/>
              <a:gd name="connsiteY94" fmla="*/ 43701 h 663088"/>
              <a:gd name="connsiteX95" fmla="*/ 711980 w 755740"/>
              <a:gd name="connsiteY95" fmla="*/ 20977 h 663088"/>
              <a:gd name="connsiteX96" fmla="*/ 179855 w 755740"/>
              <a:gd name="connsiteY96" fmla="*/ 0 h 663088"/>
              <a:gd name="connsiteX97" fmla="*/ 711980 w 755740"/>
              <a:gd name="connsiteY97" fmla="*/ 0 h 663088"/>
              <a:gd name="connsiteX98" fmla="*/ 755740 w 755740"/>
              <a:gd name="connsiteY98" fmla="*/ 43701 h 663088"/>
              <a:gd name="connsiteX99" fmla="*/ 711980 w 755740"/>
              <a:gd name="connsiteY99" fmla="*/ 87403 h 663088"/>
              <a:gd name="connsiteX100" fmla="*/ 711980 w 755740"/>
              <a:gd name="connsiteY100" fmla="*/ 372335 h 663088"/>
              <a:gd name="connsiteX101" fmla="*/ 664718 w 755740"/>
              <a:gd name="connsiteY101" fmla="*/ 420406 h 663088"/>
              <a:gd name="connsiteX102" fmla="*/ 456420 w 755740"/>
              <a:gd name="connsiteY102" fmla="*/ 420406 h 663088"/>
              <a:gd name="connsiteX103" fmla="*/ 456420 w 755740"/>
              <a:gd name="connsiteY103" fmla="*/ 469352 h 663088"/>
              <a:gd name="connsiteX104" fmla="*/ 466922 w 755740"/>
              <a:gd name="connsiteY104" fmla="*/ 487706 h 663088"/>
              <a:gd name="connsiteX105" fmla="*/ 445917 w 755740"/>
              <a:gd name="connsiteY105" fmla="*/ 508683 h 663088"/>
              <a:gd name="connsiteX106" fmla="*/ 424912 w 755740"/>
              <a:gd name="connsiteY106" fmla="*/ 487706 h 663088"/>
              <a:gd name="connsiteX107" fmla="*/ 436290 w 755740"/>
              <a:gd name="connsiteY107" fmla="*/ 469352 h 663088"/>
              <a:gd name="connsiteX108" fmla="*/ 436290 w 755740"/>
              <a:gd name="connsiteY108" fmla="*/ 420406 h 663088"/>
              <a:gd name="connsiteX109" fmla="*/ 253372 w 755740"/>
              <a:gd name="connsiteY109" fmla="*/ 420406 h 663088"/>
              <a:gd name="connsiteX110" fmla="*/ 189482 w 755740"/>
              <a:gd name="connsiteY110" fmla="*/ 450123 h 663088"/>
              <a:gd name="connsiteX111" fmla="*/ 108088 w 755740"/>
              <a:gd name="connsiteY111" fmla="*/ 367965 h 663088"/>
              <a:gd name="connsiteX112" fmla="*/ 179855 w 755740"/>
              <a:gd name="connsiteY112" fmla="*/ 287554 h 663088"/>
              <a:gd name="connsiteX113" fmla="*/ 179855 w 755740"/>
              <a:gd name="connsiteY113" fmla="*/ 87403 h 663088"/>
              <a:gd name="connsiteX114" fmla="*/ 136095 w 755740"/>
              <a:gd name="connsiteY114" fmla="*/ 43701 h 663088"/>
              <a:gd name="connsiteX115" fmla="*/ 179855 w 755740"/>
              <a:gd name="connsiteY115" fmla="*/ 0 h 663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755740" h="663088">
                <a:moveTo>
                  <a:pt x="230654" y="495931"/>
                </a:moveTo>
                <a:lnTo>
                  <a:pt x="226297" y="503660"/>
                </a:lnTo>
                <a:lnTo>
                  <a:pt x="212306" y="528482"/>
                </a:lnTo>
                <a:lnTo>
                  <a:pt x="222791" y="642853"/>
                </a:lnTo>
                <a:lnTo>
                  <a:pt x="349475" y="642853"/>
                </a:lnTo>
                <a:cubicBezTo>
                  <a:pt x="353844" y="642853"/>
                  <a:pt x="357338" y="638454"/>
                  <a:pt x="357338" y="634056"/>
                </a:cubicBezTo>
                <a:lnTo>
                  <a:pt x="357338" y="582149"/>
                </a:lnTo>
                <a:cubicBezTo>
                  <a:pt x="357338" y="534641"/>
                  <a:pt x="318023" y="495931"/>
                  <a:pt x="271717" y="495931"/>
                </a:cubicBezTo>
                <a:lnTo>
                  <a:pt x="238468" y="495931"/>
                </a:lnTo>
                <a:close/>
                <a:moveTo>
                  <a:pt x="107464" y="495931"/>
                </a:moveTo>
                <a:cubicBezTo>
                  <a:pt x="59411" y="495931"/>
                  <a:pt x="20969" y="534641"/>
                  <a:pt x="20969" y="582149"/>
                </a:cubicBezTo>
                <a:lnTo>
                  <a:pt x="20969" y="634056"/>
                </a:lnTo>
                <a:cubicBezTo>
                  <a:pt x="20969" y="638454"/>
                  <a:pt x="24463" y="642853"/>
                  <a:pt x="28832" y="642853"/>
                </a:cubicBezTo>
                <a:lnTo>
                  <a:pt x="155517" y="642853"/>
                </a:lnTo>
                <a:lnTo>
                  <a:pt x="165505" y="542267"/>
                </a:lnTo>
                <a:lnTo>
                  <a:pt x="166874" y="528482"/>
                </a:lnTo>
                <a:lnTo>
                  <a:pt x="147653" y="495931"/>
                </a:lnTo>
                <a:close/>
                <a:moveTo>
                  <a:pt x="107464" y="474816"/>
                </a:moveTo>
                <a:lnTo>
                  <a:pt x="135422" y="474816"/>
                </a:lnTo>
                <a:lnTo>
                  <a:pt x="242885" y="474816"/>
                </a:lnTo>
                <a:lnTo>
                  <a:pt x="271717" y="474816"/>
                </a:lnTo>
                <a:cubicBezTo>
                  <a:pt x="330254" y="474816"/>
                  <a:pt x="377433" y="522324"/>
                  <a:pt x="377433" y="582149"/>
                </a:cubicBezTo>
                <a:lnTo>
                  <a:pt x="377433" y="634056"/>
                </a:lnTo>
                <a:cubicBezTo>
                  <a:pt x="377433" y="649892"/>
                  <a:pt x="365202" y="663088"/>
                  <a:pt x="349475" y="663088"/>
                </a:cubicBezTo>
                <a:lnTo>
                  <a:pt x="28832" y="663088"/>
                </a:lnTo>
                <a:cubicBezTo>
                  <a:pt x="13105" y="663088"/>
                  <a:pt x="0" y="649892"/>
                  <a:pt x="0" y="634056"/>
                </a:cubicBezTo>
                <a:lnTo>
                  <a:pt x="0" y="582149"/>
                </a:lnTo>
                <a:cubicBezTo>
                  <a:pt x="0" y="522324"/>
                  <a:pt x="48053" y="474816"/>
                  <a:pt x="107464" y="474816"/>
                </a:cubicBezTo>
                <a:close/>
                <a:moveTo>
                  <a:pt x="189482" y="307657"/>
                </a:moveTo>
                <a:cubicBezTo>
                  <a:pt x="156224" y="307657"/>
                  <a:pt x="129093" y="334752"/>
                  <a:pt x="129093" y="367965"/>
                </a:cubicBezTo>
                <a:cubicBezTo>
                  <a:pt x="129093" y="402052"/>
                  <a:pt x="156224" y="429147"/>
                  <a:pt x="189482" y="429147"/>
                </a:cubicBezTo>
                <a:cubicBezTo>
                  <a:pt x="223615" y="429147"/>
                  <a:pt x="250746" y="402052"/>
                  <a:pt x="250746" y="367965"/>
                </a:cubicBezTo>
                <a:cubicBezTo>
                  <a:pt x="250746" y="334752"/>
                  <a:pt x="223615" y="307657"/>
                  <a:pt x="189482" y="307657"/>
                </a:cubicBezTo>
                <a:close/>
                <a:moveTo>
                  <a:pt x="524078" y="285661"/>
                </a:moveTo>
                <a:lnTo>
                  <a:pt x="613815" y="285661"/>
                </a:lnTo>
                <a:cubicBezTo>
                  <a:pt x="620034" y="285661"/>
                  <a:pt x="624477" y="290293"/>
                  <a:pt x="624477" y="296779"/>
                </a:cubicBezTo>
                <a:cubicBezTo>
                  <a:pt x="624477" y="302338"/>
                  <a:pt x="620034" y="307897"/>
                  <a:pt x="613815" y="307897"/>
                </a:cubicBezTo>
                <a:lnTo>
                  <a:pt x="524078" y="307897"/>
                </a:lnTo>
                <a:cubicBezTo>
                  <a:pt x="517858" y="307897"/>
                  <a:pt x="513416" y="302338"/>
                  <a:pt x="513416" y="296779"/>
                </a:cubicBezTo>
                <a:cubicBezTo>
                  <a:pt x="513416" y="290293"/>
                  <a:pt x="517858" y="285661"/>
                  <a:pt x="524078" y="285661"/>
                </a:cubicBezTo>
                <a:close/>
                <a:moveTo>
                  <a:pt x="480550" y="239338"/>
                </a:moveTo>
                <a:lnTo>
                  <a:pt x="614024" y="239338"/>
                </a:lnTo>
                <a:cubicBezTo>
                  <a:pt x="620131" y="239338"/>
                  <a:pt x="624493" y="244897"/>
                  <a:pt x="624493" y="251382"/>
                </a:cubicBezTo>
                <a:cubicBezTo>
                  <a:pt x="624493" y="256015"/>
                  <a:pt x="620131" y="261574"/>
                  <a:pt x="614024" y="261574"/>
                </a:cubicBezTo>
                <a:lnTo>
                  <a:pt x="480550" y="261574"/>
                </a:lnTo>
                <a:cubicBezTo>
                  <a:pt x="475316" y="261574"/>
                  <a:pt x="470954" y="256015"/>
                  <a:pt x="470954" y="251382"/>
                </a:cubicBezTo>
                <a:cubicBezTo>
                  <a:pt x="470954" y="244897"/>
                  <a:pt x="475316" y="239338"/>
                  <a:pt x="480550" y="239338"/>
                </a:cubicBezTo>
                <a:close/>
                <a:moveTo>
                  <a:pt x="480550" y="196876"/>
                </a:moveTo>
                <a:lnTo>
                  <a:pt x="614024" y="196876"/>
                </a:lnTo>
                <a:cubicBezTo>
                  <a:pt x="620131" y="196876"/>
                  <a:pt x="624493" y="200897"/>
                  <a:pt x="624493" y="205722"/>
                </a:cubicBezTo>
                <a:cubicBezTo>
                  <a:pt x="624493" y="211351"/>
                  <a:pt x="620131" y="215372"/>
                  <a:pt x="614024" y="215372"/>
                </a:cubicBezTo>
                <a:lnTo>
                  <a:pt x="480550" y="215372"/>
                </a:lnTo>
                <a:cubicBezTo>
                  <a:pt x="475316" y="215372"/>
                  <a:pt x="470954" y="211351"/>
                  <a:pt x="470954" y="205722"/>
                </a:cubicBezTo>
                <a:cubicBezTo>
                  <a:pt x="470954" y="200897"/>
                  <a:pt x="475316" y="196876"/>
                  <a:pt x="480550" y="196876"/>
                </a:cubicBezTo>
                <a:close/>
                <a:moveTo>
                  <a:pt x="390347" y="179599"/>
                </a:moveTo>
                <a:lnTo>
                  <a:pt x="345514" y="223553"/>
                </a:lnTo>
                <a:lnTo>
                  <a:pt x="342877" y="227069"/>
                </a:lnTo>
                <a:lnTo>
                  <a:pt x="296286" y="273660"/>
                </a:lnTo>
                <a:cubicBezTo>
                  <a:pt x="306835" y="281572"/>
                  <a:pt x="320021" y="286846"/>
                  <a:pt x="335845" y="286846"/>
                </a:cubicBezTo>
                <a:cubicBezTo>
                  <a:pt x="372766" y="286846"/>
                  <a:pt x="402654" y="256079"/>
                  <a:pt x="402654" y="219157"/>
                </a:cubicBezTo>
                <a:cubicBezTo>
                  <a:pt x="402654" y="204213"/>
                  <a:pt x="398259" y="190148"/>
                  <a:pt x="390347" y="179599"/>
                </a:cubicBezTo>
                <a:close/>
                <a:moveTo>
                  <a:pt x="345514" y="152348"/>
                </a:moveTo>
                <a:lnTo>
                  <a:pt x="345514" y="193664"/>
                </a:lnTo>
                <a:lnTo>
                  <a:pt x="375403" y="164655"/>
                </a:lnTo>
                <a:cubicBezTo>
                  <a:pt x="366612" y="158501"/>
                  <a:pt x="356942" y="154106"/>
                  <a:pt x="345514" y="152348"/>
                </a:cubicBezTo>
                <a:close/>
                <a:moveTo>
                  <a:pt x="325296" y="152348"/>
                </a:moveTo>
                <a:cubicBezTo>
                  <a:pt x="292770" y="157622"/>
                  <a:pt x="267277" y="185753"/>
                  <a:pt x="267277" y="219157"/>
                </a:cubicBezTo>
                <a:cubicBezTo>
                  <a:pt x="267277" y="234102"/>
                  <a:pt x="272551" y="248167"/>
                  <a:pt x="280463" y="258716"/>
                </a:cubicBezTo>
                <a:lnTo>
                  <a:pt x="325296" y="214762"/>
                </a:lnTo>
                <a:close/>
                <a:moveTo>
                  <a:pt x="458289" y="150552"/>
                </a:moveTo>
                <a:lnTo>
                  <a:pt x="613993" y="150552"/>
                </a:lnTo>
                <a:cubicBezTo>
                  <a:pt x="620117" y="150552"/>
                  <a:pt x="624490" y="155897"/>
                  <a:pt x="624490" y="162133"/>
                </a:cubicBezTo>
                <a:cubicBezTo>
                  <a:pt x="624490" y="167478"/>
                  <a:pt x="620117" y="172823"/>
                  <a:pt x="613993" y="172823"/>
                </a:cubicBezTo>
                <a:lnTo>
                  <a:pt x="458289" y="172823"/>
                </a:lnTo>
                <a:cubicBezTo>
                  <a:pt x="453040" y="172823"/>
                  <a:pt x="447792" y="167478"/>
                  <a:pt x="447792" y="162133"/>
                </a:cubicBezTo>
                <a:cubicBezTo>
                  <a:pt x="447792" y="155897"/>
                  <a:pt x="453040" y="150552"/>
                  <a:pt x="458289" y="150552"/>
                </a:cubicBezTo>
                <a:close/>
                <a:moveTo>
                  <a:pt x="335845" y="131250"/>
                </a:moveTo>
                <a:cubicBezTo>
                  <a:pt x="360459" y="131250"/>
                  <a:pt x="381556" y="140920"/>
                  <a:pt x="397380" y="156743"/>
                </a:cubicBezTo>
                <a:cubicBezTo>
                  <a:pt x="398259" y="156743"/>
                  <a:pt x="398259" y="156743"/>
                  <a:pt x="398259" y="156743"/>
                </a:cubicBezTo>
                <a:cubicBezTo>
                  <a:pt x="414082" y="173446"/>
                  <a:pt x="423752" y="195422"/>
                  <a:pt x="423752" y="219157"/>
                </a:cubicBezTo>
                <a:cubicBezTo>
                  <a:pt x="423752" y="267507"/>
                  <a:pt x="384194" y="307944"/>
                  <a:pt x="335845" y="307944"/>
                </a:cubicBezTo>
                <a:cubicBezTo>
                  <a:pt x="286616" y="307944"/>
                  <a:pt x="247058" y="267507"/>
                  <a:pt x="247058" y="219157"/>
                </a:cubicBezTo>
                <a:cubicBezTo>
                  <a:pt x="247058" y="170808"/>
                  <a:pt x="286616" y="131250"/>
                  <a:pt x="335845" y="131250"/>
                </a:cubicBezTo>
                <a:close/>
                <a:moveTo>
                  <a:pt x="199985" y="87403"/>
                </a:moveTo>
                <a:lnTo>
                  <a:pt x="199985" y="287554"/>
                </a:lnTo>
                <a:cubicBezTo>
                  <a:pt x="240244" y="292799"/>
                  <a:pt x="271751" y="326886"/>
                  <a:pt x="271751" y="367965"/>
                </a:cubicBezTo>
                <a:cubicBezTo>
                  <a:pt x="271751" y="379327"/>
                  <a:pt x="269126" y="389815"/>
                  <a:pt x="265625" y="399430"/>
                </a:cubicBezTo>
                <a:lnTo>
                  <a:pt x="664718" y="399430"/>
                </a:lnTo>
                <a:cubicBezTo>
                  <a:pt x="678722" y="399430"/>
                  <a:pt x="690975" y="387193"/>
                  <a:pt x="690975" y="372335"/>
                </a:cubicBezTo>
                <a:lnTo>
                  <a:pt x="690975" y="87403"/>
                </a:lnTo>
                <a:close/>
                <a:moveTo>
                  <a:pt x="179855" y="20977"/>
                </a:moveTo>
                <a:cubicBezTo>
                  <a:pt x="167602" y="20977"/>
                  <a:pt x="156224" y="31465"/>
                  <a:pt x="156224" y="43701"/>
                </a:cubicBezTo>
                <a:cubicBezTo>
                  <a:pt x="156224" y="56812"/>
                  <a:pt x="167602" y="66426"/>
                  <a:pt x="179855" y="66426"/>
                </a:cubicBezTo>
                <a:lnTo>
                  <a:pt x="711980" y="66426"/>
                </a:lnTo>
                <a:cubicBezTo>
                  <a:pt x="724232" y="66426"/>
                  <a:pt x="734735" y="56812"/>
                  <a:pt x="734735" y="43701"/>
                </a:cubicBezTo>
                <a:cubicBezTo>
                  <a:pt x="734735" y="31465"/>
                  <a:pt x="724232" y="20977"/>
                  <a:pt x="711980" y="20977"/>
                </a:cubicBezTo>
                <a:close/>
                <a:moveTo>
                  <a:pt x="179855" y="0"/>
                </a:moveTo>
                <a:lnTo>
                  <a:pt x="711980" y="0"/>
                </a:lnTo>
                <a:cubicBezTo>
                  <a:pt x="736485" y="0"/>
                  <a:pt x="755740" y="19229"/>
                  <a:pt x="755740" y="43701"/>
                </a:cubicBezTo>
                <a:cubicBezTo>
                  <a:pt x="755740" y="68174"/>
                  <a:pt x="736485" y="87403"/>
                  <a:pt x="711980" y="87403"/>
                </a:cubicBezTo>
                <a:lnTo>
                  <a:pt x="711980" y="372335"/>
                </a:lnTo>
                <a:cubicBezTo>
                  <a:pt x="711980" y="398556"/>
                  <a:pt x="690975" y="420406"/>
                  <a:pt x="664718" y="420406"/>
                </a:cubicBezTo>
                <a:lnTo>
                  <a:pt x="456420" y="420406"/>
                </a:lnTo>
                <a:lnTo>
                  <a:pt x="456420" y="469352"/>
                </a:lnTo>
                <a:cubicBezTo>
                  <a:pt x="462546" y="472848"/>
                  <a:pt x="466922" y="479840"/>
                  <a:pt x="466922" y="487706"/>
                </a:cubicBezTo>
                <a:cubicBezTo>
                  <a:pt x="466922" y="499069"/>
                  <a:pt x="458170" y="508683"/>
                  <a:pt x="445917" y="508683"/>
                </a:cubicBezTo>
                <a:cubicBezTo>
                  <a:pt x="434539" y="508683"/>
                  <a:pt x="424912" y="499069"/>
                  <a:pt x="424912" y="487706"/>
                </a:cubicBezTo>
                <a:cubicBezTo>
                  <a:pt x="424912" y="479840"/>
                  <a:pt x="430163" y="472848"/>
                  <a:pt x="436290" y="469352"/>
                </a:cubicBezTo>
                <a:lnTo>
                  <a:pt x="436290" y="420406"/>
                </a:lnTo>
                <a:lnTo>
                  <a:pt x="253372" y="420406"/>
                </a:lnTo>
                <a:cubicBezTo>
                  <a:pt x="238494" y="438761"/>
                  <a:pt x="214863" y="450123"/>
                  <a:pt x="189482" y="450123"/>
                </a:cubicBezTo>
                <a:cubicBezTo>
                  <a:pt x="144847" y="450123"/>
                  <a:pt x="108088" y="413414"/>
                  <a:pt x="108088" y="367965"/>
                </a:cubicBezTo>
                <a:cubicBezTo>
                  <a:pt x="108088" y="326886"/>
                  <a:pt x="139595" y="292799"/>
                  <a:pt x="179855" y="287554"/>
                </a:cubicBezTo>
                <a:lnTo>
                  <a:pt x="179855" y="87403"/>
                </a:lnTo>
                <a:cubicBezTo>
                  <a:pt x="155349" y="87403"/>
                  <a:pt x="136095" y="68174"/>
                  <a:pt x="136095" y="43701"/>
                </a:cubicBezTo>
                <a:cubicBezTo>
                  <a:pt x="136095" y="19229"/>
                  <a:pt x="155349" y="0"/>
                  <a:pt x="1798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4" name="Freeform 66">
            <a:extLst>
              <a:ext uri="{FF2B5EF4-FFF2-40B4-BE49-F238E27FC236}">
                <a16:creationId xmlns:a16="http://schemas.microsoft.com/office/drawing/2014/main" id="{7ADF4008-31D4-4765-A31C-CAB93CB8F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3648" y="4929571"/>
            <a:ext cx="5527917" cy="2061388"/>
          </a:xfrm>
          <a:prstGeom prst="roundRect">
            <a:avLst>
              <a:gd name="adj" fmla="val 20487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5" name="Freeform 67">
            <a:extLst>
              <a:ext uri="{FF2B5EF4-FFF2-40B4-BE49-F238E27FC236}">
                <a16:creationId xmlns:a16="http://schemas.microsoft.com/office/drawing/2014/main" id="{FABD9A82-43B3-49F3-B743-843601388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4526" y="4694096"/>
            <a:ext cx="5524055" cy="2061388"/>
          </a:xfrm>
          <a:prstGeom prst="roundRect">
            <a:avLst>
              <a:gd name="adj" fmla="val 20856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6" name="Freeform 68">
            <a:extLst>
              <a:ext uri="{FF2B5EF4-FFF2-40B4-BE49-F238E27FC236}">
                <a16:creationId xmlns:a16="http://schemas.microsoft.com/office/drawing/2014/main" id="{0FD918B6-3FFF-47C0-ADC8-C8A6A508C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4526" y="4694096"/>
            <a:ext cx="5524055" cy="2061388"/>
          </a:xfrm>
          <a:prstGeom prst="roundRect">
            <a:avLst>
              <a:gd name="adj" fmla="val 20979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7" name="Freeform 69">
            <a:extLst>
              <a:ext uri="{FF2B5EF4-FFF2-40B4-BE49-F238E27FC236}">
                <a16:creationId xmlns:a16="http://schemas.microsoft.com/office/drawing/2014/main" id="{BE55E9A8-A952-40B9-8D95-0C953C23A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8202" y="5265416"/>
            <a:ext cx="671688" cy="775914"/>
          </a:xfrm>
          <a:custGeom>
            <a:avLst/>
            <a:gdLst>
              <a:gd name="T0" fmla="*/ 765 w 766"/>
              <a:gd name="T1" fmla="*/ 442 h 885"/>
              <a:gd name="T2" fmla="*/ 0 w 766"/>
              <a:gd name="T3" fmla="*/ 0 h 885"/>
              <a:gd name="T4" fmla="*/ 0 w 766"/>
              <a:gd name="T5" fmla="*/ 884 h 885"/>
              <a:gd name="T6" fmla="*/ 765 w 766"/>
              <a:gd name="T7" fmla="*/ 442 h 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6" h="885">
                <a:moveTo>
                  <a:pt x="765" y="442"/>
                </a:moveTo>
                <a:lnTo>
                  <a:pt x="0" y="0"/>
                </a:lnTo>
                <a:lnTo>
                  <a:pt x="0" y="884"/>
                </a:lnTo>
                <a:lnTo>
                  <a:pt x="765" y="44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DB8BA898-FA2C-46B8-A1F0-41F386BC9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2618" y="5663023"/>
            <a:ext cx="782764" cy="597464"/>
          </a:xfrm>
          <a:custGeom>
            <a:avLst/>
            <a:gdLst>
              <a:gd name="connsiteX0" fmla="*/ 573828 w 782764"/>
              <a:gd name="connsiteY0" fmla="*/ 468922 h 597464"/>
              <a:gd name="connsiteX1" fmla="*/ 510277 w 782764"/>
              <a:gd name="connsiteY1" fmla="*/ 532313 h 597464"/>
              <a:gd name="connsiteX2" fmla="*/ 510277 w 782764"/>
              <a:gd name="connsiteY2" fmla="*/ 572812 h 597464"/>
              <a:gd name="connsiteX3" fmla="*/ 513759 w 782764"/>
              <a:gd name="connsiteY3" fmla="*/ 576334 h 597464"/>
              <a:gd name="connsiteX4" fmla="*/ 758389 w 782764"/>
              <a:gd name="connsiteY4" fmla="*/ 576334 h 597464"/>
              <a:gd name="connsiteX5" fmla="*/ 761871 w 782764"/>
              <a:gd name="connsiteY5" fmla="*/ 572812 h 597464"/>
              <a:gd name="connsiteX6" fmla="*/ 761871 w 782764"/>
              <a:gd name="connsiteY6" fmla="*/ 532313 h 597464"/>
              <a:gd name="connsiteX7" fmla="*/ 698319 w 782764"/>
              <a:gd name="connsiteY7" fmla="*/ 468922 h 597464"/>
              <a:gd name="connsiteX8" fmla="*/ 85303 w 782764"/>
              <a:gd name="connsiteY8" fmla="*/ 468922 h 597464"/>
              <a:gd name="connsiteX9" fmla="*/ 21106 w 782764"/>
              <a:gd name="connsiteY9" fmla="*/ 532313 h 597464"/>
              <a:gd name="connsiteX10" fmla="*/ 21106 w 782764"/>
              <a:gd name="connsiteY10" fmla="*/ 572812 h 597464"/>
              <a:gd name="connsiteX11" fmla="*/ 24623 w 782764"/>
              <a:gd name="connsiteY11" fmla="*/ 576334 h 597464"/>
              <a:gd name="connsiteX12" fmla="*/ 272617 w 782764"/>
              <a:gd name="connsiteY12" fmla="*/ 576334 h 597464"/>
              <a:gd name="connsiteX13" fmla="*/ 275255 w 782764"/>
              <a:gd name="connsiteY13" fmla="*/ 572812 h 597464"/>
              <a:gd name="connsiteX14" fmla="*/ 275255 w 782764"/>
              <a:gd name="connsiteY14" fmla="*/ 532313 h 597464"/>
              <a:gd name="connsiteX15" fmla="*/ 211058 w 782764"/>
              <a:gd name="connsiteY15" fmla="*/ 468922 h 597464"/>
              <a:gd name="connsiteX16" fmla="*/ 573828 w 782764"/>
              <a:gd name="connsiteY16" fmla="*/ 447792 h 597464"/>
              <a:gd name="connsiteX17" fmla="*/ 698319 w 782764"/>
              <a:gd name="connsiteY17" fmla="*/ 447792 h 597464"/>
              <a:gd name="connsiteX18" fmla="*/ 782764 w 782764"/>
              <a:gd name="connsiteY18" fmla="*/ 532313 h 597464"/>
              <a:gd name="connsiteX19" fmla="*/ 782764 w 782764"/>
              <a:gd name="connsiteY19" fmla="*/ 572812 h 597464"/>
              <a:gd name="connsiteX20" fmla="*/ 758389 w 782764"/>
              <a:gd name="connsiteY20" fmla="*/ 597464 h 597464"/>
              <a:gd name="connsiteX21" fmla="*/ 513759 w 782764"/>
              <a:gd name="connsiteY21" fmla="*/ 597464 h 597464"/>
              <a:gd name="connsiteX22" fmla="*/ 490254 w 782764"/>
              <a:gd name="connsiteY22" fmla="*/ 572812 h 597464"/>
              <a:gd name="connsiteX23" fmla="*/ 490254 w 782764"/>
              <a:gd name="connsiteY23" fmla="*/ 532313 h 597464"/>
              <a:gd name="connsiteX24" fmla="*/ 573828 w 782764"/>
              <a:gd name="connsiteY24" fmla="*/ 447792 h 597464"/>
              <a:gd name="connsiteX25" fmla="*/ 85303 w 782764"/>
              <a:gd name="connsiteY25" fmla="*/ 447792 h 597464"/>
              <a:gd name="connsiteX26" fmla="*/ 211058 w 782764"/>
              <a:gd name="connsiteY26" fmla="*/ 447792 h 597464"/>
              <a:gd name="connsiteX27" fmla="*/ 296361 w 782764"/>
              <a:gd name="connsiteY27" fmla="*/ 532313 h 597464"/>
              <a:gd name="connsiteX28" fmla="*/ 296361 w 782764"/>
              <a:gd name="connsiteY28" fmla="*/ 572812 h 597464"/>
              <a:gd name="connsiteX29" fmla="*/ 272617 w 782764"/>
              <a:gd name="connsiteY29" fmla="*/ 597464 h 597464"/>
              <a:gd name="connsiteX30" fmla="*/ 24623 w 782764"/>
              <a:gd name="connsiteY30" fmla="*/ 597464 h 597464"/>
              <a:gd name="connsiteX31" fmla="*/ 0 w 782764"/>
              <a:gd name="connsiteY31" fmla="*/ 572812 h 597464"/>
              <a:gd name="connsiteX32" fmla="*/ 0 w 782764"/>
              <a:gd name="connsiteY32" fmla="*/ 532313 h 597464"/>
              <a:gd name="connsiteX33" fmla="*/ 85303 w 782764"/>
              <a:gd name="connsiteY33" fmla="*/ 447792 h 597464"/>
              <a:gd name="connsiteX34" fmla="*/ 640804 w 782764"/>
              <a:gd name="connsiteY34" fmla="*/ 321361 h 597464"/>
              <a:gd name="connsiteX35" fmla="*/ 596180 w 782764"/>
              <a:gd name="connsiteY35" fmla="*/ 365404 h 597464"/>
              <a:gd name="connsiteX36" fmla="*/ 640804 w 782764"/>
              <a:gd name="connsiteY36" fmla="*/ 410329 h 597464"/>
              <a:gd name="connsiteX37" fmla="*/ 685429 w 782764"/>
              <a:gd name="connsiteY37" fmla="*/ 365404 h 597464"/>
              <a:gd name="connsiteX38" fmla="*/ 640804 w 782764"/>
              <a:gd name="connsiteY38" fmla="*/ 321361 h 597464"/>
              <a:gd name="connsiteX39" fmla="*/ 150110 w 782764"/>
              <a:gd name="connsiteY39" fmla="*/ 321361 h 597464"/>
              <a:gd name="connsiteX40" fmla="*/ 105186 w 782764"/>
              <a:gd name="connsiteY40" fmla="*/ 365404 h 597464"/>
              <a:gd name="connsiteX41" fmla="*/ 150110 w 782764"/>
              <a:gd name="connsiteY41" fmla="*/ 410329 h 597464"/>
              <a:gd name="connsiteX42" fmla="*/ 194153 w 782764"/>
              <a:gd name="connsiteY42" fmla="*/ 365404 h 597464"/>
              <a:gd name="connsiteX43" fmla="*/ 150110 w 782764"/>
              <a:gd name="connsiteY43" fmla="*/ 321361 h 597464"/>
              <a:gd name="connsiteX44" fmla="*/ 395238 w 782764"/>
              <a:gd name="connsiteY44" fmla="*/ 308822 h 597464"/>
              <a:gd name="connsiteX45" fmla="*/ 405795 w 782764"/>
              <a:gd name="connsiteY45" fmla="*/ 319322 h 597464"/>
              <a:gd name="connsiteX46" fmla="*/ 405795 w 782764"/>
              <a:gd name="connsiteY46" fmla="*/ 407697 h 597464"/>
              <a:gd name="connsiteX47" fmla="*/ 484975 w 782764"/>
              <a:gd name="connsiteY47" fmla="*/ 486447 h 597464"/>
              <a:gd name="connsiteX48" fmla="*/ 484975 w 782764"/>
              <a:gd name="connsiteY48" fmla="*/ 501322 h 597464"/>
              <a:gd name="connsiteX49" fmla="*/ 477937 w 782764"/>
              <a:gd name="connsiteY49" fmla="*/ 504822 h 597464"/>
              <a:gd name="connsiteX50" fmla="*/ 470019 w 782764"/>
              <a:gd name="connsiteY50" fmla="*/ 501322 h 597464"/>
              <a:gd name="connsiteX51" fmla="*/ 395238 w 782764"/>
              <a:gd name="connsiteY51" fmla="*/ 426947 h 597464"/>
              <a:gd name="connsiteX52" fmla="*/ 319577 w 782764"/>
              <a:gd name="connsiteY52" fmla="*/ 501322 h 597464"/>
              <a:gd name="connsiteX53" fmla="*/ 313419 w 782764"/>
              <a:gd name="connsiteY53" fmla="*/ 504822 h 597464"/>
              <a:gd name="connsiteX54" fmla="*/ 305501 w 782764"/>
              <a:gd name="connsiteY54" fmla="*/ 501322 h 597464"/>
              <a:gd name="connsiteX55" fmla="*/ 305501 w 782764"/>
              <a:gd name="connsiteY55" fmla="*/ 487322 h 597464"/>
              <a:gd name="connsiteX56" fmla="*/ 384681 w 782764"/>
              <a:gd name="connsiteY56" fmla="*/ 407697 h 597464"/>
              <a:gd name="connsiteX57" fmla="*/ 384681 w 782764"/>
              <a:gd name="connsiteY57" fmla="*/ 319322 h 597464"/>
              <a:gd name="connsiteX58" fmla="*/ 395238 w 782764"/>
              <a:gd name="connsiteY58" fmla="*/ 308822 h 597464"/>
              <a:gd name="connsiteX59" fmla="*/ 640804 w 782764"/>
              <a:gd name="connsiteY59" fmla="*/ 301101 h 597464"/>
              <a:gd name="connsiteX60" fmla="*/ 705554 w 782764"/>
              <a:gd name="connsiteY60" fmla="*/ 365404 h 597464"/>
              <a:gd name="connsiteX61" fmla="*/ 640804 w 782764"/>
              <a:gd name="connsiteY61" fmla="*/ 431469 h 597464"/>
              <a:gd name="connsiteX62" fmla="*/ 575180 w 782764"/>
              <a:gd name="connsiteY62" fmla="*/ 365404 h 597464"/>
              <a:gd name="connsiteX63" fmla="*/ 640804 w 782764"/>
              <a:gd name="connsiteY63" fmla="*/ 301101 h 597464"/>
              <a:gd name="connsiteX64" fmla="*/ 150110 w 782764"/>
              <a:gd name="connsiteY64" fmla="*/ 301101 h 597464"/>
              <a:gd name="connsiteX65" fmla="*/ 215294 w 782764"/>
              <a:gd name="connsiteY65" fmla="*/ 365404 h 597464"/>
              <a:gd name="connsiteX66" fmla="*/ 150110 w 782764"/>
              <a:gd name="connsiteY66" fmla="*/ 431469 h 597464"/>
              <a:gd name="connsiteX67" fmla="*/ 84926 w 782764"/>
              <a:gd name="connsiteY67" fmla="*/ 365404 h 597464"/>
              <a:gd name="connsiteX68" fmla="*/ 150110 w 782764"/>
              <a:gd name="connsiteY68" fmla="*/ 301101 h 597464"/>
              <a:gd name="connsiteX69" fmla="*/ 426395 w 782764"/>
              <a:gd name="connsiteY69" fmla="*/ 164841 h 597464"/>
              <a:gd name="connsiteX70" fmla="*/ 412466 w 782764"/>
              <a:gd name="connsiteY70" fmla="*/ 188612 h 597464"/>
              <a:gd name="connsiteX71" fmla="*/ 408983 w 782764"/>
              <a:gd name="connsiteY71" fmla="*/ 193014 h 597464"/>
              <a:gd name="connsiteX72" fmla="*/ 422042 w 782764"/>
              <a:gd name="connsiteY72" fmla="*/ 272251 h 597464"/>
              <a:gd name="connsiteX73" fmla="*/ 515193 w 782764"/>
              <a:gd name="connsiteY73" fmla="*/ 272251 h 597464"/>
              <a:gd name="connsiteX74" fmla="*/ 518675 w 782764"/>
              <a:gd name="connsiteY74" fmla="*/ 267849 h 597464"/>
              <a:gd name="connsiteX75" fmla="*/ 518675 w 782764"/>
              <a:gd name="connsiteY75" fmla="*/ 228230 h 597464"/>
              <a:gd name="connsiteX76" fmla="*/ 455994 w 782764"/>
              <a:gd name="connsiteY76" fmla="*/ 164841 h 597464"/>
              <a:gd name="connsiteX77" fmla="*/ 330632 w 782764"/>
              <a:gd name="connsiteY77" fmla="*/ 164841 h 597464"/>
              <a:gd name="connsiteX78" fmla="*/ 267081 w 782764"/>
              <a:gd name="connsiteY78" fmla="*/ 228230 h 597464"/>
              <a:gd name="connsiteX79" fmla="*/ 267081 w 782764"/>
              <a:gd name="connsiteY79" fmla="*/ 267849 h 597464"/>
              <a:gd name="connsiteX80" fmla="*/ 270563 w 782764"/>
              <a:gd name="connsiteY80" fmla="*/ 272251 h 597464"/>
              <a:gd name="connsiteX81" fmla="*/ 364585 w 782764"/>
              <a:gd name="connsiteY81" fmla="*/ 272251 h 597464"/>
              <a:gd name="connsiteX82" fmla="*/ 376772 w 782764"/>
              <a:gd name="connsiteY82" fmla="*/ 193014 h 597464"/>
              <a:gd name="connsiteX83" fmla="*/ 373290 w 782764"/>
              <a:gd name="connsiteY83" fmla="*/ 188612 h 597464"/>
              <a:gd name="connsiteX84" fmla="*/ 359361 w 782764"/>
              <a:gd name="connsiteY84" fmla="*/ 164841 h 597464"/>
              <a:gd name="connsiteX85" fmla="*/ 330632 w 782764"/>
              <a:gd name="connsiteY85" fmla="*/ 142831 h 597464"/>
              <a:gd name="connsiteX86" fmla="*/ 348044 w 782764"/>
              <a:gd name="connsiteY86" fmla="*/ 142831 h 597464"/>
              <a:gd name="connsiteX87" fmla="*/ 438583 w 782764"/>
              <a:gd name="connsiteY87" fmla="*/ 142831 h 597464"/>
              <a:gd name="connsiteX88" fmla="*/ 455994 w 782764"/>
              <a:gd name="connsiteY88" fmla="*/ 142831 h 597464"/>
              <a:gd name="connsiteX89" fmla="*/ 539568 w 782764"/>
              <a:gd name="connsiteY89" fmla="*/ 228230 h 597464"/>
              <a:gd name="connsiteX90" fmla="*/ 539568 w 782764"/>
              <a:gd name="connsiteY90" fmla="*/ 267849 h 597464"/>
              <a:gd name="connsiteX91" fmla="*/ 515193 w 782764"/>
              <a:gd name="connsiteY91" fmla="*/ 292500 h 597464"/>
              <a:gd name="connsiteX92" fmla="*/ 270563 w 782764"/>
              <a:gd name="connsiteY92" fmla="*/ 292500 h 597464"/>
              <a:gd name="connsiteX93" fmla="*/ 247058 w 782764"/>
              <a:gd name="connsiteY93" fmla="*/ 267849 h 597464"/>
              <a:gd name="connsiteX94" fmla="*/ 247058 w 782764"/>
              <a:gd name="connsiteY94" fmla="*/ 228230 h 597464"/>
              <a:gd name="connsiteX95" fmla="*/ 330632 w 782764"/>
              <a:gd name="connsiteY95" fmla="*/ 142831 h 597464"/>
              <a:gd name="connsiteX96" fmla="*/ 393307 w 782764"/>
              <a:gd name="connsiteY96" fmla="*/ 21000 h 597464"/>
              <a:gd name="connsiteX97" fmla="*/ 348383 w 782764"/>
              <a:gd name="connsiteY97" fmla="*/ 64749 h 597464"/>
              <a:gd name="connsiteX98" fmla="*/ 393307 w 782764"/>
              <a:gd name="connsiteY98" fmla="*/ 109374 h 597464"/>
              <a:gd name="connsiteX99" fmla="*/ 437350 w 782764"/>
              <a:gd name="connsiteY99" fmla="*/ 64749 h 597464"/>
              <a:gd name="connsiteX100" fmla="*/ 393307 w 782764"/>
              <a:gd name="connsiteY100" fmla="*/ 21000 h 597464"/>
              <a:gd name="connsiteX101" fmla="*/ 393307 w 782764"/>
              <a:gd name="connsiteY101" fmla="*/ 0 h 597464"/>
              <a:gd name="connsiteX102" fmla="*/ 458491 w 782764"/>
              <a:gd name="connsiteY102" fmla="*/ 64749 h 597464"/>
              <a:gd name="connsiteX103" fmla="*/ 393307 w 782764"/>
              <a:gd name="connsiteY103" fmla="*/ 130374 h 597464"/>
              <a:gd name="connsiteX104" fmla="*/ 328123 w 782764"/>
              <a:gd name="connsiteY104" fmla="*/ 64749 h 597464"/>
              <a:gd name="connsiteX105" fmla="*/ 393307 w 782764"/>
              <a:gd name="connsiteY105" fmla="*/ 0 h 59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782764" h="597464">
                <a:moveTo>
                  <a:pt x="573828" y="468922"/>
                </a:moveTo>
                <a:cubicBezTo>
                  <a:pt x="539006" y="468922"/>
                  <a:pt x="510277" y="497096"/>
                  <a:pt x="510277" y="532313"/>
                </a:cubicBezTo>
                <a:lnTo>
                  <a:pt x="510277" y="572812"/>
                </a:lnTo>
                <a:cubicBezTo>
                  <a:pt x="510277" y="574573"/>
                  <a:pt x="512018" y="576334"/>
                  <a:pt x="513759" y="576334"/>
                </a:cubicBezTo>
                <a:lnTo>
                  <a:pt x="758389" y="576334"/>
                </a:lnTo>
                <a:cubicBezTo>
                  <a:pt x="761000" y="576334"/>
                  <a:pt x="761871" y="574573"/>
                  <a:pt x="761871" y="572812"/>
                </a:cubicBezTo>
                <a:lnTo>
                  <a:pt x="761871" y="532313"/>
                </a:lnTo>
                <a:cubicBezTo>
                  <a:pt x="761871" y="497096"/>
                  <a:pt x="733142" y="468922"/>
                  <a:pt x="698319" y="468922"/>
                </a:cubicBezTo>
                <a:close/>
                <a:moveTo>
                  <a:pt x="85303" y="468922"/>
                </a:moveTo>
                <a:cubicBezTo>
                  <a:pt x="50126" y="468922"/>
                  <a:pt x="21106" y="497096"/>
                  <a:pt x="21106" y="532313"/>
                </a:cubicBezTo>
                <a:lnTo>
                  <a:pt x="21106" y="572812"/>
                </a:lnTo>
                <a:cubicBezTo>
                  <a:pt x="21106" y="574573"/>
                  <a:pt x="22865" y="576334"/>
                  <a:pt x="24623" y="576334"/>
                </a:cubicBezTo>
                <a:lnTo>
                  <a:pt x="272617" y="576334"/>
                </a:lnTo>
                <a:cubicBezTo>
                  <a:pt x="273496" y="576334"/>
                  <a:pt x="275255" y="574573"/>
                  <a:pt x="275255" y="572812"/>
                </a:cubicBezTo>
                <a:lnTo>
                  <a:pt x="275255" y="532313"/>
                </a:lnTo>
                <a:cubicBezTo>
                  <a:pt x="275255" y="497096"/>
                  <a:pt x="247114" y="468922"/>
                  <a:pt x="211058" y="468922"/>
                </a:cubicBezTo>
                <a:close/>
                <a:moveTo>
                  <a:pt x="573828" y="447792"/>
                </a:moveTo>
                <a:lnTo>
                  <a:pt x="698319" y="447792"/>
                </a:lnTo>
                <a:cubicBezTo>
                  <a:pt x="744460" y="447792"/>
                  <a:pt x="782764" y="485650"/>
                  <a:pt x="782764" y="532313"/>
                </a:cubicBezTo>
                <a:lnTo>
                  <a:pt x="782764" y="572812"/>
                </a:lnTo>
                <a:cubicBezTo>
                  <a:pt x="782764" y="586018"/>
                  <a:pt x="772318" y="597464"/>
                  <a:pt x="758389" y="597464"/>
                </a:cubicBezTo>
                <a:lnTo>
                  <a:pt x="513759" y="597464"/>
                </a:lnTo>
                <a:cubicBezTo>
                  <a:pt x="500701" y="597464"/>
                  <a:pt x="490254" y="586018"/>
                  <a:pt x="490254" y="572812"/>
                </a:cubicBezTo>
                <a:lnTo>
                  <a:pt x="490254" y="532313"/>
                </a:lnTo>
                <a:cubicBezTo>
                  <a:pt x="490254" y="485650"/>
                  <a:pt x="527688" y="447792"/>
                  <a:pt x="573828" y="447792"/>
                </a:cubicBezTo>
                <a:close/>
                <a:moveTo>
                  <a:pt x="85303" y="447792"/>
                </a:moveTo>
                <a:lnTo>
                  <a:pt x="211058" y="447792"/>
                </a:lnTo>
                <a:cubicBezTo>
                  <a:pt x="258546" y="447792"/>
                  <a:pt x="296361" y="485650"/>
                  <a:pt x="296361" y="532313"/>
                </a:cubicBezTo>
                <a:lnTo>
                  <a:pt x="296361" y="572812"/>
                </a:lnTo>
                <a:cubicBezTo>
                  <a:pt x="296361" y="586018"/>
                  <a:pt x="284928" y="597464"/>
                  <a:pt x="272617" y="597464"/>
                </a:cubicBezTo>
                <a:lnTo>
                  <a:pt x="24623" y="597464"/>
                </a:lnTo>
                <a:cubicBezTo>
                  <a:pt x="11432" y="597464"/>
                  <a:pt x="0" y="586018"/>
                  <a:pt x="0" y="572812"/>
                </a:cubicBezTo>
                <a:lnTo>
                  <a:pt x="0" y="532313"/>
                </a:lnTo>
                <a:cubicBezTo>
                  <a:pt x="0" y="485650"/>
                  <a:pt x="38694" y="447792"/>
                  <a:pt x="85303" y="447792"/>
                </a:cubicBezTo>
                <a:close/>
                <a:moveTo>
                  <a:pt x="640804" y="321361"/>
                </a:moveTo>
                <a:cubicBezTo>
                  <a:pt x="616305" y="321361"/>
                  <a:pt x="596180" y="341621"/>
                  <a:pt x="596180" y="365404"/>
                </a:cubicBezTo>
                <a:cubicBezTo>
                  <a:pt x="596180" y="390069"/>
                  <a:pt x="616305" y="410329"/>
                  <a:pt x="640804" y="410329"/>
                </a:cubicBezTo>
                <a:cubicBezTo>
                  <a:pt x="664429" y="410329"/>
                  <a:pt x="685429" y="390069"/>
                  <a:pt x="685429" y="365404"/>
                </a:cubicBezTo>
                <a:cubicBezTo>
                  <a:pt x="685429" y="341621"/>
                  <a:pt x="664429" y="321361"/>
                  <a:pt x="640804" y="321361"/>
                </a:cubicBezTo>
                <a:close/>
                <a:moveTo>
                  <a:pt x="150110" y="321361"/>
                </a:moveTo>
                <a:cubicBezTo>
                  <a:pt x="125446" y="321361"/>
                  <a:pt x="105186" y="341621"/>
                  <a:pt x="105186" y="365404"/>
                </a:cubicBezTo>
                <a:cubicBezTo>
                  <a:pt x="105186" y="390069"/>
                  <a:pt x="125446" y="410329"/>
                  <a:pt x="150110" y="410329"/>
                </a:cubicBezTo>
                <a:cubicBezTo>
                  <a:pt x="173893" y="410329"/>
                  <a:pt x="194153" y="390069"/>
                  <a:pt x="194153" y="365404"/>
                </a:cubicBezTo>
                <a:cubicBezTo>
                  <a:pt x="194153" y="341621"/>
                  <a:pt x="173893" y="321361"/>
                  <a:pt x="150110" y="321361"/>
                </a:cubicBezTo>
                <a:close/>
                <a:moveTo>
                  <a:pt x="395238" y="308822"/>
                </a:moveTo>
                <a:cubicBezTo>
                  <a:pt x="401397" y="308822"/>
                  <a:pt x="405795" y="313197"/>
                  <a:pt x="405795" y="319322"/>
                </a:cubicBezTo>
                <a:lnTo>
                  <a:pt x="405795" y="407697"/>
                </a:lnTo>
                <a:lnTo>
                  <a:pt x="484975" y="486447"/>
                </a:lnTo>
                <a:cubicBezTo>
                  <a:pt x="489374" y="490822"/>
                  <a:pt x="489374" y="496947"/>
                  <a:pt x="484975" y="501322"/>
                </a:cubicBezTo>
                <a:cubicBezTo>
                  <a:pt x="483216" y="503072"/>
                  <a:pt x="480576" y="504822"/>
                  <a:pt x="477937" y="504822"/>
                </a:cubicBezTo>
                <a:cubicBezTo>
                  <a:pt x="475298" y="504822"/>
                  <a:pt x="472658" y="503072"/>
                  <a:pt x="470019" y="501322"/>
                </a:cubicBezTo>
                <a:lnTo>
                  <a:pt x="395238" y="426947"/>
                </a:lnTo>
                <a:lnTo>
                  <a:pt x="319577" y="501322"/>
                </a:lnTo>
                <a:cubicBezTo>
                  <a:pt x="318698" y="503947"/>
                  <a:pt x="315178" y="504822"/>
                  <a:pt x="313419" y="504822"/>
                </a:cubicBezTo>
                <a:cubicBezTo>
                  <a:pt x="309900" y="504822"/>
                  <a:pt x="307260" y="503947"/>
                  <a:pt x="305501" y="501322"/>
                </a:cubicBezTo>
                <a:cubicBezTo>
                  <a:pt x="301102" y="497822"/>
                  <a:pt x="301102" y="490822"/>
                  <a:pt x="305501" y="487322"/>
                </a:cubicBezTo>
                <a:lnTo>
                  <a:pt x="384681" y="407697"/>
                </a:lnTo>
                <a:lnTo>
                  <a:pt x="384681" y="319322"/>
                </a:lnTo>
                <a:cubicBezTo>
                  <a:pt x="384681" y="313197"/>
                  <a:pt x="389080" y="308822"/>
                  <a:pt x="395238" y="308822"/>
                </a:cubicBezTo>
                <a:close/>
                <a:moveTo>
                  <a:pt x="640804" y="301101"/>
                </a:moveTo>
                <a:cubicBezTo>
                  <a:pt x="676679" y="301101"/>
                  <a:pt x="705554" y="330170"/>
                  <a:pt x="705554" y="365404"/>
                </a:cubicBezTo>
                <a:cubicBezTo>
                  <a:pt x="705554" y="401520"/>
                  <a:pt x="676679" y="431469"/>
                  <a:pt x="640804" y="431469"/>
                </a:cubicBezTo>
                <a:cubicBezTo>
                  <a:pt x="604930" y="431469"/>
                  <a:pt x="575180" y="401520"/>
                  <a:pt x="575180" y="365404"/>
                </a:cubicBezTo>
                <a:cubicBezTo>
                  <a:pt x="575180" y="330170"/>
                  <a:pt x="604930" y="301101"/>
                  <a:pt x="640804" y="301101"/>
                </a:cubicBezTo>
                <a:close/>
                <a:moveTo>
                  <a:pt x="150110" y="301101"/>
                </a:moveTo>
                <a:cubicBezTo>
                  <a:pt x="185345" y="301101"/>
                  <a:pt x="215294" y="330170"/>
                  <a:pt x="215294" y="365404"/>
                </a:cubicBezTo>
                <a:cubicBezTo>
                  <a:pt x="215294" y="401520"/>
                  <a:pt x="185345" y="431469"/>
                  <a:pt x="150110" y="431469"/>
                </a:cubicBezTo>
                <a:cubicBezTo>
                  <a:pt x="113114" y="431469"/>
                  <a:pt x="84926" y="401520"/>
                  <a:pt x="84926" y="365404"/>
                </a:cubicBezTo>
                <a:cubicBezTo>
                  <a:pt x="84926" y="330170"/>
                  <a:pt x="113114" y="301101"/>
                  <a:pt x="150110" y="301101"/>
                </a:cubicBezTo>
                <a:close/>
                <a:moveTo>
                  <a:pt x="426395" y="164841"/>
                </a:moveTo>
                <a:lnTo>
                  <a:pt x="412466" y="188612"/>
                </a:lnTo>
                <a:cubicBezTo>
                  <a:pt x="410725" y="189492"/>
                  <a:pt x="410725" y="191253"/>
                  <a:pt x="408983" y="193014"/>
                </a:cubicBezTo>
                <a:lnTo>
                  <a:pt x="422042" y="272251"/>
                </a:lnTo>
                <a:lnTo>
                  <a:pt x="515193" y="272251"/>
                </a:lnTo>
                <a:cubicBezTo>
                  <a:pt x="516934" y="272251"/>
                  <a:pt x="518675" y="270490"/>
                  <a:pt x="518675" y="267849"/>
                </a:cubicBezTo>
                <a:lnTo>
                  <a:pt x="518675" y="228230"/>
                </a:lnTo>
                <a:cubicBezTo>
                  <a:pt x="518675" y="193014"/>
                  <a:pt x="490817" y="164841"/>
                  <a:pt x="455994" y="164841"/>
                </a:cubicBezTo>
                <a:close/>
                <a:moveTo>
                  <a:pt x="330632" y="164841"/>
                </a:moveTo>
                <a:cubicBezTo>
                  <a:pt x="294939" y="164841"/>
                  <a:pt x="267081" y="193014"/>
                  <a:pt x="267081" y="228230"/>
                </a:cubicBezTo>
                <a:lnTo>
                  <a:pt x="267081" y="267849"/>
                </a:lnTo>
                <a:cubicBezTo>
                  <a:pt x="267081" y="270490"/>
                  <a:pt x="268822" y="272251"/>
                  <a:pt x="270563" y="272251"/>
                </a:cubicBezTo>
                <a:lnTo>
                  <a:pt x="364585" y="272251"/>
                </a:lnTo>
                <a:lnTo>
                  <a:pt x="376772" y="193014"/>
                </a:lnTo>
                <a:cubicBezTo>
                  <a:pt x="375902" y="191253"/>
                  <a:pt x="375031" y="189492"/>
                  <a:pt x="373290" y="188612"/>
                </a:cubicBezTo>
                <a:lnTo>
                  <a:pt x="359361" y="164841"/>
                </a:lnTo>
                <a:close/>
                <a:moveTo>
                  <a:pt x="330632" y="142831"/>
                </a:moveTo>
                <a:lnTo>
                  <a:pt x="348044" y="142831"/>
                </a:lnTo>
                <a:lnTo>
                  <a:pt x="438583" y="142831"/>
                </a:lnTo>
                <a:lnTo>
                  <a:pt x="455994" y="142831"/>
                </a:lnTo>
                <a:cubicBezTo>
                  <a:pt x="502134" y="142831"/>
                  <a:pt x="539568" y="181569"/>
                  <a:pt x="539568" y="228230"/>
                </a:cubicBezTo>
                <a:lnTo>
                  <a:pt x="539568" y="267849"/>
                </a:lnTo>
                <a:cubicBezTo>
                  <a:pt x="539568" y="281935"/>
                  <a:pt x="528251" y="292500"/>
                  <a:pt x="515193" y="292500"/>
                </a:cubicBezTo>
                <a:lnTo>
                  <a:pt x="270563" y="292500"/>
                </a:lnTo>
                <a:cubicBezTo>
                  <a:pt x="257505" y="292500"/>
                  <a:pt x="247058" y="281935"/>
                  <a:pt x="247058" y="267849"/>
                </a:cubicBezTo>
                <a:lnTo>
                  <a:pt x="247058" y="228230"/>
                </a:lnTo>
                <a:cubicBezTo>
                  <a:pt x="247058" y="181569"/>
                  <a:pt x="283622" y="142831"/>
                  <a:pt x="330632" y="142831"/>
                </a:cubicBezTo>
                <a:close/>
                <a:moveTo>
                  <a:pt x="393307" y="21000"/>
                </a:moveTo>
                <a:cubicBezTo>
                  <a:pt x="368643" y="21000"/>
                  <a:pt x="348383" y="40249"/>
                  <a:pt x="348383" y="64749"/>
                </a:cubicBezTo>
                <a:cubicBezTo>
                  <a:pt x="348383" y="89249"/>
                  <a:pt x="368643" y="109374"/>
                  <a:pt x="393307" y="109374"/>
                </a:cubicBezTo>
                <a:cubicBezTo>
                  <a:pt x="417090" y="109374"/>
                  <a:pt x="437350" y="89249"/>
                  <a:pt x="437350" y="64749"/>
                </a:cubicBezTo>
                <a:cubicBezTo>
                  <a:pt x="437350" y="40249"/>
                  <a:pt x="417090" y="21000"/>
                  <a:pt x="393307" y="21000"/>
                </a:cubicBezTo>
                <a:close/>
                <a:moveTo>
                  <a:pt x="393307" y="0"/>
                </a:moveTo>
                <a:cubicBezTo>
                  <a:pt x="429423" y="0"/>
                  <a:pt x="458491" y="28875"/>
                  <a:pt x="458491" y="64749"/>
                </a:cubicBezTo>
                <a:cubicBezTo>
                  <a:pt x="458491" y="100624"/>
                  <a:pt x="429423" y="130374"/>
                  <a:pt x="393307" y="130374"/>
                </a:cubicBezTo>
                <a:cubicBezTo>
                  <a:pt x="357192" y="130374"/>
                  <a:pt x="328123" y="100624"/>
                  <a:pt x="328123" y="64749"/>
                </a:cubicBezTo>
                <a:cubicBezTo>
                  <a:pt x="328123" y="28875"/>
                  <a:pt x="357192" y="0"/>
                  <a:pt x="3933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9" name="Freeform 77">
            <a:extLst>
              <a:ext uri="{FF2B5EF4-FFF2-40B4-BE49-F238E27FC236}">
                <a16:creationId xmlns:a16="http://schemas.microsoft.com/office/drawing/2014/main" id="{E7C1EC69-62ED-49F6-A883-CA4D153E2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9436" y="3292814"/>
            <a:ext cx="6408060" cy="849261"/>
          </a:xfrm>
          <a:prstGeom prst="roundRect">
            <a:avLst>
              <a:gd name="adj" fmla="val 28331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0" name="Freeform 78">
            <a:extLst>
              <a:ext uri="{FF2B5EF4-FFF2-40B4-BE49-F238E27FC236}">
                <a16:creationId xmlns:a16="http://schemas.microsoft.com/office/drawing/2014/main" id="{884BE51E-2043-49E9-92B1-998DCAB08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041" y="3292814"/>
            <a:ext cx="5485455" cy="849261"/>
          </a:xfrm>
          <a:prstGeom prst="roundRect">
            <a:avLst>
              <a:gd name="adj" fmla="val 28556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1" name="Freeform 79">
            <a:extLst>
              <a:ext uri="{FF2B5EF4-FFF2-40B4-BE49-F238E27FC236}">
                <a16:creationId xmlns:a16="http://schemas.microsoft.com/office/drawing/2014/main" id="{F8584393-6CEF-4D11-B40F-5D2BC6AB4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4015" y="3292814"/>
            <a:ext cx="6408060" cy="849261"/>
          </a:xfrm>
          <a:prstGeom prst="roundRect">
            <a:avLst>
              <a:gd name="adj" fmla="val 28780"/>
            </a:avLst>
          </a:pr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2" name="Freeform 80">
            <a:extLst>
              <a:ext uri="{FF2B5EF4-FFF2-40B4-BE49-F238E27FC236}">
                <a16:creationId xmlns:a16="http://schemas.microsoft.com/office/drawing/2014/main" id="{EAE5DF6F-E53F-4F13-864E-C36141326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6620" y="3292814"/>
            <a:ext cx="5485455" cy="849261"/>
          </a:xfrm>
          <a:prstGeom prst="roundRect">
            <a:avLst>
              <a:gd name="adj" fmla="val 27658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A0749A-2E12-42F8-944B-8E8B550FAC9B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ROOT CAUSE ANALYSIS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121353-B307-491C-8FE8-B98A252CC1B4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C045D8-148A-4260-860E-424191638C40}"/>
              </a:ext>
            </a:extLst>
          </p:cNvPr>
          <p:cNvSpPr txBox="1"/>
          <p:nvPr/>
        </p:nvSpPr>
        <p:spPr>
          <a:xfrm>
            <a:off x="16079543" y="3407657"/>
            <a:ext cx="510865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IMPACT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09AF46-17FB-4C0B-B3D9-9B3E3A03AFE2}"/>
              </a:ext>
            </a:extLst>
          </p:cNvPr>
          <p:cNvSpPr txBox="1"/>
          <p:nvPr/>
        </p:nvSpPr>
        <p:spPr>
          <a:xfrm>
            <a:off x="16867456" y="4946136"/>
            <a:ext cx="4402023" cy="14379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956C4D-0E3D-46F9-A1F5-3E0156E6CC62}"/>
              </a:ext>
            </a:extLst>
          </p:cNvPr>
          <p:cNvSpPr txBox="1"/>
          <p:nvPr/>
        </p:nvSpPr>
        <p:spPr>
          <a:xfrm>
            <a:off x="4110193" y="3419849"/>
            <a:ext cx="510865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WHY?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CC8043-77C1-4D42-8EAF-1BE6F8ABDFB5}"/>
              </a:ext>
            </a:extLst>
          </p:cNvPr>
          <p:cNvSpPr txBox="1"/>
          <p:nvPr/>
        </p:nvSpPr>
        <p:spPr>
          <a:xfrm>
            <a:off x="4894377" y="4938480"/>
            <a:ext cx="4402023" cy="14379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2BED08-E582-4842-8FDD-1A68C96B72B6}"/>
              </a:ext>
            </a:extLst>
          </p:cNvPr>
          <p:cNvSpPr txBox="1"/>
          <p:nvPr/>
        </p:nvSpPr>
        <p:spPr>
          <a:xfrm>
            <a:off x="16867456" y="7783903"/>
            <a:ext cx="4402023" cy="14379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363CDD-8602-491F-ADB5-E3F57D36003B}"/>
              </a:ext>
            </a:extLst>
          </p:cNvPr>
          <p:cNvSpPr txBox="1"/>
          <p:nvPr/>
        </p:nvSpPr>
        <p:spPr>
          <a:xfrm>
            <a:off x="4894377" y="7776247"/>
            <a:ext cx="4402023" cy="14379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2F0BEF-6A6E-4419-92E4-B97488418FF8}"/>
              </a:ext>
            </a:extLst>
          </p:cNvPr>
          <p:cNvSpPr txBox="1"/>
          <p:nvPr/>
        </p:nvSpPr>
        <p:spPr>
          <a:xfrm>
            <a:off x="16867456" y="10633470"/>
            <a:ext cx="4402023" cy="14379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8043D1-C2A8-4727-B8EA-D872D4B6955B}"/>
              </a:ext>
            </a:extLst>
          </p:cNvPr>
          <p:cNvSpPr txBox="1"/>
          <p:nvPr/>
        </p:nvSpPr>
        <p:spPr>
          <a:xfrm>
            <a:off x="4894377" y="10625814"/>
            <a:ext cx="4402023" cy="14379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2">
            <a:extLst>
              <a:ext uri="{FF2B5EF4-FFF2-40B4-BE49-F238E27FC236}">
                <a16:creationId xmlns:a16="http://schemas.microsoft.com/office/drawing/2014/main" id="{B53D8335-7B58-4CBA-919E-6429DF882A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8584" y="5292437"/>
            <a:ext cx="16440921" cy="0"/>
          </a:xfrm>
          <a:prstGeom prst="line">
            <a:avLst/>
          </a:prstGeom>
          <a:noFill/>
          <a:ln w="38100" cap="flat">
            <a:solidFill>
              <a:schemeClr val="accent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0" name="Line 3">
            <a:extLst>
              <a:ext uri="{FF2B5EF4-FFF2-40B4-BE49-F238E27FC236}">
                <a16:creationId xmlns:a16="http://schemas.microsoft.com/office/drawing/2014/main" id="{F3907829-A85E-477A-A8E0-C4622170CC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79505" y="5292437"/>
            <a:ext cx="0" cy="5875341"/>
          </a:xfrm>
          <a:prstGeom prst="line">
            <a:avLst/>
          </a:prstGeom>
          <a:noFill/>
          <a:ln w="38100" cap="flat">
            <a:solidFill>
              <a:schemeClr val="accent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1" name="Line 4">
            <a:extLst>
              <a:ext uri="{FF2B5EF4-FFF2-40B4-BE49-F238E27FC236}">
                <a16:creationId xmlns:a16="http://schemas.microsoft.com/office/drawing/2014/main" id="{92C10F86-5286-4489-929E-FD7E622797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4172" y="11167778"/>
            <a:ext cx="16595332" cy="0"/>
          </a:xfrm>
          <a:prstGeom prst="line">
            <a:avLst/>
          </a:prstGeom>
          <a:noFill/>
          <a:ln w="38100" cap="flat">
            <a:solidFill>
              <a:schemeClr val="accent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5A6111ED-F640-43C2-8072-022F46F8A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030" y="3481969"/>
            <a:ext cx="4589868" cy="3242632"/>
          </a:xfrm>
          <a:prstGeom prst="roundRect">
            <a:avLst>
              <a:gd name="adj" fmla="val 11215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E785751C-C169-42F4-A7FF-B87ABC79C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2972" y="3481969"/>
            <a:ext cx="4589870" cy="3242632"/>
          </a:xfrm>
          <a:prstGeom prst="roundRect">
            <a:avLst>
              <a:gd name="adj" fmla="val 10933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B0BA1EE6-883E-4247-89F2-84D423951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2165" y="3481969"/>
            <a:ext cx="4589868" cy="3242632"/>
          </a:xfrm>
          <a:prstGeom prst="roundRect">
            <a:avLst>
              <a:gd name="adj" fmla="val 10714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5" name="Freeform 8">
            <a:extLst>
              <a:ext uri="{FF2B5EF4-FFF2-40B4-BE49-F238E27FC236}">
                <a16:creationId xmlns:a16="http://schemas.microsoft.com/office/drawing/2014/main" id="{17F23205-506D-42DB-8469-43EE1B679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6653" y="9349589"/>
            <a:ext cx="4589868" cy="3242632"/>
          </a:xfrm>
          <a:prstGeom prst="roundRect">
            <a:avLst>
              <a:gd name="adj" fmla="val 11340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FC55B932-9F2C-4C35-9414-1EA4B140A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7898" y="9349589"/>
            <a:ext cx="4589870" cy="3242632"/>
          </a:xfrm>
          <a:prstGeom prst="roundRect">
            <a:avLst>
              <a:gd name="adj" fmla="val 11653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7" name="Freeform 10">
            <a:extLst>
              <a:ext uri="{FF2B5EF4-FFF2-40B4-BE49-F238E27FC236}">
                <a16:creationId xmlns:a16="http://schemas.microsoft.com/office/drawing/2014/main" id="{ADB1747C-81A2-4C92-A128-B9865FCF3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030" y="3481969"/>
            <a:ext cx="4589868" cy="3242632"/>
          </a:xfrm>
          <a:prstGeom prst="roundRect">
            <a:avLst>
              <a:gd name="adj" fmla="val 10839"/>
            </a:avLst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1D2E1D37-C1A9-49D0-846F-30E1B3528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2972" y="3481969"/>
            <a:ext cx="4589870" cy="3242632"/>
          </a:xfrm>
          <a:prstGeom prst="roundRect">
            <a:avLst>
              <a:gd name="adj" fmla="val 9773"/>
            </a:avLst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9" name="Freeform 12">
            <a:extLst>
              <a:ext uri="{FF2B5EF4-FFF2-40B4-BE49-F238E27FC236}">
                <a16:creationId xmlns:a16="http://schemas.microsoft.com/office/drawing/2014/main" id="{66B6DE5E-103E-45F5-9A23-8E2F2AD54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2165" y="3481969"/>
            <a:ext cx="4589868" cy="3242632"/>
          </a:xfrm>
          <a:prstGeom prst="roundRect">
            <a:avLst>
              <a:gd name="adj" fmla="val 9618"/>
            </a:avLst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0" name="Freeform 13">
            <a:extLst>
              <a:ext uri="{FF2B5EF4-FFF2-40B4-BE49-F238E27FC236}">
                <a16:creationId xmlns:a16="http://schemas.microsoft.com/office/drawing/2014/main" id="{96359EFC-8D1C-4CA1-8991-518D2706A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6653" y="9349589"/>
            <a:ext cx="4589868" cy="3242632"/>
          </a:xfrm>
          <a:prstGeom prst="roundRect">
            <a:avLst>
              <a:gd name="adj" fmla="val 11027"/>
            </a:avLst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1" name="Freeform 14">
            <a:extLst>
              <a:ext uri="{FF2B5EF4-FFF2-40B4-BE49-F238E27FC236}">
                <a16:creationId xmlns:a16="http://schemas.microsoft.com/office/drawing/2014/main" id="{F54C94D7-B4EE-4600-9DBC-16E95ACBC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7898" y="9349589"/>
            <a:ext cx="4589870" cy="3242632"/>
          </a:xfrm>
          <a:prstGeom prst="roundRect">
            <a:avLst>
              <a:gd name="adj" fmla="val 11967"/>
            </a:avLst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2" name="Freeform 68">
            <a:extLst>
              <a:ext uri="{FF2B5EF4-FFF2-40B4-BE49-F238E27FC236}">
                <a16:creationId xmlns:a16="http://schemas.microsoft.com/office/drawing/2014/main" id="{DE19E7F1-ACA9-4463-80D1-D3720BE61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016" y="9349589"/>
            <a:ext cx="4589868" cy="3242632"/>
          </a:xfrm>
          <a:prstGeom prst="roundRect">
            <a:avLst>
              <a:gd name="adj" fmla="val 11183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3" name="Freeform 69">
            <a:extLst>
              <a:ext uri="{FF2B5EF4-FFF2-40B4-BE49-F238E27FC236}">
                <a16:creationId xmlns:a16="http://schemas.microsoft.com/office/drawing/2014/main" id="{037C051F-15F7-4FFA-A3F8-AB9C6C8CD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016" y="9349589"/>
            <a:ext cx="4589868" cy="3242632"/>
          </a:xfrm>
          <a:prstGeom prst="roundRect">
            <a:avLst>
              <a:gd name="adj" fmla="val 10243"/>
            </a:avLst>
          </a:prstGeom>
          <a:solidFill>
            <a:schemeClr val="accent6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4" name="Freeform 18">
            <a:extLst>
              <a:ext uri="{FF2B5EF4-FFF2-40B4-BE49-F238E27FC236}">
                <a16:creationId xmlns:a16="http://schemas.microsoft.com/office/drawing/2014/main" id="{BC7A55AC-469C-44FB-9D9D-46E21F750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229" y="3331417"/>
            <a:ext cx="1652199" cy="1605875"/>
          </a:xfrm>
          <a:custGeom>
            <a:avLst/>
            <a:gdLst>
              <a:gd name="T0" fmla="*/ 1885 w 1886"/>
              <a:gd name="T1" fmla="*/ 0 h 1835"/>
              <a:gd name="T2" fmla="*/ 1885 w 1886"/>
              <a:gd name="T3" fmla="*/ 0 h 1835"/>
              <a:gd name="T4" fmla="*/ 0 w 1886"/>
              <a:gd name="T5" fmla="*/ 1834 h 1835"/>
              <a:gd name="T6" fmla="*/ 0 w 1886"/>
              <a:gd name="T7" fmla="*/ 403 h 1835"/>
              <a:gd name="T8" fmla="*/ 0 w 1886"/>
              <a:gd name="T9" fmla="*/ 403 h 1835"/>
              <a:gd name="T10" fmla="*/ 402 w 1886"/>
              <a:gd name="T11" fmla="*/ 0 h 1835"/>
              <a:gd name="T12" fmla="*/ 1885 w 1886"/>
              <a:gd name="T13" fmla="*/ 0 h 1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6" h="1835">
                <a:moveTo>
                  <a:pt x="1885" y="0"/>
                </a:moveTo>
                <a:lnTo>
                  <a:pt x="1885" y="0"/>
                </a:lnTo>
                <a:cubicBezTo>
                  <a:pt x="1832" y="1006"/>
                  <a:pt x="1012" y="1808"/>
                  <a:pt x="0" y="1834"/>
                </a:cubicBezTo>
                <a:lnTo>
                  <a:pt x="0" y="403"/>
                </a:lnTo>
                <a:lnTo>
                  <a:pt x="0" y="403"/>
                </a:lnTo>
                <a:cubicBezTo>
                  <a:pt x="0" y="180"/>
                  <a:pt x="180" y="0"/>
                  <a:pt x="402" y="0"/>
                </a:cubicBezTo>
                <a:lnTo>
                  <a:pt x="188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5" name="Freeform 19">
            <a:extLst>
              <a:ext uri="{FF2B5EF4-FFF2-40B4-BE49-F238E27FC236}">
                <a16:creationId xmlns:a16="http://schemas.microsoft.com/office/drawing/2014/main" id="{B4D6CAAC-58E0-4534-97A4-E28A66DD9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1894" y="4663213"/>
            <a:ext cx="4033991" cy="2401092"/>
          </a:xfrm>
          <a:custGeom>
            <a:avLst/>
            <a:gdLst>
              <a:gd name="T0" fmla="*/ 4607 w 4608"/>
              <a:gd name="T1" fmla="*/ 718 h 2743"/>
              <a:gd name="T2" fmla="*/ 4607 w 4608"/>
              <a:gd name="T3" fmla="*/ 718 h 2743"/>
              <a:gd name="T4" fmla="*/ 3301 w 4608"/>
              <a:gd name="T5" fmla="*/ 0 h 2743"/>
              <a:gd name="T6" fmla="*/ 3474 w 4608"/>
              <a:gd name="T7" fmla="*/ 469 h 2743"/>
              <a:gd name="T8" fmla="*/ 3227 w 4608"/>
              <a:gd name="T9" fmla="*/ 471 h 2743"/>
              <a:gd name="T10" fmla="*/ 3227 w 4608"/>
              <a:gd name="T11" fmla="*/ 471 h 2743"/>
              <a:gd name="T12" fmla="*/ 2363 w 4608"/>
              <a:gd name="T13" fmla="*/ 1344 h 2743"/>
              <a:gd name="T14" fmla="*/ 2366 w 4608"/>
              <a:gd name="T15" fmla="*/ 2058 h 2743"/>
              <a:gd name="T16" fmla="*/ 2366 w 4608"/>
              <a:gd name="T17" fmla="*/ 2058 h 2743"/>
              <a:gd name="T18" fmla="*/ 2201 w 4608"/>
              <a:gd name="T19" fmla="*/ 2226 h 2743"/>
              <a:gd name="T20" fmla="*/ 0 w 4608"/>
              <a:gd name="T21" fmla="*/ 2236 h 2743"/>
              <a:gd name="T22" fmla="*/ 3 w 4608"/>
              <a:gd name="T23" fmla="*/ 2742 h 2743"/>
              <a:gd name="T24" fmla="*/ 2204 w 4608"/>
              <a:gd name="T25" fmla="*/ 2732 h 2743"/>
              <a:gd name="T26" fmla="*/ 2204 w 4608"/>
              <a:gd name="T27" fmla="*/ 2732 h 2743"/>
              <a:gd name="T28" fmla="*/ 2874 w 4608"/>
              <a:gd name="T29" fmla="*/ 2056 h 2743"/>
              <a:gd name="T30" fmla="*/ 2870 w 4608"/>
              <a:gd name="T31" fmla="*/ 1341 h 2743"/>
              <a:gd name="T32" fmla="*/ 2870 w 4608"/>
              <a:gd name="T33" fmla="*/ 1341 h 2743"/>
              <a:gd name="T34" fmla="*/ 3230 w 4608"/>
              <a:gd name="T35" fmla="*/ 978 h 2743"/>
              <a:gd name="T36" fmla="*/ 3476 w 4608"/>
              <a:gd name="T37" fmla="*/ 977 h 2743"/>
              <a:gd name="T38" fmla="*/ 3308 w 4608"/>
              <a:gd name="T39" fmla="*/ 1448 h 2743"/>
              <a:gd name="T40" fmla="*/ 3308 w 4608"/>
              <a:gd name="T41" fmla="*/ 1448 h 2743"/>
              <a:gd name="T42" fmla="*/ 4607 w 4608"/>
              <a:gd name="T43" fmla="*/ 718 h 2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08" h="2743">
                <a:moveTo>
                  <a:pt x="4607" y="718"/>
                </a:moveTo>
                <a:lnTo>
                  <a:pt x="4607" y="718"/>
                </a:lnTo>
                <a:cubicBezTo>
                  <a:pt x="4173" y="560"/>
                  <a:pt x="3635" y="288"/>
                  <a:pt x="3301" y="0"/>
                </a:cubicBezTo>
                <a:lnTo>
                  <a:pt x="3474" y="469"/>
                </a:lnTo>
                <a:lnTo>
                  <a:pt x="3227" y="471"/>
                </a:lnTo>
                <a:lnTo>
                  <a:pt x="3227" y="471"/>
                </a:lnTo>
                <a:cubicBezTo>
                  <a:pt x="2749" y="473"/>
                  <a:pt x="2361" y="864"/>
                  <a:pt x="2363" y="1344"/>
                </a:cubicBezTo>
                <a:lnTo>
                  <a:pt x="2366" y="2058"/>
                </a:lnTo>
                <a:lnTo>
                  <a:pt x="2366" y="2058"/>
                </a:lnTo>
                <a:cubicBezTo>
                  <a:pt x="2366" y="2149"/>
                  <a:pt x="2292" y="2224"/>
                  <a:pt x="2201" y="2226"/>
                </a:cubicBezTo>
                <a:lnTo>
                  <a:pt x="0" y="2236"/>
                </a:lnTo>
                <a:lnTo>
                  <a:pt x="3" y="2742"/>
                </a:lnTo>
                <a:lnTo>
                  <a:pt x="2204" y="2732"/>
                </a:lnTo>
                <a:lnTo>
                  <a:pt x="2204" y="2732"/>
                </a:lnTo>
                <a:cubicBezTo>
                  <a:pt x="2575" y="2730"/>
                  <a:pt x="2876" y="2427"/>
                  <a:pt x="2874" y="2056"/>
                </a:cubicBezTo>
                <a:lnTo>
                  <a:pt x="2870" y="1341"/>
                </a:lnTo>
                <a:lnTo>
                  <a:pt x="2870" y="1341"/>
                </a:lnTo>
                <a:cubicBezTo>
                  <a:pt x="2870" y="1142"/>
                  <a:pt x="3030" y="979"/>
                  <a:pt x="3230" y="978"/>
                </a:cubicBezTo>
                <a:lnTo>
                  <a:pt x="3476" y="977"/>
                </a:lnTo>
                <a:lnTo>
                  <a:pt x="3308" y="1448"/>
                </a:lnTo>
                <a:lnTo>
                  <a:pt x="3308" y="1448"/>
                </a:lnTo>
                <a:cubicBezTo>
                  <a:pt x="3639" y="1157"/>
                  <a:pt x="4175" y="881"/>
                  <a:pt x="4607" y="71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6" name="Freeform 20">
            <a:extLst>
              <a:ext uri="{FF2B5EF4-FFF2-40B4-BE49-F238E27FC236}">
                <a16:creationId xmlns:a16="http://schemas.microsoft.com/office/drawing/2014/main" id="{402AA895-07C7-4C8C-8DA5-AD138E435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5032" y="3331417"/>
            <a:ext cx="1652199" cy="1605875"/>
          </a:xfrm>
          <a:custGeom>
            <a:avLst/>
            <a:gdLst>
              <a:gd name="T0" fmla="*/ 1886 w 1887"/>
              <a:gd name="T1" fmla="*/ 0 h 1835"/>
              <a:gd name="T2" fmla="*/ 1886 w 1887"/>
              <a:gd name="T3" fmla="*/ 0 h 1835"/>
              <a:gd name="T4" fmla="*/ 0 w 1887"/>
              <a:gd name="T5" fmla="*/ 1834 h 1835"/>
              <a:gd name="T6" fmla="*/ 0 w 1887"/>
              <a:gd name="T7" fmla="*/ 403 h 1835"/>
              <a:gd name="T8" fmla="*/ 0 w 1887"/>
              <a:gd name="T9" fmla="*/ 403 h 1835"/>
              <a:gd name="T10" fmla="*/ 403 w 1887"/>
              <a:gd name="T11" fmla="*/ 0 h 1835"/>
              <a:gd name="T12" fmla="*/ 1886 w 1887"/>
              <a:gd name="T13" fmla="*/ 0 h 1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7" h="1835">
                <a:moveTo>
                  <a:pt x="1886" y="0"/>
                </a:moveTo>
                <a:lnTo>
                  <a:pt x="1886" y="0"/>
                </a:lnTo>
                <a:cubicBezTo>
                  <a:pt x="1833" y="1006"/>
                  <a:pt x="1014" y="1808"/>
                  <a:pt x="0" y="1834"/>
                </a:cubicBezTo>
                <a:lnTo>
                  <a:pt x="0" y="403"/>
                </a:lnTo>
                <a:lnTo>
                  <a:pt x="0" y="403"/>
                </a:lnTo>
                <a:cubicBezTo>
                  <a:pt x="0" y="180"/>
                  <a:pt x="181" y="0"/>
                  <a:pt x="403" y="0"/>
                </a:cubicBezTo>
                <a:lnTo>
                  <a:pt x="1886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7" name="Freeform 21">
            <a:extLst>
              <a:ext uri="{FF2B5EF4-FFF2-40B4-BE49-F238E27FC236}">
                <a16:creationId xmlns:a16="http://schemas.microsoft.com/office/drawing/2014/main" id="{2BC3705F-3215-4C53-88BC-33EFECD83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9838" y="4667072"/>
            <a:ext cx="4037850" cy="2389513"/>
          </a:xfrm>
          <a:custGeom>
            <a:avLst/>
            <a:gdLst>
              <a:gd name="T0" fmla="*/ 4613 w 4614"/>
              <a:gd name="T1" fmla="*/ 725 h 2728"/>
              <a:gd name="T2" fmla="*/ 4613 w 4614"/>
              <a:gd name="T3" fmla="*/ 725 h 2728"/>
              <a:gd name="T4" fmla="*/ 3310 w 4614"/>
              <a:gd name="T5" fmla="*/ 0 h 2728"/>
              <a:gd name="T6" fmla="*/ 3481 w 4614"/>
              <a:gd name="T7" fmla="*/ 471 h 2728"/>
              <a:gd name="T8" fmla="*/ 3235 w 4614"/>
              <a:gd name="T9" fmla="*/ 471 h 2728"/>
              <a:gd name="T10" fmla="*/ 3235 w 4614"/>
              <a:gd name="T11" fmla="*/ 471 h 2728"/>
              <a:gd name="T12" fmla="*/ 2366 w 4614"/>
              <a:gd name="T13" fmla="*/ 1340 h 2728"/>
              <a:gd name="T14" fmla="*/ 2366 w 4614"/>
              <a:gd name="T15" fmla="*/ 2055 h 2728"/>
              <a:gd name="T16" fmla="*/ 2366 w 4614"/>
              <a:gd name="T17" fmla="*/ 2055 h 2728"/>
              <a:gd name="T18" fmla="*/ 2200 w 4614"/>
              <a:gd name="T19" fmla="*/ 2220 h 2728"/>
              <a:gd name="T20" fmla="*/ 0 w 4614"/>
              <a:gd name="T21" fmla="*/ 2220 h 2728"/>
              <a:gd name="T22" fmla="*/ 0 w 4614"/>
              <a:gd name="T23" fmla="*/ 2727 h 2728"/>
              <a:gd name="T24" fmla="*/ 2200 w 4614"/>
              <a:gd name="T25" fmla="*/ 2727 h 2728"/>
              <a:gd name="T26" fmla="*/ 2200 w 4614"/>
              <a:gd name="T27" fmla="*/ 2727 h 2728"/>
              <a:gd name="T28" fmla="*/ 2874 w 4614"/>
              <a:gd name="T29" fmla="*/ 2055 h 2728"/>
              <a:gd name="T30" fmla="*/ 2874 w 4614"/>
              <a:gd name="T31" fmla="*/ 1340 h 2728"/>
              <a:gd name="T32" fmla="*/ 2874 w 4614"/>
              <a:gd name="T33" fmla="*/ 1340 h 2728"/>
              <a:gd name="T34" fmla="*/ 3235 w 4614"/>
              <a:gd name="T35" fmla="*/ 979 h 2728"/>
              <a:gd name="T36" fmla="*/ 3481 w 4614"/>
              <a:gd name="T37" fmla="*/ 979 h 2728"/>
              <a:gd name="T38" fmla="*/ 3310 w 4614"/>
              <a:gd name="T39" fmla="*/ 1449 h 2728"/>
              <a:gd name="T40" fmla="*/ 3310 w 4614"/>
              <a:gd name="T41" fmla="*/ 1449 h 2728"/>
              <a:gd name="T42" fmla="*/ 4613 w 4614"/>
              <a:gd name="T43" fmla="*/ 725 h 2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14" h="2728">
                <a:moveTo>
                  <a:pt x="4613" y="725"/>
                </a:moveTo>
                <a:lnTo>
                  <a:pt x="4613" y="725"/>
                </a:lnTo>
                <a:cubicBezTo>
                  <a:pt x="4180" y="564"/>
                  <a:pt x="3643" y="291"/>
                  <a:pt x="3310" y="0"/>
                </a:cubicBezTo>
                <a:lnTo>
                  <a:pt x="3481" y="471"/>
                </a:lnTo>
                <a:lnTo>
                  <a:pt x="3235" y="471"/>
                </a:lnTo>
                <a:lnTo>
                  <a:pt x="3235" y="471"/>
                </a:lnTo>
                <a:cubicBezTo>
                  <a:pt x="2755" y="471"/>
                  <a:pt x="2366" y="861"/>
                  <a:pt x="2366" y="1340"/>
                </a:cubicBezTo>
                <a:lnTo>
                  <a:pt x="2366" y="2055"/>
                </a:lnTo>
                <a:lnTo>
                  <a:pt x="2366" y="2055"/>
                </a:lnTo>
                <a:cubicBezTo>
                  <a:pt x="2366" y="2147"/>
                  <a:pt x="2292" y="2220"/>
                  <a:pt x="2200" y="2220"/>
                </a:cubicBezTo>
                <a:lnTo>
                  <a:pt x="0" y="2220"/>
                </a:lnTo>
                <a:lnTo>
                  <a:pt x="0" y="2727"/>
                </a:lnTo>
                <a:lnTo>
                  <a:pt x="2200" y="2727"/>
                </a:lnTo>
                <a:lnTo>
                  <a:pt x="2200" y="2727"/>
                </a:lnTo>
                <a:cubicBezTo>
                  <a:pt x="2572" y="2727"/>
                  <a:pt x="2874" y="2426"/>
                  <a:pt x="2874" y="2055"/>
                </a:cubicBezTo>
                <a:lnTo>
                  <a:pt x="2874" y="1340"/>
                </a:lnTo>
                <a:lnTo>
                  <a:pt x="2874" y="1340"/>
                </a:lnTo>
                <a:cubicBezTo>
                  <a:pt x="2874" y="1141"/>
                  <a:pt x="3035" y="979"/>
                  <a:pt x="3235" y="979"/>
                </a:cubicBezTo>
                <a:lnTo>
                  <a:pt x="3481" y="979"/>
                </a:lnTo>
                <a:lnTo>
                  <a:pt x="3310" y="1449"/>
                </a:lnTo>
                <a:lnTo>
                  <a:pt x="3310" y="1449"/>
                </a:lnTo>
                <a:cubicBezTo>
                  <a:pt x="3643" y="1159"/>
                  <a:pt x="4180" y="885"/>
                  <a:pt x="4613" y="72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8" name="Freeform 22">
            <a:extLst>
              <a:ext uri="{FF2B5EF4-FFF2-40B4-BE49-F238E27FC236}">
                <a16:creationId xmlns:a16="http://schemas.microsoft.com/office/drawing/2014/main" id="{E8CAC50A-4150-4D8A-946E-F94FC8B87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0364" y="3331417"/>
            <a:ext cx="1652199" cy="1605875"/>
          </a:xfrm>
          <a:custGeom>
            <a:avLst/>
            <a:gdLst>
              <a:gd name="T0" fmla="*/ 1886 w 1887"/>
              <a:gd name="T1" fmla="*/ 0 h 1835"/>
              <a:gd name="T2" fmla="*/ 1886 w 1887"/>
              <a:gd name="T3" fmla="*/ 0 h 1835"/>
              <a:gd name="T4" fmla="*/ 0 w 1887"/>
              <a:gd name="T5" fmla="*/ 1834 h 1835"/>
              <a:gd name="T6" fmla="*/ 0 w 1887"/>
              <a:gd name="T7" fmla="*/ 403 h 1835"/>
              <a:gd name="T8" fmla="*/ 0 w 1887"/>
              <a:gd name="T9" fmla="*/ 403 h 1835"/>
              <a:gd name="T10" fmla="*/ 403 w 1887"/>
              <a:gd name="T11" fmla="*/ 0 h 1835"/>
              <a:gd name="T12" fmla="*/ 1886 w 1887"/>
              <a:gd name="T13" fmla="*/ 0 h 1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7" h="1835">
                <a:moveTo>
                  <a:pt x="1886" y="0"/>
                </a:moveTo>
                <a:lnTo>
                  <a:pt x="1886" y="0"/>
                </a:lnTo>
                <a:cubicBezTo>
                  <a:pt x="1833" y="1006"/>
                  <a:pt x="1013" y="1808"/>
                  <a:pt x="0" y="1834"/>
                </a:cubicBezTo>
                <a:lnTo>
                  <a:pt x="0" y="403"/>
                </a:lnTo>
                <a:lnTo>
                  <a:pt x="0" y="403"/>
                </a:lnTo>
                <a:cubicBezTo>
                  <a:pt x="0" y="180"/>
                  <a:pt x="180" y="0"/>
                  <a:pt x="403" y="0"/>
                </a:cubicBezTo>
                <a:lnTo>
                  <a:pt x="1886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9" name="Freeform 23">
            <a:extLst>
              <a:ext uri="{FF2B5EF4-FFF2-40B4-BE49-F238E27FC236}">
                <a16:creationId xmlns:a16="http://schemas.microsoft.com/office/drawing/2014/main" id="{1A5D6533-868D-4609-AEF8-9944A92BE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6419" y="4485641"/>
            <a:ext cx="2389510" cy="4037849"/>
          </a:xfrm>
          <a:custGeom>
            <a:avLst/>
            <a:gdLst>
              <a:gd name="T0" fmla="*/ 2220 w 2728"/>
              <a:gd name="T1" fmla="*/ 0 h 4613"/>
              <a:gd name="T2" fmla="*/ 2220 w 2728"/>
              <a:gd name="T3" fmla="*/ 2201 h 4613"/>
              <a:gd name="T4" fmla="*/ 2220 w 2728"/>
              <a:gd name="T5" fmla="*/ 2201 h 4613"/>
              <a:gd name="T6" fmla="*/ 2054 w 2728"/>
              <a:gd name="T7" fmla="*/ 2367 h 4613"/>
              <a:gd name="T8" fmla="*/ 1339 w 2728"/>
              <a:gd name="T9" fmla="*/ 2367 h 4613"/>
              <a:gd name="T10" fmla="*/ 1339 w 2728"/>
              <a:gd name="T11" fmla="*/ 2367 h 4613"/>
              <a:gd name="T12" fmla="*/ 471 w 2728"/>
              <a:gd name="T13" fmla="*/ 3235 h 4613"/>
              <a:gd name="T14" fmla="*/ 471 w 2728"/>
              <a:gd name="T15" fmla="*/ 3481 h 4613"/>
              <a:gd name="T16" fmla="*/ 0 w 2728"/>
              <a:gd name="T17" fmla="*/ 3310 h 4613"/>
              <a:gd name="T18" fmla="*/ 0 w 2728"/>
              <a:gd name="T19" fmla="*/ 3310 h 4613"/>
              <a:gd name="T20" fmla="*/ 724 w 2728"/>
              <a:gd name="T21" fmla="*/ 4612 h 4613"/>
              <a:gd name="T22" fmla="*/ 724 w 2728"/>
              <a:gd name="T23" fmla="*/ 4612 h 4613"/>
              <a:gd name="T24" fmla="*/ 1448 w 2728"/>
              <a:gd name="T25" fmla="*/ 3310 h 4613"/>
              <a:gd name="T26" fmla="*/ 978 w 2728"/>
              <a:gd name="T27" fmla="*/ 3481 h 4613"/>
              <a:gd name="T28" fmla="*/ 978 w 2728"/>
              <a:gd name="T29" fmla="*/ 3235 h 4613"/>
              <a:gd name="T30" fmla="*/ 978 w 2728"/>
              <a:gd name="T31" fmla="*/ 3235 h 4613"/>
              <a:gd name="T32" fmla="*/ 1339 w 2728"/>
              <a:gd name="T33" fmla="*/ 2873 h 4613"/>
              <a:gd name="T34" fmla="*/ 2054 w 2728"/>
              <a:gd name="T35" fmla="*/ 2873 h 4613"/>
              <a:gd name="T36" fmla="*/ 2054 w 2728"/>
              <a:gd name="T37" fmla="*/ 2873 h 4613"/>
              <a:gd name="T38" fmla="*/ 2727 w 2728"/>
              <a:gd name="T39" fmla="*/ 2201 h 4613"/>
              <a:gd name="T40" fmla="*/ 2727 w 2728"/>
              <a:gd name="T41" fmla="*/ 0 h 4613"/>
              <a:gd name="T42" fmla="*/ 2220 w 2728"/>
              <a:gd name="T43" fmla="*/ 0 h 4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728" h="4613">
                <a:moveTo>
                  <a:pt x="2220" y="0"/>
                </a:moveTo>
                <a:lnTo>
                  <a:pt x="2220" y="2201"/>
                </a:lnTo>
                <a:lnTo>
                  <a:pt x="2220" y="2201"/>
                </a:lnTo>
                <a:cubicBezTo>
                  <a:pt x="2220" y="2292"/>
                  <a:pt x="2145" y="2367"/>
                  <a:pt x="2054" y="2367"/>
                </a:cubicBezTo>
                <a:lnTo>
                  <a:pt x="1339" y="2367"/>
                </a:lnTo>
                <a:lnTo>
                  <a:pt x="1339" y="2367"/>
                </a:lnTo>
                <a:cubicBezTo>
                  <a:pt x="860" y="2367"/>
                  <a:pt x="471" y="2756"/>
                  <a:pt x="471" y="3235"/>
                </a:cubicBezTo>
                <a:lnTo>
                  <a:pt x="471" y="3481"/>
                </a:lnTo>
                <a:lnTo>
                  <a:pt x="0" y="3310"/>
                </a:lnTo>
                <a:lnTo>
                  <a:pt x="0" y="3310"/>
                </a:lnTo>
                <a:cubicBezTo>
                  <a:pt x="290" y="3642"/>
                  <a:pt x="564" y="4179"/>
                  <a:pt x="724" y="4612"/>
                </a:cubicBezTo>
                <a:lnTo>
                  <a:pt x="724" y="4612"/>
                </a:lnTo>
                <a:cubicBezTo>
                  <a:pt x="885" y="4179"/>
                  <a:pt x="1158" y="3642"/>
                  <a:pt x="1448" y="3310"/>
                </a:cubicBezTo>
                <a:lnTo>
                  <a:pt x="978" y="3481"/>
                </a:lnTo>
                <a:lnTo>
                  <a:pt x="978" y="3235"/>
                </a:lnTo>
                <a:lnTo>
                  <a:pt x="978" y="3235"/>
                </a:lnTo>
                <a:cubicBezTo>
                  <a:pt x="978" y="3035"/>
                  <a:pt x="1140" y="2873"/>
                  <a:pt x="1339" y="2873"/>
                </a:cubicBezTo>
                <a:lnTo>
                  <a:pt x="2054" y="2873"/>
                </a:lnTo>
                <a:lnTo>
                  <a:pt x="2054" y="2873"/>
                </a:lnTo>
                <a:cubicBezTo>
                  <a:pt x="2425" y="2873"/>
                  <a:pt x="2727" y="2572"/>
                  <a:pt x="2727" y="2201"/>
                </a:cubicBezTo>
                <a:lnTo>
                  <a:pt x="2727" y="0"/>
                </a:lnTo>
                <a:lnTo>
                  <a:pt x="222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0" name="Freeform 24">
            <a:extLst>
              <a:ext uri="{FF2B5EF4-FFF2-40B4-BE49-F238E27FC236}">
                <a16:creationId xmlns:a16="http://schemas.microsoft.com/office/drawing/2014/main" id="{83A77A6C-5240-4A3B-95B3-14549BDC8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6124" y="9195178"/>
            <a:ext cx="1652199" cy="1605875"/>
          </a:xfrm>
          <a:custGeom>
            <a:avLst/>
            <a:gdLst>
              <a:gd name="T0" fmla="*/ 0 w 1887"/>
              <a:gd name="T1" fmla="*/ 0 h 1836"/>
              <a:gd name="T2" fmla="*/ 0 w 1887"/>
              <a:gd name="T3" fmla="*/ 0 h 1836"/>
              <a:gd name="T4" fmla="*/ 1886 w 1887"/>
              <a:gd name="T5" fmla="*/ 1835 h 1836"/>
              <a:gd name="T6" fmla="*/ 1886 w 1887"/>
              <a:gd name="T7" fmla="*/ 403 h 1836"/>
              <a:gd name="T8" fmla="*/ 1886 w 1887"/>
              <a:gd name="T9" fmla="*/ 403 h 1836"/>
              <a:gd name="T10" fmla="*/ 1482 w 1887"/>
              <a:gd name="T11" fmla="*/ 0 h 1836"/>
              <a:gd name="T12" fmla="*/ 0 w 1887"/>
              <a:gd name="T13" fmla="*/ 0 h 1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7" h="1836">
                <a:moveTo>
                  <a:pt x="0" y="0"/>
                </a:moveTo>
                <a:lnTo>
                  <a:pt x="0" y="0"/>
                </a:lnTo>
                <a:cubicBezTo>
                  <a:pt x="53" y="1006"/>
                  <a:pt x="873" y="1810"/>
                  <a:pt x="1886" y="1835"/>
                </a:cubicBezTo>
                <a:lnTo>
                  <a:pt x="1886" y="403"/>
                </a:lnTo>
                <a:lnTo>
                  <a:pt x="1886" y="403"/>
                </a:lnTo>
                <a:cubicBezTo>
                  <a:pt x="1886" y="182"/>
                  <a:pt x="1705" y="0"/>
                  <a:pt x="1482" y="0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1" name="Freeform 25">
            <a:extLst>
              <a:ext uri="{FF2B5EF4-FFF2-40B4-BE49-F238E27FC236}">
                <a16:creationId xmlns:a16="http://schemas.microsoft.com/office/drawing/2014/main" id="{9998EA62-D748-4EF5-9242-B00028C32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1808" y="10534693"/>
            <a:ext cx="4041709" cy="2389513"/>
          </a:xfrm>
          <a:custGeom>
            <a:avLst/>
            <a:gdLst>
              <a:gd name="T0" fmla="*/ 2413 w 4615"/>
              <a:gd name="T1" fmla="*/ 2220 h 2729"/>
              <a:gd name="T2" fmla="*/ 2413 w 4615"/>
              <a:gd name="T3" fmla="*/ 2220 h 2729"/>
              <a:gd name="T4" fmla="*/ 2247 w 4615"/>
              <a:gd name="T5" fmla="*/ 2055 h 2729"/>
              <a:gd name="T6" fmla="*/ 2247 w 4615"/>
              <a:gd name="T7" fmla="*/ 1339 h 2729"/>
              <a:gd name="T8" fmla="*/ 2247 w 4615"/>
              <a:gd name="T9" fmla="*/ 1339 h 2729"/>
              <a:gd name="T10" fmla="*/ 1378 w 4615"/>
              <a:gd name="T11" fmla="*/ 470 h 2729"/>
              <a:gd name="T12" fmla="*/ 1132 w 4615"/>
              <a:gd name="T13" fmla="*/ 470 h 2729"/>
              <a:gd name="T14" fmla="*/ 1302 w 4615"/>
              <a:gd name="T15" fmla="*/ 0 h 2729"/>
              <a:gd name="T16" fmla="*/ 1302 w 4615"/>
              <a:gd name="T17" fmla="*/ 0 h 2729"/>
              <a:gd name="T18" fmla="*/ 0 w 4615"/>
              <a:gd name="T19" fmla="*/ 724 h 2729"/>
              <a:gd name="T20" fmla="*/ 0 w 4615"/>
              <a:gd name="T21" fmla="*/ 724 h 2729"/>
              <a:gd name="T22" fmla="*/ 1302 w 4615"/>
              <a:gd name="T23" fmla="*/ 1449 h 2729"/>
              <a:gd name="T24" fmla="*/ 1132 w 4615"/>
              <a:gd name="T25" fmla="*/ 979 h 2729"/>
              <a:gd name="T26" fmla="*/ 1378 w 4615"/>
              <a:gd name="T27" fmla="*/ 979 h 2729"/>
              <a:gd name="T28" fmla="*/ 1378 w 4615"/>
              <a:gd name="T29" fmla="*/ 979 h 2729"/>
              <a:gd name="T30" fmla="*/ 1739 w 4615"/>
              <a:gd name="T31" fmla="*/ 1339 h 2729"/>
              <a:gd name="T32" fmla="*/ 1739 w 4615"/>
              <a:gd name="T33" fmla="*/ 2055 h 2729"/>
              <a:gd name="T34" fmla="*/ 1739 w 4615"/>
              <a:gd name="T35" fmla="*/ 2055 h 2729"/>
              <a:gd name="T36" fmla="*/ 2413 w 4615"/>
              <a:gd name="T37" fmla="*/ 2728 h 2729"/>
              <a:gd name="T38" fmla="*/ 4614 w 4615"/>
              <a:gd name="T39" fmla="*/ 2728 h 2729"/>
              <a:gd name="T40" fmla="*/ 4614 w 4615"/>
              <a:gd name="T41" fmla="*/ 2220 h 2729"/>
              <a:gd name="T42" fmla="*/ 2413 w 4615"/>
              <a:gd name="T43" fmla="*/ 2220 h 2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15" h="2729">
                <a:moveTo>
                  <a:pt x="2413" y="2220"/>
                </a:moveTo>
                <a:lnTo>
                  <a:pt x="2413" y="2220"/>
                </a:lnTo>
                <a:cubicBezTo>
                  <a:pt x="2321" y="2220"/>
                  <a:pt x="2247" y="2146"/>
                  <a:pt x="2247" y="2055"/>
                </a:cubicBezTo>
                <a:lnTo>
                  <a:pt x="2247" y="1339"/>
                </a:lnTo>
                <a:lnTo>
                  <a:pt x="2247" y="1339"/>
                </a:lnTo>
                <a:cubicBezTo>
                  <a:pt x="2247" y="861"/>
                  <a:pt x="1857" y="470"/>
                  <a:pt x="1378" y="470"/>
                </a:cubicBezTo>
                <a:lnTo>
                  <a:pt x="1132" y="470"/>
                </a:lnTo>
                <a:lnTo>
                  <a:pt x="1302" y="0"/>
                </a:lnTo>
                <a:lnTo>
                  <a:pt x="1302" y="0"/>
                </a:lnTo>
                <a:cubicBezTo>
                  <a:pt x="969" y="290"/>
                  <a:pt x="432" y="565"/>
                  <a:pt x="0" y="724"/>
                </a:cubicBezTo>
                <a:lnTo>
                  <a:pt x="0" y="724"/>
                </a:lnTo>
                <a:cubicBezTo>
                  <a:pt x="432" y="885"/>
                  <a:pt x="969" y="1159"/>
                  <a:pt x="1302" y="1449"/>
                </a:cubicBezTo>
                <a:lnTo>
                  <a:pt x="1132" y="979"/>
                </a:lnTo>
                <a:lnTo>
                  <a:pt x="1378" y="979"/>
                </a:lnTo>
                <a:lnTo>
                  <a:pt x="1378" y="979"/>
                </a:lnTo>
                <a:cubicBezTo>
                  <a:pt x="1577" y="979"/>
                  <a:pt x="1739" y="1141"/>
                  <a:pt x="1739" y="1339"/>
                </a:cubicBezTo>
                <a:lnTo>
                  <a:pt x="1739" y="2055"/>
                </a:lnTo>
                <a:lnTo>
                  <a:pt x="1739" y="2055"/>
                </a:lnTo>
                <a:cubicBezTo>
                  <a:pt x="1739" y="2426"/>
                  <a:pt x="2042" y="2728"/>
                  <a:pt x="2413" y="2728"/>
                </a:cubicBezTo>
                <a:lnTo>
                  <a:pt x="4614" y="2728"/>
                </a:lnTo>
                <a:lnTo>
                  <a:pt x="4614" y="2220"/>
                </a:lnTo>
                <a:lnTo>
                  <a:pt x="2413" y="222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2" name="Freeform 26">
            <a:extLst>
              <a:ext uri="{FF2B5EF4-FFF2-40B4-BE49-F238E27FC236}">
                <a16:creationId xmlns:a16="http://schemas.microsoft.com/office/drawing/2014/main" id="{26D5827E-4BD3-41C6-A28F-0842B16FD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7369" y="9195178"/>
            <a:ext cx="1652199" cy="1605875"/>
          </a:xfrm>
          <a:custGeom>
            <a:avLst/>
            <a:gdLst>
              <a:gd name="T0" fmla="*/ 0 w 1887"/>
              <a:gd name="T1" fmla="*/ 0 h 1836"/>
              <a:gd name="T2" fmla="*/ 0 w 1887"/>
              <a:gd name="T3" fmla="*/ 0 h 1836"/>
              <a:gd name="T4" fmla="*/ 1886 w 1887"/>
              <a:gd name="T5" fmla="*/ 1835 h 1836"/>
              <a:gd name="T6" fmla="*/ 1886 w 1887"/>
              <a:gd name="T7" fmla="*/ 403 h 1836"/>
              <a:gd name="T8" fmla="*/ 1886 w 1887"/>
              <a:gd name="T9" fmla="*/ 403 h 1836"/>
              <a:gd name="T10" fmla="*/ 1483 w 1887"/>
              <a:gd name="T11" fmla="*/ 0 h 1836"/>
              <a:gd name="T12" fmla="*/ 0 w 1887"/>
              <a:gd name="T13" fmla="*/ 0 h 1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7" h="1836">
                <a:moveTo>
                  <a:pt x="0" y="0"/>
                </a:moveTo>
                <a:lnTo>
                  <a:pt x="0" y="0"/>
                </a:lnTo>
                <a:cubicBezTo>
                  <a:pt x="53" y="1006"/>
                  <a:pt x="873" y="1810"/>
                  <a:pt x="1886" y="1835"/>
                </a:cubicBezTo>
                <a:lnTo>
                  <a:pt x="1886" y="403"/>
                </a:lnTo>
                <a:lnTo>
                  <a:pt x="1886" y="403"/>
                </a:lnTo>
                <a:cubicBezTo>
                  <a:pt x="1886" y="182"/>
                  <a:pt x="1706" y="0"/>
                  <a:pt x="1483" y="0"/>
                </a:cubicBez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3" name="Freeform 27">
            <a:extLst>
              <a:ext uri="{FF2B5EF4-FFF2-40B4-BE49-F238E27FC236}">
                <a16:creationId xmlns:a16="http://schemas.microsoft.com/office/drawing/2014/main" id="{9FB5FF22-615C-421F-A843-A8FF14C46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14" y="10534693"/>
            <a:ext cx="4041709" cy="2389513"/>
          </a:xfrm>
          <a:custGeom>
            <a:avLst/>
            <a:gdLst>
              <a:gd name="T0" fmla="*/ 2413 w 4615"/>
              <a:gd name="T1" fmla="*/ 2220 h 2729"/>
              <a:gd name="T2" fmla="*/ 2413 w 4615"/>
              <a:gd name="T3" fmla="*/ 2220 h 2729"/>
              <a:gd name="T4" fmla="*/ 2246 w 4615"/>
              <a:gd name="T5" fmla="*/ 2055 h 2729"/>
              <a:gd name="T6" fmla="*/ 2246 w 4615"/>
              <a:gd name="T7" fmla="*/ 1339 h 2729"/>
              <a:gd name="T8" fmla="*/ 2246 w 4615"/>
              <a:gd name="T9" fmla="*/ 1339 h 2729"/>
              <a:gd name="T10" fmla="*/ 1378 w 4615"/>
              <a:gd name="T11" fmla="*/ 470 h 2729"/>
              <a:gd name="T12" fmla="*/ 1132 w 4615"/>
              <a:gd name="T13" fmla="*/ 470 h 2729"/>
              <a:gd name="T14" fmla="*/ 1302 w 4615"/>
              <a:gd name="T15" fmla="*/ 0 h 2729"/>
              <a:gd name="T16" fmla="*/ 1302 w 4615"/>
              <a:gd name="T17" fmla="*/ 0 h 2729"/>
              <a:gd name="T18" fmla="*/ 0 w 4615"/>
              <a:gd name="T19" fmla="*/ 724 h 2729"/>
              <a:gd name="T20" fmla="*/ 0 w 4615"/>
              <a:gd name="T21" fmla="*/ 724 h 2729"/>
              <a:gd name="T22" fmla="*/ 1302 w 4615"/>
              <a:gd name="T23" fmla="*/ 1449 h 2729"/>
              <a:gd name="T24" fmla="*/ 1132 w 4615"/>
              <a:gd name="T25" fmla="*/ 979 h 2729"/>
              <a:gd name="T26" fmla="*/ 1378 w 4615"/>
              <a:gd name="T27" fmla="*/ 979 h 2729"/>
              <a:gd name="T28" fmla="*/ 1378 w 4615"/>
              <a:gd name="T29" fmla="*/ 979 h 2729"/>
              <a:gd name="T30" fmla="*/ 1739 w 4615"/>
              <a:gd name="T31" fmla="*/ 1339 h 2729"/>
              <a:gd name="T32" fmla="*/ 1739 w 4615"/>
              <a:gd name="T33" fmla="*/ 2055 h 2729"/>
              <a:gd name="T34" fmla="*/ 1739 w 4615"/>
              <a:gd name="T35" fmla="*/ 2055 h 2729"/>
              <a:gd name="T36" fmla="*/ 2413 w 4615"/>
              <a:gd name="T37" fmla="*/ 2728 h 2729"/>
              <a:gd name="T38" fmla="*/ 4614 w 4615"/>
              <a:gd name="T39" fmla="*/ 2728 h 2729"/>
              <a:gd name="T40" fmla="*/ 4614 w 4615"/>
              <a:gd name="T41" fmla="*/ 2220 h 2729"/>
              <a:gd name="T42" fmla="*/ 2413 w 4615"/>
              <a:gd name="T43" fmla="*/ 2220 h 2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15" h="2729">
                <a:moveTo>
                  <a:pt x="2413" y="2220"/>
                </a:moveTo>
                <a:lnTo>
                  <a:pt x="2413" y="2220"/>
                </a:lnTo>
                <a:cubicBezTo>
                  <a:pt x="2321" y="2220"/>
                  <a:pt x="2246" y="2146"/>
                  <a:pt x="2246" y="2055"/>
                </a:cubicBezTo>
                <a:lnTo>
                  <a:pt x="2246" y="1339"/>
                </a:lnTo>
                <a:lnTo>
                  <a:pt x="2246" y="1339"/>
                </a:lnTo>
                <a:cubicBezTo>
                  <a:pt x="2246" y="861"/>
                  <a:pt x="1857" y="470"/>
                  <a:pt x="1378" y="470"/>
                </a:cubicBezTo>
                <a:lnTo>
                  <a:pt x="1132" y="470"/>
                </a:lnTo>
                <a:lnTo>
                  <a:pt x="1302" y="0"/>
                </a:lnTo>
                <a:lnTo>
                  <a:pt x="1302" y="0"/>
                </a:lnTo>
                <a:cubicBezTo>
                  <a:pt x="970" y="290"/>
                  <a:pt x="433" y="565"/>
                  <a:pt x="0" y="724"/>
                </a:cubicBezTo>
                <a:lnTo>
                  <a:pt x="0" y="724"/>
                </a:lnTo>
                <a:cubicBezTo>
                  <a:pt x="433" y="885"/>
                  <a:pt x="970" y="1159"/>
                  <a:pt x="1302" y="1449"/>
                </a:cubicBezTo>
                <a:lnTo>
                  <a:pt x="1132" y="979"/>
                </a:lnTo>
                <a:lnTo>
                  <a:pt x="1378" y="979"/>
                </a:lnTo>
                <a:lnTo>
                  <a:pt x="1378" y="979"/>
                </a:lnTo>
                <a:cubicBezTo>
                  <a:pt x="1577" y="979"/>
                  <a:pt x="1739" y="1141"/>
                  <a:pt x="1739" y="1339"/>
                </a:cubicBezTo>
                <a:lnTo>
                  <a:pt x="1739" y="2055"/>
                </a:lnTo>
                <a:lnTo>
                  <a:pt x="1739" y="2055"/>
                </a:lnTo>
                <a:cubicBezTo>
                  <a:pt x="1739" y="2426"/>
                  <a:pt x="2041" y="2728"/>
                  <a:pt x="2413" y="2728"/>
                </a:cubicBezTo>
                <a:lnTo>
                  <a:pt x="4614" y="2728"/>
                </a:lnTo>
                <a:lnTo>
                  <a:pt x="4614" y="2220"/>
                </a:lnTo>
                <a:lnTo>
                  <a:pt x="2413" y="222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19945A3-974F-4E1C-8E7C-32E4231D2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559" y="3605497"/>
            <a:ext cx="663095" cy="798201"/>
          </a:xfrm>
          <a:custGeom>
            <a:avLst/>
            <a:gdLst>
              <a:gd name="connsiteX0" fmla="*/ 331112 w 663095"/>
              <a:gd name="connsiteY0" fmla="*/ 331984 h 798201"/>
              <a:gd name="connsiteX1" fmla="*/ 341573 w 663095"/>
              <a:gd name="connsiteY1" fmla="*/ 342559 h 798201"/>
              <a:gd name="connsiteX2" fmla="*/ 341573 w 663095"/>
              <a:gd name="connsiteY2" fmla="*/ 369879 h 798201"/>
              <a:gd name="connsiteX3" fmla="*/ 373825 w 663095"/>
              <a:gd name="connsiteY3" fmla="*/ 396318 h 798201"/>
              <a:gd name="connsiteX4" fmla="*/ 365980 w 663095"/>
              <a:gd name="connsiteY4" fmla="*/ 409537 h 798201"/>
              <a:gd name="connsiteX5" fmla="*/ 352904 w 663095"/>
              <a:gd name="connsiteY5" fmla="*/ 401605 h 798201"/>
              <a:gd name="connsiteX6" fmla="*/ 332856 w 663095"/>
              <a:gd name="connsiteY6" fmla="*/ 390149 h 798201"/>
              <a:gd name="connsiteX7" fmla="*/ 299732 w 663095"/>
              <a:gd name="connsiteY7" fmla="*/ 423637 h 798201"/>
              <a:gd name="connsiteX8" fmla="*/ 331112 w 663095"/>
              <a:gd name="connsiteY8" fmla="*/ 458007 h 798201"/>
              <a:gd name="connsiteX9" fmla="*/ 332856 w 663095"/>
              <a:gd name="connsiteY9" fmla="*/ 458007 h 798201"/>
              <a:gd name="connsiteX10" fmla="*/ 385156 w 663095"/>
              <a:gd name="connsiteY10" fmla="*/ 513528 h 798201"/>
              <a:gd name="connsiteX11" fmla="*/ 341573 w 663095"/>
              <a:gd name="connsiteY11" fmla="*/ 567286 h 798201"/>
              <a:gd name="connsiteX12" fmla="*/ 341573 w 663095"/>
              <a:gd name="connsiteY12" fmla="*/ 594606 h 798201"/>
              <a:gd name="connsiteX13" fmla="*/ 331112 w 663095"/>
              <a:gd name="connsiteY13" fmla="*/ 605181 h 798201"/>
              <a:gd name="connsiteX14" fmla="*/ 321524 w 663095"/>
              <a:gd name="connsiteY14" fmla="*/ 594606 h 798201"/>
              <a:gd name="connsiteX15" fmla="*/ 321524 w 663095"/>
              <a:gd name="connsiteY15" fmla="*/ 568167 h 798201"/>
              <a:gd name="connsiteX16" fmla="*/ 289272 w 663095"/>
              <a:gd name="connsiteY16" fmla="*/ 555829 h 798201"/>
              <a:gd name="connsiteX17" fmla="*/ 287529 w 663095"/>
              <a:gd name="connsiteY17" fmla="*/ 540847 h 798201"/>
              <a:gd name="connsiteX18" fmla="*/ 302347 w 663095"/>
              <a:gd name="connsiteY18" fmla="*/ 539966 h 798201"/>
              <a:gd name="connsiteX19" fmla="*/ 329369 w 663095"/>
              <a:gd name="connsiteY19" fmla="*/ 547898 h 798201"/>
              <a:gd name="connsiteX20" fmla="*/ 364236 w 663095"/>
              <a:gd name="connsiteY20" fmla="*/ 513528 h 798201"/>
              <a:gd name="connsiteX21" fmla="*/ 331112 w 663095"/>
              <a:gd name="connsiteY21" fmla="*/ 479158 h 798201"/>
              <a:gd name="connsiteX22" fmla="*/ 329369 w 663095"/>
              <a:gd name="connsiteY22" fmla="*/ 479158 h 798201"/>
              <a:gd name="connsiteX23" fmla="*/ 277940 w 663095"/>
              <a:gd name="connsiteY23" fmla="*/ 423637 h 798201"/>
              <a:gd name="connsiteX24" fmla="*/ 321524 w 663095"/>
              <a:gd name="connsiteY24" fmla="*/ 369879 h 798201"/>
              <a:gd name="connsiteX25" fmla="*/ 321524 w 663095"/>
              <a:gd name="connsiteY25" fmla="*/ 342559 h 798201"/>
              <a:gd name="connsiteX26" fmla="*/ 331112 w 663095"/>
              <a:gd name="connsiteY26" fmla="*/ 331984 h 798201"/>
              <a:gd name="connsiteX27" fmla="*/ 321502 w 663095"/>
              <a:gd name="connsiteY27" fmla="*/ 221729 h 798201"/>
              <a:gd name="connsiteX28" fmla="*/ 166053 w 663095"/>
              <a:gd name="connsiteY28" fmla="*/ 286460 h 798201"/>
              <a:gd name="connsiteX29" fmla="*/ 189633 w 663095"/>
              <a:gd name="connsiteY29" fmla="*/ 310952 h 798201"/>
              <a:gd name="connsiteX30" fmla="*/ 189633 w 663095"/>
              <a:gd name="connsiteY30" fmla="*/ 324948 h 798201"/>
              <a:gd name="connsiteX31" fmla="*/ 182646 w 663095"/>
              <a:gd name="connsiteY31" fmla="*/ 327572 h 798201"/>
              <a:gd name="connsiteX32" fmla="*/ 175660 w 663095"/>
              <a:gd name="connsiteY32" fmla="*/ 324948 h 798201"/>
              <a:gd name="connsiteX33" fmla="*/ 152080 w 663095"/>
              <a:gd name="connsiteY33" fmla="*/ 301330 h 798201"/>
              <a:gd name="connsiteX34" fmla="*/ 87456 w 663095"/>
              <a:gd name="connsiteY34" fmla="*/ 456160 h 798201"/>
              <a:gd name="connsiteX35" fmla="*/ 120641 w 663095"/>
              <a:gd name="connsiteY35" fmla="*/ 456160 h 798201"/>
              <a:gd name="connsiteX36" fmla="*/ 131121 w 663095"/>
              <a:gd name="connsiteY36" fmla="*/ 467532 h 798201"/>
              <a:gd name="connsiteX37" fmla="*/ 120641 w 663095"/>
              <a:gd name="connsiteY37" fmla="*/ 477154 h 798201"/>
              <a:gd name="connsiteX38" fmla="*/ 87456 w 663095"/>
              <a:gd name="connsiteY38" fmla="*/ 477154 h 798201"/>
              <a:gd name="connsiteX39" fmla="*/ 152080 w 663095"/>
              <a:gd name="connsiteY39" fmla="*/ 632858 h 798201"/>
              <a:gd name="connsiteX40" fmla="*/ 175660 w 663095"/>
              <a:gd name="connsiteY40" fmla="*/ 608365 h 798201"/>
              <a:gd name="connsiteX41" fmla="*/ 189633 w 663095"/>
              <a:gd name="connsiteY41" fmla="*/ 608365 h 798201"/>
              <a:gd name="connsiteX42" fmla="*/ 189633 w 663095"/>
              <a:gd name="connsiteY42" fmla="*/ 623236 h 798201"/>
              <a:gd name="connsiteX43" fmla="*/ 166053 w 663095"/>
              <a:gd name="connsiteY43" fmla="*/ 646854 h 798201"/>
              <a:gd name="connsiteX44" fmla="*/ 321502 w 663095"/>
              <a:gd name="connsiteY44" fmla="*/ 711585 h 798201"/>
              <a:gd name="connsiteX45" fmla="*/ 321502 w 663095"/>
              <a:gd name="connsiteY45" fmla="*/ 678344 h 798201"/>
              <a:gd name="connsiteX46" fmla="*/ 331109 w 663095"/>
              <a:gd name="connsiteY46" fmla="*/ 666973 h 798201"/>
              <a:gd name="connsiteX47" fmla="*/ 341589 w 663095"/>
              <a:gd name="connsiteY47" fmla="*/ 678344 h 798201"/>
              <a:gd name="connsiteX48" fmla="*/ 341589 w 663095"/>
              <a:gd name="connsiteY48" fmla="*/ 711585 h 798201"/>
              <a:gd name="connsiteX49" fmla="*/ 497037 w 663095"/>
              <a:gd name="connsiteY49" fmla="*/ 646854 h 798201"/>
              <a:gd name="connsiteX50" fmla="*/ 473458 w 663095"/>
              <a:gd name="connsiteY50" fmla="*/ 623236 h 798201"/>
              <a:gd name="connsiteX51" fmla="*/ 473458 w 663095"/>
              <a:gd name="connsiteY51" fmla="*/ 608365 h 798201"/>
              <a:gd name="connsiteX52" fmla="*/ 487431 w 663095"/>
              <a:gd name="connsiteY52" fmla="*/ 608365 h 798201"/>
              <a:gd name="connsiteX53" fmla="*/ 511884 w 663095"/>
              <a:gd name="connsiteY53" fmla="*/ 632858 h 798201"/>
              <a:gd name="connsiteX54" fmla="*/ 576508 w 663095"/>
              <a:gd name="connsiteY54" fmla="*/ 477154 h 798201"/>
              <a:gd name="connsiteX55" fmla="*/ 542449 w 663095"/>
              <a:gd name="connsiteY55" fmla="*/ 477154 h 798201"/>
              <a:gd name="connsiteX56" fmla="*/ 531970 w 663095"/>
              <a:gd name="connsiteY56" fmla="*/ 467532 h 798201"/>
              <a:gd name="connsiteX57" fmla="*/ 542449 w 663095"/>
              <a:gd name="connsiteY57" fmla="*/ 456160 h 798201"/>
              <a:gd name="connsiteX58" fmla="*/ 576508 w 663095"/>
              <a:gd name="connsiteY58" fmla="*/ 456160 h 798201"/>
              <a:gd name="connsiteX59" fmla="*/ 511884 w 663095"/>
              <a:gd name="connsiteY59" fmla="*/ 301330 h 798201"/>
              <a:gd name="connsiteX60" fmla="*/ 487431 w 663095"/>
              <a:gd name="connsiteY60" fmla="*/ 324948 h 798201"/>
              <a:gd name="connsiteX61" fmla="*/ 480445 w 663095"/>
              <a:gd name="connsiteY61" fmla="*/ 327572 h 798201"/>
              <a:gd name="connsiteX62" fmla="*/ 473458 w 663095"/>
              <a:gd name="connsiteY62" fmla="*/ 324948 h 798201"/>
              <a:gd name="connsiteX63" fmla="*/ 473458 w 663095"/>
              <a:gd name="connsiteY63" fmla="*/ 310952 h 798201"/>
              <a:gd name="connsiteX64" fmla="*/ 497037 w 663095"/>
              <a:gd name="connsiteY64" fmla="*/ 286460 h 798201"/>
              <a:gd name="connsiteX65" fmla="*/ 341589 w 663095"/>
              <a:gd name="connsiteY65" fmla="*/ 221729 h 798201"/>
              <a:gd name="connsiteX66" fmla="*/ 341589 w 663095"/>
              <a:gd name="connsiteY66" fmla="*/ 255844 h 798201"/>
              <a:gd name="connsiteX67" fmla="*/ 331109 w 663095"/>
              <a:gd name="connsiteY67" fmla="*/ 266341 h 798201"/>
              <a:gd name="connsiteX68" fmla="*/ 321502 w 663095"/>
              <a:gd name="connsiteY68" fmla="*/ 255844 h 798201"/>
              <a:gd name="connsiteX69" fmla="*/ 331109 w 663095"/>
              <a:gd name="connsiteY69" fmla="*/ 200735 h 798201"/>
              <a:gd name="connsiteX70" fmla="*/ 597468 w 663095"/>
              <a:gd name="connsiteY70" fmla="*/ 467532 h 798201"/>
              <a:gd name="connsiteX71" fmla="*/ 331109 w 663095"/>
              <a:gd name="connsiteY71" fmla="*/ 732578 h 798201"/>
              <a:gd name="connsiteX72" fmla="*/ 65623 w 663095"/>
              <a:gd name="connsiteY72" fmla="*/ 467532 h 798201"/>
              <a:gd name="connsiteX73" fmla="*/ 331109 w 663095"/>
              <a:gd name="connsiteY73" fmla="*/ 200735 h 798201"/>
              <a:gd name="connsiteX74" fmla="*/ 578351 w 663095"/>
              <a:gd name="connsiteY74" fmla="*/ 187297 h 798201"/>
              <a:gd name="connsiteX75" fmla="*/ 550395 w 663095"/>
              <a:gd name="connsiteY75" fmla="*/ 215304 h 798201"/>
              <a:gd name="connsiteX76" fmla="*/ 553889 w 663095"/>
              <a:gd name="connsiteY76" fmla="*/ 219680 h 798201"/>
              <a:gd name="connsiteX77" fmla="*/ 558257 w 663095"/>
              <a:gd name="connsiteY77" fmla="*/ 224056 h 798201"/>
              <a:gd name="connsiteX78" fmla="*/ 573109 w 663095"/>
              <a:gd name="connsiteY78" fmla="*/ 238060 h 798201"/>
              <a:gd name="connsiteX79" fmla="*/ 578351 w 663095"/>
              <a:gd name="connsiteY79" fmla="*/ 244186 h 798201"/>
              <a:gd name="connsiteX80" fmla="*/ 582719 w 663095"/>
              <a:gd name="connsiteY80" fmla="*/ 248562 h 798201"/>
              <a:gd name="connsiteX81" fmla="*/ 610676 w 663095"/>
              <a:gd name="connsiteY81" fmla="*/ 219680 h 798201"/>
              <a:gd name="connsiteX82" fmla="*/ 86491 w 663095"/>
              <a:gd name="connsiteY82" fmla="*/ 183796 h 798201"/>
              <a:gd name="connsiteX83" fmla="*/ 54166 w 663095"/>
              <a:gd name="connsiteY83" fmla="*/ 215304 h 798201"/>
              <a:gd name="connsiteX84" fmla="*/ 82996 w 663095"/>
              <a:gd name="connsiteY84" fmla="*/ 245062 h 798201"/>
              <a:gd name="connsiteX85" fmla="*/ 104837 w 663095"/>
              <a:gd name="connsiteY85" fmla="*/ 223181 h 798201"/>
              <a:gd name="connsiteX86" fmla="*/ 111826 w 663095"/>
              <a:gd name="connsiteY86" fmla="*/ 217054 h 798201"/>
              <a:gd name="connsiteX87" fmla="*/ 116194 w 663095"/>
              <a:gd name="connsiteY87" fmla="*/ 213554 h 798201"/>
              <a:gd name="connsiteX88" fmla="*/ 602813 w 663095"/>
              <a:gd name="connsiteY88" fmla="*/ 162791 h 798201"/>
              <a:gd name="connsiteX89" fmla="*/ 593203 w 663095"/>
              <a:gd name="connsiteY89" fmla="*/ 172418 h 798201"/>
              <a:gd name="connsiteX90" fmla="*/ 625528 w 663095"/>
              <a:gd name="connsiteY90" fmla="*/ 204801 h 798201"/>
              <a:gd name="connsiteX91" fmla="*/ 635138 w 663095"/>
              <a:gd name="connsiteY91" fmla="*/ 195174 h 798201"/>
              <a:gd name="connsiteX92" fmla="*/ 635138 w 663095"/>
              <a:gd name="connsiteY92" fmla="*/ 186422 h 798201"/>
              <a:gd name="connsiteX93" fmla="*/ 611550 w 663095"/>
              <a:gd name="connsiteY93" fmla="*/ 162791 h 798201"/>
              <a:gd name="connsiteX94" fmla="*/ 602813 w 663095"/>
              <a:gd name="connsiteY94" fmla="*/ 162791 h 798201"/>
              <a:gd name="connsiteX95" fmla="*/ 61155 w 663095"/>
              <a:gd name="connsiteY95" fmla="*/ 161040 h 798201"/>
              <a:gd name="connsiteX96" fmla="*/ 56787 w 663095"/>
              <a:gd name="connsiteY96" fmla="*/ 162791 h 798201"/>
              <a:gd name="connsiteX97" fmla="*/ 33198 w 663095"/>
              <a:gd name="connsiteY97" fmla="*/ 186422 h 798201"/>
              <a:gd name="connsiteX98" fmla="*/ 31451 w 663095"/>
              <a:gd name="connsiteY98" fmla="*/ 189923 h 798201"/>
              <a:gd name="connsiteX99" fmla="*/ 33198 w 663095"/>
              <a:gd name="connsiteY99" fmla="*/ 195174 h 798201"/>
              <a:gd name="connsiteX100" fmla="*/ 39314 w 663095"/>
              <a:gd name="connsiteY100" fmla="*/ 201301 h 798201"/>
              <a:gd name="connsiteX101" fmla="*/ 71639 w 663095"/>
              <a:gd name="connsiteY101" fmla="*/ 168917 h 798201"/>
              <a:gd name="connsiteX102" fmla="*/ 65523 w 663095"/>
              <a:gd name="connsiteY102" fmla="*/ 162791 h 798201"/>
              <a:gd name="connsiteX103" fmla="*/ 61155 w 663095"/>
              <a:gd name="connsiteY103" fmla="*/ 161040 h 798201"/>
              <a:gd name="connsiteX104" fmla="*/ 315385 w 663095"/>
              <a:gd name="connsiteY104" fmla="*/ 154914 h 798201"/>
              <a:gd name="connsiteX105" fmla="*/ 134541 w 663095"/>
              <a:gd name="connsiteY105" fmla="*/ 224931 h 798201"/>
              <a:gd name="connsiteX106" fmla="*/ 131920 w 663095"/>
              <a:gd name="connsiteY106" fmla="*/ 226682 h 798201"/>
              <a:gd name="connsiteX107" fmla="*/ 122310 w 663095"/>
              <a:gd name="connsiteY107" fmla="*/ 235434 h 798201"/>
              <a:gd name="connsiteX108" fmla="*/ 20094 w 663095"/>
              <a:gd name="connsiteY108" fmla="*/ 466492 h 798201"/>
              <a:gd name="connsiteX109" fmla="*/ 331110 w 663095"/>
              <a:gd name="connsiteY109" fmla="*/ 777196 h 798201"/>
              <a:gd name="connsiteX110" fmla="*/ 643001 w 663095"/>
              <a:gd name="connsiteY110" fmla="*/ 466492 h 798201"/>
              <a:gd name="connsiteX111" fmla="*/ 347710 w 663095"/>
              <a:gd name="connsiteY111" fmla="*/ 154914 h 798201"/>
              <a:gd name="connsiteX112" fmla="*/ 315385 w 663095"/>
              <a:gd name="connsiteY112" fmla="*/ 154914 h 798201"/>
              <a:gd name="connsiteX113" fmla="*/ 324995 w 663095"/>
              <a:gd name="connsiteY113" fmla="*/ 87522 h 798201"/>
              <a:gd name="connsiteX114" fmla="*/ 324995 w 663095"/>
              <a:gd name="connsiteY114" fmla="*/ 133033 h 798201"/>
              <a:gd name="connsiteX115" fmla="*/ 331110 w 663095"/>
              <a:gd name="connsiteY115" fmla="*/ 133033 h 798201"/>
              <a:gd name="connsiteX116" fmla="*/ 338100 w 663095"/>
              <a:gd name="connsiteY116" fmla="*/ 133033 h 798201"/>
              <a:gd name="connsiteX117" fmla="*/ 338100 w 663095"/>
              <a:gd name="connsiteY117" fmla="*/ 87522 h 798201"/>
              <a:gd name="connsiteX118" fmla="*/ 375666 w 663095"/>
              <a:gd name="connsiteY118" fmla="*/ 20130 h 798201"/>
              <a:gd name="connsiteX119" fmla="*/ 375666 w 663095"/>
              <a:gd name="connsiteY119" fmla="*/ 66517 h 798201"/>
              <a:gd name="connsiteX120" fmla="*/ 400128 w 663095"/>
              <a:gd name="connsiteY120" fmla="*/ 66517 h 798201"/>
              <a:gd name="connsiteX121" fmla="*/ 421096 w 663095"/>
              <a:gd name="connsiteY121" fmla="*/ 45511 h 798201"/>
              <a:gd name="connsiteX122" fmla="*/ 421096 w 663095"/>
              <a:gd name="connsiteY122" fmla="*/ 42010 h 798201"/>
              <a:gd name="connsiteX123" fmla="*/ 400128 w 663095"/>
              <a:gd name="connsiteY123" fmla="*/ 20130 h 798201"/>
              <a:gd name="connsiteX124" fmla="*/ 308396 w 663095"/>
              <a:gd name="connsiteY124" fmla="*/ 20130 h 798201"/>
              <a:gd name="connsiteX125" fmla="*/ 308396 w 663095"/>
              <a:gd name="connsiteY125" fmla="*/ 66517 h 798201"/>
              <a:gd name="connsiteX126" fmla="*/ 324995 w 663095"/>
              <a:gd name="connsiteY126" fmla="*/ 66517 h 798201"/>
              <a:gd name="connsiteX127" fmla="*/ 338100 w 663095"/>
              <a:gd name="connsiteY127" fmla="*/ 66517 h 798201"/>
              <a:gd name="connsiteX128" fmla="*/ 354699 w 663095"/>
              <a:gd name="connsiteY128" fmla="*/ 66517 h 798201"/>
              <a:gd name="connsiteX129" fmla="*/ 354699 w 663095"/>
              <a:gd name="connsiteY129" fmla="*/ 20130 h 798201"/>
              <a:gd name="connsiteX130" fmla="*/ 262966 w 663095"/>
              <a:gd name="connsiteY130" fmla="*/ 20130 h 798201"/>
              <a:gd name="connsiteX131" fmla="*/ 241999 w 663095"/>
              <a:gd name="connsiteY131" fmla="*/ 42010 h 798201"/>
              <a:gd name="connsiteX132" fmla="*/ 241999 w 663095"/>
              <a:gd name="connsiteY132" fmla="*/ 45511 h 798201"/>
              <a:gd name="connsiteX133" fmla="*/ 262966 w 663095"/>
              <a:gd name="connsiteY133" fmla="*/ 66517 h 798201"/>
              <a:gd name="connsiteX134" fmla="*/ 287428 w 663095"/>
              <a:gd name="connsiteY134" fmla="*/ 66517 h 798201"/>
              <a:gd name="connsiteX135" fmla="*/ 287428 w 663095"/>
              <a:gd name="connsiteY135" fmla="*/ 20130 h 798201"/>
              <a:gd name="connsiteX136" fmla="*/ 262966 w 663095"/>
              <a:gd name="connsiteY136" fmla="*/ 0 h 798201"/>
              <a:gd name="connsiteX137" fmla="*/ 400128 w 663095"/>
              <a:gd name="connsiteY137" fmla="*/ 0 h 798201"/>
              <a:gd name="connsiteX138" fmla="*/ 441189 w 663095"/>
              <a:gd name="connsiteY138" fmla="*/ 42010 h 798201"/>
              <a:gd name="connsiteX139" fmla="*/ 441189 w 663095"/>
              <a:gd name="connsiteY139" fmla="*/ 45511 h 798201"/>
              <a:gd name="connsiteX140" fmla="*/ 400128 w 663095"/>
              <a:gd name="connsiteY140" fmla="*/ 87522 h 798201"/>
              <a:gd name="connsiteX141" fmla="*/ 358193 w 663095"/>
              <a:gd name="connsiteY141" fmla="*/ 87522 h 798201"/>
              <a:gd name="connsiteX142" fmla="*/ 358193 w 663095"/>
              <a:gd name="connsiteY142" fmla="*/ 134784 h 798201"/>
              <a:gd name="connsiteX143" fmla="*/ 533795 w 663095"/>
              <a:gd name="connsiteY143" fmla="*/ 202176 h 798201"/>
              <a:gd name="connsiteX144" fmla="*/ 588835 w 663095"/>
              <a:gd name="connsiteY144" fmla="*/ 147912 h 798201"/>
              <a:gd name="connsiteX145" fmla="*/ 626402 w 663095"/>
              <a:gd name="connsiteY145" fmla="*/ 147912 h 798201"/>
              <a:gd name="connsiteX146" fmla="*/ 649990 w 663095"/>
              <a:gd name="connsiteY146" fmla="*/ 171543 h 798201"/>
              <a:gd name="connsiteX147" fmla="*/ 649990 w 663095"/>
              <a:gd name="connsiteY147" fmla="*/ 209177 h 798201"/>
              <a:gd name="connsiteX148" fmla="*/ 634264 w 663095"/>
              <a:gd name="connsiteY148" fmla="*/ 226682 h 798201"/>
              <a:gd name="connsiteX149" fmla="*/ 633391 w 663095"/>
              <a:gd name="connsiteY149" fmla="*/ 226682 h 798201"/>
              <a:gd name="connsiteX150" fmla="*/ 632517 w 663095"/>
              <a:gd name="connsiteY150" fmla="*/ 227557 h 798201"/>
              <a:gd name="connsiteX151" fmla="*/ 594950 w 663095"/>
              <a:gd name="connsiteY151" fmla="*/ 264316 h 798201"/>
              <a:gd name="connsiteX152" fmla="*/ 663095 w 663095"/>
              <a:gd name="connsiteY152" fmla="*/ 466492 h 798201"/>
              <a:gd name="connsiteX153" fmla="*/ 331110 w 663095"/>
              <a:gd name="connsiteY153" fmla="*/ 798201 h 798201"/>
              <a:gd name="connsiteX154" fmla="*/ 0 w 663095"/>
              <a:gd name="connsiteY154" fmla="*/ 466492 h 798201"/>
              <a:gd name="connsiteX155" fmla="*/ 70765 w 663095"/>
              <a:gd name="connsiteY155" fmla="*/ 260815 h 798201"/>
              <a:gd name="connsiteX156" fmla="*/ 18346 w 663095"/>
              <a:gd name="connsiteY156" fmla="*/ 209177 h 798201"/>
              <a:gd name="connsiteX157" fmla="*/ 10484 w 663095"/>
              <a:gd name="connsiteY157" fmla="*/ 189923 h 798201"/>
              <a:gd name="connsiteX158" fmla="*/ 18346 w 663095"/>
              <a:gd name="connsiteY158" fmla="*/ 171543 h 798201"/>
              <a:gd name="connsiteX159" fmla="*/ 42808 w 663095"/>
              <a:gd name="connsiteY159" fmla="*/ 147912 h 798201"/>
              <a:gd name="connsiteX160" fmla="*/ 80375 w 663095"/>
              <a:gd name="connsiteY160" fmla="*/ 147912 h 798201"/>
              <a:gd name="connsiteX161" fmla="*/ 131920 w 663095"/>
              <a:gd name="connsiteY161" fmla="*/ 200425 h 798201"/>
              <a:gd name="connsiteX162" fmla="*/ 304901 w 663095"/>
              <a:gd name="connsiteY162" fmla="*/ 134784 h 798201"/>
              <a:gd name="connsiteX163" fmla="*/ 304901 w 663095"/>
              <a:gd name="connsiteY163" fmla="*/ 87522 h 798201"/>
              <a:gd name="connsiteX164" fmla="*/ 262966 w 663095"/>
              <a:gd name="connsiteY164" fmla="*/ 87522 h 798201"/>
              <a:gd name="connsiteX165" fmla="*/ 221905 w 663095"/>
              <a:gd name="connsiteY165" fmla="*/ 45511 h 798201"/>
              <a:gd name="connsiteX166" fmla="*/ 221905 w 663095"/>
              <a:gd name="connsiteY166" fmla="*/ 42010 h 798201"/>
              <a:gd name="connsiteX167" fmla="*/ 262966 w 663095"/>
              <a:gd name="connsiteY167" fmla="*/ 0 h 79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663095" h="798201">
                <a:moveTo>
                  <a:pt x="331112" y="331984"/>
                </a:moveTo>
                <a:cubicBezTo>
                  <a:pt x="337214" y="331984"/>
                  <a:pt x="341573" y="336391"/>
                  <a:pt x="341573" y="342559"/>
                </a:cubicBezTo>
                <a:lnTo>
                  <a:pt x="341573" y="369879"/>
                </a:lnTo>
                <a:cubicBezTo>
                  <a:pt x="353776" y="371642"/>
                  <a:pt x="368595" y="378692"/>
                  <a:pt x="373825" y="396318"/>
                </a:cubicBezTo>
                <a:cubicBezTo>
                  <a:pt x="375568" y="401605"/>
                  <a:pt x="371210" y="407774"/>
                  <a:pt x="365980" y="409537"/>
                </a:cubicBezTo>
                <a:cubicBezTo>
                  <a:pt x="360749" y="410418"/>
                  <a:pt x="354648" y="406893"/>
                  <a:pt x="352904" y="401605"/>
                </a:cubicBezTo>
                <a:cubicBezTo>
                  <a:pt x="350289" y="390149"/>
                  <a:pt x="333727" y="390149"/>
                  <a:pt x="332856" y="390149"/>
                </a:cubicBezTo>
                <a:cubicBezTo>
                  <a:pt x="314551" y="390149"/>
                  <a:pt x="299732" y="405130"/>
                  <a:pt x="299732" y="423637"/>
                </a:cubicBezTo>
                <a:cubicBezTo>
                  <a:pt x="299732" y="442144"/>
                  <a:pt x="312807" y="457126"/>
                  <a:pt x="331112" y="458007"/>
                </a:cubicBezTo>
                <a:lnTo>
                  <a:pt x="332856" y="458007"/>
                </a:lnTo>
                <a:cubicBezTo>
                  <a:pt x="361621" y="458888"/>
                  <a:pt x="385156" y="483564"/>
                  <a:pt x="385156" y="513528"/>
                </a:cubicBezTo>
                <a:cubicBezTo>
                  <a:pt x="385156" y="539966"/>
                  <a:pt x="365980" y="561998"/>
                  <a:pt x="341573" y="567286"/>
                </a:cubicBezTo>
                <a:lnTo>
                  <a:pt x="341573" y="594606"/>
                </a:lnTo>
                <a:cubicBezTo>
                  <a:pt x="341573" y="599893"/>
                  <a:pt x="337214" y="605181"/>
                  <a:pt x="331112" y="605181"/>
                </a:cubicBezTo>
                <a:cubicBezTo>
                  <a:pt x="325882" y="605181"/>
                  <a:pt x="321524" y="599893"/>
                  <a:pt x="321524" y="594606"/>
                </a:cubicBezTo>
                <a:lnTo>
                  <a:pt x="321524" y="568167"/>
                </a:lnTo>
                <a:cubicBezTo>
                  <a:pt x="311936" y="567286"/>
                  <a:pt x="298860" y="564642"/>
                  <a:pt x="289272" y="555829"/>
                </a:cubicBezTo>
                <a:cubicBezTo>
                  <a:pt x="284042" y="552304"/>
                  <a:pt x="284042" y="546135"/>
                  <a:pt x="287529" y="540847"/>
                </a:cubicBezTo>
                <a:cubicBezTo>
                  <a:pt x="291887" y="536441"/>
                  <a:pt x="297989" y="536441"/>
                  <a:pt x="302347" y="539966"/>
                </a:cubicBezTo>
                <a:cubicBezTo>
                  <a:pt x="310192" y="547016"/>
                  <a:pt x="324139" y="547898"/>
                  <a:pt x="329369" y="547898"/>
                </a:cubicBezTo>
                <a:cubicBezTo>
                  <a:pt x="348546" y="547898"/>
                  <a:pt x="364236" y="532916"/>
                  <a:pt x="364236" y="513528"/>
                </a:cubicBezTo>
                <a:cubicBezTo>
                  <a:pt x="364236" y="495021"/>
                  <a:pt x="349418" y="480039"/>
                  <a:pt x="331112" y="479158"/>
                </a:cubicBezTo>
                <a:lnTo>
                  <a:pt x="329369" y="479158"/>
                </a:lnTo>
                <a:cubicBezTo>
                  <a:pt x="300604" y="477395"/>
                  <a:pt x="277940" y="453601"/>
                  <a:pt x="277940" y="423637"/>
                </a:cubicBezTo>
                <a:cubicBezTo>
                  <a:pt x="277940" y="397199"/>
                  <a:pt x="297117" y="375167"/>
                  <a:pt x="321524" y="369879"/>
                </a:cubicBezTo>
                <a:lnTo>
                  <a:pt x="321524" y="342559"/>
                </a:lnTo>
                <a:cubicBezTo>
                  <a:pt x="321524" y="336391"/>
                  <a:pt x="325882" y="331984"/>
                  <a:pt x="331112" y="331984"/>
                </a:cubicBezTo>
                <a:close/>
                <a:moveTo>
                  <a:pt x="321502" y="221729"/>
                </a:moveTo>
                <a:cubicBezTo>
                  <a:pt x="261244" y="224353"/>
                  <a:pt x="207099" y="248846"/>
                  <a:pt x="166053" y="286460"/>
                </a:cubicBezTo>
                <a:lnTo>
                  <a:pt x="189633" y="310952"/>
                </a:lnTo>
                <a:cubicBezTo>
                  <a:pt x="193999" y="314451"/>
                  <a:pt x="193999" y="320575"/>
                  <a:pt x="189633" y="324948"/>
                </a:cubicBezTo>
                <a:cubicBezTo>
                  <a:pt x="187886" y="326698"/>
                  <a:pt x="185266" y="327572"/>
                  <a:pt x="182646" y="327572"/>
                </a:cubicBezTo>
                <a:cubicBezTo>
                  <a:pt x="180026" y="327572"/>
                  <a:pt x="178280" y="326698"/>
                  <a:pt x="175660" y="324948"/>
                </a:cubicBezTo>
                <a:lnTo>
                  <a:pt x="152080" y="301330"/>
                </a:lnTo>
                <a:cubicBezTo>
                  <a:pt x="113655" y="342443"/>
                  <a:pt x="89202" y="396677"/>
                  <a:pt x="87456" y="456160"/>
                </a:cubicBezTo>
                <a:lnTo>
                  <a:pt x="120641" y="456160"/>
                </a:lnTo>
                <a:cubicBezTo>
                  <a:pt x="126755" y="456160"/>
                  <a:pt x="131121" y="461408"/>
                  <a:pt x="131121" y="467532"/>
                </a:cubicBezTo>
                <a:cubicBezTo>
                  <a:pt x="131121" y="472780"/>
                  <a:pt x="126755" y="477154"/>
                  <a:pt x="120641" y="477154"/>
                </a:cubicBezTo>
                <a:lnTo>
                  <a:pt x="87456" y="477154"/>
                </a:lnTo>
                <a:cubicBezTo>
                  <a:pt x="89202" y="537511"/>
                  <a:pt x="113655" y="591745"/>
                  <a:pt x="152080" y="632858"/>
                </a:cubicBezTo>
                <a:lnTo>
                  <a:pt x="175660" y="608365"/>
                </a:lnTo>
                <a:cubicBezTo>
                  <a:pt x="179153" y="603991"/>
                  <a:pt x="186139" y="603991"/>
                  <a:pt x="189633" y="608365"/>
                </a:cubicBezTo>
                <a:cubicBezTo>
                  <a:pt x="193999" y="612739"/>
                  <a:pt x="193999" y="619737"/>
                  <a:pt x="189633" y="623236"/>
                </a:cubicBezTo>
                <a:lnTo>
                  <a:pt x="166053" y="646854"/>
                </a:lnTo>
                <a:cubicBezTo>
                  <a:pt x="207099" y="685342"/>
                  <a:pt x="261244" y="709835"/>
                  <a:pt x="321502" y="711585"/>
                </a:cubicBezTo>
                <a:lnTo>
                  <a:pt x="321502" y="678344"/>
                </a:lnTo>
                <a:cubicBezTo>
                  <a:pt x="321502" y="672221"/>
                  <a:pt x="325869" y="666973"/>
                  <a:pt x="331109" y="666973"/>
                </a:cubicBezTo>
                <a:cubicBezTo>
                  <a:pt x="337222" y="666973"/>
                  <a:pt x="341589" y="672221"/>
                  <a:pt x="341589" y="678344"/>
                </a:cubicBezTo>
                <a:lnTo>
                  <a:pt x="341589" y="711585"/>
                </a:lnTo>
                <a:cubicBezTo>
                  <a:pt x="401847" y="709835"/>
                  <a:pt x="455992" y="685342"/>
                  <a:pt x="497037" y="646854"/>
                </a:cubicBezTo>
                <a:lnTo>
                  <a:pt x="473458" y="623236"/>
                </a:lnTo>
                <a:cubicBezTo>
                  <a:pt x="469092" y="619737"/>
                  <a:pt x="469092" y="612739"/>
                  <a:pt x="473458" y="608365"/>
                </a:cubicBezTo>
                <a:cubicBezTo>
                  <a:pt x="476951" y="603991"/>
                  <a:pt x="483938" y="603991"/>
                  <a:pt x="487431" y="608365"/>
                </a:cubicBezTo>
                <a:lnTo>
                  <a:pt x="511884" y="632858"/>
                </a:lnTo>
                <a:cubicBezTo>
                  <a:pt x="549436" y="591745"/>
                  <a:pt x="573889" y="537511"/>
                  <a:pt x="576508" y="477154"/>
                </a:cubicBezTo>
                <a:lnTo>
                  <a:pt x="542449" y="477154"/>
                </a:lnTo>
                <a:cubicBezTo>
                  <a:pt x="536336" y="477154"/>
                  <a:pt x="531970" y="472780"/>
                  <a:pt x="531970" y="467532"/>
                </a:cubicBezTo>
                <a:cubicBezTo>
                  <a:pt x="531970" y="461408"/>
                  <a:pt x="536336" y="456160"/>
                  <a:pt x="542449" y="456160"/>
                </a:cubicBezTo>
                <a:lnTo>
                  <a:pt x="576508" y="456160"/>
                </a:lnTo>
                <a:cubicBezTo>
                  <a:pt x="573889" y="396677"/>
                  <a:pt x="549436" y="342443"/>
                  <a:pt x="511884" y="301330"/>
                </a:cubicBezTo>
                <a:lnTo>
                  <a:pt x="487431" y="324948"/>
                </a:lnTo>
                <a:cubicBezTo>
                  <a:pt x="485684" y="326698"/>
                  <a:pt x="483064" y="327572"/>
                  <a:pt x="480445" y="327572"/>
                </a:cubicBezTo>
                <a:cubicBezTo>
                  <a:pt x="477825" y="327572"/>
                  <a:pt x="475205" y="326698"/>
                  <a:pt x="473458" y="324948"/>
                </a:cubicBezTo>
                <a:cubicBezTo>
                  <a:pt x="469092" y="320575"/>
                  <a:pt x="469092" y="314451"/>
                  <a:pt x="473458" y="310952"/>
                </a:cubicBezTo>
                <a:lnTo>
                  <a:pt x="497037" y="286460"/>
                </a:lnTo>
                <a:cubicBezTo>
                  <a:pt x="455992" y="248846"/>
                  <a:pt x="401847" y="224353"/>
                  <a:pt x="341589" y="221729"/>
                </a:cubicBezTo>
                <a:lnTo>
                  <a:pt x="341589" y="255844"/>
                </a:lnTo>
                <a:cubicBezTo>
                  <a:pt x="341589" y="261967"/>
                  <a:pt x="337222" y="266341"/>
                  <a:pt x="331109" y="266341"/>
                </a:cubicBezTo>
                <a:cubicBezTo>
                  <a:pt x="325869" y="266341"/>
                  <a:pt x="321502" y="261967"/>
                  <a:pt x="321502" y="255844"/>
                </a:cubicBezTo>
                <a:close/>
                <a:moveTo>
                  <a:pt x="331109" y="200735"/>
                </a:moveTo>
                <a:cubicBezTo>
                  <a:pt x="477825" y="200735"/>
                  <a:pt x="597468" y="320575"/>
                  <a:pt x="597468" y="467532"/>
                </a:cubicBezTo>
                <a:cubicBezTo>
                  <a:pt x="597468" y="613614"/>
                  <a:pt x="477825" y="732578"/>
                  <a:pt x="331109" y="732578"/>
                </a:cubicBezTo>
                <a:cubicBezTo>
                  <a:pt x="185266" y="732578"/>
                  <a:pt x="65623" y="613614"/>
                  <a:pt x="65623" y="467532"/>
                </a:cubicBezTo>
                <a:cubicBezTo>
                  <a:pt x="65623" y="320575"/>
                  <a:pt x="185266" y="200735"/>
                  <a:pt x="331109" y="200735"/>
                </a:cubicBezTo>
                <a:close/>
                <a:moveTo>
                  <a:pt x="578351" y="187297"/>
                </a:moveTo>
                <a:lnTo>
                  <a:pt x="550395" y="215304"/>
                </a:lnTo>
                <a:cubicBezTo>
                  <a:pt x="552142" y="216179"/>
                  <a:pt x="552142" y="217930"/>
                  <a:pt x="553889" y="219680"/>
                </a:cubicBezTo>
                <a:cubicBezTo>
                  <a:pt x="555637" y="220555"/>
                  <a:pt x="557384" y="222306"/>
                  <a:pt x="558257" y="224056"/>
                </a:cubicBezTo>
                <a:cubicBezTo>
                  <a:pt x="564373" y="228432"/>
                  <a:pt x="568741" y="232808"/>
                  <a:pt x="573109" y="238060"/>
                </a:cubicBezTo>
                <a:cubicBezTo>
                  <a:pt x="575730" y="239810"/>
                  <a:pt x="576604" y="242436"/>
                  <a:pt x="578351" y="244186"/>
                </a:cubicBezTo>
                <a:cubicBezTo>
                  <a:pt x="580099" y="245062"/>
                  <a:pt x="580972" y="246812"/>
                  <a:pt x="582719" y="248562"/>
                </a:cubicBezTo>
                <a:lnTo>
                  <a:pt x="610676" y="219680"/>
                </a:lnTo>
                <a:close/>
                <a:moveTo>
                  <a:pt x="86491" y="183796"/>
                </a:moveTo>
                <a:lnTo>
                  <a:pt x="54166" y="215304"/>
                </a:lnTo>
                <a:lnTo>
                  <a:pt x="82996" y="245062"/>
                </a:lnTo>
                <a:cubicBezTo>
                  <a:pt x="89985" y="238060"/>
                  <a:pt x="96974" y="230183"/>
                  <a:pt x="104837" y="223181"/>
                </a:cubicBezTo>
                <a:cubicBezTo>
                  <a:pt x="107458" y="220555"/>
                  <a:pt x="109205" y="219680"/>
                  <a:pt x="111826" y="217054"/>
                </a:cubicBezTo>
                <a:cubicBezTo>
                  <a:pt x="113573" y="215304"/>
                  <a:pt x="114447" y="214429"/>
                  <a:pt x="116194" y="213554"/>
                </a:cubicBezTo>
                <a:close/>
                <a:moveTo>
                  <a:pt x="602813" y="162791"/>
                </a:moveTo>
                <a:lnTo>
                  <a:pt x="593203" y="172418"/>
                </a:lnTo>
                <a:lnTo>
                  <a:pt x="625528" y="204801"/>
                </a:lnTo>
                <a:lnTo>
                  <a:pt x="635138" y="195174"/>
                </a:lnTo>
                <a:cubicBezTo>
                  <a:pt x="637759" y="192548"/>
                  <a:pt x="637759" y="189047"/>
                  <a:pt x="635138" y="186422"/>
                </a:cubicBezTo>
                <a:lnTo>
                  <a:pt x="611550" y="162791"/>
                </a:lnTo>
                <a:cubicBezTo>
                  <a:pt x="609802" y="160165"/>
                  <a:pt x="604560" y="160165"/>
                  <a:pt x="602813" y="162791"/>
                </a:cubicBezTo>
                <a:close/>
                <a:moveTo>
                  <a:pt x="61155" y="161040"/>
                </a:moveTo>
                <a:cubicBezTo>
                  <a:pt x="59408" y="161040"/>
                  <a:pt x="58534" y="161916"/>
                  <a:pt x="56787" y="162791"/>
                </a:cubicBezTo>
                <a:lnTo>
                  <a:pt x="33198" y="186422"/>
                </a:lnTo>
                <a:cubicBezTo>
                  <a:pt x="32325" y="187297"/>
                  <a:pt x="31451" y="189047"/>
                  <a:pt x="31451" y="189923"/>
                </a:cubicBezTo>
                <a:cubicBezTo>
                  <a:pt x="31451" y="192548"/>
                  <a:pt x="32325" y="194299"/>
                  <a:pt x="33198" y="195174"/>
                </a:cubicBezTo>
                <a:lnTo>
                  <a:pt x="39314" y="201301"/>
                </a:lnTo>
                <a:lnTo>
                  <a:pt x="71639" y="168917"/>
                </a:lnTo>
                <a:lnTo>
                  <a:pt x="65523" y="162791"/>
                </a:lnTo>
                <a:cubicBezTo>
                  <a:pt x="64649" y="161916"/>
                  <a:pt x="62902" y="161040"/>
                  <a:pt x="61155" y="161040"/>
                </a:cubicBezTo>
                <a:close/>
                <a:moveTo>
                  <a:pt x="315385" y="154914"/>
                </a:moveTo>
                <a:cubicBezTo>
                  <a:pt x="247241" y="158415"/>
                  <a:pt x="184338" y="183796"/>
                  <a:pt x="134541" y="224931"/>
                </a:cubicBezTo>
                <a:cubicBezTo>
                  <a:pt x="133667" y="225807"/>
                  <a:pt x="132794" y="226682"/>
                  <a:pt x="131920" y="226682"/>
                </a:cubicBezTo>
                <a:cubicBezTo>
                  <a:pt x="129299" y="229308"/>
                  <a:pt x="125804" y="232808"/>
                  <a:pt x="122310" y="235434"/>
                </a:cubicBezTo>
                <a:cubicBezTo>
                  <a:pt x="59408" y="292323"/>
                  <a:pt x="20094" y="374594"/>
                  <a:pt x="20094" y="466492"/>
                </a:cubicBezTo>
                <a:cubicBezTo>
                  <a:pt x="20094" y="638036"/>
                  <a:pt x="159876" y="777196"/>
                  <a:pt x="331110" y="777196"/>
                </a:cubicBezTo>
                <a:cubicBezTo>
                  <a:pt x="503218" y="777196"/>
                  <a:pt x="643001" y="638036"/>
                  <a:pt x="643001" y="466492"/>
                </a:cubicBezTo>
                <a:cubicBezTo>
                  <a:pt x="643001" y="299325"/>
                  <a:pt x="511954" y="162791"/>
                  <a:pt x="347710" y="154914"/>
                </a:cubicBezTo>
                <a:cubicBezTo>
                  <a:pt x="337226" y="154039"/>
                  <a:pt x="325869" y="154039"/>
                  <a:pt x="315385" y="154914"/>
                </a:cubicBezTo>
                <a:close/>
                <a:moveTo>
                  <a:pt x="324995" y="87522"/>
                </a:moveTo>
                <a:lnTo>
                  <a:pt x="324995" y="133033"/>
                </a:lnTo>
                <a:cubicBezTo>
                  <a:pt x="327616" y="133033"/>
                  <a:pt x="329363" y="133033"/>
                  <a:pt x="331110" y="133033"/>
                </a:cubicBezTo>
                <a:cubicBezTo>
                  <a:pt x="333731" y="133033"/>
                  <a:pt x="335479" y="133033"/>
                  <a:pt x="338100" y="133033"/>
                </a:cubicBezTo>
                <a:lnTo>
                  <a:pt x="338100" y="87522"/>
                </a:lnTo>
                <a:close/>
                <a:moveTo>
                  <a:pt x="375666" y="20130"/>
                </a:moveTo>
                <a:lnTo>
                  <a:pt x="375666" y="66517"/>
                </a:lnTo>
                <a:lnTo>
                  <a:pt x="400128" y="66517"/>
                </a:lnTo>
                <a:cubicBezTo>
                  <a:pt x="411486" y="66517"/>
                  <a:pt x="421096" y="56889"/>
                  <a:pt x="421096" y="45511"/>
                </a:cubicBezTo>
                <a:lnTo>
                  <a:pt x="421096" y="42010"/>
                </a:lnTo>
                <a:cubicBezTo>
                  <a:pt x="421096" y="30633"/>
                  <a:pt x="411486" y="20130"/>
                  <a:pt x="400128" y="20130"/>
                </a:cubicBezTo>
                <a:close/>
                <a:moveTo>
                  <a:pt x="308396" y="20130"/>
                </a:moveTo>
                <a:lnTo>
                  <a:pt x="308396" y="66517"/>
                </a:lnTo>
                <a:lnTo>
                  <a:pt x="324995" y="66517"/>
                </a:lnTo>
                <a:lnTo>
                  <a:pt x="338100" y="66517"/>
                </a:lnTo>
                <a:lnTo>
                  <a:pt x="354699" y="66517"/>
                </a:lnTo>
                <a:lnTo>
                  <a:pt x="354699" y="20130"/>
                </a:lnTo>
                <a:close/>
                <a:moveTo>
                  <a:pt x="262966" y="20130"/>
                </a:moveTo>
                <a:cubicBezTo>
                  <a:pt x="251609" y="20130"/>
                  <a:pt x="241999" y="30633"/>
                  <a:pt x="241999" y="42010"/>
                </a:cubicBezTo>
                <a:lnTo>
                  <a:pt x="241999" y="45511"/>
                </a:lnTo>
                <a:cubicBezTo>
                  <a:pt x="241999" y="56889"/>
                  <a:pt x="251609" y="66517"/>
                  <a:pt x="262966" y="66517"/>
                </a:cubicBezTo>
                <a:lnTo>
                  <a:pt x="287428" y="66517"/>
                </a:lnTo>
                <a:lnTo>
                  <a:pt x="287428" y="20130"/>
                </a:lnTo>
                <a:close/>
                <a:moveTo>
                  <a:pt x="262966" y="0"/>
                </a:moveTo>
                <a:lnTo>
                  <a:pt x="400128" y="0"/>
                </a:lnTo>
                <a:cubicBezTo>
                  <a:pt x="422843" y="0"/>
                  <a:pt x="441189" y="18379"/>
                  <a:pt x="441189" y="42010"/>
                </a:cubicBezTo>
                <a:lnTo>
                  <a:pt x="441189" y="45511"/>
                </a:lnTo>
                <a:cubicBezTo>
                  <a:pt x="441189" y="68267"/>
                  <a:pt x="422843" y="87522"/>
                  <a:pt x="400128" y="87522"/>
                </a:cubicBezTo>
                <a:lnTo>
                  <a:pt x="358193" y="87522"/>
                </a:lnTo>
                <a:lnTo>
                  <a:pt x="358193" y="134784"/>
                </a:lnTo>
                <a:cubicBezTo>
                  <a:pt x="424590" y="140035"/>
                  <a:pt x="484872" y="164541"/>
                  <a:pt x="533795" y="202176"/>
                </a:cubicBezTo>
                <a:lnTo>
                  <a:pt x="588835" y="147912"/>
                </a:lnTo>
                <a:cubicBezTo>
                  <a:pt x="598445" y="137409"/>
                  <a:pt x="615918" y="137409"/>
                  <a:pt x="626402" y="147912"/>
                </a:cubicBezTo>
                <a:lnTo>
                  <a:pt x="649990" y="171543"/>
                </a:lnTo>
                <a:cubicBezTo>
                  <a:pt x="660474" y="182046"/>
                  <a:pt x="660474" y="199550"/>
                  <a:pt x="649990" y="209177"/>
                </a:cubicBezTo>
                <a:lnTo>
                  <a:pt x="634264" y="226682"/>
                </a:lnTo>
                <a:lnTo>
                  <a:pt x="633391" y="226682"/>
                </a:lnTo>
                <a:lnTo>
                  <a:pt x="632517" y="227557"/>
                </a:lnTo>
                <a:lnTo>
                  <a:pt x="594950" y="264316"/>
                </a:lnTo>
                <a:cubicBezTo>
                  <a:pt x="638633" y="319455"/>
                  <a:pt x="663095" y="390348"/>
                  <a:pt x="663095" y="466492"/>
                </a:cubicBezTo>
                <a:cubicBezTo>
                  <a:pt x="663095" y="649414"/>
                  <a:pt x="514575" y="798201"/>
                  <a:pt x="331110" y="798201"/>
                </a:cubicBezTo>
                <a:cubicBezTo>
                  <a:pt x="148519" y="798201"/>
                  <a:pt x="0" y="649414"/>
                  <a:pt x="0" y="466492"/>
                </a:cubicBezTo>
                <a:cubicBezTo>
                  <a:pt x="0" y="388598"/>
                  <a:pt x="26209" y="317705"/>
                  <a:pt x="70765" y="260815"/>
                </a:cubicBezTo>
                <a:lnTo>
                  <a:pt x="18346" y="209177"/>
                </a:lnTo>
                <a:cubicBezTo>
                  <a:pt x="13105" y="204801"/>
                  <a:pt x="10484" y="197800"/>
                  <a:pt x="10484" y="189923"/>
                </a:cubicBezTo>
                <a:cubicBezTo>
                  <a:pt x="10484" y="183796"/>
                  <a:pt x="13105" y="176794"/>
                  <a:pt x="18346" y="171543"/>
                </a:cubicBezTo>
                <a:lnTo>
                  <a:pt x="42808" y="147912"/>
                </a:lnTo>
                <a:cubicBezTo>
                  <a:pt x="52418" y="137409"/>
                  <a:pt x="69891" y="137409"/>
                  <a:pt x="80375" y="147912"/>
                </a:cubicBezTo>
                <a:lnTo>
                  <a:pt x="131920" y="200425"/>
                </a:lnTo>
                <a:cubicBezTo>
                  <a:pt x="180844" y="162791"/>
                  <a:pt x="240251" y="139160"/>
                  <a:pt x="304901" y="134784"/>
                </a:cubicBezTo>
                <a:lnTo>
                  <a:pt x="304901" y="87522"/>
                </a:lnTo>
                <a:lnTo>
                  <a:pt x="262966" y="87522"/>
                </a:lnTo>
                <a:cubicBezTo>
                  <a:pt x="240251" y="87522"/>
                  <a:pt x="221905" y="68267"/>
                  <a:pt x="221905" y="45511"/>
                </a:cubicBezTo>
                <a:lnTo>
                  <a:pt x="221905" y="42010"/>
                </a:lnTo>
                <a:cubicBezTo>
                  <a:pt x="221905" y="18379"/>
                  <a:pt x="240251" y="0"/>
                  <a:pt x="2629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F776844-835C-4CD6-B92A-29674FDC9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8597" y="3705864"/>
            <a:ext cx="782764" cy="601318"/>
          </a:xfrm>
          <a:custGeom>
            <a:avLst/>
            <a:gdLst>
              <a:gd name="connsiteX0" fmla="*/ 573828 w 782764"/>
              <a:gd name="connsiteY0" fmla="*/ 472020 h 601318"/>
              <a:gd name="connsiteX1" fmla="*/ 510277 w 782764"/>
              <a:gd name="connsiteY1" fmla="*/ 535783 h 601318"/>
              <a:gd name="connsiteX2" fmla="*/ 510277 w 782764"/>
              <a:gd name="connsiteY2" fmla="*/ 576521 h 601318"/>
              <a:gd name="connsiteX3" fmla="*/ 512889 w 782764"/>
              <a:gd name="connsiteY3" fmla="*/ 580949 h 601318"/>
              <a:gd name="connsiteX4" fmla="*/ 758389 w 782764"/>
              <a:gd name="connsiteY4" fmla="*/ 580949 h 601318"/>
              <a:gd name="connsiteX5" fmla="*/ 761871 w 782764"/>
              <a:gd name="connsiteY5" fmla="*/ 576521 h 601318"/>
              <a:gd name="connsiteX6" fmla="*/ 761871 w 782764"/>
              <a:gd name="connsiteY6" fmla="*/ 535783 h 601318"/>
              <a:gd name="connsiteX7" fmla="*/ 698319 w 782764"/>
              <a:gd name="connsiteY7" fmla="*/ 472020 h 601318"/>
              <a:gd name="connsiteX8" fmla="*/ 85303 w 782764"/>
              <a:gd name="connsiteY8" fmla="*/ 472020 h 601318"/>
              <a:gd name="connsiteX9" fmla="*/ 21106 w 782764"/>
              <a:gd name="connsiteY9" fmla="*/ 535783 h 601318"/>
              <a:gd name="connsiteX10" fmla="*/ 21106 w 782764"/>
              <a:gd name="connsiteY10" fmla="*/ 576521 h 601318"/>
              <a:gd name="connsiteX11" fmla="*/ 24623 w 782764"/>
              <a:gd name="connsiteY11" fmla="*/ 580949 h 601318"/>
              <a:gd name="connsiteX12" fmla="*/ 271737 w 782764"/>
              <a:gd name="connsiteY12" fmla="*/ 580949 h 601318"/>
              <a:gd name="connsiteX13" fmla="*/ 275255 w 782764"/>
              <a:gd name="connsiteY13" fmla="*/ 576521 h 601318"/>
              <a:gd name="connsiteX14" fmla="*/ 275255 w 782764"/>
              <a:gd name="connsiteY14" fmla="*/ 535783 h 601318"/>
              <a:gd name="connsiteX15" fmla="*/ 211058 w 782764"/>
              <a:gd name="connsiteY15" fmla="*/ 472020 h 601318"/>
              <a:gd name="connsiteX16" fmla="*/ 573828 w 782764"/>
              <a:gd name="connsiteY16" fmla="*/ 451651 h 601318"/>
              <a:gd name="connsiteX17" fmla="*/ 698319 w 782764"/>
              <a:gd name="connsiteY17" fmla="*/ 451651 h 601318"/>
              <a:gd name="connsiteX18" fmla="*/ 782764 w 782764"/>
              <a:gd name="connsiteY18" fmla="*/ 535783 h 601318"/>
              <a:gd name="connsiteX19" fmla="*/ 782764 w 782764"/>
              <a:gd name="connsiteY19" fmla="*/ 576521 h 601318"/>
              <a:gd name="connsiteX20" fmla="*/ 758389 w 782764"/>
              <a:gd name="connsiteY20" fmla="*/ 601318 h 601318"/>
              <a:gd name="connsiteX21" fmla="*/ 512889 w 782764"/>
              <a:gd name="connsiteY21" fmla="*/ 601318 h 601318"/>
              <a:gd name="connsiteX22" fmla="*/ 490254 w 782764"/>
              <a:gd name="connsiteY22" fmla="*/ 576521 h 601318"/>
              <a:gd name="connsiteX23" fmla="*/ 490254 w 782764"/>
              <a:gd name="connsiteY23" fmla="*/ 535783 h 601318"/>
              <a:gd name="connsiteX24" fmla="*/ 573828 w 782764"/>
              <a:gd name="connsiteY24" fmla="*/ 451651 h 601318"/>
              <a:gd name="connsiteX25" fmla="*/ 85303 w 782764"/>
              <a:gd name="connsiteY25" fmla="*/ 451651 h 601318"/>
              <a:gd name="connsiteX26" fmla="*/ 211058 w 782764"/>
              <a:gd name="connsiteY26" fmla="*/ 451651 h 601318"/>
              <a:gd name="connsiteX27" fmla="*/ 296361 w 782764"/>
              <a:gd name="connsiteY27" fmla="*/ 535783 h 601318"/>
              <a:gd name="connsiteX28" fmla="*/ 296361 w 782764"/>
              <a:gd name="connsiteY28" fmla="*/ 576521 h 601318"/>
              <a:gd name="connsiteX29" fmla="*/ 271737 w 782764"/>
              <a:gd name="connsiteY29" fmla="*/ 601318 h 601318"/>
              <a:gd name="connsiteX30" fmla="*/ 24623 w 782764"/>
              <a:gd name="connsiteY30" fmla="*/ 601318 h 601318"/>
              <a:gd name="connsiteX31" fmla="*/ 0 w 782764"/>
              <a:gd name="connsiteY31" fmla="*/ 576521 h 601318"/>
              <a:gd name="connsiteX32" fmla="*/ 0 w 782764"/>
              <a:gd name="connsiteY32" fmla="*/ 535783 h 601318"/>
              <a:gd name="connsiteX33" fmla="*/ 85303 w 782764"/>
              <a:gd name="connsiteY33" fmla="*/ 451651 h 601318"/>
              <a:gd name="connsiteX34" fmla="*/ 636505 w 782764"/>
              <a:gd name="connsiteY34" fmla="*/ 326835 h 601318"/>
              <a:gd name="connsiteX35" fmla="*/ 592462 w 782764"/>
              <a:gd name="connsiteY35" fmla="*/ 370585 h 601318"/>
              <a:gd name="connsiteX36" fmla="*/ 636505 w 782764"/>
              <a:gd name="connsiteY36" fmla="*/ 415209 h 601318"/>
              <a:gd name="connsiteX37" fmla="*/ 681429 w 782764"/>
              <a:gd name="connsiteY37" fmla="*/ 370585 h 601318"/>
              <a:gd name="connsiteX38" fmla="*/ 636505 w 782764"/>
              <a:gd name="connsiteY38" fmla="*/ 326835 h 601318"/>
              <a:gd name="connsiteX39" fmla="*/ 145814 w 782764"/>
              <a:gd name="connsiteY39" fmla="*/ 326835 h 601318"/>
              <a:gd name="connsiteX40" fmla="*/ 101189 w 782764"/>
              <a:gd name="connsiteY40" fmla="*/ 370585 h 601318"/>
              <a:gd name="connsiteX41" fmla="*/ 145814 w 782764"/>
              <a:gd name="connsiteY41" fmla="*/ 415209 h 601318"/>
              <a:gd name="connsiteX42" fmla="*/ 190438 w 782764"/>
              <a:gd name="connsiteY42" fmla="*/ 370585 h 601318"/>
              <a:gd name="connsiteX43" fmla="*/ 145814 w 782764"/>
              <a:gd name="connsiteY43" fmla="*/ 326835 h 601318"/>
              <a:gd name="connsiteX44" fmla="*/ 391818 w 782764"/>
              <a:gd name="connsiteY44" fmla="*/ 312681 h 601318"/>
              <a:gd name="connsiteX45" fmla="*/ 401540 w 782764"/>
              <a:gd name="connsiteY45" fmla="*/ 322349 h 601318"/>
              <a:gd name="connsiteX46" fmla="*/ 401540 w 782764"/>
              <a:gd name="connsiteY46" fmla="*/ 411119 h 601318"/>
              <a:gd name="connsiteX47" fmla="*/ 481975 w 782764"/>
              <a:gd name="connsiteY47" fmla="*/ 491099 h 601318"/>
              <a:gd name="connsiteX48" fmla="*/ 481975 w 782764"/>
              <a:gd name="connsiteY48" fmla="*/ 505162 h 601318"/>
              <a:gd name="connsiteX49" fmla="*/ 474020 w 782764"/>
              <a:gd name="connsiteY49" fmla="*/ 508677 h 601318"/>
              <a:gd name="connsiteX50" fmla="*/ 466949 w 782764"/>
              <a:gd name="connsiteY50" fmla="*/ 505162 h 601318"/>
              <a:gd name="connsiteX51" fmla="*/ 391818 w 782764"/>
              <a:gd name="connsiteY51" fmla="*/ 430455 h 601318"/>
              <a:gd name="connsiteX52" fmla="*/ 315802 w 782764"/>
              <a:gd name="connsiteY52" fmla="*/ 506041 h 601318"/>
              <a:gd name="connsiteX53" fmla="*/ 308731 w 782764"/>
              <a:gd name="connsiteY53" fmla="*/ 508677 h 601318"/>
              <a:gd name="connsiteX54" fmla="*/ 301660 w 782764"/>
              <a:gd name="connsiteY54" fmla="*/ 506041 h 601318"/>
              <a:gd name="connsiteX55" fmla="*/ 301660 w 782764"/>
              <a:gd name="connsiteY55" fmla="*/ 491099 h 601318"/>
              <a:gd name="connsiteX56" fmla="*/ 381211 w 782764"/>
              <a:gd name="connsiteY56" fmla="*/ 411119 h 601318"/>
              <a:gd name="connsiteX57" fmla="*/ 381211 w 782764"/>
              <a:gd name="connsiteY57" fmla="*/ 322349 h 601318"/>
              <a:gd name="connsiteX58" fmla="*/ 391818 w 782764"/>
              <a:gd name="connsiteY58" fmla="*/ 312681 h 601318"/>
              <a:gd name="connsiteX59" fmla="*/ 636505 w 782764"/>
              <a:gd name="connsiteY59" fmla="*/ 304960 h 601318"/>
              <a:gd name="connsiteX60" fmla="*/ 701689 w 782764"/>
              <a:gd name="connsiteY60" fmla="*/ 370585 h 601318"/>
              <a:gd name="connsiteX61" fmla="*/ 636505 w 782764"/>
              <a:gd name="connsiteY61" fmla="*/ 435334 h 601318"/>
              <a:gd name="connsiteX62" fmla="*/ 571321 w 782764"/>
              <a:gd name="connsiteY62" fmla="*/ 370585 h 601318"/>
              <a:gd name="connsiteX63" fmla="*/ 636505 w 782764"/>
              <a:gd name="connsiteY63" fmla="*/ 304960 h 601318"/>
              <a:gd name="connsiteX64" fmla="*/ 145814 w 782764"/>
              <a:gd name="connsiteY64" fmla="*/ 304960 h 601318"/>
              <a:gd name="connsiteX65" fmla="*/ 211438 w 782764"/>
              <a:gd name="connsiteY65" fmla="*/ 370585 h 601318"/>
              <a:gd name="connsiteX66" fmla="*/ 145814 w 782764"/>
              <a:gd name="connsiteY66" fmla="*/ 435334 h 601318"/>
              <a:gd name="connsiteX67" fmla="*/ 81064 w 782764"/>
              <a:gd name="connsiteY67" fmla="*/ 370585 h 601318"/>
              <a:gd name="connsiteX68" fmla="*/ 145814 w 782764"/>
              <a:gd name="connsiteY68" fmla="*/ 304960 h 601318"/>
              <a:gd name="connsiteX69" fmla="*/ 423403 w 782764"/>
              <a:gd name="connsiteY69" fmla="*/ 167820 h 601318"/>
              <a:gd name="connsiteX70" fmla="*/ 409474 w 782764"/>
              <a:gd name="connsiteY70" fmla="*/ 191591 h 601318"/>
              <a:gd name="connsiteX71" fmla="*/ 405992 w 782764"/>
              <a:gd name="connsiteY71" fmla="*/ 196873 h 601318"/>
              <a:gd name="connsiteX72" fmla="*/ 418180 w 782764"/>
              <a:gd name="connsiteY72" fmla="*/ 274349 h 601318"/>
              <a:gd name="connsiteX73" fmla="*/ 513072 w 782764"/>
              <a:gd name="connsiteY73" fmla="*/ 274349 h 601318"/>
              <a:gd name="connsiteX74" fmla="*/ 515683 w 782764"/>
              <a:gd name="connsiteY74" fmla="*/ 271708 h 601318"/>
              <a:gd name="connsiteX75" fmla="*/ 515683 w 782764"/>
              <a:gd name="connsiteY75" fmla="*/ 231209 h 601318"/>
              <a:gd name="connsiteX76" fmla="*/ 452132 w 782764"/>
              <a:gd name="connsiteY76" fmla="*/ 167820 h 601318"/>
              <a:gd name="connsiteX77" fmla="*/ 326770 w 782764"/>
              <a:gd name="connsiteY77" fmla="*/ 167820 h 601318"/>
              <a:gd name="connsiteX78" fmla="*/ 264090 w 782764"/>
              <a:gd name="connsiteY78" fmla="*/ 231209 h 601318"/>
              <a:gd name="connsiteX79" fmla="*/ 264090 w 782764"/>
              <a:gd name="connsiteY79" fmla="*/ 271708 h 601318"/>
              <a:gd name="connsiteX80" fmla="*/ 267572 w 782764"/>
              <a:gd name="connsiteY80" fmla="*/ 274349 h 601318"/>
              <a:gd name="connsiteX81" fmla="*/ 361593 w 782764"/>
              <a:gd name="connsiteY81" fmla="*/ 274349 h 601318"/>
              <a:gd name="connsiteX82" fmla="*/ 373781 w 782764"/>
              <a:gd name="connsiteY82" fmla="*/ 196873 h 601318"/>
              <a:gd name="connsiteX83" fmla="*/ 370299 w 782764"/>
              <a:gd name="connsiteY83" fmla="*/ 191591 h 601318"/>
              <a:gd name="connsiteX84" fmla="*/ 356370 w 782764"/>
              <a:gd name="connsiteY84" fmla="*/ 167820 h 601318"/>
              <a:gd name="connsiteX85" fmla="*/ 326770 w 782764"/>
              <a:gd name="connsiteY85" fmla="*/ 146690 h 601318"/>
              <a:gd name="connsiteX86" fmla="*/ 345052 w 782764"/>
              <a:gd name="connsiteY86" fmla="*/ 146690 h 601318"/>
              <a:gd name="connsiteX87" fmla="*/ 435591 w 782764"/>
              <a:gd name="connsiteY87" fmla="*/ 146690 h 601318"/>
              <a:gd name="connsiteX88" fmla="*/ 452132 w 782764"/>
              <a:gd name="connsiteY88" fmla="*/ 146690 h 601318"/>
              <a:gd name="connsiteX89" fmla="*/ 535706 w 782764"/>
              <a:gd name="connsiteY89" fmla="*/ 231209 h 601318"/>
              <a:gd name="connsiteX90" fmla="*/ 535706 w 782764"/>
              <a:gd name="connsiteY90" fmla="*/ 271708 h 601318"/>
              <a:gd name="connsiteX91" fmla="*/ 513072 w 782764"/>
              <a:gd name="connsiteY91" fmla="*/ 296359 h 601318"/>
              <a:gd name="connsiteX92" fmla="*/ 267572 w 782764"/>
              <a:gd name="connsiteY92" fmla="*/ 296359 h 601318"/>
              <a:gd name="connsiteX93" fmla="*/ 243196 w 782764"/>
              <a:gd name="connsiteY93" fmla="*/ 271708 h 601318"/>
              <a:gd name="connsiteX94" fmla="*/ 243196 w 782764"/>
              <a:gd name="connsiteY94" fmla="*/ 231209 h 601318"/>
              <a:gd name="connsiteX95" fmla="*/ 326770 w 782764"/>
              <a:gd name="connsiteY95" fmla="*/ 146690 h 601318"/>
              <a:gd name="connsiteX96" fmla="*/ 389013 w 782764"/>
              <a:gd name="connsiteY96" fmla="*/ 21875 h 601318"/>
              <a:gd name="connsiteX97" fmla="*/ 345263 w 782764"/>
              <a:gd name="connsiteY97" fmla="*/ 65624 h 601318"/>
              <a:gd name="connsiteX98" fmla="*/ 389013 w 782764"/>
              <a:gd name="connsiteY98" fmla="*/ 109374 h 601318"/>
              <a:gd name="connsiteX99" fmla="*/ 433637 w 782764"/>
              <a:gd name="connsiteY99" fmla="*/ 65624 h 601318"/>
              <a:gd name="connsiteX100" fmla="*/ 389013 w 782764"/>
              <a:gd name="connsiteY100" fmla="*/ 21875 h 601318"/>
              <a:gd name="connsiteX101" fmla="*/ 389013 w 782764"/>
              <a:gd name="connsiteY101" fmla="*/ 0 h 601318"/>
              <a:gd name="connsiteX102" fmla="*/ 454637 w 782764"/>
              <a:gd name="connsiteY102" fmla="*/ 65624 h 601318"/>
              <a:gd name="connsiteX103" fmla="*/ 389013 w 782764"/>
              <a:gd name="connsiteY103" fmla="*/ 130374 h 601318"/>
              <a:gd name="connsiteX104" fmla="*/ 324263 w 782764"/>
              <a:gd name="connsiteY104" fmla="*/ 65624 h 601318"/>
              <a:gd name="connsiteX105" fmla="*/ 389013 w 782764"/>
              <a:gd name="connsiteY105" fmla="*/ 0 h 60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782764" h="601318">
                <a:moveTo>
                  <a:pt x="573828" y="472020"/>
                </a:moveTo>
                <a:cubicBezTo>
                  <a:pt x="538135" y="472020"/>
                  <a:pt x="510277" y="501245"/>
                  <a:pt x="510277" y="535783"/>
                </a:cubicBezTo>
                <a:lnTo>
                  <a:pt x="510277" y="576521"/>
                </a:lnTo>
                <a:cubicBezTo>
                  <a:pt x="510277" y="578292"/>
                  <a:pt x="512018" y="580949"/>
                  <a:pt x="512889" y="580949"/>
                </a:cubicBezTo>
                <a:lnTo>
                  <a:pt x="758389" y="580949"/>
                </a:lnTo>
                <a:cubicBezTo>
                  <a:pt x="760130" y="580949"/>
                  <a:pt x="761871" y="578292"/>
                  <a:pt x="761871" y="576521"/>
                </a:cubicBezTo>
                <a:lnTo>
                  <a:pt x="761871" y="535783"/>
                </a:lnTo>
                <a:cubicBezTo>
                  <a:pt x="761871" y="501245"/>
                  <a:pt x="733142" y="472020"/>
                  <a:pt x="698319" y="472020"/>
                </a:cubicBezTo>
                <a:close/>
                <a:moveTo>
                  <a:pt x="85303" y="472020"/>
                </a:moveTo>
                <a:cubicBezTo>
                  <a:pt x="50126" y="472020"/>
                  <a:pt x="21106" y="501245"/>
                  <a:pt x="21106" y="535783"/>
                </a:cubicBezTo>
                <a:lnTo>
                  <a:pt x="21106" y="576521"/>
                </a:lnTo>
                <a:cubicBezTo>
                  <a:pt x="21106" y="578292"/>
                  <a:pt x="21985" y="580949"/>
                  <a:pt x="24623" y="580949"/>
                </a:cubicBezTo>
                <a:lnTo>
                  <a:pt x="271737" y="580949"/>
                </a:lnTo>
                <a:cubicBezTo>
                  <a:pt x="273496" y="580949"/>
                  <a:pt x="275255" y="578292"/>
                  <a:pt x="275255" y="576521"/>
                </a:cubicBezTo>
                <a:lnTo>
                  <a:pt x="275255" y="535783"/>
                </a:lnTo>
                <a:cubicBezTo>
                  <a:pt x="275255" y="501245"/>
                  <a:pt x="246234" y="472020"/>
                  <a:pt x="211058" y="472020"/>
                </a:cubicBezTo>
                <a:close/>
                <a:moveTo>
                  <a:pt x="573828" y="451651"/>
                </a:moveTo>
                <a:lnTo>
                  <a:pt x="698319" y="451651"/>
                </a:lnTo>
                <a:cubicBezTo>
                  <a:pt x="744460" y="451651"/>
                  <a:pt x="782764" y="489732"/>
                  <a:pt x="782764" y="535783"/>
                </a:cubicBezTo>
                <a:lnTo>
                  <a:pt x="782764" y="576521"/>
                </a:lnTo>
                <a:cubicBezTo>
                  <a:pt x="782764" y="590690"/>
                  <a:pt x="771447" y="601318"/>
                  <a:pt x="758389" y="601318"/>
                </a:cubicBezTo>
                <a:lnTo>
                  <a:pt x="512889" y="601318"/>
                </a:lnTo>
                <a:cubicBezTo>
                  <a:pt x="500701" y="601318"/>
                  <a:pt x="490254" y="590690"/>
                  <a:pt x="490254" y="576521"/>
                </a:cubicBezTo>
                <a:lnTo>
                  <a:pt x="490254" y="535783"/>
                </a:lnTo>
                <a:cubicBezTo>
                  <a:pt x="490254" y="489732"/>
                  <a:pt x="526818" y="451651"/>
                  <a:pt x="573828" y="451651"/>
                </a:cubicBezTo>
                <a:close/>
                <a:moveTo>
                  <a:pt x="85303" y="451651"/>
                </a:moveTo>
                <a:lnTo>
                  <a:pt x="211058" y="451651"/>
                </a:lnTo>
                <a:cubicBezTo>
                  <a:pt x="257667" y="451651"/>
                  <a:pt x="296361" y="489732"/>
                  <a:pt x="296361" y="535783"/>
                </a:cubicBezTo>
                <a:lnTo>
                  <a:pt x="296361" y="576521"/>
                </a:lnTo>
                <a:cubicBezTo>
                  <a:pt x="296361" y="590690"/>
                  <a:pt x="284928" y="601318"/>
                  <a:pt x="271737" y="601318"/>
                </a:cubicBezTo>
                <a:lnTo>
                  <a:pt x="24623" y="601318"/>
                </a:lnTo>
                <a:cubicBezTo>
                  <a:pt x="10553" y="601318"/>
                  <a:pt x="0" y="590690"/>
                  <a:pt x="0" y="576521"/>
                </a:cubicBezTo>
                <a:lnTo>
                  <a:pt x="0" y="535783"/>
                </a:lnTo>
                <a:cubicBezTo>
                  <a:pt x="0" y="489732"/>
                  <a:pt x="38694" y="451651"/>
                  <a:pt x="85303" y="451651"/>
                </a:cubicBezTo>
                <a:close/>
                <a:moveTo>
                  <a:pt x="636505" y="326835"/>
                </a:moveTo>
                <a:cubicBezTo>
                  <a:pt x="612722" y="326835"/>
                  <a:pt x="592462" y="346085"/>
                  <a:pt x="592462" y="370585"/>
                </a:cubicBezTo>
                <a:cubicBezTo>
                  <a:pt x="592462" y="395084"/>
                  <a:pt x="612722" y="415209"/>
                  <a:pt x="636505" y="415209"/>
                </a:cubicBezTo>
                <a:cubicBezTo>
                  <a:pt x="661169" y="415209"/>
                  <a:pt x="681429" y="395084"/>
                  <a:pt x="681429" y="370585"/>
                </a:cubicBezTo>
                <a:cubicBezTo>
                  <a:pt x="681429" y="346085"/>
                  <a:pt x="661169" y="326835"/>
                  <a:pt x="636505" y="326835"/>
                </a:cubicBezTo>
                <a:close/>
                <a:moveTo>
                  <a:pt x="145814" y="326835"/>
                </a:moveTo>
                <a:cubicBezTo>
                  <a:pt x="121314" y="326835"/>
                  <a:pt x="101189" y="346085"/>
                  <a:pt x="101189" y="370585"/>
                </a:cubicBezTo>
                <a:cubicBezTo>
                  <a:pt x="101189" y="395084"/>
                  <a:pt x="121314" y="415209"/>
                  <a:pt x="145814" y="415209"/>
                </a:cubicBezTo>
                <a:cubicBezTo>
                  <a:pt x="170313" y="415209"/>
                  <a:pt x="190438" y="395084"/>
                  <a:pt x="190438" y="370585"/>
                </a:cubicBezTo>
                <a:cubicBezTo>
                  <a:pt x="190438" y="346085"/>
                  <a:pt x="170313" y="326835"/>
                  <a:pt x="145814" y="326835"/>
                </a:cubicBezTo>
                <a:close/>
                <a:moveTo>
                  <a:pt x="391818" y="312681"/>
                </a:moveTo>
                <a:cubicBezTo>
                  <a:pt x="397121" y="312681"/>
                  <a:pt x="401540" y="317076"/>
                  <a:pt x="401540" y="322349"/>
                </a:cubicBezTo>
                <a:lnTo>
                  <a:pt x="401540" y="411119"/>
                </a:lnTo>
                <a:lnTo>
                  <a:pt x="481975" y="491099"/>
                </a:lnTo>
                <a:cubicBezTo>
                  <a:pt x="485511" y="494615"/>
                  <a:pt x="485511" y="501646"/>
                  <a:pt x="481975" y="505162"/>
                </a:cubicBezTo>
                <a:cubicBezTo>
                  <a:pt x="479324" y="507798"/>
                  <a:pt x="477556" y="508677"/>
                  <a:pt x="474020" y="508677"/>
                </a:cubicBezTo>
                <a:cubicBezTo>
                  <a:pt x="472253" y="508677"/>
                  <a:pt x="468717" y="507798"/>
                  <a:pt x="466949" y="505162"/>
                </a:cubicBezTo>
                <a:lnTo>
                  <a:pt x="391818" y="430455"/>
                </a:lnTo>
                <a:lnTo>
                  <a:pt x="315802" y="506041"/>
                </a:lnTo>
                <a:cubicBezTo>
                  <a:pt x="314034" y="507798"/>
                  <a:pt x="311382" y="508677"/>
                  <a:pt x="308731" y="508677"/>
                </a:cubicBezTo>
                <a:cubicBezTo>
                  <a:pt x="306079" y="508677"/>
                  <a:pt x="303427" y="507798"/>
                  <a:pt x="301660" y="506041"/>
                </a:cubicBezTo>
                <a:cubicBezTo>
                  <a:pt x="297240" y="501646"/>
                  <a:pt x="297240" y="495494"/>
                  <a:pt x="301660" y="491099"/>
                </a:cubicBezTo>
                <a:lnTo>
                  <a:pt x="381211" y="411119"/>
                </a:lnTo>
                <a:lnTo>
                  <a:pt x="381211" y="322349"/>
                </a:lnTo>
                <a:cubicBezTo>
                  <a:pt x="381211" y="317076"/>
                  <a:pt x="385630" y="312681"/>
                  <a:pt x="391818" y="312681"/>
                </a:cubicBezTo>
                <a:close/>
                <a:moveTo>
                  <a:pt x="636505" y="304960"/>
                </a:moveTo>
                <a:cubicBezTo>
                  <a:pt x="673501" y="304960"/>
                  <a:pt x="701689" y="334710"/>
                  <a:pt x="701689" y="370585"/>
                </a:cubicBezTo>
                <a:cubicBezTo>
                  <a:pt x="701689" y="406459"/>
                  <a:pt x="673501" y="435334"/>
                  <a:pt x="636505" y="435334"/>
                </a:cubicBezTo>
                <a:cubicBezTo>
                  <a:pt x="601270" y="435334"/>
                  <a:pt x="571321" y="406459"/>
                  <a:pt x="571321" y="370585"/>
                </a:cubicBezTo>
                <a:cubicBezTo>
                  <a:pt x="571321" y="334710"/>
                  <a:pt x="601270" y="304960"/>
                  <a:pt x="636505" y="304960"/>
                </a:cubicBezTo>
                <a:close/>
                <a:moveTo>
                  <a:pt x="145814" y="304960"/>
                </a:moveTo>
                <a:cubicBezTo>
                  <a:pt x="182563" y="304960"/>
                  <a:pt x="211438" y="334710"/>
                  <a:pt x="211438" y="370585"/>
                </a:cubicBezTo>
                <a:cubicBezTo>
                  <a:pt x="211438" y="406459"/>
                  <a:pt x="182563" y="435334"/>
                  <a:pt x="145814" y="435334"/>
                </a:cubicBezTo>
                <a:cubicBezTo>
                  <a:pt x="109939" y="435334"/>
                  <a:pt x="81064" y="406459"/>
                  <a:pt x="81064" y="370585"/>
                </a:cubicBezTo>
                <a:cubicBezTo>
                  <a:pt x="81064" y="334710"/>
                  <a:pt x="109939" y="304960"/>
                  <a:pt x="145814" y="304960"/>
                </a:cubicBezTo>
                <a:close/>
                <a:moveTo>
                  <a:pt x="423403" y="167820"/>
                </a:moveTo>
                <a:lnTo>
                  <a:pt x="409474" y="191591"/>
                </a:lnTo>
                <a:cubicBezTo>
                  <a:pt x="407733" y="193352"/>
                  <a:pt x="406863" y="195112"/>
                  <a:pt x="405992" y="196873"/>
                </a:cubicBezTo>
                <a:lnTo>
                  <a:pt x="418180" y="274349"/>
                </a:lnTo>
                <a:lnTo>
                  <a:pt x="513072" y="274349"/>
                </a:lnTo>
                <a:cubicBezTo>
                  <a:pt x="513942" y="274349"/>
                  <a:pt x="515683" y="273469"/>
                  <a:pt x="515683" y="271708"/>
                </a:cubicBezTo>
                <a:lnTo>
                  <a:pt x="515683" y="231209"/>
                </a:lnTo>
                <a:cubicBezTo>
                  <a:pt x="515683" y="195993"/>
                  <a:pt x="487825" y="167820"/>
                  <a:pt x="452132" y="167820"/>
                </a:cubicBezTo>
                <a:close/>
                <a:moveTo>
                  <a:pt x="326770" y="167820"/>
                </a:moveTo>
                <a:cubicBezTo>
                  <a:pt x="292818" y="167820"/>
                  <a:pt x="264090" y="195993"/>
                  <a:pt x="264090" y="231209"/>
                </a:cubicBezTo>
                <a:lnTo>
                  <a:pt x="264090" y="271708"/>
                </a:lnTo>
                <a:cubicBezTo>
                  <a:pt x="264090" y="273469"/>
                  <a:pt x="265831" y="274349"/>
                  <a:pt x="267572" y="274349"/>
                </a:cubicBezTo>
                <a:lnTo>
                  <a:pt x="361593" y="274349"/>
                </a:lnTo>
                <a:lnTo>
                  <a:pt x="373781" y="196873"/>
                </a:lnTo>
                <a:cubicBezTo>
                  <a:pt x="372910" y="195112"/>
                  <a:pt x="372040" y="193352"/>
                  <a:pt x="370299" y="191591"/>
                </a:cubicBezTo>
                <a:lnTo>
                  <a:pt x="356370" y="167820"/>
                </a:lnTo>
                <a:close/>
                <a:moveTo>
                  <a:pt x="326770" y="146690"/>
                </a:moveTo>
                <a:lnTo>
                  <a:pt x="345052" y="146690"/>
                </a:lnTo>
                <a:lnTo>
                  <a:pt x="435591" y="146690"/>
                </a:lnTo>
                <a:lnTo>
                  <a:pt x="452132" y="146690"/>
                </a:lnTo>
                <a:cubicBezTo>
                  <a:pt x="499143" y="146690"/>
                  <a:pt x="535706" y="184547"/>
                  <a:pt x="535706" y="231209"/>
                </a:cubicBezTo>
                <a:lnTo>
                  <a:pt x="535706" y="271708"/>
                </a:lnTo>
                <a:cubicBezTo>
                  <a:pt x="535706" y="284914"/>
                  <a:pt x="525260" y="296359"/>
                  <a:pt x="513072" y="296359"/>
                </a:cubicBezTo>
                <a:lnTo>
                  <a:pt x="267572" y="296359"/>
                </a:lnTo>
                <a:cubicBezTo>
                  <a:pt x="254513" y="296359"/>
                  <a:pt x="243196" y="284914"/>
                  <a:pt x="243196" y="271708"/>
                </a:cubicBezTo>
                <a:lnTo>
                  <a:pt x="243196" y="231209"/>
                </a:lnTo>
                <a:cubicBezTo>
                  <a:pt x="243196" y="184547"/>
                  <a:pt x="280630" y="146690"/>
                  <a:pt x="326770" y="146690"/>
                </a:cubicBezTo>
                <a:close/>
                <a:moveTo>
                  <a:pt x="389013" y="21875"/>
                </a:moveTo>
                <a:cubicBezTo>
                  <a:pt x="365388" y="21875"/>
                  <a:pt x="345263" y="41125"/>
                  <a:pt x="345263" y="65624"/>
                </a:cubicBezTo>
                <a:cubicBezTo>
                  <a:pt x="345263" y="90124"/>
                  <a:pt x="365388" y="109374"/>
                  <a:pt x="389013" y="109374"/>
                </a:cubicBezTo>
                <a:cubicBezTo>
                  <a:pt x="413512" y="109374"/>
                  <a:pt x="433637" y="90124"/>
                  <a:pt x="433637" y="65624"/>
                </a:cubicBezTo>
                <a:cubicBezTo>
                  <a:pt x="433637" y="41125"/>
                  <a:pt x="413512" y="21875"/>
                  <a:pt x="389013" y="21875"/>
                </a:cubicBezTo>
                <a:close/>
                <a:moveTo>
                  <a:pt x="389013" y="0"/>
                </a:moveTo>
                <a:cubicBezTo>
                  <a:pt x="424887" y="0"/>
                  <a:pt x="454637" y="29750"/>
                  <a:pt x="454637" y="65624"/>
                </a:cubicBezTo>
                <a:cubicBezTo>
                  <a:pt x="454637" y="101499"/>
                  <a:pt x="424887" y="130374"/>
                  <a:pt x="389013" y="130374"/>
                </a:cubicBezTo>
                <a:cubicBezTo>
                  <a:pt x="353138" y="130374"/>
                  <a:pt x="324263" y="101499"/>
                  <a:pt x="324263" y="65624"/>
                </a:cubicBezTo>
                <a:cubicBezTo>
                  <a:pt x="324263" y="29750"/>
                  <a:pt x="353138" y="0"/>
                  <a:pt x="3890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83A4E2D-78B2-4D96-B811-320244C76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8155" y="3617077"/>
            <a:ext cx="473942" cy="775042"/>
          </a:xfrm>
          <a:custGeom>
            <a:avLst/>
            <a:gdLst>
              <a:gd name="connsiteX0" fmla="*/ 340400 w 473942"/>
              <a:gd name="connsiteY0" fmla="*/ 632456 h 775042"/>
              <a:gd name="connsiteX1" fmla="*/ 331672 w 473942"/>
              <a:gd name="connsiteY1" fmla="*/ 641203 h 775042"/>
              <a:gd name="connsiteX2" fmla="*/ 331672 w 473942"/>
              <a:gd name="connsiteY2" fmla="*/ 690190 h 775042"/>
              <a:gd name="connsiteX3" fmla="*/ 390152 w 473942"/>
              <a:gd name="connsiteY3" fmla="*/ 632456 h 775042"/>
              <a:gd name="connsiteX4" fmla="*/ 107096 w 473942"/>
              <a:gd name="connsiteY4" fmla="*/ 586762 h 775042"/>
              <a:gd name="connsiteX5" fmla="*/ 238566 w 473942"/>
              <a:gd name="connsiteY5" fmla="*/ 586762 h 775042"/>
              <a:gd name="connsiteX6" fmla="*/ 250036 w 473942"/>
              <a:gd name="connsiteY6" fmla="*/ 597452 h 775042"/>
              <a:gd name="connsiteX7" fmla="*/ 238566 w 473942"/>
              <a:gd name="connsiteY7" fmla="*/ 609033 h 775042"/>
              <a:gd name="connsiteX8" fmla="*/ 107096 w 473942"/>
              <a:gd name="connsiteY8" fmla="*/ 609033 h 775042"/>
              <a:gd name="connsiteX9" fmla="*/ 96508 w 473942"/>
              <a:gd name="connsiteY9" fmla="*/ 597452 h 775042"/>
              <a:gd name="connsiteX10" fmla="*/ 107096 w 473942"/>
              <a:gd name="connsiteY10" fmla="*/ 586762 h 775042"/>
              <a:gd name="connsiteX11" fmla="*/ 106992 w 473942"/>
              <a:gd name="connsiteY11" fmla="*/ 540439 h 775042"/>
              <a:gd name="connsiteX12" fmla="*/ 296590 w 473942"/>
              <a:gd name="connsiteY12" fmla="*/ 540439 h 775042"/>
              <a:gd name="connsiteX13" fmla="*/ 307948 w 473942"/>
              <a:gd name="connsiteY13" fmla="*/ 551129 h 775042"/>
              <a:gd name="connsiteX14" fmla="*/ 296590 w 473942"/>
              <a:gd name="connsiteY14" fmla="*/ 562710 h 775042"/>
              <a:gd name="connsiteX15" fmla="*/ 106992 w 473942"/>
              <a:gd name="connsiteY15" fmla="*/ 562710 h 775042"/>
              <a:gd name="connsiteX16" fmla="*/ 96508 w 473942"/>
              <a:gd name="connsiteY16" fmla="*/ 551129 h 775042"/>
              <a:gd name="connsiteX17" fmla="*/ 106992 w 473942"/>
              <a:gd name="connsiteY17" fmla="*/ 540439 h 775042"/>
              <a:gd name="connsiteX18" fmla="*/ 247844 w 473942"/>
              <a:gd name="connsiteY18" fmla="*/ 227379 h 775042"/>
              <a:gd name="connsiteX19" fmla="*/ 247844 w 473942"/>
              <a:gd name="connsiteY19" fmla="*/ 343045 h 775042"/>
              <a:gd name="connsiteX20" fmla="*/ 328732 w 473942"/>
              <a:gd name="connsiteY20" fmla="*/ 424537 h 775042"/>
              <a:gd name="connsiteX21" fmla="*/ 356564 w 473942"/>
              <a:gd name="connsiteY21" fmla="*/ 346550 h 775042"/>
              <a:gd name="connsiteX22" fmla="*/ 247844 w 473942"/>
              <a:gd name="connsiteY22" fmla="*/ 227379 h 775042"/>
              <a:gd name="connsiteX23" fmla="*/ 226100 w 473942"/>
              <a:gd name="connsiteY23" fmla="*/ 227379 h 775042"/>
              <a:gd name="connsiteX24" fmla="*/ 117382 w 473942"/>
              <a:gd name="connsiteY24" fmla="*/ 346550 h 775042"/>
              <a:gd name="connsiteX25" fmla="*/ 236538 w 473942"/>
              <a:gd name="connsiteY25" fmla="*/ 468350 h 775042"/>
              <a:gd name="connsiteX26" fmla="*/ 313076 w 473942"/>
              <a:gd name="connsiteY26" fmla="*/ 439433 h 775042"/>
              <a:gd name="connsiteX27" fmla="*/ 226100 w 473942"/>
              <a:gd name="connsiteY27" fmla="*/ 350931 h 775042"/>
              <a:gd name="connsiteX28" fmla="*/ 236538 w 473942"/>
              <a:gd name="connsiteY28" fmla="*/ 204596 h 775042"/>
              <a:gd name="connsiteX29" fmla="*/ 377438 w 473942"/>
              <a:gd name="connsiteY29" fmla="*/ 346550 h 775042"/>
              <a:gd name="connsiteX30" fmla="*/ 337428 w 473942"/>
              <a:gd name="connsiteY30" fmla="*/ 447320 h 775042"/>
              <a:gd name="connsiteX31" fmla="*/ 236538 w 473942"/>
              <a:gd name="connsiteY31" fmla="*/ 489380 h 775042"/>
              <a:gd name="connsiteX32" fmla="*/ 96508 w 473942"/>
              <a:gd name="connsiteY32" fmla="*/ 346550 h 775042"/>
              <a:gd name="connsiteX33" fmla="*/ 236538 w 473942"/>
              <a:gd name="connsiteY33" fmla="*/ 204596 h 775042"/>
              <a:gd name="connsiteX34" fmla="*/ 84664 w 473942"/>
              <a:gd name="connsiteY34" fmla="*/ 136463 h 775042"/>
              <a:gd name="connsiteX35" fmla="*/ 68952 w 473942"/>
              <a:gd name="connsiteY35" fmla="*/ 152209 h 775042"/>
              <a:gd name="connsiteX36" fmla="*/ 68952 w 473942"/>
              <a:gd name="connsiteY36" fmla="*/ 688441 h 775042"/>
              <a:gd name="connsiteX37" fmla="*/ 84664 w 473942"/>
              <a:gd name="connsiteY37" fmla="*/ 704186 h 775042"/>
              <a:gd name="connsiteX38" fmla="*/ 309852 w 473942"/>
              <a:gd name="connsiteY38" fmla="*/ 704186 h 775042"/>
              <a:gd name="connsiteX39" fmla="*/ 309852 w 473942"/>
              <a:gd name="connsiteY39" fmla="*/ 641203 h 775042"/>
              <a:gd name="connsiteX40" fmla="*/ 340400 w 473942"/>
              <a:gd name="connsiteY40" fmla="*/ 610587 h 775042"/>
              <a:gd name="connsiteX41" fmla="*/ 404990 w 473942"/>
              <a:gd name="connsiteY41" fmla="*/ 610587 h 775042"/>
              <a:gd name="connsiteX42" fmla="*/ 404990 w 473942"/>
              <a:gd name="connsiteY42" fmla="*/ 152209 h 775042"/>
              <a:gd name="connsiteX43" fmla="*/ 389278 w 473942"/>
              <a:gd name="connsiteY43" fmla="*/ 136463 h 775042"/>
              <a:gd name="connsiteX44" fmla="*/ 363966 w 473942"/>
              <a:gd name="connsiteY44" fmla="*/ 136463 h 775042"/>
              <a:gd name="connsiteX45" fmla="*/ 360476 w 473942"/>
              <a:gd name="connsiteY45" fmla="*/ 144336 h 775042"/>
              <a:gd name="connsiteX46" fmla="*/ 342146 w 473942"/>
              <a:gd name="connsiteY46" fmla="*/ 154833 h 775042"/>
              <a:gd name="connsiteX47" fmla="*/ 131796 w 473942"/>
              <a:gd name="connsiteY47" fmla="*/ 154833 h 775042"/>
              <a:gd name="connsiteX48" fmla="*/ 113466 w 473942"/>
              <a:gd name="connsiteY48" fmla="*/ 144336 h 775042"/>
              <a:gd name="connsiteX49" fmla="*/ 109976 w 473942"/>
              <a:gd name="connsiteY49" fmla="*/ 136463 h 775042"/>
              <a:gd name="connsiteX50" fmla="*/ 139652 w 473942"/>
              <a:gd name="connsiteY50" fmla="*/ 110220 h 775042"/>
              <a:gd name="connsiteX51" fmla="*/ 130924 w 473942"/>
              <a:gd name="connsiteY51" fmla="*/ 132089 h 775042"/>
              <a:gd name="connsiteX52" fmla="*/ 131796 w 473942"/>
              <a:gd name="connsiteY52" fmla="*/ 132964 h 775042"/>
              <a:gd name="connsiteX53" fmla="*/ 342146 w 473942"/>
              <a:gd name="connsiteY53" fmla="*/ 132964 h 775042"/>
              <a:gd name="connsiteX54" fmla="*/ 343892 w 473942"/>
              <a:gd name="connsiteY54" fmla="*/ 132089 h 775042"/>
              <a:gd name="connsiteX55" fmla="*/ 334290 w 473942"/>
              <a:gd name="connsiteY55" fmla="*/ 110220 h 775042"/>
              <a:gd name="connsiteX56" fmla="*/ 48878 w 473942"/>
              <a:gd name="connsiteY56" fmla="*/ 86602 h 775042"/>
              <a:gd name="connsiteX57" fmla="*/ 20948 w 473942"/>
              <a:gd name="connsiteY57" fmla="*/ 114594 h 775042"/>
              <a:gd name="connsiteX58" fmla="*/ 20948 w 473942"/>
              <a:gd name="connsiteY58" fmla="*/ 726056 h 775042"/>
              <a:gd name="connsiteX59" fmla="*/ 48878 w 473942"/>
              <a:gd name="connsiteY59" fmla="*/ 754048 h 775042"/>
              <a:gd name="connsiteX60" fmla="*/ 425064 w 473942"/>
              <a:gd name="connsiteY60" fmla="*/ 754048 h 775042"/>
              <a:gd name="connsiteX61" fmla="*/ 452122 w 473942"/>
              <a:gd name="connsiteY61" fmla="*/ 726056 h 775042"/>
              <a:gd name="connsiteX62" fmla="*/ 452122 w 473942"/>
              <a:gd name="connsiteY62" fmla="*/ 114594 h 775042"/>
              <a:gd name="connsiteX63" fmla="*/ 425064 w 473942"/>
              <a:gd name="connsiteY63" fmla="*/ 86602 h 775042"/>
              <a:gd name="connsiteX64" fmla="*/ 348256 w 473942"/>
              <a:gd name="connsiteY64" fmla="*/ 86602 h 775042"/>
              <a:gd name="connsiteX65" fmla="*/ 359602 w 473942"/>
              <a:gd name="connsiteY65" fmla="*/ 115469 h 775042"/>
              <a:gd name="connsiteX66" fmla="*/ 389278 w 473942"/>
              <a:gd name="connsiteY66" fmla="*/ 115469 h 775042"/>
              <a:gd name="connsiteX67" fmla="*/ 425936 w 473942"/>
              <a:gd name="connsiteY67" fmla="*/ 152209 h 775042"/>
              <a:gd name="connsiteX68" fmla="*/ 425936 w 473942"/>
              <a:gd name="connsiteY68" fmla="*/ 610587 h 775042"/>
              <a:gd name="connsiteX69" fmla="*/ 425936 w 473942"/>
              <a:gd name="connsiteY69" fmla="*/ 684942 h 775042"/>
              <a:gd name="connsiteX70" fmla="*/ 412844 w 473942"/>
              <a:gd name="connsiteY70" fmla="*/ 714684 h 775042"/>
              <a:gd name="connsiteX71" fmla="*/ 384042 w 473942"/>
              <a:gd name="connsiteY71" fmla="*/ 726930 h 775042"/>
              <a:gd name="connsiteX72" fmla="*/ 383168 w 473942"/>
              <a:gd name="connsiteY72" fmla="*/ 726930 h 775042"/>
              <a:gd name="connsiteX73" fmla="*/ 309852 w 473942"/>
              <a:gd name="connsiteY73" fmla="*/ 725181 h 775042"/>
              <a:gd name="connsiteX74" fmla="*/ 84664 w 473942"/>
              <a:gd name="connsiteY74" fmla="*/ 725181 h 775042"/>
              <a:gd name="connsiteX75" fmla="*/ 48006 w 473942"/>
              <a:gd name="connsiteY75" fmla="*/ 688441 h 775042"/>
              <a:gd name="connsiteX76" fmla="*/ 48006 w 473942"/>
              <a:gd name="connsiteY76" fmla="*/ 152209 h 775042"/>
              <a:gd name="connsiteX77" fmla="*/ 84664 w 473942"/>
              <a:gd name="connsiteY77" fmla="*/ 115469 h 775042"/>
              <a:gd name="connsiteX78" fmla="*/ 114340 w 473942"/>
              <a:gd name="connsiteY78" fmla="*/ 115469 h 775042"/>
              <a:gd name="connsiteX79" fmla="*/ 125686 w 473942"/>
              <a:gd name="connsiteY79" fmla="*/ 86602 h 775042"/>
              <a:gd name="connsiteX80" fmla="*/ 236942 w 473942"/>
              <a:gd name="connsiteY80" fmla="*/ 42464 h 775042"/>
              <a:gd name="connsiteX81" fmla="*/ 249988 w 473942"/>
              <a:gd name="connsiteY81" fmla="*/ 55508 h 775042"/>
              <a:gd name="connsiteX82" fmla="*/ 236942 w 473942"/>
              <a:gd name="connsiteY82" fmla="*/ 68553 h 775042"/>
              <a:gd name="connsiteX83" fmla="*/ 223896 w 473942"/>
              <a:gd name="connsiteY83" fmla="*/ 55508 h 775042"/>
              <a:gd name="connsiteX84" fmla="*/ 236942 w 473942"/>
              <a:gd name="connsiteY84" fmla="*/ 42464 h 775042"/>
              <a:gd name="connsiteX85" fmla="*/ 149252 w 473942"/>
              <a:gd name="connsiteY85" fmla="*/ 20994 h 775042"/>
              <a:gd name="connsiteX86" fmla="*/ 149252 w 473942"/>
              <a:gd name="connsiteY86" fmla="*/ 88351 h 775042"/>
              <a:gd name="connsiteX87" fmla="*/ 324690 w 473942"/>
              <a:gd name="connsiteY87" fmla="*/ 88351 h 775042"/>
              <a:gd name="connsiteX88" fmla="*/ 324690 w 473942"/>
              <a:gd name="connsiteY88" fmla="*/ 20994 h 775042"/>
              <a:gd name="connsiteX89" fmla="*/ 149252 w 473942"/>
              <a:gd name="connsiteY89" fmla="*/ 0 h 775042"/>
              <a:gd name="connsiteX90" fmla="*/ 324690 w 473942"/>
              <a:gd name="connsiteY90" fmla="*/ 0 h 775042"/>
              <a:gd name="connsiteX91" fmla="*/ 345638 w 473942"/>
              <a:gd name="connsiteY91" fmla="*/ 20994 h 775042"/>
              <a:gd name="connsiteX92" fmla="*/ 345638 w 473942"/>
              <a:gd name="connsiteY92" fmla="*/ 65607 h 775042"/>
              <a:gd name="connsiteX93" fmla="*/ 425064 w 473942"/>
              <a:gd name="connsiteY93" fmla="*/ 65607 h 775042"/>
              <a:gd name="connsiteX94" fmla="*/ 473942 w 473942"/>
              <a:gd name="connsiteY94" fmla="*/ 114594 h 775042"/>
              <a:gd name="connsiteX95" fmla="*/ 473942 w 473942"/>
              <a:gd name="connsiteY95" fmla="*/ 726056 h 775042"/>
              <a:gd name="connsiteX96" fmla="*/ 425064 w 473942"/>
              <a:gd name="connsiteY96" fmla="*/ 775042 h 775042"/>
              <a:gd name="connsiteX97" fmla="*/ 48878 w 473942"/>
              <a:gd name="connsiteY97" fmla="*/ 775042 h 775042"/>
              <a:gd name="connsiteX98" fmla="*/ 0 w 473942"/>
              <a:gd name="connsiteY98" fmla="*/ 726056 h 775042"/>
              <a:gd name="connsiteX99" fmla="*/ 0 w 473942"/>
              <a:gd name="connsiteY99" fmla="*/ 114594 h 775042"/>
              <a:gd name="connsiteX100" fmla="*/ 48878 w 473942"/>
              <a:gd name="connsiteY100" fmla="*/ 65607 h 775042"/>
              <a:gd name="connsiteX101" fmla="*/ 128304 w 473942"/>
              <a:gd name="connsiteY101" fmla="*/ 65607 h 775042"/>
              <a:gd name="connsiteX102" fmla="*/ 128304 w 473942"/>
              <a:gd name="connsiteY102" fmla="*/ 20994 h 775042"/>
              <a:gd name="connsiteX103" fmla="*/ 149252 w 473942"/>
              <a:gd name="connsiteY103" fmla="*/ 0 h 775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473942" h="775042">
                <a:moveTo>
                  <a:pt x="340400" y="632456"/>
                </a:moveTo>
                <a:cubicBezTo>
                  <a:pt x="335164" y="632456"/>
                  <a:pt x="331672" y="635955"/>
                  <a:pt x="331672" y="641203"/>
                </a:cubicBezTo>
                <a:lnTo>
                  <a:pt x="331672" y="690190"/>
                </a:lnTo>
                <a:lnTo>
                  <a:pt x="390152" y="632456"/>
                </a:lnTo>
                <a:close/>
                <a:moveTo>
                  <a:pt x="107096" y="586762"/>
                </a:moveTo>
                <a:lnTo>
                  <a:pt x="238566" y="586762"/>
                </a:lnTo>
                <a:cubicBezTo>
                  <a:pt x="244742" y="586762"/>
                  <a:pt x="250036" y="592107"/>
                  <a:pt x="250036" y="597452"/>
                </a:cubicBezTo>
                <a:cubicBezTo>
                  <a:pt x="250036" y="603688"/>
                  <a:pt x="244742" y="609033"/>
                  <a:pt x="238566" y="609033"/>
                </a:cubicBezTo>
                <a:lnTo>
                  <a:pt x="107096" y="609033"/>
                </a:lnTo>
                <a:cubicBezTo>
                  <a:pt x="100920" y="609033"/>
                  <a:pt x="96508" y="603688"/>
                  <a:pt x="96508" y="597452"/>
                </a:cubicBezTo>
                <a:cubicBezTo>
                  <a:pt x="96508" y="592107"/>
                  <a:pt x="100920" y="586762"/>
                  <a:pt x="107096" y="586762"/>
                </a:cubicBezTo>
                <a:close/>
                <a:moveTo>
                  <a:pt x="106992" y="540439"/>
                </a:moveTo>
                <a:lnTo>
                  <a:pt x="296590" y="540439"/>
                </a:lnTo>
                <a:cubicBezTo>
                  <a:pt x="302706" y="540439"/>
                  <a:pt x="307948" y="544893"/>
                  <a:pt x="307948" y="551129"/>
                </a:cubicBezTo>
                <a:cubicBezTo>
                  <a:pt x="307948" y="557365"/>
                  <a:pt x="302706" y="562710"/>
                  <a:pt x="296590" y="562710"/>
                </a:cubicBezTo>
                <a:lnTo>
                  <a:pt x="106992" y="562710"/>
                </a:lnTo>
                <a:cubicBezTo>
                  <a:pt x="100876" y="562710"/>
                  <a:pt x="96508" y="557365"/>
                  <a:pt x="96508" y="551129"/>
                </a:cubicBezTo>
                <a:cubicBezTo>
                  <a:pt x="96508" y="544893"/>
                  <a:pt x="100876" y="540439"/>
                  <a:pt x="106992" y="540439"/>
                </a:cubicBezTo>
                <a:close/>
                <a:moveTo>
                  <a:pt x="247844" y="227379"/>
                </a:moveTo>
                <a:lnTo>
                  <a:pt x="247844" y="343045"/>
                </a:lnTo>
                <a:lnTo>
                  <a:pt x="328732" y="424537"/>
                </a:lnTo>
                <a:cubicBezTo>
                  <a:pt x="346126" y="403507"/>
                  <a:pt x="356564" y="376343"/>
                  <a:pt x="356564" y="346550"/>
                </a:cubicBezTo>
                <a:cubicBezTo>
                  <a:pt x="356564" y="284336"/>
                  <a:pt x="308728" y="232636"/>
                  <a:pt x="247844" y="227379"/>
                </a:cubicBezTo>
                <a:close/>
                <a:moveTo>
                  <a:pt x="226100" y="227379"/>
                </a:moveTo>
                <a:cubicBezTo>
                  <a:pt x="165218" y="232636"/>
                  <a:pt x="117382" y="284336"/>
                  <a:pt x="117382" y="346550"/>
                </a:cubicBezTo>
                <a:cubicBezTo>
                  <a:pt x="117382" y="414022"/>
                  <a:pt x="171306" y="468350"/>
                  <a:pt x="236538" y="468350"/>
                </a:cubicBezTo>
                <a:cubicBezTo>
                  <a:pt x="266980" y="468350"/>
                  <a:pt x="293072" y="456958"/>
                  <a:pt x="313076" y="439433"/>
                </a:cubicBezTo>
                <a:lnTo>
                  <a:pt x="226100" y="350931"/>
                </a:lnTo>
                <a:close/>
                <a:moveTo>
                  <a:pt x="236538" y="204596"/>
                </a:moveTo>
                <a:cubicBezTo>
                  <a:pt x="314816" y="204596"/>
                  <a:pt x="377438" y="268563"/>
                  <a:pt x="377438" y="346550"/>
                </a:cubicBezTo>
                <a:cubicBezTo>
                  <a:pt x="377438" y="385981"/>
                  <a:pt x="361782" y="421908"/>
                  <a:pt x="337428" y="447320"/>
                </a:cubicBezTo>
                <a:cubicBezTo>
                  <a:pt x="311336" y="472731"/>
                  <a:pt x="275676" y="489380"/>
                  <a:pt x="236538" y="489380"/>
                </a:cubicBezTo>
                <a:cubicBezTo>
                  <a:pt x="159130" y="489380"/>
                  <a:pt x="96508" y="425413"/>
                  <a:pt x="96508" y="346550"/>
                </a:cubicBezTo>
                <a:cubicBezTo>
                  <a:pt x="96508" y="268563"/>
                  <a:pt x="159130" y="204596"/>
                  <a:pt x="236538" y="204596"/>
                </a:cubicBezTo>
                <a:close/>
                <a:moveTo>
                  <a:pt x="84664" y="136463"/>
                </a:moveTo>
                <a:cubicBezTo>
                  <a:pt x="76808" y="136463"/>
                  <a:pt x="68952" y="143461"/>
                  <a:pt x="68952" y="152209"/>
                </a:cubicBezTo>
                <a:lnTo>
                  <a:pt x="68952" y="688441"/>
                </a:lnTo>
                <a:cubicBezTo>
                  <a:pt x="68952" y="697188"/>
                  <a:pt x="76808" y="704186"/>
                  <a:pt x="84664" y="704186"/>
                </a:cubicBezTo>
                <a:lnTo>
                  <a:pt x="309852" y="704186"/>
                </a:lnTo>
                <a:lnTo>
                  <a:pt x="309852" y="641203"/>
                </a:lnTo>
                <a:cubicBezTo>
                  <a:pt x="309852" y="624583"/>
                  <a:pt x="323816" y="610587"/>
                  <a:pt x="340400" y="610587"/>
                </a:cubicBezTo>
                <a:lnTo>
                  <a:pt x="404990" y="610587"/>
                </a:lnTo>
                <a:lnTo>
                  <a:pt x="404990" y="152209"/>
                </a:lnTo>
                <a:cubicBezTo>
                  <a:pt x="404990" y="143461"/>
                  <a:pt x="397134" y="136463"/>
                  <a:pt x="389278" y="136463"/>
                </a:cubicBezTo>
                <a:lnTo>
                  <a:pt x="363966" y="136463"/>
                </a:lnTo>
                <a:cubicBezTo>
                  <a:pt x="363966" y="139088"/>
                  <a:pt x="362220" y="142587"/>
                  <a:pt x="360476" y="144336"/>
                </a:cubicBezTo>
                <a:cubicBezTo>
                  <a:pt x="356112" y="150460"/>
                  <a:pt x="349128" y="154833"/>
                  <a:pt x="342146" y="154833"/>
                </a:cubicBezTo>
                <a:lnTo>
                  <a:pt x="131796" y="154833"/>
                </a:lnTo>
                <a:cubicBezTo>
                  <a:pt x="124814" y="154833"/>
                  <a:pt x="116958" y="150460"/>
                  <a:pt x="113466" y="144336"/>
                </a:cubicBezTo>
                <a:cubicBezTo>
                  <a:pt x="111722" y="142587"/>
                  <a:pt x="109976" y="139088"/>
                  <a:pt x="109976" y="136463"/>
                </a:cubicBezTo>
                <a:close/>
                <a:moveTo>
                  <a:pt x="139652" y="110220"/>
                </a:moveTo>
                <a:lnTo>
                  <a:pt x="130924" y="132089"/>
                </a:lnTo>
                <a:cubicBezTo>
                  <a:pt x="131796" y="132964"/>
                  <a:pt x="131796" y="132964"/>
                  <a:pt x="131796" y="132964"/>
                </a:cubicBezTo>
                <a:lnTo>
                  <a:pt x="342146" y="132964"/>
                </a:lnTo>
                <a:cubicBezTo>
                  <a:pt x="342146" y="132964"/>
                  <a:pt x="342146" y="132964"/>
                  <a:pt x="343892" y="132089"/>
                </a:cubicBezTo>
                <a:lnTo>
                  <a:pt x="334290" y="110220"/>
                </a:lnTo>
                <a:close/>
                <a:moveTo>
                  <a:pt x="48878" y="86602"/>
                </a:moveTo>
                <a:cubicBezTo>
                  <a:pt x="33168" y="86602"/>
                  <a:pt x="20948" y="98848"/>
                  <a:pt x="20948" y="114594"/>
                </a:cubicBezTo>
                <a:lnTo>
                  <a:pt x="20948" y="726056"/>
                </a:lnTo>
                <a:cubicBezTo>
                  <a:pt x="20948" y="741801"/>
                  <a:pt x="33168" y="754048"/>
                  <a:pt x="48878" y="754048"/>
                </a:cubicBezTo>
                <a:lnTo>
                  <a:pt x="425064" y="754048"/>
                </a:lnTo>
                <a:cubicBezTo>
                  <a:pt x="440774" y="754048"/>
                  <a:pt x="452122" y="741801"/>
                  <a:pt x="452122" y="726056"/>
                </a:cubicBezTo>
                <a:lnTo>
                  <a:pt x="452122" y="114594"/>
                </a:lnTo>
                <a:cubicBezTo>
                  <a:pt x="452122" y="98848"/>
                  <a:pt x="440774" y="86602"/>
                  <a:pt x="425064" y="86602"/>
                </a:cubicBezTo>
                <a:lnTo>
                  <a:pt x="348256" y="86602"/>
                </a:lnTo>
                <a:lnTo>
                  <a:pt x="359602" y="115469"/>
                </a:lnTo>
                <a:lnTo>
                  <a:pt x="389278" y="115469"/>
                </a:lnTo>
                <a:cubicBezTo>
                  <a:pt x="409354" y="115469"/>
                  <a:pt x="425936" y="132089"/>
                  <a:pt x="425936" y="152209"/>
                </a:cubicBezTo>
                <a:lnTo>
                  <a:pt x="425936" y="610587"/>
                </a:lnTo>
                <a:lnTo>
                  <a:pt x="425936" y="684942"/>
                </a:lnTo>
                <a:cubicBezTo>
                  <a:pt x="425936" y="696314"/>
                  <a:pt x="421572" y="706811"/>
                  <a:pt x="412844" y="714684"/>
                </a:cubicBezTo>
                <a:cubicBezTo>
                  <a:pt x="405862" y="722557"/>
                  <a:pt x="394516" y="726930"/>
                  <a:pt x="384042" y="726930"/>
                </a:cubicBezTo>
                <a:cubicBezTo>
                  <a:pt x="384042" y="726930"/>
                  <a:pt x="384042" y="726930"/>
                  <a:pt x="383168" y="726930"/>
                </a:cubicBezTo>
                <a:lnTo>
                  <a:pt x="309852" y="725181"/>
                </a:lnTo>
                <a:lnTo>
                  <a:pt x="84664" y="725181"/>
                </a:lnTo>
                <a:cubicBezTo>
                  <a:pt x="64588" y="725181"/>
                  <a:pt x="48006" y="708560"/>
                  <a:pt x="48006" y="688441"/>
                </a:cubicBezTo>
                <a:lnTo>
                  <a:pt x="48006" y="152209"/>
                </a:lnTo>
                <a:cubicBezTo>
                  <a:pt x="48006" y="132089"/>
                  <a:pt x="64588" y="115469"/>
                  <a:pt x="84664" y="115469"/>
                </a:cubicBezTo>
                <a:lnTo>
                  <a:pt x="114340" y="115469"/>
                </a:lnTo>
                <a:lnTo>
                  <a:pt x="125686" y="86602"/>
                </a:lnTo>
                <a:close/>
                <a:moveTo>
                  <a:pt x="236942" y="42464"/>
                </a:moveTo>
                <a:cubicBezTo>
                  <a:pt x="244396" y="42464"/>
                  <a:pt x="249988" y="48054"/>
                  <a:pt x="249988" y="55508"/>
                </a:cubicBezTo>
                <a:cubicBezTo>
                  <a:pt x="249988" y="62031"/>
                  <a:pt x="244396" y="68553"/>
                  <a:pt x="236942" y="68553"/>
                </a:cubicBezTo>
                <a:cubicBezTo>
                  <a:pt x="230418" y="68553"/>
                  <a:pt x="223896" y="62031"/>
                  <a:pt x="223896" y="55508"/>
                </a:cubicBezTo>
                <a:cubicBezTo>
                  <a:pt x="223896" y="48054"/>
                  <a:pt x="230418" y="42464"/>
                  <a:pt x="236942" y="42464"/>
                </a:cubicBezTo>
                <a:close/>
                <a:moveTo>
                  <a:pt x="149252" y="20994"/>
                </a:moveTo>
                <a:lnTo>
                  <a:pt x="149252" y="88351"/>
                </a:lnTo>
                <a:lnTo>
                  <a:pt x="324690" y="88351"/>
                </a:lnTo>
                <a:lnTo>
                  <a:pt x="324690" y="20994"/>
                </a:lnTo>
                <a:close/>
                <a:moveTo>
                  <a:pt x="149252" y="0"/>
                </a:moveTo>
                <a:lnTo>
                  <a:pt x="324690" y="0"/>
                </a:lnTo>
                <a:cubicBezTo>
                  <a:pt x="336036" y="0"/>
                  <a:pt x="345638" y="10497"/>
                  <a:pt x="345638" y="20994"/>
                </a:cubicBezTo>
                <a:lnTo>
                  <a:pt x="345638" y="65607"/>
                </a:lnTo>
                <a:lnTo>
                  <a:pt x="425064" y="65607"/>
                </a:lnTo>
                <a:cubicBezTo>
                  <a:pt x="452122" y="65607"/>
                  <a:pt x="473942" y="87476"/>
                  <a:pt x="473942" y="114594"/>
                </a:cubicBezTo>
                <a:lnTo>
                  <a:pt x="473942" y="726056"/>
                </a:lnTo>
                <a:cubicBezTo>
                  <a:pt x="473942" y="753173"/>
                  <a:pt x="452122" y="775042"/>
                  <a:pt x="425064" y="775042"/>
                </a:cubicBezTo>
                <a:lnTo>
                  <a:pt x="48878" y="775042"/>
                </a:lnTo>
                <a:cubicBezTo>
                  <a:pt x="21820" y="775042"/>
                  <a:pt x="0" y="753173"/>
                  <a:pt x="0" y="726056"/>
                </a:cubicBezTo>
                <a:lnTo>
                  <a:pt x="0" y="114594"/>
                </a:lnTo>
                <a:cubicBezTo>
                  <a:pt x="0" y="87476"/>
                  <a:pt x="21820" y="65607"/>
                  <a:pt x="48878" y="65607"/>
                </a:cubicBezTo>
                <a:lnTo>
                  <a:pt x="128304" y="65607"/>
                </a:lnTo>
                <a:lnTo>
                  <a:pt x="128304" y="20994"/>
                </a:lnTo>
                <a:cubicBezTo>
                  <a:pt x="128304" y="10497"/>
                  <a:pt x="137032" y="0"/>
                  <a:pt x="1492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04B3951-C1BB-4209-BA0F-15E0428E3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9906" y="9519441"/>
            <a:ext cx="707991" cy="728717"/>
          </a:xfrm>
          <a:custGeom>
            <a:avLst/>
            <a:gdLst>
              <a:gd name="connsiteX0" fmla="*/ 499732 w 707991"/>
              <a:gd name="connsiteY0" fmla="*/ 601236 h 728717"/>
              <a:gd name="connsiteX1" fmla="*/ 502364 w 707991"/>
              <a:gd name="connsiteY1" fmla="*/ 667974 h 728717"/>
              <a:gd name="connsiteX2" fmla="*/ 539212 w 707991"/>
              <a:gd name="connsiteY2" fmla="*/ 610895 h 728717"/>
              <a:gd name="connsiteX3" fmla="*/ 284442 w 707991"/>
              <a:gd name="connsiteY3" fmla="*/ 594483 h 728717"/>
              <a:gd name="connsiteX4" fmla="*/ 329342 w 707991"/>
              <a:gd name="connsiteY4" fmla="*/ 594483 h 728717"/>
              <a:gd name="connsiteX5" fmla="*/ 338840 w 707991"/>
              <a:gd name="connsiteY5" fmla="*/ 603329 h 728717"/>
              <a:gd name="connsiteX6" fmla="*/ 329342 w 707991"/>
              <a:gd name="connsiteY6" fmla="*/ 612979 h 728717"/>
              <a:gd name="connsiteX7" fmla="*/ 284442 w 707991"/>
              <a:gd name="connsiteY7" fmla="*/ 612979 h 728717"/>
              <a:gd name="connsiteX8" fmla="*/ 274082 w 707991"/>
              <a:gd name="connsiteY8" fmla="*/ 603329 h 728717"/>
              <a:gd name="connsiteX9" fmla="*/ 284442 w 707991"/>
              <a:gd name="connsiteY9" fmla="*/ 594483 h 728717"/>
              <a:gd name="connsiteX10" fmla="*/ 102146 w 707991"/>
              <a:gd name="connsiteY10" fmla="*/ 594483 h 728717"/>
              <a:gd name="connsiteX11" fmla="*/ 212670 w 707991"/>
              <a:gd name="connsiteY11" fmla="*/ 594483 h 728717"/>
              <a:gd name="connsiteX12" fmla="*/ 223032 w 707991"/>
              <a:gd name="connsiteY12" fmla="*/ 603329 h 728717"/>
              <a:gd name="connsiteX13" fmla="*/ 212670 w 707991"/>
              <a:gd name="connsiteY13" fmla="*/ 612979 h 728717"/>
              <a:gd name="connsiteX14" fmla="*/ 102146 w 707991"/>
              <a:gd name="connsiteY14" fmla="*/ 612979 h 728717"/>
              <a:gd name="connsiteX15" fmla="*/ 92646 w 707991"/>
              <a:gd name="connsiteY15" fmla="*/ 603329 h 728717"/>
              <a:gd name="connsiteX16" fmla="*/ 102146 w 707991"/>
              <a:gd name="connsiteY16" fmla="*/ 594483 h 728717"/>
              <a:gd name="connsiteX17" fmla="*/ 215056 w 707991"/>
              <a:gd name="connsiteY17" fmla="*/ 524998 h 728717"/>
              <a:gd name="connsiteX18" fmla="*/ 329244 w 707991"/>
              <a:gd name="connsiteY18" fmla="*/ 524998 h 728717"/>
              <a:gd name="connsiteX19" fmla="*/ 338832 w 707991"/>
              <a:gd name="connsiteY19" fmla="*/ 533844 h 728717"/>
              <a:gd name="connsiteX20" fmla="*/ 329244 w 707991"/>
              <a:gd name="connsiteY20" fmla="*/ 543494 h 728717"/>
              <a:gd name="connsiteX21" fmla="*/ 215056 w 707991"/>
              <a:gd name="connsiteY21" fmla="*/ 543494 h 728717"/>
              <a:gd name="connsiteX22" fmla="*/ 204596 w 707991"/>
              <a:gd name="connsiteY22" fmla="*/ 533844 h 728717"/>
              <a:gd name="connsiteX23" fmla="*/ 215056 w 707991"/>
              <a:gd name="connsiteY23" fmla="*/ 524998 h 728717"/>
              <a:gd name="connsiteX24" fmla="*/ 103886 w 707991"/>
              <a:gd name="connsiteY24" fmla="*/ 483129 h 728717"/>
              <a:gd name="connsiteX25" fmla="*/ 118838 w 707991"/>
              <a:gd name="connsiteY25" fmla="*/ 483129 h 728717"/>
              <a:gd name="connsiteX26" fmla="*/ 134670 w 707991"/>
              <a:gd name="connsiteY26" fmla="*/ 498273 h 728717"/>
              <a:gd name="connsiteX27" fmla="*/ 149624 w 707991"/>
              <a:gd name="connsiteY27" fmla="*/ 483129 h 728717"/>
              <a:gd name="connsiteX28" fmla="*/ 164576 w 707991"/>
              <a:gd name="connsiteY28" fmla="*/ 483129 h 728717"/>
              <a:gd name="connsiteX29" fmla="*/ 164576 w 707991"/>
              <a:gd name="connsiteY29" fmla="*/ 497383 h 728717"/>
              <a:gd name="connsiteX30" fmla="*/ 148744 w 707991"/>
              <a:gd name="connsiteY30" fmla="*/ 513417 h 728717"/>
              <a:gd name="connsiteX31" fmla="*/ 164576 w 707991"/>
              <a:gd name="connsiteY31" fmla="*/ 529453 h 728717"/>
              <a:gd name="connsiteX32" fmla="*/ 164576 w 707991"/>
              <a:gd name="connsiteY32" fmla="*/ 544597 h 728717"/>
              <a:gd name="connsiteX33" fmla="*/ 157540 w 707991"/>
              <a:gd name="connsiteY33" fmla="*/ 547269 h 728717"/>
              <a:gd name="connsiteX34" fmla="*/ 149624 w 707991"/>
              <a:gd name="connsiteY34" fmla="*/ 544597 h 728717"/>
              <a:gd name="connsiteX35" fmla="*/ 134670 w 707991"/>
              <a:gd name="connsiteY35" fmla="*/ 528562 h 728717"/>
              <a:gd name="connsiteX36" fmla="*/ 118838 w 707991"/>
              <a:gd name="connsiteY36" fmla="*/ 544597 h 728717"/>
              <a:gd name="connsiteX37" fmla="*/ 111802 w 707991"/>
              <a:gd name="connsiteY37" fmla="*/ 547269 h 728717"/>
              <a:gd name="connsiteX38" fmla="*/ 103886 w 707991"/>
              <a:gd name="connsiteY38" fmla="*/ 544597 h 728717"/>
              <a:gd name="connsiteX39" fmla="*/ 103886 w 707991"/>
              <a:gd name="connsiteY39" fmla="*/ 529453 h 728717"/>
              <a:gd name="connsiteX40" fmla="*/ 119718 w 707991"/>
              <a:gd name="connsiteY40" fmla="*/ 513417 h 728717"/>
              <a:gd name="connsiteX41" fmla="*/ 103886 w 707991"/>
              <a:gd name="connsiteY41" fmla="*/ 497383 h 728717"/>
              <a:gd name="connsiteX42" fmla="*/ 103886 w 707991"/>
              <a:gd name="connsiteY42" fmla="*/ 483129 h 728717"/>
              <a:gd name="connsiteX43" fmla="*/ 215056 w 707991"/>
              <a:gd name="connsiteY43" fmla="*/ 478675 h 728717"/>
              <a:gd name="connsiteX44" fmla="*/ 329244 w 707991"/>
              <a:gd name="connsiteY44" fmla="*/ 478675 h 728717"/>
              <a:gd name="connsiteX45" fmla="*/ 338832 w 707991"/>
              <a:gd name="connsiteY45" fmla="*/ 489793 h 728717"/>
              <a:gd name="connsiteX46" fmla="*/ 329244 w 707991"/>
              <a:gd name="connsiteY46" fmla="*/ 500911 h 728717"/>
              <a:gd name="connsiteX47" fmla="*/ 215056 w 707991"/>
              <a:gd name="connsiteY47" fmla="*/ 500911 h 728717"/>
              <a:gd name="connsiteX48" fmla="*/ 204596 w 707991"/>
              <a:gd name="connsiteY48" fmla="*/ 489793 h 728717"/>
              <a:gd name="connsiteX49" fmla="*/ 215056 w 707991"/>
              <a:gd name="connsiteY49" fmla="*/ 478675 h 728717"/>
              <a:gd name="connsiteX50" fmla="*/ 215056 w 707991"/>
              <a:gd name="connsiteY50" fmla="*/ 386028 h 728717"/>
              <a:gd name="connsiteX51" fmla="*/ 329244 w 707991"/>
              <a:gd name="connsiteY51" fmla="*/ 386028 h 728717"/>
              <a:gd name="connsiteX52" fmla="*/ 338832 w 707991"/>
              <a:gd name="connsiteY52" fmla="*/ 396718 h 728717"/>
              <a:gd name="connsiteX53" fmla="*/ 329244 w 707991"/>
              <a:gd name="connsiteY53" fmla="*/ 408299 h 728717"/>
              <a:gd name="connsiteX54" fmla="*/ 215056 w 707991"/>
              <a:gd name="connsiteY54" fmla="*/ 408299 h 728717"/>
              <a:gd name="connsiteX55" fmla="*/ 204596 w 707991"/>
              <a:gd name="connsiteY55" fmla="*/ 396718 h 728717"/>
              <a:gd name="connsiteX56" fmla="*/ 215056 w 707991"/>
              <a:gd name="connsiteY56" fmla="*/ 386028 h 728717"/>
              <a:gd name="connsiteX57" fmla="*/ 161332 w 707991"/>
              <a:gd name="connsiteY57" fmla="*/ 344103 h 728717"/>
              <a:gd name="connsiteX58" fmla="*/ 176190 w 707991"/>
              <a:gd name="connsiteY58" fmla="*/ 344103 h 728717"/>
              <a:gd name="connsiteX59" fmla="*/ 176190 w 707991"/>
              <a:gd name="connsiteY59" fmla="*/ 359055 h 728717"/>
              <a:gd name="connsiteX60" fmla="*/ 130742 w 707991"/>
              <a:gd name="connsiteY60" fmla="*/ 404792 h 728717"/>
              <a:gd name="connsiteX61" fmla="*/ 123750 w 707991"/>
              <a:gd name="connsiteY61" fmla="*/ 408310 h 728717"/>
              <a:gd name="connsiteX62" fmla="*/ 122876 w 707991"/>
              <a:gd name="connsiteY62" fmla="*/ 408310 h 728717"/>
              <a:gd name="connsiteX63" fmla="*/ 115008 w 707991"/>
              <a:gd name="connsiteY63" fmla="*/ 403913 h 728717"/>
              <a:gd name="connsiteX64" fmla="*/ 93158 w 707991"/>
              <a:gd name="connsiteY64" fmla="*/ 378406 h 728717"/>
              <a:gd name="connsiteX65" fmla="*/ 93158 w 707991"/>
              <a:gd name="connsiteY65" fmla="*/ 363453 h 728717"/>
              <a:gd name="connsiteX66" fmla="*/ 108890 w 707991"/>
              <a:gd name="connsiteY66" fmla="*/ 364333 h 728717"/>
              <a:gd name="connsiteX67" fmla="*/ 123750 w 707991"/>
              <a:gd name="connsiteY67" fmla="*/ 381924 h 728717"/>
              <a:gd name="connsiteX68" fmla="*/ 215056 w 707991"/>
              <a:gd name="connsiteY68" fmla="*/ 343564 h 728717"/>
              <a:gd name="connsiteX69" fmla="*/ 329244 w 707991"/>
              <a:gd name="connsiteY69" fmla="*/ 343564 h 728717"/>
              <a:gd name="connsiteX70" fmla="*/ 338832 w 707991"/>
              <a:gd name="connsiteY70" fmla="*/ 354682 h 728717"/>
              <a:gd name="connsiteX71" fmla="*/ 329244 w 707991"/>
              <a:gd name="connsiteY71" fmla="*/ 365800 h 728717"/>
              <a:gd name="connsiteX72" fmla="*/ 215056 w 707991"/>
              <a:gd name="connsiteY72" fmla="*/ 365800 h 728717"/>
              <a:gd name="connsiteX73" fmla="*/ 204596 w 707991"/>
              <a:gd name="connsiteY73" fmla="*/ 354682 h 728717"/>
              <a:gd name="connsiteX74" fmla="*/ 215056 w 707991"/>
              <a:gd name="connsiteY74" fmla="*/ 343564 h 728717"/>
              <a:gd name="connsiteX75" fmla="*/ 576060 w 707991"/>
              <a:gd name="connsiteY75" fmla="*/ 300913 h 728717"/>
              <a:gd name="connsiteX76" fmla="*/ 505872 w 707991"/>
              <a:gd name="connsiteY76" fmla="*/ 564354 h 728717"/>
              <a:gd name="connsiteX77" fmla="*/ 501486 w 707991"/>
              <a:gd name="connsiteY77" fmla="*/ 580160 h 728717"/>
              <a:gd name="connsiteX78" fmla="*/ 547984 w 707991"/>
              <a:gd name="connsiteY78" fmla="*/ 592454 h 728717"/>
              <a:gd name="connsiteX79" fmla="*/ 552372 w 707991"/>
              <a:gd name="connsiteY79" fmla="*/ 576648 h 728717"/>
              <a:gd name="connsiteX80" fmla="*/ 554126 w 707991"/>
              <a:gd name="connsiteY80" fmla="*/ 569623 h 728717"/>
              <a:gd name="connsiteX81" fmla="*/ 622558 w 707991"/>
              <a:gd name="connsiteY81" fmla="*/ 313207 h 728717"/>
              <a:gd name="connsiteX82" fmla="*/ 215056 w 707991"/>
              <a:gd name="connsiteY82" fmla="*/ 250917 h 728717"/>
              <a:gd name="connsiteX83" fmla="*/ 329244 w 707991"/>
              <a:gd name="connsiteY83" fmla="*/ 250917 h 728717"/>
              <a:gd name="connsiteX84" fmla="*/ 338832 w 707991"/>
              <a:gd name="connsiteY84" fmla="*/ 262498 h 728717"/>
              <a:gd name="connsiteX85" fmla="*/ 329244 w 707991"/>
              <a:gd name="connsiteY85" fmla="*/ 273188 h 728717"/>
              <a:gd name="connsiteX86" fmla="*/ 215056 w 707991"/>
              <a:gd name="connsiteY86" fmla="*/ 273188 h 728717"/>
              <a:gd name="connsiteX87" fmla="*/ 204596 w 707991"/>
              <a:gd name="connsiteY87" fmla="*/ 262498 h 728717"/>
              <a:gd name="connsiteX88" fmla="*/ 215056 w 707991"/>
              <a:gd name="connsiteY88" fmla="*/ 250917 h 728717"/>
              <a:gd name="connsiteX89" fmla="*/ 161332 w 707991"/>
              <a:gd name="connsiteY89" fmla="*/ 208992 h 728717"/>
              <a:gd name="connsiteX90" fmla="*/ 176190 w 707991"/>
              <a:gd name="connsiteY90" fmla="*/ 208992 h 728717"/>
              <a:gd name="connsiteX91" fmla="*/ 176190 w 707991"/>
              <a:gd name="connsiteY91" fmla="*/ 223944 h 728717"/>
              <a:gd name="connsiteX92" fmla="*/ 130742 w 707991"/>
              <a:gd name="connsiteY92" fmla="*/ 269681 h 728717"/>
              <a:gd name="connsiteX93" fmla="*/ 123750 w 707991"/>
              <a:gd name="connsiteY93" fmla="*/ 273199 h 728717"/>
              <a:gd name="connsiteX94" fmla="*/ 122876 w 707991"/>
              <a:gd name="connsiteY94" fmla="*/ 273199 h 728717"/>
              <a:gd name="connsiteX95" fmla="*/ 115008 w 707991"/>
              <a:gd name="connsiteY95" fmla="*/ 269681 h 728717"/>
              <a:gd name="connsiteX96" fmla="*/ 93158 w 707991"/>
              <a:gd name="connsiteY96" fmla="*/ 243295 h 728717"/>
              <a:gd name="connsiteX97" fmla="*/ 93158 w 707991"/>
              <a:gd name="connsiteY97" fmla="*/ 228342 h 728717"/>
              <a:gd name="connsiteX98" fmla="*/ 108890 w 707991"/>
              <a:gd name="connsiteY98" fmla="*/ 229222 h 728717"/>
              <a:gd name="connsiteX99" fmla="*/ 123750 w 707991"/>
              <a:gd name="connsiteY99" fmla="*/ 246813 h 728717"/>
              <a:gd name="connsiteX100" fmla="*/ 215056 w 707991"/>
              <a:gd name="connsiteY100" fmla="*/ 204594 h 728717"/>
              <a:gd name="connsiteX101" fmla="*/ 329244 w 707991"/>
              <a:gd name="connsiteY101" fmla="*/ 204594 h 728717"/>
              <a:gd name="connsiteX102" fmla="*/ 338832 w 707991"/>
              <a:gd name="connsiteY102" fmla="*/ 216175 h 728717"/>
              <a:gd name="connsiteX103" fmla="*/ 329244 w 707991"/>
              <a:gd name="connsiteY103" fmla="*/ 226865 h 728717"/>
              <a:gd name="connsiteX104" fmla="*/ 215056 w 707991"/>
              <a:gd name="connsiteY104" fmla="*/ 226865 h 728717"/>
              <a:gd name="connsiteX105" fmla="*/ 204596 w 707991"/>
              <a:gd name="connsiteY105" fmla="*/ 216175 h 728717"/>
              <a:gd name="connsiteX106" fmla="*/ 215056 w 707991"/>
              <a:gd name="connsiteY106" fmla="*/ 204594 h 728717"/>
              <a:gd name="connsiteX107" fmla="*/ 617294 w 707991"/>
              <a:gd name="connsiteY107" fmla="*/ 146361 h 728717"/>
              <a:gd name="connsiteX108" fmla="*/ 581324 w 707991"/>
              <a:gd name="connsiteY108" fmla="*/ 280716 h 728717"/>
              <a:gd name="connsiteX109" fmla="*/ 627822 w 707991"/>
              <a:gd name="connsiteY109" fmla="*/ 293010 h 728717"/>
              <a:gd name="connsiteX110" fmla="*/ 663794 w 707991"/>
              <a:gd name="connsiteY110" fmla="*/ 157776 h 728717"/>
              <a:gd name="connsiteX111" fmla="*/ 81230 w 707991"/>
              <a:gd name="connsiteY111" fmla="*/ 134559 h 728717"/>
              <a:gd name="connsiteX112" fmla="*/ 66382 w 707991"/>
              <a:gd name="connsiteY112" fmla="*/ 149413 h 728717"/>
              <a:gd name="connsiteX113" fmla="*/ 66382 w 707991"/>
              <a:gd name="connsiteY113" fmla="*/ 648331 h 728717"/>
              <a:gd name="connsiteX114" fmla="*/ 81230 w 707991"/>
              <a:gd name="connsiteY114" fmla="*/ 662311 h 728717"/>
              <a:gd name="connsiteX115" fmla="*/ 351122 w 707991"/>
              <a:gd name="connsiteY115" fmla="*/ 662311 h 728717"/>
              <a:gd name="connsiteX116" fmla="*/ 365096 w 707991"/>
              <a:gd name="connsiteY116" fmla="*/ 648331 h 728717"/>
              <a:gd name="connsiteX117" fmla="*/ 365096 w 707991"/>
              <a:gd name="connsiteY117" fmla="*/ 149413 h 728717"/>
              <a:gd name="connsiteX118" fmla="*/ 351122 w 707991"/>
              <a:gd name="connsiteY118" fmla="*/ 134559 h 728717"/>
              <a:gd name="connsiteX119" fmla="*/ 334526 w 707991"/>
              <a:gd name="connsiteY119" fmla="*/ 134559 h 728717"/>
              <a:gd name="connsiteX120" fmla="*/ 331906 w 707991"/>
              <a:gd name="connsiteY120" fmla="*/ 148539 h 728717"/>
              <a:gd name="connsiteX121" fmla="*/ 314438 w 707991"/>
              <a:gd name="connsiteY121" fmla="*/ 157277 h 728717"/>
              <a:gd name="connsiteX122" fmla="*/ 117914 w 707991"/>
              <a:gd name="connsiteY122" fmla="*/ 157277 h 728717"/>
              <a:gd name="connsiteX123" fmla="*/ 100446 w 707991"/>
              <a:gd name="connsiteY123" fmla="*/ 148539 h 728717"/>
              <a:gd name="connsiteX124" fmla="*/ 96952 w 707991"/>
              <a:gd name="connsiteY124" fmla="*/ 134559 h 728717"/>
              <a:gd name="connsiteX125" fmla="*/ 622558 w 707991"/>
              <a:gd name="connsiteY125" fmla="*/ 125285 h 728717"/>
              <a:gd name="connsiteX126" fmla="*/ 669934 w 707991"/>
              <a:gd name="connsiteY126" fmla="*/ 138457 h 728717"/>
              <a:gd name="connsiteX127" fmla="*/ 684850 w 707991"/>
              <a:gd name="connsiteY127" fmla="*/ 163045 h 728717"/>
              <a:gd name="connsiteX128" fmla="*/ 683972 w 707991"/>
              <a:gd name="connsiteY128" fmla="*/ 165680 h 728717"/>
              <a:gd name="connsiteX129" fmla="*/ 702396 w 707991"/>
              <a:gd name="connsiteY129" fmla="*/ 182364 h 728717"/>
              <a:gd name="connsiteX130" fmla="*/ 706782 w 707991"/>
              <a:gd name="connsiteY130" fmla="*/ 213099 h 728717"/>
              <a:gd name="connsiteX131" fmla="*/ 648878 w 707991"/>
              <a:gd name="connsiteY131" fmla="*/ 428243 h 728717"/>
              <a:gd name="connsiteX132" fmla="*/ 628700 w 707991"/>
              <a:gd name="connsiteY132" fmla="*/ 422096 h 728717"/>
              <a:gd name="connsiteX133" fmla="*/ 685726 w 707991"/>
              <a:gd name="connsiteY133" fmla="*/ 207830 h 728717"/>
              <a:gd name="connsiteX134" fmla="*/ 684850 w 707991"/>
              <a:gd name="connsiteY134" fmla="*/ 192902 h 728717"/>
              <a:gd name="connsiteX135" fmla="*/ 677830 w 707991"/>
              <a:gd name="connsiteY135" fmla="*/ 186755 h 728717"/>
              <a:gd name="connsiteX136" fmla="*/ 626068 w 707991"/>
              <a:gd name="connsiteY136" fmla="*/ 378189 h 728717"/>
              <a:gd name="connsiteX137" fmla="*/ 639228 w 707991"/>
              <a:gd name="connsiteY137" fmla="*/ 378189 h 728717"/>
              <a:gd name="connsiteX138" fmla="*/ 640106 w 707991"/>
              <a:gd name="connsiteY138" fmla="*/ 378189 h 728717"/>
              <a:gd name="connsiteX139" fmla="*/ 627822 w 707991"/>
              <a:gd name="connsiteY139" fmla="*/ 422096 h 728717"/>
              <a:gd name="connsiteX140" fmla="*/ 616416 w 707991"/>
              <a:gd name="connsiteY140" fmla="*/ 415949 h 728717"/>
              <a:gd name="connsiteX141" fmla="*/ 569918 w 707991"/>
              <a:gd name="connsiteY141" fmla="*/ 588942 h 728717"/>
              <a:gd name="connsiteX142" fmla="*/ 565532 w 707991"/>
              <a:gd name="connsiteY142" fmla="*/ 607383 h 728717"/>
              <a:gd name="connsiteX143" fmla="*/ 563776 w 707991"/>
              <a:gd name="connsiteY143" fmla="*/ 610895 h 728717"/>
              <a:gd name="connsiteX144" fmla="*/ 513768 w 707991"/>
              <a:gd name="connsiteY144" fmla="*/ 689928 h 728717"/>
              <a:gd name="connsiteX145" fmla="*/ 498854 w 707991"/>
              <a:gd name="connsiteY145" fmla="*/ 697831 h 728717"/>
              <a:gd name="connsiteX146" fmla="*/ 495344 w 707991"/>
              <a:gd name="connsiteY146" fmla="*/ 696953 h 728717"/>
              <a:gd name="connsiteX147" fmla="*/ 482184 w 707991"/>
              <a:gd name="connsiteY147" fmla="*/ 682024 h 728717"/>
              <a:gd name="connsiteX148" fmla="*/ 478674 w 707991"/>
              <a:gd name="connsiteY148" fmla="*/ 588064 h 728717"/>
              <a:gd name="connsiteX149" fmla="*/ 478674 w 707991"/>
              <a:gd name="connsiteY149" fmla="*/ 584551 h 728717"/>
              <a:gd name="connsiteX150" fmla="*/ 481308 w 707991"/>
              <a:gd name="connsiteY150" fmla="*/ 575770 h 728717"/>
              <a:gd name="connsiteX151" fmla="*/ 483940 w 707991"/>
              <a:gd name="connsiteY151" fmla="*/ 565232 h 728717"/>
              <a:gd name="connsiteX152" fmla="*/ 487448 w 707991"/>
              <a:gd name="connsiteY152" fmla="*/ 551182 h 728717"/>
              <a:gd name="connsiteX153" fmla="*/ 597992 w 707991"/>
              <a:gd name="connsiteY153" fmla="*/ 139335 h 728717"/>
              <a:gd name="connsiteX154" fmla="*/ 607644 w 707991"/>
              <a:gd name="connsiteY154" fmla="*/ 127920 h 728717"/>
              <a:gd name="connsiteX155" fmla="*/ 622558 w 707991"/>
              <a:gd name="connsiteY155" fmla="*/ 125285 h 728717"/>
              <a:gd name="connsiteX156" fmla="*/ 127522 w 707991"/>
              <a:gd name="connsiteY156" fmla="*/ 111841 h 728717"/>
              <a:gd name="connsiteX157" fmla="*/ 117040 w 707991"/>
              <a:gd name="connsiteY157" fmla="*/ 136307 h 728717"/>
              <a:gd name="connsiteX158" fmla="*/ 117914 w 707991"/>
              <a:gd name="connsiteY158" fmla="*/ 137181 h 728717"/>
              <a:gd name="connsiteX159" fmla="*/ 314438 w 707991"/>
              <a:gd name="connsiteY159" fmla="*/ 137181 h 728717"/>
              <a:gd name="connsiteX160" fmla="*/ 324044 w 707991"/>
              <a:gd name="connsiteY160" fmla="*/ 132812 h 728717"/>
              <a:gd name="connsiteX161" fmla="*/ 314438 w 707991"/>
              <a:gd name="connsiteY161" fmla="*/ 136307 h 728717"/>
              <a:gd name="connsiteX162" fmla="*/ 304830 w 707991"/>
              <a:gd name="connsiteY162" fmla="*/ 111841 h 728717"/>
              <a:gd name="connsiteX163" fmla="*/ 45418 w 707991"/>
              <a:gd name="connsiteY163" fmla="*/ 89124 h 728717"/>
              <a:gd name="connsiteX164" fmla="*/ 20962 w 707991"/>
              <a:gd name="connsiteY164" fmla="*/ 113589 h 728717"/>
              <a:gd name="connsiteX165" fmla="*/ 20962 w 707991"/>
              <a:gd name="connsiteY165" fmla="*/ 684155 h 728717"/>
              <a:gd name="connsiteX166" fmla="*/ 45418 w 707991"/>
              <a:gd name="connsiteY166" fmla="*/ 707747 h 728717"/>
              <a:gd name="connsiteX167" fmla="*/ 386058 w 707991"/>
              <a:gd name="connsiteY167" fmla="*/ 707747 h 728717"/>
              <a:gd name="connsiteX168" fmla="*/ 410516 w 707991"/>
              <a:gd name="connsiteY168" fmla="*/ 684155 h 728717"/>
              <a:gd name="connsiteX169" fmla="*/ 410516 w 707991"/>
              <a:gd name="connsiteY169" fmla="*/ 113589 h 728717"/>
              <a:gd name="connsiteX170" fmla="*/ 386058 w 707991"/>
              <a:gd name="connsiteY170" fmla="*/ 89124 h 728717"/>
              <a:gd name="connsiteX171" fmla="*/ 317930 w 707991"/>
              <a:gd name="connsiteY171" fmla="*/ 89124 h 728717"/>
              <a:gd name="connsiteX172" fmla="*/ 327538 w 707991"/>
              <a:gd name="connsiteY172" fmla="*/ 114463 h 728717"/>
              <a:gd name="connsiteX173" fmla="*/ 351122 w 707991"/>
              <a:gd name="connsiteY173" fmla="*/ 114463 h 728717"/>
              <a:gd name="connsiteX174" fmla="*/ 386058 w 707991"/>
              <a:gd name="connsiteY174" fmla="*/ 149413 h 728717"/>
              <a:gd name="connsiteX175" fmla="*/ 386058 w 707991"/>
              <a:gd name="connsiteY175" fmla="*/ 648331 h 728717"/>
              <a:gd name="connsiteX176" fmla="*/ 351122 w 707991"/>
              <a:gd name="connsiteY176" fmla="*/ 683282 h 728717"/>
              <a:gd name="connsiteX177" fmla="*/ 81230 w 707991"/>
              <a:gd name="connsiteY177" fmla="*/ 683282 h 728717"/>
              <a:gd name="connsiteX178" fmla="*/ 45418 w 707991"/>
              <a:gd name="connsiteY178" fmla="*/ 648331 h 728717"/>
              <a:gd name="connsiteX179" fmla="*/ 45418 w 707991"/>
              <a:gd name="connsiteY179" fmla="*/ 149413 h 728717"/>
              <a:gd name="connsiteX180" fmla="*/ 81230 w 707991"/>
              <a:gd name="connsiteY180" fmla="*/ 114463 h 728717"/>
              <a:gd name="connsiteX181" fmla="*/ 103938 w 707991"/>
              <a:gd name="connsiteY181" fmla="*/ 114463 h 728717"/>
              <a:gd name="connsiteX182" fmla="*/ 113546 w 707991"/>
              <a:gd name="connsiteY182" fmla="*/ 89124 h 728717"/>
              <a:gd name="connsiteX183" fmla="*/ 215286 w 707991"/>
              <a:gd name="connsiteY183" fmla="*/ 42462 h 728717"/>
              <a:gd name="connsiteX184" fmla="*/ 226868 w 707991"/>
              <a:gd name="connsiteY184" fmla="*/ 53614 h 728717"/>
              <a:gd name="connsiteX185" fmla="*/ 215286 w 707991"/>
              <a:gd name="connsiteY185" fmla="*/ 64766 h 728717"/>
              <a:gd name="connsiteX186" fmla="*/ 204596 w 707991"/>
              <a:gd name="connsiteY186" fmla="*/ 53614 h 728717"/>
              <a:gd name="connsiteX187" fmla="*/ 215286 w 707991"/>
              <a:gd name="connsiteY187" fmla="*/ 42462 h 728717"/>
              <a:gd name="connsiteX188" fmla="*/ 134510 w 707991"/>
              <a:gd name="connsiteY188" fmla="*/ 20970 h 728717"/>
              <a:gd name="connsiteX189" fmla="*/ 134510 w 707991"/>
              <a:gd name="connsiteY189" fmla="*/ 91745 h 728717"/>
              <a:gd name="connsiteX190" fmla="*/ 296968 w 707991"/>
              <a:gd name="connsiteY190" fmla="*/ 91745 h 728717"/>
              <a:gd name="connsiteX191" fmla="*/ 296968 w 707991"/>
              <a:gd name="connsiteY191" fmla="*/ 20970 h 728717"/>
              <a:gd name="connsiteX192" fmla="*/ 134510 w 707991"/>
              <a:gd name="connsiteY192" fmla="*/ 0 h 728717"/>
              <a:gd name="connsiteX193" fmla="*/ 297842 w 707991"/>
              <a:gd name="connsiteY193" fmla="*/ 0 h 728717"/>
              <a:gd name="connsiteX194" fmla="*/ 317058 w 707991"/>
              <a:gd name="connsiteY194" fmla="*/ 20097 h 728717"/>
              <a:gd name="connsiteX195" fmla="*/ 317058 w 707991"/>
              <a:gd name="connsiteY195" fmla="*/ 69027 h 728717"/>
              <a:gd name="connsiteX196" fmla="*/ 386058 w 707991"/>
              <a:gd name="connsiteY196" fmla="*/ 69027 h 728717"/>
              <a:gd name="connsiteX197" fmla="*/ 431478 w 707991"/>
              <a:gd name="connsiteY197" fmla="*/ 113589 h 728717"/>
              <a:gd name="connsiteX198" fmla="*/ 431478 w 707991"/>
              <a:gd name="connsiteY198" fmla="*/ 684155 h 728717"/>
              <a:gd name="connsiteX199" fmla="*/ 386058 w 707991"/>
              <a:gd name="connsiteY199" fmla="*/ 728717 h 728717"/>
              <a:gd name="connsiteX200" fmla="*/ 45418 w 707991"/>
              <a:gd name="connsiteY200" fmla="*/ 728717 h 728717"/>
              <a:gd name="connsiteX201" fmla="*/ 0 w 707991"/>
              <a:gd name="connsiteY201" fmla="*/ 684155 h 728717"/>
              <a:gd name="connsiteX202" fmla="*/ 0 w 707991"/>
              <a:gd name="connsiteY202" fmla="*/ 113589 h 728717"/>
              <a:gd name="connsiteX203" fmla="*/ 45418 w 707991"/>
              <a:gd name="connsiteY203" fmla="*/ 69027 h 728717"/>
              <a:gd name="connsiteX204" fmla="*/ 114420 w 707991"/>
              <a:gd name="connsiteY204" fmla="*/ 69027 h 728717"/>
              <a:gd name="connsiteX205" fmla="*/ 114420 w 707991"/>
              <a:gd name="connsiteY205" fmla="*/ 20097 h 728717"/>
              <a:gd name="connsiteX206" fmla="*/ 134510 w 707991"/>
              <a:gd name="connsiteY206" fmla="*/ 0 h 728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707991" h="728717">
                <a:moveTo>
                  <a:pt x="499732" y="601236"/>
                </a:moveTo>
                <a:lnTo>
                  <a:pt x="502364" y="667974"/>
                </a:lnTo>
                <a:lnTo>
                  <a:pt x="539212" y="610895"/>
                </a:lnTo>
                <a:close/>
                <a:moveTo>
                  <a:pt x="284442" y="594483"/>
                </a:moveTo>
                <a:lnTo>
                  <a:pt x="329342" y="594483"/>
                </a:lnTo>
                <a:cubicBezTo>
                  <a:pt x="334524" y="594483"/>
                  <a:pt x="338840" y="598504"/>
                  <a:pt x="338840" y="603329"/>
                </a:cubicBezTo>
                <a:cubicBezTo>
                  <a:pt x="338840" y="608958"/>
                  <a:pt x="334524" y="612979"/>
                  <a:pt x="329342" y="612979"/>
                </a:cubicBezTo>
                <a:lnTo>
                  <a:pt x="284442" y="612979"/>
                </a:lnTo>
                <a:cubicBezTo>
                  <a:pt x="278398" y="612979"/>
                  <a:pt x="274082" y="608958"/>
                  <a:pt x="274082" y="603329"/>
                </a:cubicBezTo>
                <a:cubicBezTo>
                  <a:pt x="274082" y="598504"/>
                  <a:pt x="278398" y="594483"/>
                  <a:pt x="284442" y="594483"/>
                </a:cubicBezTo>
                <a:close/>
                <a:moveTo>
                  <a:pt x="102146" y="594483"/>
                </a:moveTo>
                <a:lnTo>
                  <a:pt x="212670" y="594483"/>
                </a:lnTo>
                <a:cubicBezTo>
                  <a:pt x="217852" y="594483"/>
                  <a:pt x="223032" y="598504"/>
                  <a:pt x="223032" y="603329"/>
                </a:cubicBezTo>
                <a:cubicBezTo>
                  <a:pt x="223032" y="608958"/>
                  <a:pt x="217852" y="612979"/>
                  <a:pt x="212670" y="612979"/>
                </a:cubicBezTo>
                <a:lnTo>
                  <a:pt x="102146" y="612979"/>
                </a:lnTo>
                <a:cubicBezTo>
                  <a:pt x="96100" y="612979"/>
                  <a:pt x="92646" y="608958"/>
                  <a:pt x="92646" y="603329"/>
                </a:cubicBezTo>
                <a:cubicBezTo>
                  <a:pt x="92646" y="598504"/>
                  <a:pt x="96100" y="594483"/>
                  <a:pt x="102146" y="594483"/>
                </a:cubicBezTo>
                <a:close/>
                <a:moveTo>
                  <a:pt x="215056" y="524998"/>
                </a:moveTo>
                <a:lnTo>
                  <a:pt x="329244" y="524998"/>
                </a:lnTo>
                <a:cubicBezTo>
                  <a:pt x="334474" y="524998"/>
                  <a:pt x="338832" y="529019"/>
                  <a:pt x="338832" y="533844"/>
                </a:cubicBezTo>
                <a:cubicBezTo>
                  <a:pt x="338832" y="539473"/>
                  <a:pt x="334474" y="543494"/>
                  <a:pt x="329244" y="543494"/>
                </a:cubicBezTo>
                <a:lnTo>
                  <a:pt x="215056" y="543494"/>
                </a:lnTo>
                <a:cubicBezTo>
                  <a:pt x="208954" y="543494"/>
                  <a:pt x="204596" y="539473"/>
                  <a:pt x="204596" y="533844"/>
                </a:cubicBezTo>
                <a:cubicBezTo>
                  <a:pt x="204596" y="529019"/>
                  <a:pt x="208954" y="524998"/>
                  <a:pt x="215056" y="524998"/>
                </a:cubicBezTo>
                <a:close/>
                <a:moveTo>
                  <a:pt x="103886" y="483129"/>
                </a:moveTo>
                <a:cubicBezTo>
                  <a:pt x="108284" y="478675"/>
                  <a:pt x="114440" y="478675"/>
                  <a:pt x="118838" y="483129"/>
                </a:cubicBezTo>
                <a:lnTo>
                  <a:pt x="134670" y="498273"/>
                </a:lnTo>
                <a:lnTo>
                  <a:pt x="149624" y="483129"/>
                </a:lnTo>
                <a:cubicBezTo>
                  <a:pt x="154020" y="478675"/>
                  <a:pt x="161058" y="478675"/>
                  <a:pt x="164576" y="483129"/>
                </a:cubicBezTo>
                <a:cubicBezTo>
                  <a:pt x="168974" y="487583"/>
                  <a:pt x="168974" y="493819"/>
                  <a:pt x="164576" y="497383"/>
                </a:cubicBezTo>
                <a:lnTo>
                  <a:pt x="148744" y="513417"/>
                </a:lnTo>
                <a:lnTo>
                  <a:pt x="164576" y="529453"/>
                </a:lnTo>
                <a:cubicBezTo>
                  <a:pt x="168974" y="533907"/>
                  <a:pt x="168974" y="541033"/>
                  <a:pt x="164576" y="544597"/>
                </a:cubicBezTo>
                <a:cubicBezTo>
                  <a:pt x="162816" y="547269"/>
                  <a:pt x="160178" y="547269"/>
                  <a:pt x="157540" y="547269"/>
                </a:cubicBezTo>
                <a:cubicBezTo>
                  <a:pt x="154900" y="547269"/>
                  <a:pt x="152262" y="547269"/>
                  <a:pt x="149624" y="544597"/>
                </a:cubicBezTo>
                <a:lnTo>
                  <a:pt x="134670" y="528562"/>
                </a:lnTo>
                <a:lnTo>
                  <a:pt x="118838" y="544597"/>
                </a:lnTo>
                <a:cubicBezTo>
                  <a:pt x="117080" y="547269"/>
                  <a:pt x="114440" y="547269"/>
                  <a:pt x="111802" y="547269"/>
                </a:cubicBezTo>
                <a:cubicBezTo>
                  <a:pt x="108284" y="547269"/>
                  <a:pt x="106524" y="547269"/>
                  <a:pt x="103886" y="544597"/>
                </a:cubicBezTo>
                <a:cubicBezTo>
                  <a:pt x="100368" y="541033"/>
                  <a:pt x="100368" y="533907"/>
                  <a:pt x="103886" y="529453"/>
                </a:cubicBezTo>
                <a:lnTo>
                  <a:pt x="119718" y="513417"/>
                </a:lnTo>
                <a:lnTo>
                  <a:pt x="103886" y="497383"/>
                </a:lnTo>
                <a:cubicBezTo>
                  <a:pt x="100368" y="493819"/>
                  <a:pt x="100368" y="487583"/>
                  <a:pt x="103886" y="483129"/>
                </a:cubicBezTo>
                <a:close/>
                <a:moveTo>
                  <a:pt x="215056" y="478675"/>
                </a:moveTo>
                <a:lnTo>
                  <a:pt x="329244" y="478675"/>
                </a:lnTo>
                <a:cubicBezTo>
                  <a:pt x="334474" y="478675"/>
                  <a:pt x="338832" y="484234"/>
                  <a:pt x="338832" y="489793"/>
                </a:cubicBezTo>
                <a:cubicBezTo>
                  <a:pt x="338832" y="496278"/>
                  <a:pt x="334474" y="500911"/>
                  <a:pt x="329244" y="500911"/>
                </a:cubicBezTo>
                <a:lnTo>
                  <a:pt x="215056" y="500911"/>
                </a:lnTo>
                <a:cubicBezTo>
                  <a:pt x="208954" y="500911"/>
                  <a:pt x="204596" y="496278"/>
                  <a:pt x="204596" y="489793"/>
                </a:cubicBezTo>
                <a:cubicBezTo>
                  <a:pt x="204596" y="484234"/>
                  <a:pt x="208954" y="478675"/>
                  <a:pt x="215056" y="478675"/>
                </a:cubicBezTo>
                <a:close/>
                <a:moveTo>
                  <a:pt x="215056" y="386028"/>
                </a:moveTo>
                <a:lnTo>
                  <a:pt x="329244" y="386028"/>
                </a:lnTo>
                <a:cubicBezTo>
                  <a:pt x="334474" y="386028"/>
                  <a:pt x="338832" y="391373"/>
                  <a:pt x="338832" y="396718"/>
                </a:cubicBezTo>
                <a:cubicBezTo>
                  <a:pt x="338832" y="402954"/>
                  <a:pt x="334474" y="408299"/>
                  <a:pt x="329244" y="408299"/>
                </a:cubicBezTo>
                <a:lnTo>
                  <a:pt x="215056" y="408299"/>
                </a:lnTo>
                <a:cubicBezTo>
                  <a:pt x="208954" y="408299"/>
                  <a:pt x="204596" y="402954"/>
                  <a:pt x="204596" y="396718"/>
                </a:cubicBezTo>
                <a:cubicBezTo>
                  <a:pt x="204596" y="391373"/>
                  <a:pt x="208954" y="386028"/>
                  <a:pt x="215056" y="386028"/>
                </a:cubicBezTo>
                <a:close/>
                <a:moveTo>
                  <a:pt x="161332" y="344103"/>
                </a:moveTo>
                <a:cubicBezTo>
                  <a:pt x="165702" y="339705"/>
                  <a:pt x="172694" y="339705"/>
                  <a:pt x="176190" y="344103"/>
                </a:cubicBezTo>
                <a:cubicBezTo>
                  <a:pt x="180560" y="348501"/>
                  <a:pt x="180560" y="353778"/>
                  <a:pt x="176190" y="359055"/>
                </a:cubicBezTo>
                <a:lnTo>
                  <a:pt x="130742" y="404792"/>
                </a:lnTo>
                <a:cubicBezTo>
                  <a:pt x="128994" y="406551"/>
                  <a:pt x="126372" y="408310"/>
                  <a:pt x="123750" y="408310"/>
                </a:cubicBezTo>
                <a:lnTo>
                  <a:pt x="122876" y="408310"/>
                </a:lnTo>
                <a:cubicBezTo>
                  <a:pt x="120254" y="408310"/>
                  <a:pt x="117630" y="406551"/>
                  <a:pt x="115008" y="403913"/>
                </a:cubicBezTo>
                <a:lnTo>
                  <a:pt x="93158" y="378406"/>
                </a:lnTo>
                <a:cubicBezTo>
                  <a:pt x="88788" y="374008"/>
                  <a:pt x="89662" y="366971"/>
                  <a:pt x="93158" y="363453"/>
                </a:cubicBezTo>
                <a:cubicBezTo>
                  <a:pt x="97528" y="359935"/>
                  <a:pt x="104520" y="359935"/>
                  <a:pt x="108890" y="364333"/>
                </a:cubicBezTo>
                <a:lnTo>
                  <a:pt x="123750" y="381924"/>
                </a:lnTo>
                <a:close/>
                <a:moveTo>
                  <a:pt x="215056" y="343564"/>
                </a:moveTo>
                <a:lnTo>
                  <a:pt x="329244" y="343564"/>
                </a:lnTo>
                <a:cubicBezTo>
                  <a:pt x="334474" y="343564"/>
                  <a:pt x="338832" y="348196"/>
                  <a:pt x="338832" y="354682"/>
                </a:cubicBezTo>
                <a:cubicBezTo>
                  <a:pt x="338832" y="361167"/>
                  <a:pt x="334474" y="365800"/>
                  <a:pt x="329244" y="365800"/>
                </a:cubicBezTo>
                <a:lnTo>
                  <a:pt x="215056" y="365800"/>
                </a:lnTo>
                <a:cubicBezTo>
                  <a:pt x="208954" y="365800"/>
                  <a:pt x="204596" y="361167"/>
                  <a:pt x="204596" y="354682"/>
                </a:cubicBezTo>
                <a:cubicBezTo>
                  <a:pt x="204596" y="348196"/>
                  <a:pt x="208954" y="343564"/>
                  <a:pt x="215056" y="343564"/>
                </a:cubicBezTo>
                <a:close/>
                <a:moveTo>
                  <a:pt x="576060" y="300913"/>
                </a:moveTo>
                <a:lnTo>
                  <a:pt x="505872" y="564354"/>
                </a:lnTo>
                <a:lnTo>
                  <a:pt x="501486" y="580160"/>
                </a:lnTo>
                <a:lnTo>
                  <a:pt x="547984" y="592454"/>
                </a:lnTo>
                <a:lnTo>
                  <a:pt x="552372" y="576648"/>
                </a:lnTo>
                <a:lnTo>
                  <a:pt x="554126" y="569623"/>
                </a:lnTo>
                <a:lnTo>
                  <a:pt x="622558" y="313207"/>
                </a:lnTo>
                <a:close/>
                <a:moveTo>
                  <a:pt x="215056" y="250917"/>
                </a:moveTo>
                <a:lnTo>
                  <a:pt x="329244" y="250917"/>
                </a:lnTo>
                <a:cubicBezTo>
                  <a:pt x="334474" y="250917"/>
                  <a:pt x="338832" y="256262"/>
                  <a:pt x="338832" y="262498"/>
                </a:cubicBezTo>
                <a:cubicBezTo>
                  <a:pt x="338832" y="267843"/>
                  <a:pt x="334474" y="273188"/>
                  <a:pt x="329244" y="273188"/>
                </a:cubicBezTo>
                <a:lnTo>
                  <a:pt x="215056" y="273188"/>
                </a:lnTo>
                <a:cubicBezTo>
                  <a:pt x="208954" y="273188"/>
                  <a:pt x="204596" y="267843"/>
                  <a:pt x="204596" y="262498"/>
                </a:cubicBezTo>
                <a:cubicBezTo>
                  <a:pt x="204596" y="256262"/>
                  <a:pt x="208954" y="250917"/>
                  <a:pt x="215056" y="250917"/>
                </a:cubicBezTo>
                <a:close/>
                <a:moveTo>
                  <a:pt x="161332" y="208992"/>
                </a:moveTo>
                <a:cubicBezTo>
                  <a:pt x="165702" y="204594"/>
                  <a:pt x="172694" y="204594"/>
                  <a:pt x="176190" y="208992"/>
                </a:cubicBezTo>
                <a:cubicBezTo>
                  <a:pt x="180560" y="213390"/>
                  <a:pt x="180560" y="219546"/>
                  <a:pt x="176190" y="223944"/>
                </a:cubicBezTo>
                <a:lnTo>
                  <a:pt x="130742" y="269681"/>
                </a:lnTo>
                <a:cubicBezTo>
                  <a:pt x="128994" y="271440"/>
                  <a:pt x="126372" y="273199"/>
                  <a:pt x="123750" y="273199"/>
                </a:cubicBezTo>
                <a:lnTo>
                  <a:pt x="122876" y="273199"/>
                </a:lnTo>
                <a:cubicBezTo>
                  <a:pt x="120254" y="272320"/>
                  <a:pt x="117630" y="271440"/>
                  <a:pt x="115008" y="269681"/>
                </a:cubicBezTo>
                <a:lnTo>
                  <a:pt x="93158" y="243295"/>
                </a:lnTo>
                <a:cubicBezTo>
                  <a:pt x="88788" y="238897"/>
                  <a:pt x="89662" y="232740"/>
                  <a:pt x="93158" y="228342"/>
                </a:cubicBezTo>
                <a:cubicBezTo>
                  <a:pt x="97528" y="224824"/>
                  <a:pt x="104520" y="224824"/>
                  <a:pt x="108890" y="229222"/>
                </a:cubicBezTo>
                <a:lnTo>
                  <a:pt x="123750" y="246813"/>
                </a:lnTo>
                <a:close/>
                <a:moveTo>
                  <a:pt x="215056" y="204594"/>
                </a:moveTo>
                <a:lnTo>
                  <a:pt x="329244" y="204594"/>
                </a:lnTo>
                <a:cubicBezTo>
                  <a:pt x="334474" y="204594"/>
                  <a:pt x="338832" y="209939"/>
                  <a:pt x="338832" y="216175"/>
                </a:cubicBezTo>
                <a:cubicBezTo>
                  <a:pt x="338832" y="221520"/>
                  <a:pt x="334474" y="226865"/>
                  <a:pt x="329244" y="226865"/>
                </a:cubicBezTo>
                <a:lnTo>
                  <a:pt x="215056" y="226865"/>
                </a:lnTo>
                <a:cubicBezTo>
                  <a:pt x="208954" y="226865"/>
                  <a:pt x="204596" y="221520"/>
                  <a:pt x="204596" y="216175"/>
                </a:cubicBezTo>
                <a:cubicBezTo>
                  <a:pt x="204596" y="209939"/>
                  <a:pt x="208954" y="204594"/>
                  <a:pt x="215056" y="204594"/>
                </a:cubicBezTo>
                <a:close/>
                <a:moveTo>
                  <a:pt x="617294" y="146361"/>
                </a:moveTo>
                <a:lnTo>
                  <a:pt x="581324" y="280716"/>
                </a:lnTo>
                <a:lnTo>
                  <a:pt x="627822" y="293010"/>
                </a:lnTo>
                <a:lnTo>
                  <a:pt x="663794" y="157776"/>
                </a:lnTo>
                <a:close/>
                <a:moveTo>
                  <a:pt x="81230" y="134559"/>
                </a:moveTo>
                <a:cubicBezTo>
                  <a:pt x="72496" y="134559"/>
                  <a:pt x="66382" y="141549"/>
                  <a:pt x="66382" y="149413"/>
                </a:cubicBezTo>
                <a:lnTo>
                  <a:pt x="66382" y="648331"/>
                </a:lnTo>
                <a:cubicBezTo>
                  <a:pt x="66382" y="655321"/>
                  <a:pt x="72496" y="662311"/>
                  <a:pt x="81230" y="662311"/>
                </a:cubicBezTo>
                <a:lnTo>
                  <a:pt x="351122" y="662311"/>
                </a:lnTo>
                <a:cubicBezTo>
                  <a:pt x="358982" y="662311"/>
                  <a:pt x="365096" y="655321"/>
                  <a:pt x="365096" y="648331"/>
                </a:cubicBezTo>
                <a:lnTo>
                  <a:pt x="365096" y="149413"/>
                </a:lnTo>
                <a:cubicBezTo>
                  <a:pt x="365096" y="141549"/>
                  <a:pt x="358982" y="134559"/>
                  <a:pt x="351122" y="134559"/>
                </a:cubicBezTo>
                <a:lnTo>
                  <a:pt x="334526" y="134559"/>
                </a:lnTo>
                <a:cubicBezTo>
                  <a:pt x="335400" y="139802"/>
                  <a:pt x="333652" y="145044"/>
                  <a:pt x="331906" y="148539"/>
                </a:cubicBezTo>
                <a:cubicBezTo>
                  <a:pt x="327538" y="154656"/>
                  <a:pt x="320552" y="157277"/>
                  <a:pt x="314438" y="157277"/>
                </a:cubicBezTo>
                <a:lnTo>
                  <a:pt x="117914" y="157277"/>
                </a:lnTo>
                <a:cubicBezTo>
                  <a:pt x="110052" y="157277"/>
                  <a:pt x="103938" y="154656"/>
                  <a:pt x="100446" y="148539"/>
                </a:cubicBezTo>
                <a:cubicBezTo>
                  <a:pt x="97824" y="145044"/>
                  <a:pt x="96078" y="139802"/>
                  <a:pt x="96952" y="134559"/>
                </a:cubicBezTo>
                <a:close/>
                <a:moveTo>
                  <a:pt x="622558" y="125285"/>
                </a:moveTo>
                <a:lnTo>
                  <a:pt x="669934" y="138457"/>
                </a:lnTo>
                <a:cubicBezTo>
                  <a:pt x="680462" y="140214"/>
                  <a:pt x="687482" y="151629"/>
                  <a:pt x="684850" y="163045"/>
                </a:cubicBezTo>
                <a:lnTo>
                  <a:pt x="683972" y="165680"/>
                </a:lnTo>
                <a:cubicBezTo>
                  <a:pt x="690990" y="170070"/>
                  <a:pt x="698010" y="175339"/>
                  <a:pt x="702396" y="182364"/>
                </a:cubicBezTo>
                <a:cubicBezTo>
                  <a:pt x="707660" y="192024"/>
                  <a:pt x="709414" y="202561"/>
                  <a:pt x="706782" y="213099"/>
                </a:cubicBezTo>
                <a:lnTo>
                  <a:pt x="648878" y="428243"/>
                </a:lnTo>
                <a:lnTo>
                  <a:pt x="628700" y="422096"/>
                </a:lnTo>
                <a:lnTo>
                  <a:pt x="685726" y="207830"/>
                </a:lnTo>
                <a:cubicBezTo>
                  <a:pt x="687482" y="202561"/>
                  <a:pt x="686604" y="198171"/>
                  <a:pt x="684850" y="192902"/>
                </a:cubicBezTo>
                <a:cubicBezTo>
                  <a:pt x="683094" y="190267"/>
                  <a:pt x="680462" y="188511"/>
                  <a:pt x="677830" y="186755"/>
                </a:cubicBezTo>
                <a:lnTo>
                  <a:pt x="626068" y="378189"/>
                </a:lnTo>
                <a:cubicBezTo>
                  <a:pt x="630454" y="377311"/>
                  <a:pt x="634842" y="376433"/>
                  <a:pt x="639228" y="378189"/>
                </a:cubicBezTo>
                <a:lnTo>
                  <a:pt x="640106" y="378189"/>
                </a:lnTo>
                <a:lnTo>
                  <a:pt x="627822" y="422096"/>
                </a:lnTo>
                <a:cubicBezTo>
                  <a:pt x="623436" y="421218"/>
                  <a:pt x="619926" y="418583"/>
                  <a:pt x="616416" y="415949"/>
                </a:cubicBezTo>
                <a:lnTo>
                  <a:pt x="569918" y="588942"/>
                </a:lnTo>
                <a:lnTo>
                  <a:pt x="565532" y="607383"/>
                </a:lnTo>
                <a:cubicBezTo>
                  <a:pt x="564654" y="609139"/>
                  <a:pt x="564654" y="610017"/>
                  <a:pt x="563776" y="610895"/>
                </a:cubicBezTo>
                <a:lnTo>
                  <a:pt x="513768" y="689928"/>
                </a:lnTo>
                <a:cubicBezTo>
                  <a:pt x="510260" y="694318"/>
                  <a:pt x="504996" y="697831"/>
                  <a:pt x="498854" y="697831"/>
                </a:cubicBezTo>
                <a:cubicBezTo>
                  <a:pt x="497100" y="697831"/>
                  <a:pt x="496222" y="697831"/>
                  <a:pt x="495344" y="696953"/>
                </a:cubicBezTo>
                <a:cubicBezTo>
                  <a:pt x="487448" y="695196"/>
                  <a:pt x="483062" y="688171"/>
                  <a:pt x="482184" y="682024"/>
                </a:cubicBezTo>
                <a:lnTo>
                  <a:pt x="478674" y="588064"/>
                </a:lnTo>
                <a:cubicBezTo>
                  <a:pt x="478674" y="587186"/>
                  <a:pt x="478674" y="585429"/>
                  <a:pt x="478674" y="584551"/>
                </a:cubicBezTo>
                <a:lnTo>
                  <a:pt x="481308" y="575770"/>
                </a:lnTo>
                <a:lnTo>
                  <a:pt x="483940" y="565232"/>
                </a:lnTo>
                <a:lnTo>
                  <a:pt x="487448" y="551182"/>
                </a:lnTo>
                <a:lnTo>
                  <a:pt x="597992" y="139335"/>
                </a:lnTo>
                <a:cubicBezTo>
                  <a:pt x="598870" y="134067"/>
                  <a:pt x="603256" y="129676"/>
                  <a:pt x="607644" y="127920"/>
                </a:cubicBezTo>
                <a:cubicBezTo>
                  <a:pt x="612030" y="124407"/>
                  <a:pt x="617294" y="123529"/>
                  <a:pt x="622558" y="125285"/>
                </a:cubicBezTo>
                <a:close/>
                <a:moveTo>
                  <a:pt x="127522" y="111841"/>
                </a:moveTo>
                <a:lnTo>
                  <a:pt x="117040" y="136307"/>
                </a:lnTo>
                <a:lnTo>
                  <a:pt x="117914" y="137181"/>
                </a:lnTo>
                <a:lnTo>
                  <a:pt x="314438" y="137181"/>
                </a:lnTo>
                <a:lnTo>
                  <a:pt x="324044" y="132812"/>
                </a:lnTo>
                <a:lnTo>
                  <a:pt x="314438" y="136307"/>
                </a:lnTo>
                <a:lnTo>
                  <a:pt x="304830" y="111841"/>
                </a:lnTo>
                <a:close/>
                <a:moveTo>
                  <a:pt x="45418" y="89124"/>
                </a:moveTo>
                <a:cubicBezTo>
                  <a:pt x="31444" y="89124"/>
                  <a:pt x="20962" y="100483"/>
                  <a:pt x="20962" y="113589"/>
                </a:cubicBezTo>
                <a:lnTo>
                  <a:pt x="20962" y="684155"/>
                </a:lnTo>
                <a:cubicBezTo>
                  <a:pt x="20962" y="697262"/>
                  <a:pt x="31444" y="707747"/>
                  <a:pt x="45418" y="707747"/>
                </a:cubicBezTo>
                <a:lnTo>
                  <a:pt x="386058" y="707747"/>
                </a:lnTo>
                <a:cubicBezTo>
                  <a:pt x="400034" y="707747"/>
                  <a:pt x="410516" y="697262"/>
                  <a:pt x="410516" y="684155"/>
                </a:cubicBezTo>
                <a:lnTo>
                  <a:pt x="410516" y="113589"/>
                </a:lnTo>
                <a:cubicBezTo>
                  <a:pt x="410516" y="100483"/>
                  <a:pt x="400034" y="89124"/>
                  <a:pt x="386058" y="89124"/>
                </a:cubicBezTo>
                <a:lnTo>
                  <a:pt x="317930" y="89124"/>
                </a:lnTo>
                <a:lnTo>
                  <a:pt x="327538" y="114463"/>
                </a:lnTo>
                <a:lnTo>
                  <a:pt x="351122" y="114463"/>
                </a:lnTo>
                <a:cubicBezTo>
                  <a:pt x="370338" y="114463"/>
                  <a:pt x="386058" y="130190"/>
                  <a:pt x="386058" y="149413"/>
                </a:cubicBezTo>
                <a:lnTo>
                  <a:pt x="386058" y="648331"/>
                </a:lnTo>
                <a:cubicBezTo>
                  <a:pt x="386058" y="667554"/>
                  <a:pt x="370338" y="683282"/>
                  <a:pt x="351122" y="683282"/>
                </a:cubicBezTo>
                <a:lnTo>
                  <a:pt x="81230" y="683282"/>
                </a:lnTo>
                <a:cubicBezTo>
                  <a:pt x="61140" y="683282"/>
                  <a:pt x="45418" y="667554"/>
                  <a:pt x="45418" y="648331"/>
                </a:cubicBezTo>
                <a:lnTo>
                  <a:pt x="45418" y="149413"/>
                </a:lnTo>
                <a:cubicBezTo>
                  <a:pt x="45418" y="130190"/>
                  <a:pt x="61140" y="114463"/>
                  <a:pt x="81230" y="114463"/>
                </a:cubicBezTo>
                <a:lnTo>
                  <a:pt x="103938" y="114463"/>
                </a:lnTo>
                <a:lnTo>
                  <a:pt x="113546" y="89124"/>
                </a:lnTo>
                <a:close/>
                <a:moveTo>
                  <a:pt x="215286" y="42462"/>
                </a:moveTo>
                <a:cubicBezTo>
                  <a:pt x="221522" y="42462"/>
                  <a:pt x="226868" y="46751"/>
                  <a:pt x="226868" y="53614"/>
                </a:cubicBezTo>
                <a:cubicBezTo>
                  <a:pt x="226868" y="59619"/>
                  <a:pt x="221522" y="64766"/>
                  <a:pt x="215286" y="64766"/>
                </a:cubicBezTo>
                <a:cubicBezTo>
                  <a:pt x="208160" y="64766"/>
                  <a:pt x="204596" y="59619"/>
                  <a:pt x="204596" y="53614"/>
                </a:cubicBezTo>
                <a:cubicBezTo>
                  <a:pt x="204596" y="46751"/>
                  <a:pt x="208160" y="42462"/>
                  <a:pt x="215286" y="42462"/>
                </a:cubicBezTo>
                <a:close/>
                <a:moveTo>
                  <a:pt x="134510" y="20970"/>
                </a:moveTo>
                <a:lnTo>
                  <a:pt x="134510" y="91745"/>
                </a:lnTo>
                <a:lnTo>
                  <a:pt x="296968" y="91745"/>
                </a:lnTo>
                <a:lnTo>
                  <a:pt x="296968" y="20970"/>
                </a:lnTo>
                <a:close/>
                <a:moveTo>
                  <a:pt x="134510" y="0"/>
                </a:moveTo>
                <a:lnTo>
                  <a:pt x="297842" y="0"/>
                </a:lnTo>
                <a:cubicBezTo>
                  <a:pt x="309196" y="0"/>
                  <a:pt x="317058" y="9611"/>
                  <a:pt x="317058" y="20097"/>
                </a:cubicBezTo>
                <a:lnTo>
                  <a:pt x="317058" y="69027"/>
                </a:lnTo>
                <a:lnTo>
                  <a:pt x="386058" y="69027"/>
                </a:lnTo>
                <a:cubicBezTo>
                  <a:pt x="411388" y="69027"/>
                  <a:pt x="431478" y="89124"/>
                  <a:pt x="431478" y="113589"/>
                </a:cubicBezTo>
                <a:lnTo>
                  <a:pt x="431478" y="684155"/>
                </a:lnTo>
                <a:cubicBezTo>
                  <a:pt x="431478" y="709495"/>
                  <a:pt x="411388" y="728717"/>
                  <a:pt x="386058" y="728717"/>
                </a:cubicBezTo>
                <a:lnTo>
                  <a:pt x="45418" y="728717"/>
                </a:lnTo>
                <a:cubicBezTo>
                  <a:pt x="20090" y="728717"/>
                  <a:pt x="0" y="709495"/>
                  <a:pt x="0" y="684155"/>
                </a:cubicBezTo>
                <a:lnTo>
                  <a:pt x="0" y="113589"/>
                </a:lnTo>
                <a:cubicBezTo>
                  <a:pt x="0" y="89124"/>
                  <a:pt x="20090" y="69027"/>
                  <a:pt x="45418" y="69027"/>
                </a:cubicBezTo>
                <a:lnTo>
                  <a:pt x="114420" y="69027"/>
                </a:lnTo>
                <a:lnTo>
                  <a:pt x="114420" y="20097"/>
                </a:lnTo>
                <a:cubicBezTo>
                  <a:pt x="114420" y="9611"/>
                  <a:pt x="123154" y="0"/>
                  <a:pt x="1345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0064727-41C1-43D5-9FEF-F442BC795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9242" y="9459946"/>
            <a:ext cx="663673" cy="822960"/>
          </a:xfrm>
          <a:custGeom>
            <a:avLst/>
            <a:gdLst>
              <a:gd name="connsiteX0" fmla="*/ 109610 w 663673"/>
              <a:gd name="connsiteY0" fmla="*/ 649018 h 822960"/>
              <a:gd name="connsiteX1" fmla="*/ 109610 w 663673"/>
              <a:gd name="connsiteY1" fmla="*/ 784693 h 822960"/>
              <a:gd name="connsiteX2" fmla="*/ 146438 w 663673"/>
              <a:gd name="connsiteY2" fmla="*/ 786432 h 822960"/>
              <a:gd name="connsiteX3" fmla="*/ 146438 w 663673"/>
              <a:gd name="connsiteY3" fmla="*/ 649018 h 822960"/>
              <a:gd name="connsiteX4" fmla="*/ 55564 w 663673"/>
              <a:gd name="connsiteY4" fmla="*/ 642396 h 822960"/>
              <a:gd name="connsiteX5" fmla="*/ 68666 w 663673"/>
              <a:gd name="connsiteY5" fmla="*/ 656929 h 822960"/>
              <a:gd name="connsiteX6" fmla="*/ 55564 w 663673"/>
              <a:gd name="connsiteY6" fmla="*/ 672370 h 822960"/>
              <a:gd name="connsiteX7" fmla="*/ 42462 w 663673"/>
              <a:gd name="connsiteY7" fmla="*/ 656929 h 822960"/>
              <a:gd name="connsiteX8" fmla="*/ 55564 w 663673"/>
              <a:gd name="connsiteY8" fmla="*/ 642396 h 822960"/>
              <a:gd name="connsiteX9" fmla="*/ 271832 w 663673"/>
              <a:gd name="connsiteY9" fmla="*/ 624666 h 822960"/>
              <a:gd name="connsiteX10" fmla="*/ 209574 w 663673"/>
              <a:gd name="connsiteY10" fmla="*/ 633363 h 822960"/>
              <a:gd name="connsiteX11" fmla="*/ 167484 w 663673"/>
              <a:gd name="connsiteY11" fmla="*/ 644669 h 822960"/>
              <a:gd name="connsiteX12" fmla="*/ 167484 w 663673"/>
              <a:gd name="connsiteY12" fmla="*/ 787302 h 822960"/>
              <a:gd name="connsiteX13" fmla="*/ 292000 w 663673"/>
              <a:gd name="connsiteY13" fmla="*/ 795999 h 822960"/>
              <a:gd name="connsiteX14" fmla="*/ 405994 w 663673"/>
              <a:gd name="connsiteY14" fmla="*/ 784693 h 822960"/>
              <a:gd name="connsiteX15" fmla="*/ 620829 w 663673"/>
              <a:gd name="connsiteY15" fmla="*/ 706419 h 822960"/>
              <a:gd name="connsiteX16" fmla="*/ 640120 w 663673"/>
              <a:gd name="connsiteY16" fmla="*/ 657715 h 822960"/>
              <a:gd name="connsiteX17" fmla="*/ 617322 w 663673"/>
              <a:gd name="connsiteY17" fmla="*/ 635972 h 822960"/>
              <a:gd name="connsiteX18" fmla="*/ 586631 w 663673"/>
              <a:gd name="connsiteY18" fmla="*/ 639451 h 822960"/>
              <a:gd name="connsiteX19" fmla="*/ 489298 w 663673"/>
              <a:gd name="connsiteY19" fmla="*/ 682937 h 822960"/>
              <a:gd name="connsiteX20" fmla="*/ 434931 w 663673"/>
              <a:gd name="connsiteY20" fmla="*/ 734250 h 822960"/>
              <a:gd name="connsiteX21" fmla="*/ 322691 w 663673"/>
              <a:gd name="connsiteY21" fmla="*/ 745556 h 822960"/>
              <a:gd name="connsiteX22" fmla="*/ 311291 w 663673"/>
              <a:gd name="connsiteY22" fmla="*/ 735119 h 822960"/>
              <a:gd name="connsiteX23" fmla="*/ 321814 w 663673"/>
              <a:gd name="connsiteY23" fmla="*/ 724683 h 822960"/>
              <a:gd name="connsiteX24" fmla="*/ 432300 w 663673"/>
              <a:gd name="connsiteY24" fmla="*/ 714246 h 822960"/>
              <a:gd name="connsiteX25" fmla="*/ 470006 w 663673"/>
              <a:gd name="connsiteY25" fmla="*/ 669021 h 822960"/>
              <a:gd name="connsiteX26" fmla="*/ 434054 w 663673"/>
              <a:gd name="connsiteY26" fmla="*/ 624666 h 822960"/>
              <a:gd name="connsiteX27" fmla="*/ 26306 w 663673"/>
              <a:gd name="connsiteY27" fmla="*/ 624666 h 822960"/>
              <a:gd name="connsiteX28" fmla="*/ 21045 w 663673"/>
              <a:gd name="connsiteY28" fmla="*/ 629884 h 822960"/>
              <a:gd name="connsiteX29" fmla="*/ 21045 w 663673"/>
              <a:gd name="connsiteY29" fmla="*/ 796869 h 822960"/>
              <a:gd name="connsiteX30" fmla="*/ 26306 w 663673"/>
              <a:gd name="connsiteY30" fmla="*/ 802957 h 822960"/>
              <a:gd name="connsiteX31" fmla="*/ 83303 w 663673"/>
              <a:gd name="connsiteY31" fmla="*/ 802957 h 822960"/>
              <a:gd name="connsiteX32" fmla="*/ 88565 w 663673"/>
              <a:gd name="connsiteY32" fmla="*/ 796869 h 822960"/>
              <a:gd name="connsiteX33" fmla="*/ 88565 w 663673"/>
              <a:gd name="connsiteY33" fmla="*/ 629884 h 822960"/>
              <a:gd name="connsiteX34" fmla="*/ 83303 w 663673"/>
              <a:gd name="connsiteY34" fmla="*/ 624666 h 822960"/>
              <a:gd name="connsiteX35" fmla="*/ 26306 w 663673"/>
              <a:gd name="connsiteY35" fmla="*/ 603793 h 822960"/>
              <a:gd name="connsiteX36" fmla="*/ 83303 w 663673"/>
              <a:gd name="connsiteY36" fmla="*/ 603793 h 822960"/>
              <a:gd name="connsiteX37" fmla="*/ 109610 w 663673"/>
              <a:gd name="connsiteY37" fmla="*/ 629015 h 822960"/>
              <a:gd name="connsiteX38" fmla="*/ 146438 w 663673"/>
              <a:gd name="connsiteY38" fmla="*/ 629015 h 822960"/>
              <a:gd name="connsiteX39" fmla="*/ 204312 w 663673"/>
              <a:gd name="connsiteY39" fmla="*/ 612490 h 822960"/>
              <a:gd name="connsiteX40" fmla="*/ 271832 w 663673"/>
              <a:gd name="connsiteY40" fmla="*/ 603793 h 822960"/>
              <a:gd name="connsiteX41" fmla="*/ 434054 w 663673"/>
              <a:gd name="connsiteY41" fmla="*/ 603793 h 822960"/>
              <a:gd name="connsiteX42" fmla="*/ 490174 w 663673"/>
              <a:gd name="connsiteY42" fmla="*/ 661194 h 822960"/>
              <a:gd name="connsiteX43" fmla="*/ 576108 w 663673"/>
              <a:gd name="connsiteY43" fmla="*/ 621187 h 822960"/>
              <a:gd name="connsiteX44" fmla="*/ 623460 w 663673"/>
              <a:gd name="connsiteY44" fmla="*/ 616839 h 822960"/>
              <a:gd name="connsiteX45" fmla="*/ 659412 w 663673"/>
              <a:gd name="connsiteY45" fmla="*/ 649018 h 822960"/>
              <a:gd name="connsiteX46" fmla="*/ 632228 w 663673"/>
              <a:gd name="connsiteY46" fmla="*/ 724683 h 822960"/>
              <a:gd name="connsiteX47" fmla="*/ 412132 w 663673"/>
              <a:gd name="connsiteY47" fmla="*/ 803827 h 822960"/>
              <a:gd name="connsiteX48" fmla="*/ 320060 w 663673"/>
              <a:gd name="connsiteY48" fmla="*/ 817742 h 822960"/>
              <a:gd name="connsiteX49" fmla="*/ 290246 w 663673"/>
              <a:gd name="connsiteY49" fmla="*/ 816003 h 822960"/>
              <a:gd name="connsiteX50" fmla="*/ 108733 w 663673"/>
              <a:gd name="connsiteY50" fmla="*/ 804696 h 822960"/>
              <a:gd name="connsiteX51" fmla="*/ 83303 w 663673"/>
              <a:gd name="connsiteY51" fmla="*/ 822960 h 822960"/>
              <a:gd name="connsiteX52" fmla="*/ 26306 w 663673"/>
              <a:gd name="connsiteY52" fmla="*/ 822960 h 822960"/>
              <a:gd name="connsiteX53" fmla="*/ 0 w 663673"/>
              <a:gd name="connsiteY53" fmla="*/ 796869 h 822960"/>
              <a:gd name="connsiteX54" fmla="*/ 0 w 663673"/>
              <a:gd name="connsiteY54" fmla="*/ 629884 h 822960"/>
              <a:gd name="connsiteX55" fmla="*/ 26306 w 663673"/>
              <a:gd name="connsiteY55" fmla="*/ 603793 h 822960"/>
              <a:gd name="connsiteX56" fmla="*/ 431916 w 663673"/>
              <a:gd name="connsiteY56" fmla="*/ 383759 h 822960"/>
              <a:gd name="connsiteX57" fmla="*/ 442355 w 663673"/>
              <a:gd name="connsiteY57" fmla="*/ 394152 h 822960"/>
              <a:gd name="connsiteX58" fmla="*/ 442355 w 663673"/>
              <a:gd name="connsiteY58" fmla="*/ 401081 h 822960"/>
              <a:gd name="connsiteX59" fmla="*/ 458014 w 663673"/>
              <a:gd name="connsiteY59" fmla="*/ 417536 h 822960"/>
              <a:gd name="connsiteX60" fmla="*/ 450184 w 663673"/>
              <a:gd name="connsiteY60" fmla="*/ 429661 h 822960"/>
              <a:gd name="connsiteX61" fmla="*/ 438005 w 663673"/>
              <a:gd name="connsiteY61" fmla="*/ 421866 h 822960"/>
              <a:gd name="connsiteX62" fmla="*/ 433656 w 663673"/>
              <a:gd name="connsiteY62" fmla="*/ 421000 h 822960"/>
              <a:gd name="connsiteX63" fmla="*/ 425827 w 663673"/>
              <a:gd name="connsiteY63" fmla="*/ 422732 h 822960"/>
              <a:gd name="connsiteX64" fmla="*/ 422347 w 663673"/>
              <a:gd name="connsiteY64" fmla="*/ 430527 h 822960"/>
              <a:gd name="connsiteX65" fmla="*/ 432786 w 663673"/>
              <a:gd name="connsiteY65" fmla="*/ 440920 h 822960"/>
              <a:gd name="connsiteX66" fmla="*/ 433656 w 663673"/>
              <a:gd name="connsiteY66" fmla="*/ 440920 h 822960"/>
              <a:gd name="connsiteX67" fmla="*/ 461493 w 663673"/>
              <a:gd name="connsiteY67" fmla="*/ 473831 h 822960"/>
              <a:gd name="connsiteX68" fmla="*/ 442355 w 663673"/>
              <a:gd name="connsiteY68" fmla="*/ 500679 h 822960"/>
              <a:gd name="connsiteX69" fmla="*/ 442355 w 663673"/>
              <a:gd name="connsiteY69" fmla="*/ 507608 h 822960"/>
              <a:gd name="connsiteX70" fmla="*/ 431916 w 663673"/>
              <a:gd name="connsiteY70" fmla="*/ 518001 h 822960"/>
              <a:gd name="connsiteX71" fmla="*/ 421477 w 663673"/>
              <a:gd name="connsiteY71" fmla="*/ 507608 h 822960"/>
              <a:gd name="connsiteX72" fmla="*/ 421477 w 663673"/>
              <a:gd name="connsiteY72" fmla="*/ 501545 h 822960"/>
              <a:gd name="connsiteX73" fmla="*/ 404949 w 663673"/>
              <a:gd name="connsiteY73" fmla="*/ 483358 h 822960"/>
              <a:gd name="connsiteX74" fmla="*/ 412778 w 663673"/>
              <a:gd name="connsiteY74" fmla="*/ 471233 h 822960"/>
              <a:gd name="connsiteX75" fmla="*/ 424957 w 663673"/>
              <a:gd name="connsiteY75" fmla="*/ 479894 h 822960"/>
              <a:gd name="connsiteX76" fmla="*/ 429306 w 663673"/>
              <a:gd name="connsiteY76" fmla="*/ 482492 h 822960"/>
              <a:gd name="connsiteX77" fmla="*/ 430176 w 663673"/>
              <a:gd name="connsiteY77" fmla="*/ 482492 h 822960"/>
              <a:gd name="connsiteX78" fmla="*/ 440615 w 663673"/>
              <a:gd name="connsiteY78" fmla="*/ 472965 h 822960"/>
              <a:gd name="connsiteX79" fmla="*/ 431046 w 663673"/>
              <a:gd name="connsiteY79" fmla="*/ 461706 h 822960"/>
              <a:gd name="connsiteX80" fmla="*/ 430176 w 663673"/>
              <a:gd name="connsiteY80" fmla="*/ 461706 h 822960"/>
              <a:gd name="connsiteX81" fmla="*/ 402339 w 663673"/>
              <a:gd name="connsiteY81" fmla="*/ 429661 h 822960"/>
              <a:gd name="connsiteX82" fmla="*/ 411908 w 663673"/>
              <a:gd name="connsiteY82" fmla="*/ 408009 h 822960"/>
              <a:gd name="connsiteX83" fmla="*/ 421477 w 663673"/>
              <a:gd name="connsiteY83" fmla="*/ 401947 h 822960"/>
              <a:gd name="connsiteX84" fmla="*/ 421477 w 663673"/>
              <a:gd name="connsiteY84" fmla="*/ 394152 h 822960"/>
              <a:gd name="connsiteX85" fmla="*/ 431916 w 663673"/>
              <a:gd name="connsiteY85" fmla="*/ 383759 h 822960"/>
              <a:gd name="connsiteX86" fmla="*/ 434281 w 663673"/>
              <a:gd name="connsiteY86" fmla="*/ 357472 h 822960"/>
              <a:gd name="connsiteX87" fmla="*/ 341589 w 663673"/>
              <a:gd name="connsiteY87" fmla="*/ 448947 h 822960"/>
              <a:gd name="connsiteX88" fmla="*/ 434281 w 663673"/>
              <a:gd name="connsiteY88" fmla="*/ 539551 h 822960"/>
              <a:gd name="connsiteX89" fmla="*/ 526090 w 663673"/>
              <a:gd name="connsiteY89" fmla="*/ 448947 h 822960"/>
              <a:gd name="connsiteX90" fmla="*/ 434281 w 663673"/>
              <a:gd name="connsiteY90" fmla="*/ 357472 h 822960"/>
              <a:gd name="connsiteX91" fmla="*/ 434281 w 663673"/>
              <a:gd name="connsiteY91" fmla="*/ 337435 h 822960"/>
              <a:gd name="connsiteX92" fmla="*/ 547277 w 663673"/>
              <a:gd name="connsiteY92" fmla="*/ 448947 h 822960"/>
              <a:gd name="connsiteX93" fmla="*/ 434281 w 663673"/>
              <a:gd name="connsiteY93" fmla="*/ 560460 h 822960"/>
              <a:gd name="connsiteX94" fmla="*/ 320402 w 663673"/>
              <a:gd name="connsiteY94" fmla="*/ 448947 h 822960"/>
              <a:gd name="connsiteX95" fmla="*/ 434281 w 663673"/>
              <a:gd name="connsiteY95" fmla="*/ 337435 h 822960"/>
              <a:gd name="connsiteX96" fmla="*/ 434280 w 663673"/>
              <a:gd name="connsiteY96" fmla="*/ 326793 h 822960"/>
              <a:gd name="connsiteX97" fmla="*/ 311452 w 663673"/>
              <a:gd name="connsiteY97" fmla="*/ 450873 h 822960"/>
              <a:gd name="connsiteX98" fmla="*/ 434280 w 663673"/>
              <a:gd name="connsiteY98" fmla="*/ 574953 h 822960"/>
              <a:gd name="connsiteX99" fmla="*/ 557108 w 663673"/>
              <a:gd name="connsiteY99" fmla="*/ 450873 h 822960"/>
              <a:gd name="connsiteX100" fmla="*/ 434280 w 663673"/>
              <a:gd name="connsiteY100" fmla="*/ 326793 h 822960"/>
              <a:gd name="connsiteX101" fmla="*/ 434280 w 663673"/>
              <a:gd name="connsiteY101" fmla="*/ 306553 h 822960"/>
              <a:gd name="connsiteX102" fmla="*/ 578164 w 663673"/>
              <a:gd name="connsiteY102" fmla="*/ 450873 h 822960"/>
              <a:gd name="connsiteX103" fmla="*/ 434280 w 663673"/>
              <a:gd name="connsiteY103" fmla="*/ 595193 h 822960"/>
              <a:gd name="connsiteX104" fmla="*/ 289519 w 663673"/>
              <a:gd name="connsiteY104" fmla="*/ 450873 h 822960"/>
              <a:gd name="connsiteX105" fmla="*/ 434280 w 663673"/>
              <a:gd name="connsiteY105" fmla="*/ 306553 h 822960"/>
              <a:gd name="connsiteX106" fmla="*/ 131343 w 663673"/>
              <a:gd name="connsiteY106" fmla="*/ 253381 h 822960"/>
              <a:gd name="connsiteX107" fmla="*/ 143866 w 663673"/>
              <a:gd name="connsiteY107" fmla="*/ 262097 h 822960"/>
              <a:gd name="connsiteX108" fmla="*/ 145654 w 663673"/>
              <a:gd name="connsiteY108" fmla="*/ 269942 h 822960"/>
              <a:gd name="connsiteX109" fmla="*/ 164438 w 663673"/>
              <a:gd name="connsiteY109" fmla="*/ 282146 h 822960"/>
              <a:gd name="connsiteX110" fmla="*/ 159071 w 663673"/>
              <a:gd name="connsiteY110" fmla="*/ 296092 h 822960"/>
              <a:gd name="connsiteX111" fmla="*/ 145654 w 663673"/>
              <a:gd name="connsiteY111" fmla="*/ 290862 h 822960"/>
              <a:gd name="connsiteX112" fmla="*/ 141182 w 663673"/>
              <a:gd name="connsiteY112" fmla="*/ 289991 h 822960"/>
              <a:gd name="connsiteX113" fmla="*/ 131343 w 663673"/>
              <a:gd name="connsiteY113" fmla="*/ 302194 h 822960"/>
              <a:gd name="connsiteX114" fmla="*/ 142971 w 663673"/>
              <a:gd name="connsiteY114" fmla="*/ 310039 h 822960"/>
              <a:gd name="connsiteX115" fmla="*/ 143866 w 663673"/>
              <a:gd name="connsiteY115" fmla="*/ 310039 h 822960"/>
              <a:gd name="connsiteX116" fmla="*/ 178749 w 663673"/>
              <a:gd name="connsiteY116" fmla="*/ 337060 h 822960"/>
              <a:gd name="connsiteX117" fmla="*/ 164438 w 663673"/>
              <a:gd name="connsiteY117" fmla="*/ 368440 h 822960"/>
              <a:gd name="connsiteX118" fmla="*/ 165332 w 663673"/>
              <a:gd name="connsiteY118" fmla="*/ 374542 h 822960"/>
              <a:gd name="connsiteX119" fmla="*/ 157282 w 663673"/>
              <a:gd name="connsiteY119" fmla="*/ 386745 h 822960"/>
              <a:gd name="connsiteX120" fmla="*/ 154599 w 663673"/>
              <a:gd name="connsiteY120" fmla="*/ 386745 h 822960"/>
              <a:gd name="connsiteX121" fmla="*/ 144760 w 663673"/>
              <a:gd name="connsiteY121" fmla="*/ 378900 h 822960"/>
              <a:gd name="connsiteX122" fmla="*/ 142971 w 663673"/>
              <a:gd name="connsiteY122" fmla="*/ 372799 h 822960"/>
              <a:gd name="connsiteX123" fmla="*/ 123293 w 663673"/>
              <a:gd name="connsiteY123" fmla="*/ 357980 h 822960"/>
              <a:gd name="connsiteX124" fmla="*/ 129555 w 663673"/>
              <a:gd name="connsiteY124" fmla="*/ 344034 h 822960"/>
              <a:gd name="connsiteX125" fmla="*/ 142971 w 663673"/>
              <a:gd name="connsiteY125" fmla="*/ 350135 h 822960"/>
              <a:gd name="connsiteX126" fmla="*/ 148338 w 663673"/>
              <a:gd name="connsiteY126" fmla="*/ 351879 h 822960"/>
              <a:gd name="connsiteX127" fmla="*/ 157282 w 663673"/>
              <a:gd name="connsiteY127" fmla="*/ 340547 h 822960"/>
              <a:gd name="connsiteX128" fmla="*/ 145654 w 663673"/>
              <a:gd name="connsiteY128" fmla="*/ 331830 h 822960"/>
              <a:gd name="connsiteX129" fmla="*/ 144760 w 663673"/>
              <a:gd name="connsiteY129" fmla="*/ 331830 h 822960"/>
              <a:gd name="connsiteX130" fmla="*/ 110771 w 663673"/>
              <a:gd name="connsiteY130" fmla="*/ 305681 h 822960"/>
              <a:gd name="connsiteX131" fmla="*/ 124188 w 663673"/>
              <a:gd name="connsiteY131" fmla="*/ 274301 h 822960"/>
              <a:gd name="connsiteX132" fmla="*/ 123293 w 663673"/>
              <a:gd name="connsiteY132" fmla="*/ 265584 h 822960"/>
              <a:gd name="connsiteX133" fmla="*/ 131343 w 663673"/>
              <a:gd name="connsiteY133" fmla="*/ 253381 h 822960"/>
              <a:gd name="connsiteX134" fmla="*/ 142392 w 663673"/>
              <a:gd name="connsiteY134" fmla="*/ 230526 h 822960"/>
              <a:gd name="connsiteX135" fmla="*/ 125786 w 663673"/>
              <a:gd name="connsiteY135" fmla="*/ 232265 h 822960"/>
              <a:gd name="connsiteX136" fmla="*/ 52368 w 663673"/>
              <a:gd name="connsiteY136" fmla="*/ 338319 h 822960"/>
              <a:gd name="connsiteX137" fmla="*/ 158999 w 663673"/>
              <a:gd name="connsiteY137" fmla="*/ 411339 h 822960"/>
              <a:gd name="connsiteX138" fmla="*/ 217559 w 663673"/>
              <a:gd name="connsiteY138" fmla="*/ 373960 h 822960"/>
              <a:gd name="connsiteX139" fmla="*/ 232417 w 663673"/>
              <a:gd name="connsiteY139" fmla="*/ 306155 h 822960"/>
              <a:gd name="connsiteX140" fmla="*/ 193960 w 663673"/>
              <a:gd name="connsiteY140" fmla="*/ 247912 h 822960"/>
              <a:gd name="connsiteX141" fmla="*/ 142392 w 663673"/>
              <a:gd name="connsiteY141" fmla="*/ 230526 h 822960"/>
              <a:gd name="connsiteX142" fmla="*/ 121416 w 663673"/>
              <a:gd name="connsiteY142" fmla="*/ 212271 h 822960"/>
              <a:gd name="connsiteX143" fmla="*/ 205322 w 663673"/>
              <a:gd name="connsiteY143" fmla="*/ 229657 h 822960"/>
              <a:gd name="connsiteX144" fmla="*/ 252520 w 663673"/>
              <a:gd name="connsiteY144" fmla="*/ 301808 h 822960"/>
              <a:gd name="connsiteX145" fmla="*/ 234165 w 663673"/>
              <a:gd name="connsiteY145" fmla="*/ 385261 h 822960"/>
              <a:gd name="connsiteX146" fmla="*/ 162495 w 663673"/>
              <a:gd name="connsiteY146" fmla="*/ 432202 h 822960"/>
              <a:gd name="connsiteX147" fmla="*/ 142392 w 663673"/>
              <a:gd name="connsiteY147" fmla="*/ 433072 h 822960"/>
              <a:gd name="connsiteX148" fmla="*/ 32265 w 663673"/>
              <a:gd name="connsiteY148" fmla="*/ 341796 h 822960"/>
              <a:gd name="connsiteX149" fmla="*/ 49746 w 663673"/>
              <a:gd name="connsiteY149" fmla="*/ 258344 h 822960"/>
              <a:gd name="connsiteX150" fmla="*/ 121416 w 663673"/>
              <a:gd name="connsiteY150" fmla="*/ 212271 h 822960"/>
              <a:gd name="connsiteX151" fmla="*/ 145114 w 663673"/>
              <a:gd name="connsiteY151" fmla="*/ 197080 h 822960"/>
              <a:gd name="connsiteX152" fmla="*/ 122330 w 663673"/>
              <a:gd name="connsiteY152" fmla="*/ 198836 h 822960"/>
              <a:gd name="connsiteX153" fmla="*/ 24181 w 663673"/>
              <a:gd name="connsiteY153" fmla="*/ 342803 h 822960"/>
              <a:gd name="connsiteX154" fmla="*/ 167022 w 663673"/>
              <a:gd name="connsiteY154" fmla="*/ 441122 h 822960"/>
              <a:gd name="connsiteX155" fmla="*/ 266048 w 663673"/>
              <a:gd name="connsiteY155" fmla="*/ 298033 h 822960"/>
              <a:gd name="connsiteX156" fmla="*/ 145114 w 663673"/>
              <a:gd name="connsiteY156" fmla="*/ 197080 h 822960"/>
              <a:gd name="connsiteX157" fmla="*/ 117948 w 663673"/>
              <a:gd name="connsiteY157" fmla="*/ 178645 h 822960"/>
              <a:gd name="connsiteX158" fmla="*/ 286203 w 663673"/>
              <a:gd name="connsiteY158" fmla="*/ 293644 h 822960"/>
              <a:gd name="connsiteX159" fmla="*/ 170528 w 663673"/>
              <a:gd name="connsiteY159" fmla="*/ 462190 h 822960"/>
              <a:gd name="connsiteX160" fmla="*/ 145114 w 663673"/>
              <a:gd name="connsiteY160" fmla="*/ 463946 h 822960"/>
              <a:gd name="connsiteX161" fmla="*/ 3149 w 663673"/>
              <a:gd name="connsiteY161" fmla="*/ 346314 h 822960"/>
              <a:gd name="connsiteX162" fmla="*/ 25933 w 663673"/>
              <a:gd name="connsiteY162" fmla="*/ 239217 h 822960"/>
              <a:gd name="connsiteX163" fmla="*/ 117948 w 663673"/>
              <a:gd name="connsiteY163" fmla="*/ 178645 h 822960"/>
              <a:gd name="connsiteX164" fmla="*/ 413601 w 663673"/>
              <a:gd name="connsiteY164" fmla="*/ 74937 h 822960"/>
              <a:gd name="connsiteX165" fmla="*/ 423306 w 663673"/>
              <a:gd name="connsiteY165" fmla="*/ 85330 h 822960"/>
              <a:gd name="connsiteX166" fmla="*/ 422424 w 663673"/>
              <a:gd name="connsiteY166" fmla="*/ 93125 h 822960"/>
              <a:gd name="connsiteX167" fmla="*/ 437424 w 663673"/>
              <a:gd name="connsiteY167" fmla="*/ 110446 h 822960"/>
              <a:gd name="connsiteX168" fmla="*/ 429483 w 663673"/>
              <a:gd name="connsiteY168" fmla="*/ 122571 h 822960"/>
              <a:gd name="connsiteX169" fmla="*/ 417130 w 663673"/>
              <a:gd name="connsiteY169" fmla="*/ 113910 h 822960"/>
              <a:gd name="connsiteX170" fmla="*/ 412718 w 663673"/>
              <a:gd name="connsiteY170" fmla="*/ 112178 h 822960"/>
              <a:gd name="connsiteX171" fmla="*/ 401248 w 663673"/>
              <a:gd name="connsiteY171" fmla="*/ 120839 h 822960"/>
              <a:gd name="connsiteX172" fmla="*/ 409189 w 663673"/>
              <a:gd name="connsiteY172" fmla="*/ 132964 h 822960"/>
              <a:gd name="connsiteX173" fmla="*/ 410071 w 663673"/>
              <a:gd name="connsiteY173" fmla="*/ 132964 h 822960"/>
              <a:gd name="connsiteX174" fmla="*/ 437424 w 663673"/>
              <a:gd name="connsiteY174" fmla="*/ 166741 h 822960"/>
              <a:gd name="connsiteX175" fmla="*/ 415365 w 663673"/>
              <a:gd name="connsiteY175" fmla="*/ 192723 h 822960"/>
              <a:gd name="connsiteX176" fmla="*/ 415365 w 663673"/>
              <a:gd name="connsiteY176" fmla="*/ 199652 h 822960"/>
              <a:gd name="connsiteX177" fmla="*/ 404777 w 663673"/>
              <a:gd name="connsiteY177" fmla="*/ 209179 h 822960"/>
              <a:gd name="connsiteX178" fmla="*/ 403895 w 663673"/>
              <a:gd name="connsiteY178" fmla="*/ 209179 h 822960"/>
              <a:gd name="connsiteX179" fmla="*/ 394189 w 663673"/>
              <a:gd name="connsiteY179" fmla="*/ 197920 h 822960"/>
              <a:gd name="connsiteX180" fmla="*/ 394189 w 663673"/>
              <a:gd name="connsiteY180" fmla="*/ 191857 h 822960"/>
              <a:gd name="connsiteX181" fmla="*/ 380072 w 663673"/>
              <a:gd name="connsiteY181" fmla="*/ 172804 h 822960"/>
              <a:gd name="connsiteX182" fmla="*/ 388013 w 663673"/>
              <a:gd name="connsiteY182" fmla="*/ 160679 h 822960"/>
              <a:gd name="connsiteX183" fmla="*/ 400366 w 663673"/>
              <a:gd name="connsiteY183" fmla="*/ 170205 h 822960"/>
              <a:gd name="connsiteX184" fmla="*/ 403895 w 663673"/>
              <a:gd name="connsiteY184" fmla="*/ 173670 h 822960"/>
              <a:gd name="connsiteX185" fmla="*/ 416248 w 663673"/>
              <a:gd name="connsiteY185" fmla="*/ 164143 h 822960"/>
              <a:gd name="connsiteX186" fmla="*/ 407424 w 663673"/>
              <a:gd name="connsiteY186" fmla="*/ 152884 h 822960"/>
              <a:gd name="connsiteX187" fmla="*/ 406542 w 663673"/>
              <a:gd name="connsiteY187" fmla="*/ 152884 h 822960"/>
              <a:gd name="connsiteX188" fmla="*/ 380072 w 663673"/>
              <a:gd name="connsiteY188" fmla="*/ 119107 h 822960"/>
              <a:gd name="connsiteX189" fmla="*/ 402130 w 663673"/>
              <a:gd name="connsiteY189" fmla="*/ 93125 h 822960"/>
              <a:gd name="connsiteX190" fmla="*/ 403013 w 663673"/>
              <a:gd name="connsiteY190" fmla="*/ 84464 h 822960"/>
              <a:gd name="connsiteX191" fmla="*/ 413601 w 663673"/>
              <a:gd name="connsiteY191" fmla="*/ 74937 h 822960"/>
              <a:gd name="connsiteX192" fmla="*/ 411737 w 663673"/>
              <a:gd name="connsiteY192" fmla="*/ 55248 h 822960"/>
              <a:gd name="connsiteX193" fmla="*/ 351430 w 663673"/>
              <a:gd name="connsiteY193" fmla="*/ 78024 h 822960"/>
              <a:gd name="connsiteX194" fmla="*/ 319965 w 663673"/>
              <a:gd name="connsiteY194" fmla="*/ 141095 h 822960"/>
              <a:gd name="connsiteX195" fmla="*/ 341815 w 663673"/>
              <a:gd name="connsiteY195" fmla="*/ 206794 h 822960"/>
              <a:gd name="connsiteX196" fmla="*/ 404745 w 663673"/>
              <a:gd name="connsiteY196" fmla="*/ 238330 h 822960"/>
              <a:gd name="connsiteX197" fmla="*/ 470297 w 663673"/>
              <a:gd name="connsiteY197" fmla="*/ 216430 h 822960"/>
              <a:gd name="connsiteX198" fmla="*/ 502636 w 663673"/>
              <a:gd name="connsiteY198" fmla="*/ 153359 h 822960"/>
              <a:gd name="connsiteX199" fmla="*/ 417856 w 663673"/>
              <a:gd name="connsiteY199" fmla="*/ 55248 h 822960"/>
              <a:gd name="connsiteX200" fmla="*/ 411737 w 663673"/>
              <a:gd name="connsiteY200" fmla="*/ 55248 h 822960"/>
              <a:gd name="connsiteX201" fmla="*/ 418730 w 663673"/>
              <a:gd name="connsiteY201" fmla="*/ 35100 h 822960"/>
              <a:gd name="connsiteX202" fmla="*/ 522739 w 663673"/>
              <a:gd name="connsiteY202" fmla="*/ 155111 h 822960"/>
              <a:gd name="connsiteX203" fmla="*/ 484282 w 663673"/>
              <a:gd name="connsiteY203" fmla="*/ 232198 h 822960"/>
              <a:gd name="connsiteX204" fmla="*/ 411737 w 663673"/>
              <a:gd name="connsiteY204" fmla="*/ 259354 h 822960"/>
              <a:gd name="connsiteX205" fmla="*/ 402997 w 663673"/>
              <a:gd name="connsiteY205" fmla="*/ 258478 h 822960"/>
              <a:gd name="connsiteX206" fmla="*/ 326083 w 663673"/>
              <a:gd name="connsiteY206" fmla="*/ 220810 h 822960"/>
              <a:gd name="connsiteX207" fmla="*/ 299862 w 663673"/>
              <a:gd name="connsiteY207" fmla="*/ 139343 h 822960"/>
              <a:gd name="connsiteX208" fmla="*/ 337445 w 663673"/>
              <a:gd name="connsiteY208" fmla="*/ 62256 h 822960"/>
              <a:gd name="connsiteX209" fmla="*/ 418730 w 663673"/>
              <a:gd name="connsiteY209" fmla="*/ 35100 h 822960"/>
              <a:gd name="connsiteX210" fmla="*/ 407884 w 663673"/>
              <a:gd name="connsiteY210" fmla="*/ 20404 h 822960"/>
              <a:gd name="connsiteX211" fmla="*/ 326921 w 663673"/>
              <a:gd name="connsiteY211" fmla="*/ 50054 h 822960"/>
              <a:gd name="connsiteX212" fmla="*/ 285134 w 663673"/>
              <a:gd name="connsiteY212" fmla="*/ 134643 h 822960"/>
              <a:gd name="connsiteX213" fmla="*/ 314733 w 663673"/>
              <a:gd name="connsiteY213" fmla="*/ 223591 h 822960"/>
              <a:gd name="connsiteX214" fmla="*/ 398307 w 663673"/>
              <a:gd name="connsiteY214" fmla="*/ 265450 h 822960"/>
              <a:gd name="connsiteX215" fmla="*/ 529763 w 663673"/>
              <a:gd name="connsiteY215" fmla="*/ 152084 h 822960"/>
              <a:gd name="connsiteX216" fmla="*/ 415719 w 663673"/>
              <a:gd name="connsiteY216" fmla="*/ 20404 h 822960"/>
              <a:gd name="connsiteX217" fmla="*/ 407884 w 663673"/>
              <a:gd name="connsiteY217" fmla="*/ 20404 h 822960"/>
              <a:gd name="connsiteX218" fmla="*/ 417460 w 663673"/>
              <a:gd name="connsiteY218" fmla="*/ 347 h 822960"/>
              <a:gd name="connsiteX219" fmla="*/ 549786 w 663673"/>
              <a:gd name="connsiteY219" fmla="*/ 153828 h 822960"/>
              <a:gd name="connsiteX220" fmla="*/ 407884 w 663673"/>
              <a:gd name="connsiteY220" fmla="*/ 286379 h 822960"/>
              <a:gd name="connsiteX221" fmla="*/ 396566 w 663673"/>
              <a:gd name="connsiteY221" fmla="*/ 285507 h 822960"/>
              <a:gd name="connsiteX222" fmla="*/ 299063 w 663673"/>
              <a:gd name="connsiteY222" fmla="*/ 237544 h 822960"/>
              <a:gd name="connsiteX223" fmla="*/ 265111 w 663673"/>
              <a:gd name="connsiteY223" fmla="*/ 132898 h 822960"/>
              <a:gd name="connsiteX224" fmla="*/ 313862 w 663673"/>
              <a:gd name="connsiteY224" fmla="*/ 35229 h 822960"/>
              <a:gd name="connsiteX225" fmla="*/ 417460 w 663673"/>
              <a:gd name="connsiteY225" fmla="*/ 347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</a:cxnLst>
            <a:rect l="l" t="t" r="r" b="b"/>
            <a:pathLst>
              <a:path w="663673" h="822960">
                <a:moveTo>
                  <a:pt x="109610" y="649018"/>
                </a:moveTo>
                <a:lnTo>
                  <a:pt x="109610" y="784693"/>
                </a:lnTo>
                <a:lnTo>
                  <a:pt x="146438" y="786432"/>
                </a:lnTo>
                <a:lnTo>
                  <a:pt x="146438" y="649018"/>
                </a:lnTo>
                <a:close/>
                <a:moveTo>
                  <a:pt x="55564" y="642396"/>
                </a:moveTo>
                <a:cubicBezTo>
                  <a:pt x="62934" y="642396"/>
                  <a:pt x="68666" y="649662"/>
                  <a:pt x="68666" y="656929"/>
                </a:cubicBezTo>
                <a:cubicBezTo>
                  <a:pt x="68666" y="666012"/>
                  <a:pt x="62934" y="672370"/>
                  <a:pt x="55564" y="672370"/>
                </a:cubicBezTo>
                <a:cubicBezTo>
                  <a:pt x="48194" y="672370"/>
                  <a:pt x="42462" y="666012"/>
                  <a:pt x="42462" y="656929"/>
                </a:cubicBezTo>
                <a:cubicBezTo>
                  <a:pt x="42462" y="649662"/>
                  <a:pt x="48194" y="642396"/>
                  <a:pt x="55564" y="642396"/>
                </a:cubicBezTo>
                <a:close/>
                <a:moveTo>
                  <a:pt x="271832" y="624666"/>
                </a:moveTo>
                <a:cubicBezTo>
                  <a:pt x="250787" y="624666"/>
                  <a:pt x="229742" y="627275"/>
                  <a:pt x="209574" y="633363"/>
                </a:cubicBezTo>
                <a:cubicBezTo>
                  <a:pt x="189406" y="638581"/>
                  <a:pt x="176252" y="642060"/>
                  <a:pt x="167484" y="644669"/>
                </a:cubicBezTo>
                <a:lnTo>
                  <a:pt x="167484" y="787302"/>
                </a:lnTo>
                <a:lnTo>
                  <a:pt x="292000" y="795999"/>
                </a:lnTo>
                <a:cubicBezTo>
                  <a:pt x="330583" y="798608"/>
                  <a:pt x="369165" y="795130"/>
                  <a:pt x="405994" y="784693"/>
                </a:cubicBezTo>
                <a:cubicBezTo>
                  <a:pt x="463868" y="768168"/>
                  <a:pt x="569093" y="735119"/>
                  <a:pt x="620829" y="706419"/>
                </a:cubicBezTo>
                <a:cubicBezTo>
                  <a:pt x="639244" y="696852"/>
                  <a:pt x="647135" y="674240"/>
                  <a:pt x="640120" y="657715"/>
                </a:cubicBezTo>
                <a:cubicBezTo>
                  <a:pt x="635736" y="647279"/>
                  <a:pt x="626967" y="640321"/>
                  <a:pt x="617322" y="635972"/>
                </a:cubicBezTo>
                <a:cubicBezTo>
                  <a:pt x="606799" y="633363"/>
                  <a:pt x="596277" y="634233"/>
                  <a:pt x="586631" y="639451"/>
                </a:cubicBezTo>
                <a:cubicBezTo>
                  <a:pt x="555940" y="655976"/>
                  <a:pt x="523496" y="669891"/>
                  <a:pt x="489298" y="682937"/>
                </a:cubicBezTo>
                <a:cubicBezTo>
                  <a:pt x="484036" y="709898"/>
                  <a:pt x="463868" y="729031"/>
                  <a:pt x="434931" y="734250"/>
                </a:cubicBezTo>
                <a:cubicBezTo>
                  <a:pt x="388457" y="740338"/>
                  <a:pt x="353382" y="743817"/>
                  <a:pt x="322691" y="745556"/>
                </a:cubicBezTo>
                <a:cubicBezTo>
                  <a:pt x="316553" y="745556"/>
                  <a:pt x="311291" y="741207"/>
                  <a:pt x="311291" y="735119"/>
                </a:cubicBezTo>
                <a:cubicBezTo>
                  <a:pt x="311291" y="729901"/>
                  <a:pt x="315676" y="724683"/>
                  <a:pt x="321814" y="724683"/>
                </a:cubicBezTo>
                <a:cubicBezTo>
                  <a:pt x="351628" y="722943"/>
                  <a:pt x="385826" y="719465"/>
                  <a:pt x="432300" y="714246"/>
                </a:cubicBezTo>
                <a:cubicBezTo>
                  <a:pt x="450715" y="711637"/>
                  <a:pt x="470006" y="697722"/>
                  <a:pt x="470006" y="669021"/>
                </a:cubicBezTo>
                <a:cubicBezTo>
                  <a:pt x="470006" y="644669"/>
                  <a:pt x="453346" y="624666"/>
                  <a:pt x="434054" y="624666"/>
                </a:cubicBezTo>
                <a:close/>
                <a:moveTo>
                  <a:pt x="26306" y="624666"/>
                </a:moveTo>
                <a:cubicBezTo>
                  <a:pt x="22799" y="624666"/>
                  <a:pt x="21045" y="627275"/>
                  <a:pt x="21045" y="629884"/>
                </a:cubicBezTo>
                <a:lnTo>
                  <a:pt x="21045" y="796869"/>
                </a:lnTo>
                <a:cubicBezTo>
                  <a:pt x="21045" y="799478"/>
                  <a:pt x="22799" y="802957"/>
                  <a:pt x="26306" y="802957"/>
                </a:cubicBezTo>
                <a:lnTo>
                  <a:pt x="83303" y="802957"/>
                </a:lnTo>
                <a:cubicBezTo>
                  <a:pt x="86811" y="802957"/>
                  <a:pt x="88565" y="799478"/>
                  <a:pt x="88565" y="796869"/>
                </a:cubicBezTo>
                <a:lnTo>
                  <a:pt x="88565" y="629884"/>
                </a:lnTo>
                <a:cubicBezTo>
                  <a:pt x="88565" y="627275"/>
                  <a:pt x="86811" y="624666"/>
                  <a:pt x="83303" y="624666"/>
                </a:cubicBezTo>
                <a:close/>
                <a:moveTo>
                  <a:pt x="26306" y="603793"/>
                </a:moveTo>
                <a:lnTo>
                  <a:pt x="83303" y="603793"/>
                </a:lnTo>
                <a:cubicBezTo>
                  <a:pt x="97333" y="603793"/>
                  <a:pt x="108733" y="615099"/>
                  <a:pt x="109610" y="629015"/>
                </a:cubicBezTo>
                <a:lnTo>
                  <a:pt x="146438" y="629015"/>
                </a:lnTo>
                <a:cubicBezTo>
                  <a:pt x="148192" y="628145"/>
                  <a:pt x="158715" y="625536"/>
                  <a:pt x="204312" y="612490"/>
                </a:cubicBezTo>
                <a:cubicBezTo>
                  <a:pt x="226234" y="607272"/>
                  <a:pt x="249033" y="603793"/>
                  <a:pt x="271832" y="603793"/>
                </a:cubicBezTo>
                <a:lnTo>
                  <a:pt x="434054" y="603793"/>
                </a:lnTo>
                <a:cubicBezTo>
                  <a:pt x="462991" y="603793"/>
                  <a:pt x="487544" y="629015"/>
                  <a:pt x="490174" y="661194"/>
                </a:cubicBezTo>
                <a:cubicBezTo>
                  <a:pt x="520865" y="649018"/>
                  <a:pt x="549802" y="635972"/>
                  <a:pt x="576108" y="621187"/>
                </a:cubicBezTo>
                <a:cubicBezTo>
                  <a:pt x="591015" y="612490"/>
                  <a:pt x="608553" y="610751"/>
                  <a:pt x="623460" y="616839"/>
                </a:cubicBezTo>
                <a:cubicBezTo>
                  <a:pt x="639244" y="622057"/>
                  <a:pt x="652397" y="634233"/>
                  <a:pt x="659412" y="649018"/>
                </a:cubicBezTo>
                <a:cubicBezTo>
                  <a:pt x="670811" y="675109"/>
                  <a:pt x="658535" y="709898"/>
                  <a:pt x="632228" y="724683"/>
                </a:cubicBezTo>
                <a:cubicBezTo>
                  <a:pt x="580493" y="752514"/>
                  <a:pt x="484036" y="783823"/>
                  <a:pt x="412132" y="803827"/>
                </a:cubicBezTo>
                <a:cubicBezTo>
                  <a:pt x="381442" y="813393"/>
                  <a:pt x="351628" y="817742"/>
                  <a:pt x="320060" y="817742"/>
                </a:cubicBezTo>
                <a:cubicBezTo>
                  <a:pt x="310415" y="817742"/>
                  <a:pt x="299892" y="816872"/>
                  <a:pt x="290246" y="816003"/>
                </a:cubicBezTo>
                <a:lnTo>
                  <a:pt x="108733" y="804696"/>
                </a:lnTo>
                <a:cubicBezTo>
                  <a:pt x="106102" y="816003"/>
                  <a:pt x="95580" y="822960"/>
                  <a:pt x="83303" y="822960"/>
                </a:cubicBezTo>
                <a:lnTo>
                  <a:pt x="26306" y="822960"/>
                </a:lnTo>
                <a:cubicBezTo>
                  <a:pt x="11399" y="822960"/>
                  <a:pt x="0" y="811654"/>
                  <a:pt x="0" y="796869"/>
                </a:cubicBezTo>
                <a:lnTo>
                  <a:pt x="0" y="629884"/>
                </a:lnTo>
                <a:cubicBezTo>
                  <a:pt x="0" y="615969"/>
                  <a:pt x="11399" y="603793"/>
                  <a:pt x="26306" y="603793"/>
                </a:cubicBezTo>
                <a:close/>
                <a:moveTo>
                  <a:pt x="431916" y="383759"/>
                </a:moveTo>
                <a:cubicBezTo>
                  <a:pt x="438005" y="383759"/>
                  <a:pt x="442355" y="388089"/>
                  <a:pt x="442355" y="394152"/>
                </a:cubicBezTo>
                <a:lnTo>
                  <a:pt x="442355" y="401081"/>
                </a:lnTo>
                <a:cubicBezTo>
                  <a:pt x="449314" y="403679"/>
                  <a:pt x="456274" y="408009"/>
                  <a:pt x="458014" y="417536"/>
                </a:cubicBezTo>
                <a:cubicBezTo>
                  <a:pt x="459753" y="422732"/>
                  <a:pt x="456274" y="427929"/>
                  <a:pt x="450184" y="429661"/>
                </a:cubicBezTo>
                <a:cubicBezTo>
                  <a:pt x="445835" y="431393"/>
                  <a:pt x="439745" y="427929"/>
                  <a:pt x="438005" y="421866"/>
                </a:cubicBezTo>
                <a:cubicBezTo>
                  <a:pt x="438005" y="421866"/>
                  <a:pt x="434526" y="421000"/>
                  <a:pt x="433656" y="421000"/>
                </a:cubicBezTo>
                <a:cubicBezTo>
                  <a:pt x="430176" y="420134"/>
                  <a:pt x="428436" y="421866"/>
                  <a:pt x="425827" y="422732"/>
                </a:cubicBezTo>
                <a:cubicBezTo>
                  <a:pt x="424087" y="425331"/>
                  <a:pt x="422347" y="427929"/>
                  <a:pt x="422347" y="430527"/>
                </a:cubicBezTo>
                <a:cubicBezTo>
                  <a:pt x="422347" y="435724"/>
                  <a:pt x="426697" y="440054"/>
                  <a:pt x="432786" y="440920"/>
                </a:cubicBezTo>
                <a:lnTo>
                  <a:pt x="433656" y="440920"/>
                </a:lnTo>
                <a:cubicBezTo>
                  <a:pt x="449314" y="442652"/>
                  <a:pt x="462363" y="456509"/>
                  <a:pt x="461493" y="473831"/>
                </a:cubicBezTo>
                <a:cubicBezTo>
                  <a:pt x="461493" y="485956"/>
                  <a:pt x="452794" y="496349"/>
                  <a:pt x="442355" y="500679"/>
                </a:cubicBezTo>
                <a:lnTo>
                  <a:pt x="442355" y="507608"/>
                </a:lnTo>
                <a:cubicBezTo>
                  <a:pt x="442355" y="513671"/>
                  <a:pt x="438005" y="518001"/>
                  <a:pt x="431916" y="518001"/>
                </a:cubicBezTo>
                <a:cubicBezTo>
                  <a:pt x="425827" y="518001"/>
                  <a:pt x="421477" y="513671"/>
                  <a:pt x="421477" y="507608"/>
                </a:cubicBezTo>
                <a:lnTo>
                  <a:pt x="421477" y="501545"/>
                </a:lnTo>
                <a:cubicBezTo>
                  <a:pt x="414518" y="498947"/>
                  <a:pt x="406688" y="493751"/>
                  <a:pt x="404949" y="483358"/>
                </a:cubicBezTo>
                <a:cubicBezTo>
                  <a:pt x="404079" y="477295"/>
                  <a:pt x="407558" y="472099"/>
                  <a:pt x="412778" y="471233"/>
                </a:cubicBezTo>
                <a:cubicBezTo>
                  <a:pt x="418867" y="470367"/>
                  <a:pt x="424087" y="473831"/>
                  <a:pt x="424957" y="479894"/>
                </a:cubicBezTo>
                <a:cubicBezTo>
                  <a:pt x="425827" y="482492"/>
                  <a:pt x="428436" y="482492"/>
                  <a:pt x="429306" y="482492"/>
                </a:cubicBezTo>
                <a:lnTo>
                  <a:pt x="430176" y="482492"/>
                </a:lnTo>
                <a:cubicBezTo>
                  <a:pt x="435396" y="482492"/>
                  <a:pt x="440615" y="478161"/>
                  <a:pt x="440615" y="472965"/>
                </a:cubicBezTo>
                <a:cubicBezTo>
                  <a:pt x="440615" y="466902"/>
                  <a:pt x="437136" y="462572"/>
                  <a:pt x="431046" y="461706"/>
                </a:cubicBezTo>
                <a:lnTo>
                  <a:pt x="430176" y="461706"/>
                </a:lnTo>
                <a:cubicBezTo>
                  <a:pt x="413648" y="459974"/>
                  <a:pt x="401469" y="446117"/>
                  <a:pt x="402339" y="429661"/>
                </a:cubicBezTo>
                <a:cubicBezTo>
                  <a:pt x="402339" y="421866"/>
                  <a:pt x="405819" y="414072"/>
                  <a:pt x="411908" y="408009"/>
                </a:cubicBezTo>
                <a:cubicBezTo>
                  <a:pt x="414518" y="406277"/>
                  <a:pt x="417997" y="403679"/>
                  <a:pt x="421477" y="401947"/>
                </a:cubicBezTo>
                <a:lnTo>
                  <a:pt x="421477" y="394152"/>
                </a:lnTo>
                <a:cubicBezTo>
                  <a:pt x="421477" y="388089"/>
                  <a:pt x="425827" y="383759"/>
                  <a:pt x="431916" y="383759"/>
                </a:cubicBezTo>
                <a:close/>
                <a:moveTo>
                  <a:pt x="434281" y="357472"/>
                </a:moveTo>
                <a:cubicBezTo>
                  <a:pt x="383080" y="357472"/>
                  <a:pt x="341589" y="398418"/>
                  <a:pt x="341589" y="448947"/>
                </a:cubicBezTo>
                <a:cubicBezTo>
                  <a:pt x="341589" y="499476"/>
                  <a:pt x="383080" y="539551"/>
                  <a:pt x="434281" y="539551"/>
                </a:cubicBezTo>
                <a:cubicBezTo>
                  <a:pt x="484600" y="539551"/>
                  <a:pt x="526090" y="499476"/>
                  <a:pt x="526090" y="448947"/>
                </a:cubicBezTo>
                <a:cubicBezTo>
                  <a:pt x="526090" y="398418"/>
                  <a:pt x="484600" y="357472"/>
                  <a:pt x="434281" y="357472"/>
                </a:cubicBezTo>
                <a:close/>
                <a:moveTo>
                  <a:pt x="434281" y="337435"/>
                </a:moveTo>
                <a:cubicBezTo>
                  <a:pt x="496076" y="337435"/>
                  <a:pt x="547277" y="387093"/>
                  <a:pt x="547277" y="448947"/>
                </a:cubicBezTo>
                <a:cubicBezTo>
                  <a:pt x="547277" y="510802"/>
                  <a:pt x="496076" y="560460"/>
                  <a:pt x="434281" y="560460"/>
                </a:cubicBezTo>
                <a:cubicBezTo>
                  <a:pt x="371603" y="560460"/>
                  <a:pt x="320402" y="510802"/>
                  <a:pt x="320402" y="448947"/>
                </a:cubicBezTo>
                <a:cubicBezTo>
                  <a:pt x="320402" y="387093"/>
                  <a:pt x="371603" y="337435"/>
                  <a:pt x="434281" y="337435"/>
                </a:cubicBezTo>
                <a:close/>
                <a:moveTo>
                  <a:pt x="434280" y="326793"/>
                </a:moveTo>
                <a:cubicBezTo>
                  <a:pt x="365848" y="326793"/>
                  <a:pt x="311452" y="382233"/>
                  <a:pt x="311452" y="450873"/>
                </a:cubicBezTo>
                <a:cubicBezTo>
                  <a:pt x="311452" y="518633"/>
                  <a:pt x="365848" y="574953"/>
                  <a:pt x="434280" y="574953"/>
                </a:cubicBezTo>
                <a:cubicBezTo>
                  <a:pt x="501835" y="574953"/>
                  <a:pt x="557108" y="518633"/>
                  <a:pt x="557108" y="450873"/>
                </a:cubicBezTo>
                <a:cubicBezTo>
                  <a:pt x="557108" y="382233"/>
                  <a:pt x="501835" y="326793"/>
                  <a:pt x="434280" y="326793"/>
                </a:cubicBezTo>
                <a:close/>
                <a:moveTo>
                  <a:pt x="434280" y="306553"/>
                </a:moveTo>
                <a:cubicBezTo>
                  <a:pt x="513241" y="306553"/>
                  <a:pt x="578164" y="370793"/>
                  <a:pt x="578164" y="450873"/>
                </a:cubicBezTo>
                <a:cubicBezTo>
                  <a:pt x="578164" y="530073"/>
                  <a:pt x="513241" y="595193"/>
                  <a:pt x="434280" y="595193"/>
                </a:cubicBezTo>
                <a:cubicBezTo>
                  <a:pt x="354442" y="595193"/>
                  <a:pt x="289519" y="530073"/>
                  <a:pt x="289519" y="450873"/>
                </a:cubicBezTo>
                <a:cubicBezTo>
                  <a:pt x="289519" y="370793"/>
                  <a:pt x="354442" y="306553"/>
                  <a:pt x="434280" y="306553"/>
                </a:cubicBezTo>
                <a:close/>
                <a:moveTo>
                  <a:pt x="131343" y="253381"/>
                </a:moveTo>
                <a:cubicBezTo>
                  <a:pt x="137604" y="252509"/>
                  <a:pt x="142971" y="256867"/>
                  <a:pt x="143866" y="262097"/>
                </a:cubicBezTo>
                <a:lnTo>
                  <a:pt x="145654" y="269942"/>
                </a:lnTo>
                <a:cubicBezTo>
                  <a:pt x="152810" y="269942"/>
                  <a:pt x="160860" y="273429"/>
                  <a:pt x="164438" y="282146"/>
                </a:cubicBezTo>
                <a:cubicBezTo>
                  <a:pt x="167121" y="287376"/>
                  <a:pt x="164438" y="293477"/>
                  <a:pt x="159071" y="296092"/>
                </a:cubicBezTo>
                <a:cubicBezTo>
                  <a:pt x="154599" y="297836"/>
                  <a:pt x="148338" y="296092"/>
                  <a:pt x="145654" y="290862"/>
                </a:cubicBezTo>
                <a:cubicBezTo>
                  <a:pt x="145654" y="289991"/>
                  <a:pt x="142077" y="289991"/>
                  <a:pt x="141182" y="289991"/>
                </a:cubicBezTo>
                <a:cubicBezTo>
                  <a:pt x="134921" y="290862"/>
                  <a:pt x="130449" y="296092"/>
                  <a:pt x="131343" y="302194"/>
                </a:cubicBezTo>
                <a:cubicBezTo>
                  <a:pt x="132238" y="307424"/>
                  <a:pt x="137604" y="310911"/>
                  <a:pt x="142971" y="310039"/>
                </a:cubicBezTo>
                <a:lnTo>
                  <a:pt x="143866" y="310039"/>
                </a:lnTo>
                <a:cubicBezTo>
                  <a:pt x="160860" y="309167"/>
                  <a:pt x="176065" y="320499"/>
                  <a:pt x="178749" y="337060"/>
                </a:cubicBezTo>
                <a:cubicBezTo>
                  <a:pt x="180538" y="350135"/>
                  <a:pt x="174276" y="361467"/>
                  <a:pt x="164438" y="368440"/>
                </a:cubicBezTo>
                <a:lnTo>
                  <a:pt x="165332" y="374542"/>
                </a:lnTo>
                <a:cubicBezTo>
                  <a:pt x="167121" y="380644"/>
                  <a:pt x="162649" y="385874"/>
                  <a:pt x="157282" y="386745"/>
                </a:cubicBezTo>
                <a:cubicBezTo>
                  <a:pt x="156388" y="386745"/>
                  <a:pt x="155493" y="386745"/>
                  <a:pt x="154599" y="386745"/>
                </a:cubicBezTo>
                <a:cubicBezTo>
                  <a:pt x="150127" y="386745"/>
                  <a:pt x="145654" y="383259"/>
                  <a:pt x="144760" y="378900"/>
                </a:cubicBezTo>
                <a:lnTo>
                  <a:pt x="142971" y="372799"/>
                </a:lnTo>
                <a:cubicBezTo>
                  <a:pt x="135816" y="371927"/>
                  <a:pt x="127766" y="368440"/>
                  <a:pt x="123293" y="357980"/>
                </a:cubicBezTo>
                <a:cubicBezTo>
                  <a:pt x="121505" y="351879"/>
                  <a:pt x="123293" y="346649"/>
                  <a:pt x="129555" y="344034"/>
                </a:cubicBezTo>
                <a:cubicBezTo>
                  <a:pt x="134921" y="341419"/>
                  <a:pt x="141182" y="344905"/>
                  <a:pt x="142971" y="350135"/>
                </a:cubicBezTo>
                <a:cubicBezTo>
                  <a:pt x="142971" y="351007"/>
                  <a:pt x="144760" y="352750"/>
                  <a:pt x="148338" y="351879"/>
                </a:cubicBezTo>
                <a:cubicBezTo>
                  <a:pt x="154599" y="351879"/>
                  <a:pt x="158177" y="346649"/>
                  <a:pt x="157282" y="340547"/>
                </a:cubicBezTo>
                <a:cubicBezTo>
                  <a:pt x="156388" y="334445"/>
                  <a:pt x="151916" y="330959"/>
                  <a:pt x="145654" y="331830"/>
                </a:cubicBezTo>
                <a:lnTo>
                  <a:pt x="144760" y="331830"/>
                </a:lnTo>
                <a:cubicBezTo>
                  <a:pt x="128660" y="333574"/>
                  <a:pt x="112560" y="321370"/>
                  <a:pt x="110771" y="305681"/>
                </a:cubicBezTo>
                <a:cubicBezTo>
                  <a:pt x="108088" y="292606"/>
                  <a:pt x="114349" y="281274"/>
                  <a:pt x="124188" y="274301"/>
                </a:cubicBezTo>
                <a:lnTo>
                  <a:pt x="123293" y="265584"/>
                </a:lnTo>
                <a:cubicBezTo>
                  <a:pt x="122399" y="260354"/>
                  <a:pt x="125977" y="255124"/>
                  <a:pt x="131343" y="253381"/>
                </a:cubicBezTo>
                <a:close/>
                <a:moveTo>
                  <a:pt x="142392" y="230526"/>
                </a:moveTo>
                <a:cubicBezTo>
                  <a:pt x="137148" y="230526"/>
                  <a:pt x="131030" y="231396"/>
                  <a:pt x="125786" y="232265"/>
                </a:cubicBezTo>
                <a:cubicBezTo>
                  <a:pt x="75966" y="241827"/>
                  <a:pt x="43628" y="288769"/>
                  <a:pt x="52368" y="338319"/>
                </a:cubicBezTo>
                <a:cubicBezTo>
                  <a:pt x="61982" y="387868"/>
                  <a:pt x="109179" y="420902"/>
                  <a:pt x="158999" y="411339"/>
                </a:cubicBezTo>
                <a:cubicBezTo>
                  <a:pt x="182598" y="406993"/>
                  <a:pt x="204448" y="393084"/>
                  <a:pt x="217559" y="373960"/>
                </a:cubicBezTo>
                <a:cubicBezTo>
                  <a:pt x="231543" y="353097"/>
                  <a:pt x="236787" y="328756"/>
                  <a:pt x="232417" y="306155"/>
                </a:cubicBezTo>
                <a:cubicBezTo>
                  <a:pt x="227173" y="281815"/>
                  <a:pt x="214063" y="260952"/>
                  <a:pt x="193960" y="247912"/>
                </a:cubicBezTo>
                <a:cubicBezTo>
                  <a:pt x="179102" y="236611"/>
                  <a:pt x="160747" y="230526"/>
                  <a:pt x="142392" y="230526"/>
                </a:cubicBezTo>
                <a:close/>
                <a:moveTo>
                  <a:pt x="121416" y="212271"/>
                </a:moveTo>
                <a:cubicBezTo>
                  <a:pt x="152007" y="206186"/>
                  <a:pt x="180850" y="213140"/>
                  <a:pt x="205322" y="229657"/>
                </a:cubicBezTo>
                <a:cubicBezTo>
                  <a:pt x="230669" y="246174"/>
                  <a:pt x="247276" y="272252"/>
                  <a:pt x="252520" y="301808"/>
                </a:cubicBezTo>
                <a:cubicBezTo>
                  <a:pt x="257764" y="330495"/>
                  <a:pt x="251646" y="360920"/>
                  <a:pt x="234165" y="385261"/>
                </a:cubicBezTo>
                <a:cubicBezTo>
                  <a:pt x="217559" y="410470"/>
                  <a:pt x="192212" y="426117"/>
                  <a:pt x="162495" y="432202"/>
                </a:cubicBezTo>
                <a:cubicBezTo>
                  <a:pt x="155503" y="433072"/>
                  <a:pt x="149385" y="433072"/>
                  <a:pt x="142392" y="433072"/>
                </a:cubicBezTo>
                <a:cubicBezTo>
                  <a:pt x="89077" y="433072"/>
                  <a:pt x="41879" y="395692"/>
                  <a:pt x="32265" y="341796"/>
                </a:cubicBezTo>
                <a:cubicBezTo>
                  <a:pt x="27021" y="313109"/>
                  <a:pt x="32265" y="282684"/>
                  <a:pt x="49746" y="258344"/>
                </a:cubicBezTo>
                <a:cubicBezTo>
                  <a:pt x="67226" y="234873"/>
                  <a:pt x="92573" y="217487"/>
                  <a:pt x="121416" y="212271"/>
                </a:cubicBezTo>
                <a:close/>
                <a:moveTo>
                  <a:pt x="145114" y="197080"/>
                </a:moveTo>
                <a:cubicBezTo>
                  <a:pt x="137227" y="197080"/>
                  <a:pt x="130217" y="197080"/>
                  <a:pt x="122330" y="198836"/>
                </a:cubicBezTo>
                <a:cubicBezTo>
                  <a:pt x="55728" y="211126"/>
                  <a:pt x="11912" y="275209"/>
                  <a:pt x="24181" y="342803"/>
                </a:cubicBezTo>
                <a:cubicBezTo>
                  <a:pt x="36449" y="409520"/>
                  <a:pt x="100421" y="453412"/>
                  <a:pt x="167022" y="441122"/>
                </a:cubicBezTo>
                <a:cubicBezTo>
                  <a:pt x="234500" y="428832"/>
                  <a:pt x="278316" y="364749"/>
                  <a:pt x="266048" y="298033"/>
                </a:cubicBezTo>
                <a:cubicBezTo>
                  <a:pt x="254655" y="239217"/>
                  <a:pt x="202952" y="197080"/>
                  <a:pt x="145114" y="197080"/>
                </a:cubicBezTo>
                <a:close/>
                <a:moveTo>
                  <a:pt x="117948" y="178645"/>
                </a:moveTo>
                <a:cubicBezTo>
                  <a:pt x="196818" y="163722"/>
                  <a:pt x="272182" y="215515"/>
                  <a:pt x="286203" y="293644"/>
                </a:cubicBezTo>
                <a:cubicBezTo>
                  <a:pt x="300225" y="372650"/>
                  <a:pt x="248521" y="447267"/>
                  <a:pt x="170528" y="462190"/>
                </a:cubicBezTo>
                <a:cubicBezTo>
                  <a:pt x="162641" y="463068"/>
                  <a:pt x="153877" y="463946"/>
                  <a:pt x="145114" y="463946"/>
                </a:cubicBezTo>
                <a:cubicBezTo>
                  <a:pt x="77637" y="463946"/>
                  <a:pt x="16294" y="416542"/>
                  <a:pt x="3149" y="346314"/>
                </a:cubicBezTo>
                <a:cubicBezTo>
                  <a:pt x="-3862" y="308567"/>
                  <a:pt x="4901" y="269942"/>
                  <a:pt x="25933" y="239217"/>
                </a:cubicBezTo>
                <a:cubicBezTo>
                  <a:pt x="47841" y="206737"/>
                  <a:pt x="81142" y="184790"/>
                  <a:pt x="117948" y="178645"/>
                </a:cubicBezTo>
                <a:close/>
                <a:moveTo>
                  <a:pt x="413601" y="74937"/>
                </a:moveTo>
                <a:cubicBezTo>
                  <a:pt x="419777" y="74937"/>
                  <a:pt x="423306" y="80133"/>
                  <a:pt x="423306" y="85330"/>
                </a:cubicBezTo>
                <a:lnTo>
                  <a:pt x="422424" y="93125"/>
                </a:lnTo>
                <a:cubicBezTo>
                  <a:pt x="429483" y="95723"/>
                  <a:pt x="436542" y="100919"/>
                  <a:pt x="437424" y="110446"/>
                </a:cubicBezTo>
                <a:cubicBezTo>
                  <a:pt x="439189" y="115643"/>
                  <a:pt x="435659" y="120839"/>
                  <a:pt x="429483" y="122571"/>
                </a:cubicBezTo>
                <a:cubicBezTo>
                  <a:pt x="424189" y="123437"/>
                  <a:pt x="418895" y="119973"/>
                  <a:pt x="417130" y="113910"/>
                </a:cubicBezTo>
                <a:cubicBezTo>
                  <a:pt x="417130" y="113910"/>
                  <a:pt x="415365" y="112178"/>
                  <a:pt x="412718" y="112178"/>
                </a:cubicBezTo>
                <a:cubicBezTo>
                  <a:pt x="407424" y="111312"/>
                  <a:pt x="402130" y="115643"/>
                  <a:pt x="401248" y="120839"/>
                </a:cubicBezTo>
                <a:cubicBezTo>
                  <a:pt x="400366" y="126902"/>
                  <a:pt x="403895" y="131232"/>
                  <a:pt x="409189" y="132964"/>
                </a:cubicBezTo>
                <a:lnTo>
                  <a:pt x="410071" y="132964"/>
                </a:lnTo>
                <a:cubicBezTo>
                  <a:pt x="427718" y="134696"/>
                  <a:pt x="439189" y="149420"/>
                  <a:pt x="437424" y="166741"/>
                </a:cubicBezTo>
                <a:cubicBezTo>
                  <a:pt x="435659" y="178866"/>
                  <a:pt x="427718" y="189259"/>
                  <a:pt x="415365" y="192723"/>
                </a:cubicBezTo>
                <a:lnTo>
                  <a:pt x="415365" y="199652"/>
                </a:lnTo>
                <a:cubicBezTo>
                  <a:pt x="415365" y="204849"/>
                  <a:pt x="410071" y="209179"/>
                  <a:pt x="404777" y="209179"/>
                </a:cubicBezTo>
                <a:cubicBezTo>
                  <a:pt x="403895" y="209179"/>
                  <a:pt x="403895" y="209179"/>
                  <a:pt x="403895" y="209179"/>
                </a:cubicBezTo>
                <a:cubicBezTo>
                  <a:pt x="397719" y="208313"/>
                  <a:pt x="393307" y="203982"/>
                  <a:pt x="394189" y="197920"/>
                </a:cubicBezTo>
                <a:lnTo>
                  <a:pt x="394189" y="191857"/>
                </a:lnTo>
                <a:cubicBezTo>
                  <a:pt x="388013" y="189259"/>
                  <a:pt x="380072" y="183197"/>
                  <a:pt x="380072" y="172804"/>
                </a:cubicBezTo>
                <a:cubicBezTo>
                  <a:pt x="379189" y="166741"/>
                  <a:pt x="382719" y="161545"/>
                  <a:pt x="388013" y="160679"/>
                </a:cubicBezTo>
                <a:cubicBezTo>
                  <a:pt x="394189" y="160679"/>
                  <a:pt x="399483" y="164143"/>
                  <a:pt x="400366" y="170205"/>
                </a:cubicBezTo>
                <a:cubicBezTo>
                  <a:pt x="400366" y="171072"/>
                  <a:pt x="400366" y="172804"/>
                  <a:pt x="403895" y="173670"/>
                </a:cubicBezTo>
                <a:cubicBezTo>
                  <a:pt x="410071" y="173670"/>
                  <a:pt x="415365" y="170205"/>
                  <a:pt x="416248" y="164143"/>
                </a:cubicBezTo>
                <a:cubicBezTo>
                  <a:pt x="417130" y="158946"/>
                  <a:pt x="412718" y="153750"/>
                  <a:pt x="407424" y="152884"/>
                </a:cubicBezTo>
                <a:lnTo>
                  <a:pt x="406542" y="152884"/>
                </a:lnTo>
                <a:cubicBezTo>
                  <a:pt x="390660" y="150286"/>
                  <a:pt x="378307" y="135562"/>
                  <a:pt x="380072" y="119107"/>
                </a:cubicBezTo>
                <a:cubicBezTo>
                  <a:pt x="381836" y="106982"/>
                  <a:pt x="390660" y="96589"/>
                  <a:pt x="402130" y="93125"/>
                </a:cubicBezTo>
                <a:lnTo>
                  <a:pt x="403013" y="84464"/>
                </a:lnTo>
                <a:cubicBezTo>
                  <a:pt x="403013" y="78401"/>
                  <a:pt x="408307" y="74937"/>
                  <a:pt x="413601" y="74937"/>
                </a:cubicBezTo>
                <a:close/>
                <a:moveTo>
                  <a:pt x="411737" y="55248"/>
                </a:moveTo>
                <a:cubicBezTo>
                  <a:pt x="389013" y="55248"/>
                  <a:pt x="368036" y="63132"/>
                  <a:pt x="351430" y="78024"/>
                </a:cubicBezTo>
                <a:cubicBezTo>
                  <a:pt x="333075" y="93791"/>
                  <a:pt x="321713" y="116567"/>
                  <a:pt x="319965" y="141095"/>
                </a:cubicBezTo>
                <a:cubicBezTo>
                  <a:pt x="318217" y="164747"/>
                  <a:pt x="326083" y="189275"/>
                  <a:pt x="341815" y="206794"/>
                </a:cubicBezTo>
                <a:cubicBezTo>
                  <a:pt x="358422" y="225190"/>
                  <a:pt x="380273" y="236578"/>
                  <a:pt x="404745" y="238330"/>
                </a:cubicBezTo>
                <a:cubicBezTo>
                  <a:pt x="429218" y="240082"/>
                  <a:pt x="451943" y="232198"/>
                  <a:pt x="470297" y="216430"/>
                </a:cubicBezTo>
                <a:cubicBezTo>
                  <a:pt x="489526" y="199787"/>
                  <a:pt x="500888" y="177887"/>
                  <a:pt x="502636" y="153359"/>
                </a:cubicBezTo>
                <a:cubicBezTo>
                  <a:pt x="506132" y="103427"/>
                  <a:pt x="467675" y="59628"/>
                  <a:pt x="417856" y="55248"/>
                </a:cubicBezTo>
                <a:cubicBezTo>
                  <a:pt x="415234" y="55248"/>
                  <a:pt x="413486" y="55248"/>
                  <a:pt x="411737" y="55248"/>
                </a:cubicBezTo>
                <a:close/>
                <a:moveTo>
                  <a:pt x="418730" y="35100"/>
                </a:moveTo>
                <a:cubicBezTo>
                  <a:pt x="480786" y="39480"/>
                  <a:pt x="527983" y="93791"/>
                  <a:pt x="522739" y="155111"/>
                </a:cubicBezTo>
                <a:cubicBezTo>
                  <a:pt x="520991" y="184895"/>
                  <a:pt x="507006" y="212050"/>
                  <a:pt x="484282" y="232198"/>
                </a:cubicBezTo>
                <a:cubicBezTo>
                  <a:pt x="464179" y="249718"/>
                  <a:pt x="437958" y="259354"/>
                  <a:pt x="411737" y="259354"/>
                </a:cubicBezTo>
                <a:cubicBezTo>
                  <a:pt x="408241" y="259354"/>
                  <a:pt x="405619" y="259354"/>
                  <a:pt x="402997" y="258478"/>
                </a:cubicBezTo>
                <a:cubicBezTo>
                  <a:pt x="373280" y="257602"/>
                  <a:pt x="346185" y="243586"/>
                  <a:pt x="326083" y="220810"/>
                </a:cubicBezTo>
                <a:cubicBezTo>
                  <a:pt x="306854" y="198035"/>
                  <a:pt x="297240" y="169127"/>
                  <a:pt x="299862" y="139343"/>
                </a:cubicBezTo>
                <a:cubicBezTo>
                  <a:pt x="300736" y="108683"/>
                  <a:pt x="314721" y="81528"/>
                  <a:pt x="337445" y="62256"/>
                </a:cubicBezTo>
                <a:cubicBezTo>
                  <a:pt x="360170" y="42108"/>
                  <a:pt x="389013" y="32472"/>
                  <a:pt x="418730" y="35100"/>
                </a:cubicBezTo>
                <a:close/>
                <a:moveTo>
                  <a:pt x="407884" y="20404"/>
                </a:moveTo>
                <a:cubicBezTo>
                  <a:pt x="378284" y="20404"/>
                  <a:pt x="349556" y="31741"/>
                  <a:pt x="326921" y="50054"/>
                </a:cubicBezTo>
                <a:cubicBezTo>
                  <a:pt x="302545" y="71855"/>
                  <a:pt x="287745" y="102377"/>
                  <a:pt x="285134" y="134643"/>
                </a:cubicBezTo>
                <a:cubicBezTo>
                  <a:pt x="283393" y="166908"/>
                  <a:pt x="293839" y="198302"/>
                  <a:pt x="314733" y="223591"/>
                </a:cubicBezTo>
                <a:cubicBezTo>
                  <a:pt x="336497" y="248009"/>
                  <a:pt x="366096" y="262834"/>
                  <a:pt x="398307" y="265450"/>
                </a:cubicBezTo>
                <a:cubicBezTo>
                  <a:pt x="466212" y="269810"/>
                  <a:pt x="524540" y="219231"/>
                  <a:pt x="529763" y="152084"/>
                </a:cubicBezTo>
                <a:cubicBezTo>
                  <a:pt x="534116" y="84064"/>
                  <a:pt x="483623" y="25637"/>
                  <a:pt x="415719" y="20404"/>
                </a:cubicBezTo>
                <a:cubicBezTo>
                  <a:pt x="413107" y="20404"/>
                  <a:pt x="409625" y="20404"/>
                  <a:pt x="407884" y="20404"/>
                </a:cubicBezTo>
                <a:close/>
                <a:moveTo>
                  <a:pt x="417460" y="347"/>
                </a:moveTo>
                <a:cubicBezTo>
                  <a:pt x="496681" y="5579"/>
                  <a:pt x="555009" y="74471"/>
                  <a:pt x="549786" y="153828"/>
                </a:cubicBezTo>
                <a:cubicBezTo>
                  <a:pt x="544563" y="228824"/>
                  <a:pt x="481882" y="286379"/>
                  <a:pt x="407884" y="286379"/>
                </a:cubicBezTo>
                <a:cubicBezTo>
                  <a:pt x="403531" y="286379"/>
                  <a:pt x="400919" y="286379"/>
                  <a:pt x="396566" y="285507"/>
                </a:cubicBezTo>
                <a:cubicBezTo>
                  <a:pt x="359132" y="283763"/>
                  <a:pt x="324309" y="266322"/>
                  <a:pt x="299063" y="237544"/>
                </a:cubicBezTo>
                <a:cubicBezTo>
                  <a:pt x="274687" y="207895"/>
                  <a:pt x="262499" y="171269"/>
                  <a:pt x="265111" y="132898"/>
                </a:cubicBezTo>
                <a:cubicBezTo>
                  <a:pt x="266852" y="95400"/>
                  <a:pt x="285134" y="60518"/>
                  <a:pt x="313862" y="35229"/>
                </a:cubicBezTo>
                <a:cubicBezTo>
                  <a:pt x="342591" y="9940"/>
                  <a:pt x="379155" y="-2269"/>
                  <a:pt x="417460" y="3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9" name="Freeform 83">
            <a:extLst>
              <a:ext uri="{FF2B5EF4-FFF2-40B4-BE49-F238E27FC236}">
                <a16:creationId xmlns:a16="http://schemas.microsoft.com/office/drawing/2014/main" id="{BCF15E81-9692-4982-B670-C65840786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487" y="9195178"/>
            <a:ext cx="1652199" cy="1605875"/>
          </a:xfrm>
          <a:custGeom>
            <a:avLst/>
            <a:gdLst>
              <a:gd name="T0" fmla="*/ 0 w 1886"/>
              <a:gd name="T1" fmla="*/ 0 h 1836"/>
              <a:gd name="T2" fmla="*/ 0 w 1886"/>
              <a:gd name="T3" fmla="*/ 0 h 1836"/>
              <a:gd name="T4" fmla="*/ 1885 w 1886"/>
              <a:gd name="T5" fmla="*/ 1835 h 1836"/>
              <a:gd name="T6" fmla="*/ 1885 w 1886"/>
              <a:gd name="T7" fmla="*/ 403 h 1836"/>
              <a:gd name="T8" fmla="*/ 1885 w 1886"/>
              <a:gd name="T9" fmla="*/ 403 h 1836"/>
              <a:gd name="T10" fmla="*/ 1482 w 1886"/>
              <a:gd name="T11" fmla="*/ 0 h 1836"/>
              <a:gd name="T12" fmla="*/ 0 w 1886"/>
              <a:gd name="T13" fmla="*/ 0 h 1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6" h="1836">
                <a:moveTo>
                  <a:pt x="0" y="0"/>
                </a:moveTo>
                <a:lnTo>
                  <a:pt x="0" y="0"/>
                </a:lnTo>
                <a:cubicBezTo>
                  <a:pt x="53" y="1006"/>
                  <a:pt x="872" y="1810"/>
                  <a:pt x="1885" y="1835"/>
                </a:cubicBezTo>
                <a:lnTo>
                  <a:pt x="1885" y="403"/>
                </a:lnTo>
                <a:lnTo>
                  <a:pt x="1885" y="403"/>
                </a:lnTo>
                <a:cubicBezTo>
                  <a:pt x="1885" y="182"/>
                  <a:pt x="1705" y="0"/>
                  <a:pt x="1482" y="0"/>
                </a:cubicBezTo>
                <a:lnTo>
                  <a:pt x="0" y="0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679271E-583E-44FD-B8A3-8F2D9C250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108" y="9469256"/>
            <a:ext cx="921731" cy="805930"/>
          </a:xfrm>
          <a:custGeom>
            <a:avLst/>
            <a:gdLst>
              <a:gd name="connsiteX0" fmla="*/ 282159 w 921731"/>
              <a:gd name="connsiteY0" fmla="*/ 604251 h 805930"/>
              <a:gd name="connsiteX1" fmla="*/ 259305 w 921731"/>
              <a:gd name="connsiteY1" fmla="*/ 643370 h 805930"/>
              <a:gd name="connsiteX2" fmla="*/ 258426 w 921731"/>
              <a:gd name="connsiteY2" fmla="*/ 644239 h 805930"/>
              <a:gd name="connsiteX3" fmla="*/ 271611 w 921731"/>
              <a:gd name="connsiteY3" fmla="*/ 780720 h 805930"/>
              <a:gd name="connsiteX4" fmla="*/ 428073 w 921731"/>
              <a:gd name="connsiteY4" fmla="*/ 780720 h 805930"/>
              <a:gd name="connsiteX5" fmla="*/ 436863 w 921731"/>
              <a:gd name="connsiteY5" fmla="*/ 771157 h 805930"/>
              <a:gd name="connsiteX6" fmla="*/ 436863 w 921731"/>
              <a:gd name="connsiteY6" fmla="*/ 708567 h 805930"/>
              <a:gd name="connsiteX7" fmla="*/ 332262 w 921731"/>
              <a:gd name="connsiteY7" fmla="*/ 604251 h 805930"/>
              <a:gd name="connsiteX8" fmla="*/ 130971 w 921731"/>
              <a:gd name="connsiteY8" fmla="*/ 604251 h 805930"/>
              <a:gd name="connsiteX9" fmla="*/ 25491 w 921731"/>
              <a:gd name="connsiteY9" fmla="*/ 708567 h 805930"/>
              <a:gd name="connsiteX10" fmla="*/ 25491 w 921731"/>
              <a:gd name="connsiteY10" fmla="*/ 771157 h 805930"/>
              <a:gd name="connsiteX11" fmla="*/ 35160 w 921731"/>
              <a:gd name="connsiteY11" fmla="*/ 780720 h 805930"/>
              <a:gd name="connsiteX12" fmla="*/ 190743 w 921731"/>
              <a:gd name="connsiteY12" fmla="*/ 780720 h 805930"/>
              <a:gd name="connsiteX13" fmla="*/ 203928 w 921731"/>
              <a:gd name="connsiteY13" fmla="*/ 644239 h 805930"/>
              <a:gd name="connsiteX14" fmla="*/ 203928 w 921731"/>
              <a:gd name="connsiteY14" fmla="*/ 643370 h 805930"/>
              <a:gd name="connsiteX15" fmla="*/ 181074 w 921731"/>
              <a:gd name="connsiteY15" fmla="*/ 604251 h 805930"/>
              <a:gd name="connsiteX16" fmla="*/ 130971 w 921731"/>
              <a:gd name="connsiteY16" fmla="*/ 579041 h 805930"/>
              <a:gd name="connsiteX17" fmla="*/ 165252 w 921731"/>
              <a:gd name="connsiteY17" fmla="*/ 579041 h 805930"/>
              <a:gd name="connsiteX18" fmla="*/ 297102 w 921731"/>
              <a:gd name="connsiteY18" fmla="*/ 579041 h 805930"/>
              <a:gd name="connsiteX19" fmla="*/ 332262 w 921731"/>
              <a:gd name="connsiteY19" fmla="*/ 579041 h 805930"/>
              <a:gd name="connsiteX20" fmla="*/ 462354 w 921731"/>
              <a:gd name="connsiteY20" fmla="*/ 708567 h 805930"/>
              <a:gd name="connsiteX21" fmla="*/ 462354 w 921731"/>
              <a:gd name="connsiteY21" fmla="*/ 771157 h 805930"/>
              <a:gd name="connsiteX22" fmla="*/ 428073 w 921731"/>
              <a:gd name="connsiteY22" fmla="*/ 805930 h 805930"/>
              <a:gd name="connsiteX23" fmla="*/ 35160 w 921731"/>
              <a:gd name="connsiteY23" fmla="*/ 805930 h 805930"/>
              <a:gd name="connsiteX24" fmla="*/ 0 w 921731"/>
              <a:gd name="connsiteY24" fmla="*/ 771157 h 805930"/>
              <a:gd name="connsiteX25" fmla="*/ 0 w 921731"/>
              <a:gd name="connsiteY25" fmla="*/ 708567 h 805930"/>
              <a:gd name="connsiteX26" fmla="*/ 130971 w 921731"/>
              <a:gd name="connsiteY26" fmla="*/ 579041 h 805930"/>
              <a:gd name="connsiteX27" fmla="*/ 231266 w 921731"/>
              <a:gd name="connsiteY27" fmla="*/ 375183 h 805930"/>
              <a:gd name="connsiteX28" fmla="*/ 157570 w 921731"/>
              <a:gd name="connsiteY28" fmla="*/ 449693 h 805930"/>
              <a:gd name="connsiteX29" fmla="*/ 231266 w 921731"/>
              <a:gd name="connsiteY29" fmla="*/ 524204 h 805930"/>
              <a:gd name="connsiteX30" fmla="*/ 305840 w 921731"/>
              <a:gd name="connsiteY30" fmla="*/ 449693 h 805930"/>
              <a:gd name="connsiteX31" fmla="*/ 231266 w 921731"/>
              <a:gd name="connsiteY31" fmla="*/ 375183 h 805930"/>
              <a:gd name="connsiteX32" fmla="*/ 637728 w 921731"/>
              <a:gd name="connsiteY32" fmla="*/ 347425 h 805930"/>
              <a:gd name="connsiteX33" fmla="*/ 746347 w 921731"/>
              <a:gd name="connsiteY33" fmla="*/ 347425 h 805930"/>
              <a:gd name="connsiteX34" fmla="*/ 759593 w 921731"/>
              <a:gd name="connsiteY34" fmla="*/ 360501 h 805930"/>
              <a:gd name="connsiteX35" fmla="*/ 746347 w 921731"/>
              <a:gd name="connsiteY35" fmla="*/ 373576 h 805930"/>
              <a:gd name="connsiteX36" fmla="*/ 637728 w 921731"/>
              <a:gd name="connsiteY36" fmla="*/ 373576 h 805930"/>
              <a:gd name="connsiteX37" fmla="*/ 625365 w 921731"/>
              <a:gd name="connsiteY37" fmla="*/ 360501 h 805930"/>
              <a:gd name="connsiteX38" fmla="*/ 637728 w 921731"/>
              <a:gd name="connsiteY38" fmla="*/ 347425 h 805930"/>
              <a:gd name="connsiteX39" fmla="*/ 583638 w 921731"/>
              <a:gd name="connsiteY39" fmla="*/ 293381 h 805930"/>
              <a:gd name="connsiteX40" fmla="*/ 746400 w 921731"/>
              <a:gd name="connsiteY40" fmla="*/ 293381 h 805930"/>
              <a:gd name="connsiteX41" fmla="*/ 759596 w 921731"/>
              <a:gd name="connsiteY41" fmla="*/ 306893 h 805930"/>
              <a:gd name="connsiteX42" fmla="*/ 746400 w 921731"/>
              <a:gd name="connsiteY42" fmla="*/ 319503 h 805930"/>
              <a:gd name="connsiteX43" fmla="*/ 583638 w 921731"/>
              <a:gd name="connsiteY43" fmla="*/ 319503 h 805930"/>
              <a:gd name="connsiteX44" fmla="*/ 571321 w 921731"/>
              <a:gd name="connsiteY44" fmla="*/ 306893 h 805930"/>
              <a:gd name="connsiteX45" fmla="*/ 583638 w 921731"/>
              <a:gd name="connsiteY45" fmla="*/ 293381 h 805930"/>
              <a:gd name="connsiteX46" fmla="*/ 583638 w 921731"/>
              <a:gd name="connsiteY46" fmla="*/ 239337 h 805930"/>
              <a:gd name="connsiteX47" fmla="*/ 746400 w 921731"/>
              <a:gd name="connsiteY47" fmla="*/ 239337 h 805930"/>
              <a:gd name="connsiteX48" fmla="*/ 759596 w 921731"/>
              <a:gd name="connsiteY48" fmla="*/ 252413 h 805930"/>
              <a:gd name="connsiteX49" fmla="*/ 746400 w 921731"/>
              <a:gd name="connsiteY49" fmla="*/ 265488 h 805930"/>
              <a:gd name="connsiteX50" fmla="*/ 583638 w 921731"/>
              <a:gd name="connsiteY50" fmla="*/ 265488 h 805930"/>
              <a:gd name="connsiteX51" fmla="*/ 571321 w 921731"/>
              <a:gd name="connsiteY51" fmla="*/ 252413 h 805930"/>
              <a:gd name="connsiteX52" fmla="*/ 583638 w 921731"/>
              <a:gd name="connsiteY52" fmla="*/ 239337 h 805930"/>
              <a:gd name="connsiteX53" fmla="*/ 475808 w 921731"/>
              <a:gd name="connsiteY53" fmla="*/ 217786 h 805930"/>
              <a:gd name="connsiteX54" fmla="*/ 421984 w 921731"/>
              <a:gd name="connsiteY54" fmla="*/ 271173 h 805930"/>
              <a:gd name="connsiteX55" fmla="*/ 417573 w 921731"/>
              <a:gd name="connsiteY55" fmla="*/ 275549 h 805930"/>
              <a:gd name="connsiteX56" fmla="*/ 360220 w 921731"/>
              <a:gd name="connsiteY56" fmla="*/ 332437 h 805930"/>
              <a:gd name="connsiteX57" fmla="*/ 409631 w 921731"/>
              <a:gd name="connsiteY57" fmla="*/ 347316 h 805930"/>
              <a:gd name="connsiteX58" fmla="*/ 491690 w 921731"/>
              <a:gd name="connsiteY58" fmla="*/ 265922 h 805930"/>
              <a:gd name="connsiteX59" fmla="*/ 475808 w 921731"/>
              <a:gd name="connsiteY59" fmla="*/ 217786 h 805930"/>
              <a:gd name="connsiteX60" fmla="*/ 421984 w 921731"/>
              <a:gd name="connsiteY60" fmla="*/ 185403 h 805930"/>
              <a:gd name="connsiteX61" fmla="*/ 421984 w 921731"/>
              <a:gd name="connsiteY61" fmla="*/ 235290 h 805930"/>
              <a:gd name="connsiteX62" fmla="*/ 457278 w 921731"/>
              <a:gd name="connsiteY62" fmla="*/ 199407 h 805930"/>
              <a:gd name="connsiteX63" fmla="*/ 421984 w 921731"/>
              <a:gd name="connsiteY63" fmla="*/ 185403 h 805930"/>
              <a:gd name="connsiteX64" fmla="*/ 396396 w 921731"/>
              <a:gd name="connsiteY64" fmla="*/ 185403 h 805930"/>
              <a:gd name="connsiteX65" fmla="*/ 326690 w 921731"/>
              <a:gd name="connsiteY65" fmla="*/ 265922 h 805930"/>
              <a:gd name="connsiteX66" fmla="*/ 342573 w 921731"/>
              <a:gd name="connsiteY66" fmla="*/ 314058 h 805930"/>
              <a:gd name="connsiteX67" fmla="*/ 396396 w 921731"/>
              <a:gd name="connsiteY67" fmla="*/ 260671 h 805930"/>
              <a:gd name="connsiteX68" fmla="*/ 557483 w 921731"/>
              <a:gd name="connsiteY68" fmla="*/ 185293 h 805930"/>
              <a:gd name="connsiteX69" fmla="*/ 746417 w 921731"/>
              <a:gd name="connsiteY69" fmla="*/ 185293 h 805930"/>
              <a:gd name="connsiteX70" fmla="*/ 759598 w 921731"/>
              <a:gd name="connsiteY70" fmla="*/ 198369 h 805930"/>
              <a:gd name="connsiteX71" fmla="*/ 746417 w 921731"/>
              <a:gd name="connsiteY71" fmla="*/ 211444 h 805930"/>
              <a:gd name="connsiteX72" fmla="*/ 557483 w 921731"/>
              <a:gd name="connsiteY72" fmla="*/ 211444 h 805930"/>
              <a:gd name="connsiteX73" fmla="*/ 544301 w 921731"/>
              <a:gd name="connsiteY73" fmla="*/ 198369 h 805930"/>
              <a:gd name="connsiteX74" fmla="*/ 557483 w 921731"/>
              <a:gd name="connsiteY74" fmla="*/ 185293 h 805930"/>
              <a:gd name="connsiteX75" fmla="*/ 409631 w 921731"/>
              <a:gd name="connsiteY75" fmla="*/ 158272 h 805930"/>
              <a:gd name="connsiteX76" fmla="*/ 485514 w 921731"/>
              <a:gd name="connsiteY76" fmla="*/ 189779 h 805930"/>
              <a:gd name="connsiteX77" fmla="*/ 516396 w 921731"/>
              <a:gd name="connsiteY77" fmla="*/ 265922 h 805930"/>
              <a:gd name="connsiteX78" fmla="*/ 409631 w 921731"/>
              <a:gd name="connsiteY78" fmla="*/ 373572 h 805930"/>
              <a:gd name="connsiteX79" fmla="*/ 301102 w 921731"/>
              <a:gd name="connsiteY79" fmla="*/ 265922 h 805930"/>
              <a:gd name="connsiteX80" fmla="*/ 409631 w 921731"/>
              <a:gd name="connsiteY80" fmla="*/ 158272 h 805930"/>
              <a:gd name="connsiteX81" fmla="*/ 244426 w 921731"/>
              <a:gd name="connsiteY81" fmla="*/ 106945 h 805930"/>
              <a:gd name="connsiteX82" fmla="*/ 244426 w 921731"/>
              <a:gd name="connsiteY82" fmla="*/ 350638 h 805930"/>
              <a:gd name="connsiteX83" fmla="*/ 331283 w 921731"/>
              <a:gd name="connsiteY83" fmla="*/ 449693 h 805930"/>
              <a:gd name="connsiteX84" fmla="*/ 323387 w 921731"/>
              <a:gd name="connsiteY84" fmla="*/ 487387 h 805930"/>
              <a:gd name="connsiteX85" fmla="*/ 810309 w 921731"/>
              <a:gd name="connsiteY85" fmla="*/ 487387 h 805930"/>
              <a:gd name="connsiteX86" fmla="*/ 843648 w 921731"/>
              <a:gd name="connsiteY86" fmla="*/ 454953 h 805930"/>
              <a:gd name="connsiteX87" fmla="*/ 843648 w 921731"/>
              <a:gd name="connsiteY87" fmla="*/ 106945 h 805930"/>
              <a:gd name="connsiteX88" fmla="*/ 218983 w 921731"/>
              <a:gd name="connsiteY88" fmla="*/ 25421 h 805930"/>
              <a:gd name="connsiteX89" fmla="*/ 190909 w 921731"/>
              <a:gd name="connsiteY89" fmla="*/ 53472 h 805930"/>
              <a:gd name="connsiteX90" fmla="*/ 218983 w 921731"/>
              <a:gd name="connsiteY90" fmla="*/ 80647 h 805930"/>
              <a:gd name="connsiteX91" fmla="*/ 868213 w 921731"/>
              <a:gd name="connsiteY91" fmla="*/ 80647 h 805930"/>
              <a:gd name="connsiteX92" fmla="*/ 896288 w 921731"/>
              <a:gd name="connsiteY92" fmla="*/ 53472 h 805930"/>
              <a:gd name="connsiteX93" fmla="*/ 868213 w 921731"/>
              <a:gd name="connsiteY93" fmla="*/ 25421 h 805930"/>
              <a:gd name="connsiteX94" fmla="*/ 218983 w 921731"/>
              <a:gd name="connsiteY94" fmla="*/ 0 h 805930"/>
              <a:gd name="connsiteX95" fmla="*/ 868213 w 921731"/>
              <a:gd name="connsiteY95" fmla="*/ 0 h 805930"/>
              <a:gd name="connsiteX96" fmla="*/ 921731 w 921731"/>
              <a:gd name="connsiteY96" fmla="*/ 53472 h 805930"/>
              <a:gd name="connsiteX97" fmla="*/ 869091 w 921731"/>
              <a:gd name="connsiteY97" fmla="*/ 106945 h 805930"/>
              <a:gd name="connsiteX98" fmla="*/ 869091 w 921731"/>
              <a:gd name="connsiteY98" fmla="*/ 454953 h 805930"/>
              <a:gd name="connsiteX99" fmla="*/ 810309 w 921731"/>
              <a:gd name="connsiteY99" fmla="*/ 512808 h 805930"/>
              <a:gd name="connsiteX100" fmla="*/ 557636 w 921731"/>
              <a:gd name="connsiteY100" fmla="*/ 512808 h 805930"/>
              <a:gd name="connsiteX101" fmla="*/ 557636 w 921731"/>
              <a:gd name="connsiteY101" fmla="*/ 573293 h 805930"/>
              <a:gd name="connsiteX102" fmla="*/ 570796 w 921731"/>
              <a:gd name="connsiteY102" fmla="*/ 595208 h 805930"/>
              <a:gd name="connsiteX103" fmla="*/ 544476 w 921731"/>
              <a:gd name="connsiteY103" fmla="*/ 620629 h 805930"/>
              <a:gd name="connsiteX104" fmla="*/ 518156 w 921731"/>
              <a:gd name="connsiteY104" fmla="*/ 595208 h 805930"/>
              <a:gd name="connsiteX105" fmla="*/ 531316 w 921731"/>
              <a:gd name="connsiteY105" fmla="*/ 573293 h 805930"/>
              <a:gd name="connsiteX106" fmla="*/ 531316 w 921731"/>
              <a:gd name="connsiteY106" fmla="*/ 512808 h 805930"/>
              <a:gd name="connsiteX107" fmla="*/ 308472 w 921731"/>
              <a:gd name="connsiteY107" fmla="*/ 512808 h 805930"/>
              <a:gd name="connsiteX108" fmla="*/ 231266 w 921731"/>
              <a:gd name="connsiteY108" fmla="*/ 549625 h 805930"/>
              <a:gd name="connsiteX109" fmla="*/ 131250 w 921731"/>
              <a:gd name="connsiteY109" fmla="*/ 449693 h 805930"/>
              <a:gd name="connsiteX110" fmla="*/ 218983 w 921731"/>
              <a:gd name="connsiteY110" fmla="*/ 350638 h 805930"/>
              <a:gd name="connsiteX111" fmla="*/ 218983 w 921731"/>
              <a:gd name="connsiteY111" fmla="*/ 106945 h 805930"/>
              <a:gd name="connsiteX112" fmla="*/ 165466 w 921731"/>
              <a:gd name="connsiteY112" fmla="*/ 53472 h 805930"/>
              <a:gd name="connsiteX113" fmla="*/ 218983 w 921731"/>
              <a:gd name="connsiteY113" fmla="*/ 0 h 80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921731" h="805930">
                <a:moveTo>
                  <a:pt x="282159" y="604251"/>
                </a:moveTo>
                <a:lnTo>
                  <a:pt x="259305" y="643370"/>
                </a:lnTo>
                <a:cubicBezTo>
                  <a:pt x="259305" y="643370"/>
                  <a:pt x="259305" y="644239"/>
                  <a:pt x="258426" y="644239"/>
                </a:cubicBezTo>
                <a:lnTo>
                  <a:pt x="271611" y="780720"/>
                </a:lnTo>
                <a:lnTo>
                  <a:pt x="428073" y="780720"/>
                </a:lnTo>
                <a:cubicBezTo>
                  <a:pt x="433347" y="780720"/>
                  <a:pt x="436863" y="776373"/>
                  <a:pt x="436863" y="771157"/>
                </a:cubicBezTo>
                <a:lnTo>
                  <a:pt x="436863" y="708567"/>
                </a:lnTo>
                <a:cubicBezTo>
                  <a:pt x="436863" y="651193"/>
                  <a:pt x="389397" y="604251"/>
                  <a:pt x="332262" y="604251"/>
                </a:cubicBezTo>
                <a:close/>
                <a:moveTo>
                  <a:pt x="130971" y="604251"/>
                </a:moveTo>
                <a:cubicBezTo>
                  <a:pt x="72957" y="604251"/>
                  <a:pt x="25491" y="651193"/>
                  <a:pt x="25491" y="708567"/>
                </a:cubicBezTo>
                <a:lnTo>
                  <a:pt x="25491" y="771157"/>
                </a:lnTo>
                <a:cubicBezTo>
                  <a:pt x="25491" y="776373"/>
                  <a:pt x="29886" y="780720"/>
                  <a:pt x="35160" y="780720"/>
                </a:cubicBezTo>
                <a:lnTo>
                  <a:pt x="190743" y="780720"/>
                </a:lnTo>
                <a:lnTo>
                  <a:pt x="203928" y="644239"/>
                </a:lnTo>
                <a:lnTo>
                  <a:pt x="203928" y="643370"/>
                </a:lnTo>
                <a:lnTo>
                  <a:pt x="181074" y="604251"/>
                </a:lnTo>
                <a:close/>
                <a:moveTo>
                  <a:pt x="130971" y="579041"/>
                </a:moveTo>
                <a:lnTo>
                  <a:pt x="165252" y="579041"/>
                </a:lnTo>
                <a:lnTo>
                  <a:pt x="297102" y="579041"/>
                </a:lnTo>
                <a:lnTo>
                  <a:pt x="332262" y="579041"/>
                </a:lnTo>
                <a:cubicBezTo>
                  <a:pt x="404340" y="579041"/>
                  <a:pt x="462354" y="636415"/>
                  <a:pt x="462354" y="708567"/>
                </a:cubicBezTo>
                <a:lnTo>
                  <a:pt x="462354" y="771157"/>
                </a:lnTo>
                <a:cubicBezTo>
                  <a:pt x="462354" y="790282"/>
                  <a:pt x="447411" y="805930"/>
                  <a:pt x="428073" y="805930"/>
                </a:cubicBezTo>
                <a:lnTo>
                  <a:pt x="35160" y="805930"/>
                </a:lnTo>
                <a:cubicBezTo>
                  <a:pt x="15822" y="805930"/>
                  <a:pt x="0" y="790282"/>
                  <a:pt x="0" y="771157"/>
                </a:cubicBezTo>
                <a:lnTo>
                  <a:pt x="0" y="708567"/>
                </a:lnTo>
                <a:cubicBezTo>
                  <a:pt x="0" y="636415"/>
                  <a:pt x="58893" y="579041"/>
                  <a:pt x="130971" y="579041"/>
                </a:cubicBezTo>
                <a:close/>
                <a:moveTo>
                  <a:pt x="231266" y="375183"/>
                </a:moveTo>
                <a:cubicBezTo>
                  <a:pt x="190031" y="375183"/>
                  <a:pt x="157570" y="407617"/>
                  <a:pt x="157570" y="449693"/>
                </a:cubicBezTo>
                <a:cubicBezTo>
                  <a:pt x="157570" y="490893"/>
                  <a:pt x="190031" y="524204"/>
                  <a:pt x="231266" y="524204"/>
                </a:cubicBezTo>
                <a:cubicBezTo>
                  <a:pt x="272501" y="524204"/>
                  <a:pt x="305840" y="490893"/>
                  <a:pt x="305840" y="449693"/>
                </a:cubicBezTo>
                <a:cubicBezTo>
                  <a:pt x="305840" y="407617"/>
                  <a:pt x="272501" y="375183"/>
                  <a:pt x="231266" y="375183"/>
                </a:cubicBezTo>
                <a:close/>
                <a:moveTo>
                  <a:pt x="637728" y="347425"/>
                </a:moveTo>
                <a:lnTo>
                  <a:pt x="746347" y="347425"/>
                </a:lnTo>
                <a:cubicBezTo>
                  <a:pt x="753412" y="347425"/>
                  <a:pt x="759593" y="353527"/>
                  <a:pt x="759593" y="360501"/>
                </a:cubicBezTo>
                <a:cubicBezTo>
                  <a:pt x="759593" y="367474"/>
                  <a:pt x="753412" y="373576"/>
                  <a:pt x="746347" y="373576"/>
                </a:cubicBezTo>
                <a:lnTo>
                  <a:pt x="637728" y="373576"/>
                </a:lnTo>
                <a:cubicBezTo>
                  <a:pt x="630664" y="373576"/>
                  <a:pt x="625365" y="367474"/>
                  <a:pt x="625365" y="360501"/>
                </a:cubicBezTo>
                <a:cubicBezTo>
                  <a:pt x="625365" y="353527"/>
                  <a:pt x="630664" y="347425"/>
                  <a:pt x="637728" y="347425"/>
                </a:cubicBezTo>
                <a:close/>
                <a:moveTo>
                  <a:pt x="583638" y="293381"/>
                </a:moveTo>
                <a:lnTo>
                  <a:pt x="746400" y="293381"/>
                </a:lnTo>
                <a:cubicBezTo>
                  <a:pt x="753438" y="293381"/>
                  <a:pt x="759596" y="299686"/>
                  <a:pt x="759596" y="306893"/>
                </a:cubicBezTo>
                <a:cubicBezTo>
                  <a:pt x="759596" y="313198"/>
                  <a:pt x="753438" y="319503"/>
                  <a:pt x="746400" y="319503"/>
                </a:cubicBezTo>
                <a:lnTo>
                  <a:pt x="583638" y="319503"/>
                </a:lnTo>
                <a:cubicBezTo>
                  <a:pt x="576600" y="319503"/>
                  <a:pt x="571321" y="313198"/>
                  <a:pt x="571321" y="306893"/>
                </a:cubicBezTo>
                <a:cubicBezTo>
                  <a:pt x="571321" y="299686"/>
                  <a:pt x="576600" y="293381"/>
                  <a:pt x="583638" y="293381"/>
                </a:cubicBezTo>
                <a:close/>
                <a:moveTo>
                  <a:pt x="583638" y="239337"/>
                </a:moveTo>
                <a:lnTo>
                  <a:pt x="746400" y="239337"/>
                </a:lnTo>
                <a:cubicBezTo>
                  <a:pt x="753438" y="239337"/>
                  <a:pt x="759596" y="245439"/>
                  <a:pt x="759596" y="252413"/>
                </a:cubicBezTo>
                <a:cubicBezTo>
                  <a:pt x="759596" y="259386"/>
                  <a:pt x="753438" y="265488"/>
                  <a:pt x="746400" y="265488"/>
                </a:cubicBezTo>
                <a:lnTo>
                  <a:pt x="583638" y="265488"/>
                </a:lnTo>
                <a:cubicBezTo>
                  <a:pt x="576600" y="265488"/>
                  <a:pt x="571321" y="259386"/>
                  <a:pt x="571321" y="252413"/>
                </a:cubicBezTo>
                <a:cubicBezTo>
                  <a:pt x="571321" y="245439"/>
                  <a:pt x="576600" y="239337"/>
                  <a:pt x="583638" y="239337"/>
                </a:cubicBezTo>
                <a:close/>
                <a:moveTo>
                  <a:pt x="475808" y="217786"/>
                </a:moveTo>
                <a:lnTo>
                  <a:pt x="421984" y="271173"/>
                </a:lnTo>
                <a:lnTo>
                  <a:pt x="417573" y="275549"/>
                </a:lnTo>
                <a:lnTo>
                  <a:pt x="360220" y="332437"/>
                </a:lnTo>
                <a:cubicBezTo>
                  <a:pt x="374337" y="342065"/>
                  <a:pt x="391102" y="347316"/>
                  <a:pt x="409631" y="347316"/>
                </a:cubicBezTo>
                <a:cubicBezTo>
                  <a:pt x="454631" y="347316"/>
                  <a:pt x="491690" y="310557"/>
                  <a:pt x="491690" y="265922"/>
                </a:cubicBezTo>
                <a:cubicBezTo>
                  <a:pt x="491690" y="247543"/>
                  <a:pt x="485514" y="230914"/>
                  <a:pt x="475808" y="217786"/>
                </a:cubicBezTo>
                <a:close/>
                <a:moveTo>
                  <a:pt x="421984" y="185403"/>
                </a:moveTo>
                <a:lnTo>
                  <a:pt x="421984" y="235290"/>
                </a:lnTo>
                <a:lnTo>
                  <a:pt x="457278" y="199407"/>
                </a:lnTo>
                <a:cubicBezTo>
                  <a:pt x="447573" y="192405"/>
                  <a:pt x="435220" y="187154"/>
                  <a:pt x="421984" y="185403"/>
                </a:cubicBezTo>
                <a:close/>
                <a:moveTo>
                  <a:pt x="396396" y="185403"/>
                </a:moveTo>
                <a:cubicBezTo>
                  <a:pt x="356690" y="191530"/>
                  <a:pt x="326690" y="224787"/>
                  <a:pt x="326690" y="265922"/>
                </a:cubicBezTo>
                <a:cubicBezTo>
                  <a:pt x="326690" y="284301"/>
                  <a:pt x="332867" y="300055"/>
                  <a:pt x="342573" y="314058"/>
                </a:cubicBezTo>
                <a:lnTo>
                  <a:pt x="396396" y="260671"/>
                </a:lnTo>
                <a:close/>
                <a:moveTo>
                  <a:pt x="557483" y="185293"/>
                </a:moveTo>
                <a:lnTo>
                  <a:pt x="746417" y="185293"/>
                </a:lnTo>
                <a:cubicBezTo>
                  <a:pt x="753447" y="185293"/>
                  <a:pt x="759598" y="191395"/>
                  <a:pt x="759598" y="198369"/>
                </a:cubicBezTo>
                <a:cubicBezTo>
                  <a:pt x="759598" y="205342"/>
                  <a:pt x="753447" y="211444"/>
                  <a:pt x="746417" y="211444"/>
                </a:cubicBezTo>
                <a:lnTo>
                  <a:pt x="557483" y="211444"/>
                </a:lnTo>
                <a:cubicBezTo>
                  <a:pt x="550453" y="211444"/>
                  <a:pt x="544301" y="205342"/>
                  <a:pt x="544301" y="198369"/>
                </a:cubicBezTo>
                <a:cubicBezTo>
                  <a:pt x="544301" y="191395"/>
                  <a:pt x="550453" y="185293"/>
                  <a:pt x="557483" y="185293"/>
                </a:cubicBezTo>
                <a:close/>
                <a:moveTo>
                  <a:pt x="409631" y="158272"/>
                </a:moveTo>
                <a:cubicBezTo>
                  <a:pt x="438749" y="158272"/>
                  <a:pt x="466102" y="170525"/>
                  <a:pt x="485514" y="189779"/>
                </a:cubicBezTo>
                <a:cubicBezTo>
                  <a:pt x="505808" y="209909"/>
                  <a:pt x="516396" y="236165"/>
                  <a:pt x="516396" y="265922"/>
                </a:cubicBezTo>
                <a:cubicBezTo>
                  <a:pt x="516396" y="325436"/>
                  <a:pt x="468749" y="373572"/>
                  <a:pt x="409631" y="373572"/>
                </a:cubicBezTo>
                <a:cubicBezTo>
                  <a:pt x="349632" y="373572"/>
                  <a:pt x="301102" y="325436"/>
                  <a:pt x="301102" y="265922"/>
                </a:cubicBezTo>
                <a:cubicBezTo>
                  <a:pt x="301102" y="206408"/>
                  <a:pt x="349632" y="158272"/>
                  <a:pt x="409631" y="158272"/>
                </a:cubicBezTo>
                <a:close/>
                <a:moveTo>
                  <a:pt x="244426" y="106945"/>
                </a:moveTo>
                <a:lnTo>
                  <a:pt x="244426" y="350638"/>
                </a:lnTo>
                <a:cubicBezTo>
                  <a:pt x="292680" y="356774"/>
                  <a:pt x="331283" y="398851"/>
                  <a:pt x="331283" y="449693"/>
                </a:cubicBezTo>
                <a:cubicBezTo>
                  <a:pt x="331283" y="462842"/>
                  <a:pt x="328651" y="475991"/>
                  <a:pt x="323387" y="487387"/>
                </a:cubicBezTo>
                <a:lnTo>
                  <a:pt x="810309" y="487387"/>
                </a:lnTo>
                <a:cubicBezTo>
                  <a:pt x="828733" y="487387"/>
                  <a:pt x="843648" y="472485"/>
                  <a:pt x="843648" y="454953"/>
                </a:cubicBezTo>
                <a:lnTo>
                  <a:pt x="843648" y="106945"/>
                </a:lnTo>
                <a:close/>
                <a:moveTo>
                  <a:pt x="218983" y="25421"/>
                </a:moveTo>
                <a:cubicBezTo>
                  <a:pt x="204069" y="25421"/>
                  <a:pt x="190909" y="38570"/>
                  <a:pt x="190909" y="53472"/>
                </a:cubicBezTo>
                <a:cubicBezTo>
                  <a:pt x="190909" y="69251"/>
                  <a:pt x="204069" y="80647"/>
                  <a:pt x="218983" y="80647"/>
                </a:cubicBezTo>
                <a:lnTo>
                  <a:pt x="868213" y="80647"/>
                </a:lnTo>
                <a:cubicBezTo>
                  <a:pt x="884005" y="80647"/>
                  <a:pt x="896288" y="69251"/>
                  <a:pt x="896288" y="53472"/>
                </a:cubicBezTo>
                <a:cubicBezTo>
                  <a:pt x="896288" y="38570"/>
                  <a:pt x="884005" y="25421"/>
                  <a:pt x="868213" y="25421"/>
                </a:cubicBezTo>
                <a:close/>
                <a:moveTo>
                  <a:pt x="218983" y="0"/>
                </a:moveTo>
                <a:lnTo>
                  <a:pt x="868213" y="0"/>
                </a:lnTo>
                <a:cubicBezTo>
                  <a:pt x="898043" y="0"/>
                  <a:pt x="921731" y="23668"/>
                  <a:pt x="921731" y="53472"/>
                </a:cubicBezTo>
                <a:cubicBezTo>
                  <a:pt x="921731" y="82400"/>
                  <a:pt x="898043" y="106068"/>
                  <a:pt x="869091" y="106945"/>
                </a:cubicBezTo>
                <a:lnTo>
                  <a:pt x="869091" y="454953"/>
                </a:lnTo>
                <a:cubicBezTo>
                  <a:pt x="869091" y="486510"/>
                  <a:pt x="842771" y="512808"/>
                  <a:pt x="810309" y="512808"/>
                </a:cubicBezTo>
                <a:lnTo>
                  <a:pt x="557636" y="512808"/>
                </a:lnTo>
                <a:lnTo>
                  <a:pt x="557636" y="573293"/>
                </a:lnTo>
                <a:cubicBezTo>
                  <a:pt x="564655" y="577676"/>
                  <a:pt x="570796" y="585566"/>
                  <a:pt x="570796" y="595208"/>
                </a:cubicBezTo>
                <a:cubicBezTo>
                  <a:pt x="570796" y="608357"/>
                  <a:pt x="558513" y="620629"/>
                  <a:pt x="544476" y="620629"/>
                </a:cubicBezTo>
                <a:cubicBezTo>
                  <a:pt x="529561" y="620629"/>
                  <a:pt x="518156" y="608357"/>
                  <a:pt x="518156" y="595208"/>
                </a:cubicBezTo>
                <a:cubicBezTo>
                  <a:pt x="518156" y="585566"/>
                  <a:pt x="524297" y="577676"/>
                  <a:pt x="531316" y="573293"/>
                </a:cubicBezTo>
                <a:lnTo>
                  <a:pt x="531316" y="512808"/>
                </a:lnTo>
                <a:lnTo>
                  <a:pt x="308472" y="512808"/>
                </a:lnTo>
                <a:cubicBezTo>
                  <a:pt x="290048" y="534723"/>
                  <a:pt x="262850" y="549625"/>
                  <a:pt x="231266" y="549625"/>
                </a:cubicBezTo>
                <a:cubicBezTo>
                  <a:pt x="175994" y="549625"/>
                  <a:pt x="131250" y="504042"/>
                  <a:pt x="131250" y="449693"/>
                </a:cubicBezTo>
                <a:cubicBezTo>
                  <a:pt x="131250" y="398851"/>
                  <a:pt x="168975" y="356774"/>
                  <a:pt x="218983" y="350638"/>
                </a:cubicBezTo>
                <a:lnTo>
                  <a:pt x="218983" y="106945"/>
                </a:lnTo>
                <a:cubicBezTo>
                  <a:pt x="189154" y="106068"/>
                  <a:pt x="165466" y="82400"/>
                  <a:pt x="165466" y="53472"/>
                </a:cubicBezTo>
                <a:cubicBezTo>
                  <a:pt x="165466" y="23668"/>
                  <a:pt x="190031" y="0"/>
                  <a:pt x="2189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DB97768-216E-4BC1-8060-773FA99FDF16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ROOT CAUSE ANALYSIS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0884A89-7C62-4B10-8030-AE15CFBC8B35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0F2898C-5BBA-4A59-9F34-9AD9909F6228}"/>
              </a:ext>
            </a:extLst>
          </p:cNvPr>
          <p:cNvSpPr txBox="1"/>
          <p:nvPr/>
        </p:nvSpPr>
        <p:spPr>
          <a:xfrm>
            <a:off x="2754517" y="3784186"/>
            <a:ext cx="3015518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s-NI" sz="3200" b="1" spc="-30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rPr>
              <a:t>SHARE RESULTS</a:t>
            </a:r>
            <a:endParaRPr lang="en-US" sz="3200" b="1" spc="-30" dirty="0">
              <a:solidFill>
                <a:schemeClr val="accent1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72346AE-3545-48AE-97F1-066E57A6763E}"/>
              </a:ext>
            </a:extLst>
          </p:cNvPr>
          <p:cNvSpPr txBox="1"/>
          <p:nvPr/>
        </p:nvSpPr>
        <p:spPr>
          <a:xfrm>
            <a:off x="2079674" y="4907124"/>
            <a:ext cx="369036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CDA2BDF-9EE6-48EA-9527-F56A82D13323}"/>
              </a:ext>
            </a:extLst>
          </p:cNvPr>
          <p:cNvSpPr txBox="1"/>
          <p:nvPr/>
        </p:nvSpPr>
        <p:spPr>
          <a:xfrm>
            <a:off x="10599577" y="3784186"/>
            <a:ext cx="3015518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s-NI" sz="3200" b="1" spc="-30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rPr>
              <a:t>DEFINE PROBLEM</a:t>
            </a:r>
            <a:endParaRPr lang="en-US" sz="3200" b="1" spc="-30" dirty="0">
              <a:solidFill>
                <a:schemeClr val="accent2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A696C18-4238-40F7-B402-9C127A7D01DF}"/>
              </a:ext>
            </a:extLst>
          </p:cNvPr>
          <p:cNvSpPr txBox="1"/>
          <p:nvPr/>
        </p:nvSpPr>
        <p:spPr>
          <a:xfrm>
            <a:off x="9924734" y="4907124"/>
            <a:ext cx="369036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98C503B-F5DC-4030-8F73-4CBB760E55B8}"/>
              </a:ext>
            </a:extLst>
          </p:cNvPr>
          <p:cNvSpPr txBox="1"/>
          <p:nvPr/>
        </p:nvSpPr>
        <p:spPr>
          <a:xfrm>
            <a:off x="18585337" y="4032789"/>
            <a:ext cx="301551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s-NI" sz="3200" b="1" spc="-30" dirty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rPr>
              <a:t>EVALUATION</a:t>
            </a:r>
            <a:endParaRPr lang="en-US" sz="3200" b="1" spc="-30" dirty="0">
              <a:solidFill>
                <a:schemeClr val="accent3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542C2E9-8845-4942-B4BE-D45A1F37AFBC}"/>
              </a:ext>
            </a:extLst>
          </p:cNvPr>
          <p:cNvSpPr txBox="1"/>
          <p:nvPr/>
        </p:nvSpPr>
        <p:spPr>
          <a:xfrm>
            <a:off x="17910494" y="4663284"/>
            <a:ext cx="369036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D7BF2E2-66E8-4A87-BDD8-A3CFD133C7D5}"/>
              </a:ext>
            </a:extLst>
          </p:cNvPr>
          <p:cNvSpPr txBox="1"/>
          <p:nvPr/>
        </p:nvSpPr>
        <p:spPr>
          <a:xfrm>
            <a:off x="2216834" y="9646897"/>
            <a:ext cx="3015518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6"/>
                </a:solidFill>
                <a:latin typeface="Montserrat" pitchFamily="2" charset="77"/>
                <a:cs typeface="Poppins" pitchFamily="2" charset="77"/>
              </a:rPr>
              <a:t>CAUSE ANALYSIS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5163A0-6705-4D9B-A49F-7BB4C5ABC4A3}"/>
              </a:ext>
            </a:extLst>
          </p:cNvPr>
          <p:cNvSpPr txBox="1"/>
          <p:nvPr/>
        </p:nvSpPr>
        <p:spPr>
          <a:xfrm>
            <a:off x="2216834" y="10769835"/>
            <a:ext cx="369036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35EF8C3-6645-44D9-8E8C-09A91DBD0C27}"/>
              </a:ext>
            </a:extLst>
          </p:cNvPr>
          <p:cNvSpPr txBox="1"/>
          <p:nvPr/>
        </p:nvSpPr>
        <p:spPr>
          <a:xfrm>
            <a:off x="10343834" y="9646897"/>
            <a:ext cx="3015518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s-NI" sz="3200" b="1" spc="-30" dirty="0">
                <a:solidFill>
                  <a:schemeClr val="accent5"/>
                </a:solidFill>
                <a:latin typeface="Montserrat" pitchFamily="2" charset="77"/>
                <a:cs typeface="Poppins" pitchFamily="2" charset="77"/>
              </a:rPr>
              <a:t>TEST SOLUTIONS</a:t>
            </a:r>
            <a:endParaRPr lang="en-US" sz="3200" b="1" spc="-30" dirty="0">
              <a:solidFill>
                <a:schemeClr val="accent5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953D404-A4F9-46FE-8F24-0AA30A73F3F5}"/>
              </a:ext>
            </a:extLst>
          </p:cNvPr>
          <p:cNvSpPr txBox="1"/>
          <p:nvPr/>
        </p:nvSpPr>
        <p:spPr>
          <a:xfrm>
            <a:off x="10343834" y="10769835"/>
            <a:ext cx="369036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71EFDA-B581-4C0E-ADE7-101B62BA7B76}"/>
              </a:ext>
            </a:extLst>
          </p:cNvPr>
          <p:cNvSpPr txBox="1"/>
          <p:nvPr/>
        </p:nvSpPr>
        <p:spPr>
          <a:xfrm>
            <a:off x="17772841" y="9646897"/>
            <a:ext cx="3015518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s-NI" sz="3200" b="1" spc="-30" dirty="0">
                <a:solidFill>
                  <a:schemeClr val="accent4"/>
                </a:solidFill>
                <a:latin typeface="Montserrat" pitchFamily="2" charset="77"/>
                <a:cs typeface="Poppins" pitchFamily="2" charset="77"/>
              </a:rPr>
              <a:t>DATA COLLECTION</a:t>
            </a:r>
            <a:endParaRPr lang="en-US" sz="3200" b="1" spc="-30" dirty="0">
              <a:solidFill>
                <a:schemeClr val="accent4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0FDC91-C7E7-4636-8AAF-FB62D1682F06}"/>
              </a:ext>
            </a:extLst>
          </p:cNvPr>
          <p:cNvSpPr txBox="1"/>
          <p:nvPr/>
        </p:nvSpPr>
        <p:spPr>
          <a:xfrm>
            <a:off x="17772841" y="10769835"/>
            <a:ext cx="3690361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Freeform 2">
            <a:extLst>
              <a:ext uri="{FF2B5EF4-FFF2-40B4-BE49-F238E27FC236}">
                <a16:creationId xmlns:a16="http://schemas.microsoft.com/office/drawing/2014/main" id="{15506932-D5FA-43A5-947D-738B1CBC6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4912" y="9260805"/>
            <a:ext cx="922605" cy="1505508"/>
          </a:xfrm>
          <a:custGeom>
            <a:avLst/>
            <a:gdLst>
              <a:gd name="T0" fmla="*/ 0 w 1053"/>
              <a:gd name="T1" fmla="*/ 0 h 1719"/>
              <a:gd name="T2" fmla="*/ 0 w 1053"/>
              <a:gd name="T3" fmla="*/ 1157 h 1719"/>
              <a:gd name="T4" fmla="*/ 0 w 1053"/>
              <a:gd name="T5" fmla="*/ 1157 h 1719"/>
              <a:gd name="T6" fmla="*/ 561 w 1053"/>
              <a:gd name="T7" fmla="*/ 1718 h 1719"/>
              <a:gd name="T8" fmla="*/ 1052 w 1053"/>
              <a:gd name="T9" fmla="*/ 1718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3" h="1719">
                <a:moveTo>
                  <a:pt x="0" y="0"/>
                </a:moveTo>
                <a:lnTo>
                  <a:pt x="0" y="1157"/>
                </a:lnTo>
                <a:lnTo>
                  <a:pt x="0" y="1157"/>
                </a:lnTo>
                <a:cubicBezTo>
                  <a:pt x="0" y="1467"/>
                  <a:pt x="251" y="1718"/>
                  <a:pt x="561" y="1718"/>
                </a:cubicBezTo>
                <a:lnTo>
                  <a:pt x="1052" y="1718"/>
                </a:lnTo>
              </a:path>
            </a:pathLst>
          </a:custGeom>
          <a:noFill/>
          <a:ln w="635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39" name="Freeform 3">
            <a:extLst>
              <a:ext uri="{FF2B5EF4-FFF2-40B4-BE49-F238E27FC236}">
                <a16:creationId xmlns:a16="http://schemas.microsoft.com/office/drawing/2014/main" id="{128A5648-6223-4502-A70F-55F3D828C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968" y="10611903"/>
            <a:ext cx="189152" cy="301102"/>
          </a:xfrm>
          <a:custGeom>
            <a:avLst/>
            <a:gdLst>
              <a:gd name="T0" fmla="*/ 28 w 214"/>
              <a:gd name="T1" fmla="*/ 344 h 345"/>
              <a:gd name="T2" fmla="*/ 0 w 214"/>
              <a:gd name="T3" fmla="*/ 313 h 345"/>
              <a:gd name="T4" fmla="*/ 151 w 214"/>
              <a:gd name="T5" fmla="*/ 172 h 345"/>
              <a:gd name="T6" fmla="*/ 0 w 214"/>
              <a:gd name="T7" fmla="*/ 30 h 345"/>
              <a:gd name="T8" fmla="*/ 28 w 214"/>
              <a:gd name="T9" fmla="*/ 0 h 345"/>
              <a:gd name="T10" fmla="*/ 213 w 214"/>
              <a:gd name="T11" fmla="*/ 172 h 345"/>
              <a:gd name="T12" fmla="*/ 28 w 214"/>
              <a:gd name="T13" fmla="*/ 344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4" h="345">
                <a:moveTo>
                  <a:pt x="28" y="344"/>
                </a:moveTo>
                <a:lnTo>
                  <a:pt x="0" y="313"/>
                </a:lnTo>
                <a:lnTo>
                  <a:pt x="151" y="172"/>
                </a:lnTo>
                <a:lnTo>
                  <a:pt x="0" y="30"/>
                </a:lnTo>
                <a:lnTo>
                  <a:pt x="28" y="0"/>
                </a:lnTo>
                <a:lnTo>
                  <a:pt x="213" y="172"/>
                </a:lnTo>
                <a:lnTo>
                  <a:pt x="28" y="34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B901A60C-53C6-4566-B263-D1E1BF6FC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774" y="3427924"/>
            <a:ext cx="1045261" cy="1257574"/>
          </a:xfrm>
          <a:custGeom>
            <a:avLst/>
            <a:gdLst>
              <a:gd name="connsiteX0" fmla="*/ 520698 w 1045261"/>
              <a:gd name="connsiteY0" fmla="*/ 521139 h 1257574"/>
              <a:gd name="connsiteX1" fmla="*/ 537419 w 1045261"/>
              <a:gd name="connsiteY1" fmla="*/ 536944 h 1257574"/>
              <a:gd name="connsiteX2" fmla="*/ 537419 w 1045261"/>
              <a:gd name="connsiteY2" fmla="*/ 580847 h 1257574"/>
              <a:gd name="connsiteX3" fmla="*/ 586703 w 1045261"/>
              <a:gd name="connsiteY3" fmla="*/ 621237 h 1257574"/>
              <a:gd name="connsiteX4" fmla="*/ 575262 w 1045261"/>
              <a:gd name="connsiteY4" fmla="*/ 641432 h 1257574"/>
              <a:gd name="connsiteX5" fmla="*/ 555901 w 1045261"/>
              <a:gd name="connsiteY5" fmla="*/ 630018 h 1257574"/>
              <a:gd name="connsiteX6" fmla="*/ 523338 w 1045261"/>
              <a:gd name="connsiteY6" fmla="*/ 611579 h 1257574"/>
              <a:gd name="connsiteX7" fmla="*/ 468774 w 1045261"/>
              <a:gd name="connsiteY7" fmla="*/ 665140 h 1257574"/>
              <a:gd name="connsiteX8" fmla="*/ 520698 w 1045261"/>
              <a:gd name="connsiteY8" fmla="*/ 718701 h 1257574"/>
              <a:gd name="connsiteX9" fmla="*/ 521578 w 1045261"/>
              <a:gd name="connsiteY9" fmla="*/ 719579 h 1257574"/>
              <a:gd name="connsiteX10" fmla="*/ 605184 w 1045261"/>
              <a:gd name="connsiteY10" fmla="*/ 804750 h 1257574"/>
              <a:gd name="connsiteX11" fmla="*/ 537419 w 1045261"/>
              <a:gd name="connsiteY11" fmla="*/ 889922 h 1257574"/>
              <a:gd name="connsiteX12" fmla="*/ 537419 w 1045261"/>
              <a:gd name="connsiteY12" fmla="*/ 932946 h 1257574"/>
              <a:gd name="connsiteX13" fmla="*/ 520698 w 1045261"/>
              <a:gd name="connsiteY13" fmla="*/ 948751 h 1257574"/>
              <a:gd name="connsiteX14" fmla="*/ 503977 w 1045261"/>
              <a:gd name="connsiteY14" fmla="*/ 932946 h 1257574"/>
              <a:gd name="connsiteX15" fmla="*/ 503977 w 1045261"/>
              <a:gd name="connsiteY15" fmla="*/ 891678 h 1257574"/>
              <a:gd name="connsiteX16" fmla="*/ 452933 w 1045261"/>
              <a:gd name="connsiteY16" fmla="*/ 871482 h 1257574"/>
              <a:gd name="connsiteX17" fmla="*/ 451173 w 1045261"/>
              <a:gd name="connsiteY17" fmla="*/ 848653 h 1257574"/>
              <a:gd name="connsiteX18" fmla="*/ 474055 w 1045261"/>
              <a:gd name="connsiteY18" fmla="*/ 846897 h 1257574"/>
              <a:gd name="connsiteX19" fmla="*/ 518058 w 1045261"/>
              <a:gd name="connsiteY19" fmla="*/ 859190 h 1257574"/>
              <a:gd name="connsiteX20" fmla="*/ 572622 w 1045261"/>
              <a:gd name="connsiteY20" fmla="*/ 804750 h 1257574"/>
              <a:gd name="connsiteX21" fmla="*/ 520698 w 1045261"/>
              <a:gd name="connsiteY21" fmla="*/ 752067 h 1257574"/>
              <a:gd name="connsiteX22" fmla="*/ 518058 w 1045261"/>
              <a:gd name="connsiteY22" fmla="*/ 752067 h 1257574"/>
              <a:gd name="connsiteX23" fmla="*/ 436212 w 1045261"/>
              <a:gd name="connsiteY23" fmla="*/ 665140 h 1257574"/>
              <a:gd name="connsiteX24" fmla="*/ 503977 w 1045261"/>
              <a:gd name="connsiteY24" fmla="*/ 580847 h 1257574"/>
              <a:gd name="connsiteX25" fmla="*/ 503977 w 1045261"/>
              <a:gd name="connsiteY25" fmla="*/ 536944 h 1257574"/>
              <a:gd name="connsiteX26" fmla="*/ 520698 w 1045261"/>
              <a:gd name="connsiteY26" fmla="*/ 521139 h 1257574"/>
              <a:gd name="connsiteX27" fmla="*/ 505963 w 1045261"/>
              <a:gd name="connsiteY27" fmla="*/ 345139 h 1257574"/>
              <a:gd name="connsiteX28" fmla="*/ 262115 w 1045261"/>
              <a:gd name="connsiteY28" fmla="*/ 446888 h 1257574"/>
              <a:gd name="connsiteX29" fmla="*/ 299833 w 1045261"/>
              <a:gd name="connsiteY29" fmla="*/ 483729 h 1257574"/>
              <a:gd name="connsiteX30" fmla="*/ 299833 w 1045261"/>
              <a:gd name="connsiteY30" fmla="*/ 508289 h 1257574"/>
              <a:gd name="connsiteX31" fmla="*/ 287553 w 1045261"/>
              <a:gd name="connsiteY31" fmla="*/ 512675 h 1257574"/>
              <a:gd name="connsiteX32" fmla="*/ 276150 w 1045261"/>
              <a:gd name="connsiteY32" fmla="*/ 508289 h 1257574"/>
              <a:gd name="connsiteX33" fmla="*/ 238432 w 1045261"/>
              <a:gd name="connsiteY33" fmla="*/ 470571 h 1257574"/>
              <a:gd name="connsiteX34" fmla="*/ 137560 w 1045261"/>
              <a:gd name="connsiteY34" fmla="*/ 715296 h 1257574"/>
              <a:gd name="connsiteX35" fmla="*/ 190189 w 1045261"/>
              <a:gd name="connsiteY35" fmla="*/ 715296 h 1257574"/>
              <a:gd name="connsiteX36" fmla="*/ 206855 w 1045261"/>
              <a:gd name="connsiteY36" fmla="*/ 731962 h 1257574"/>
              <a:gd name="connsiteX37" fmla="*/ 190189 w 1045261"/>
              <a:gd name="connsiteY37" fmla="*/ 747751 h 1257574"/>
              <a:gd name="connsiteX38" fmla="*/ 137560 w 1045261"/>
              <a:gd name="connsiteY38" fmla="*/ 747751 h 1257574"/>
              <a:gd name="connsiteX39" fmla="*/ 238432 w 1045261"/>
              <a:gd name="connsiteY39" fmla="*/ 991599 h 1257574"/>
              <a:gd name="connsiteX40" fmla="*/ 276150 w 1045261"/>
              <a:gd name="connsiteY40" fmla="*/ 954759 h 1257574"/>
              <a:gd name="connsiteX41" fmla="*/ 299833 w 1045261"/>
              <a:gd name="connsiteY41" fmla="*/ 954759 h 1257574"/>
              <a:gd name="connsiteX42" fmla="*/ 299833 w 1045261"/>
              <a:gd name="connsiteY42" fmla="*/ 978442 h 1257574"/>
              <a:gd name="connsiteX43" fmla="*/ 262115 w 1045261"/>
              <a:gd name="connsiteY43" fmla="*/ 1016159 h 1257574"/>
              <a:gd name="connsiteX44" fmla="*/ 505963 w 1045261"/>
              <a:gd name="connsiteY44" fmla="*/ 1117031 h 1257574"/>
              <a:gd name="connsiteX45" fmla="*/ 505963 w 1045261"/>
              <a:gd name="connsiteY45" fmla="*/ 1116154 h 1257574"/>
              <a:gd name="connsiteX46" fmla="*/ 505963 w 1045261"/>
              <a:gd name="connsiteY46" fmla="*/ 1063525 h 1257574"/>
              <a:gd name="connsiteX47" fmla="*/ 522629 w 1045261"/>
              <a:gd name="connsiteY47" fmla="*/ 1046859 h 1257574"/>
              <a:gd name="connsiteX48" fmla="*/ 539295 w 1045261"/>
              <a:gd name="connsiteY48" fmla="*/ 1063525 h 1257574"/>
              <a:gd name="connsiteX49" fmla="*/ 539295 w 1045261"/>
              <a:gd name="connsiteY49" fmla="*/ 1116154 h 1257574"/>
              <a:gd name="connsiteX50" fmla="*/ 539295 w 1045261"/>
              <a:gd name="connsiteY50" fmla="*/ 1117031 h 1257574"/>
              <a:gd name="connsiteX51" fmla="*/ 783143 w 1045261"/>
              <a:gd name="connsiteY51" fmla="*/ 1016159 h 1257574"/>
              <a:gd name="connsiteX52" fmla="*/ 746303 w 1045261"/>
              <a:gd name="connsiteY52" fmla="*/ 978442 h 1257574"/>
              <a:gd name="connsiteX53" fmla="*/ 746303 w 1045261"/>
              <a:gd name="connsiteY53" fmla="*/ 954759 h 1257574"/>
              <a:gd name="connsiteX54" fmla="*/ 769986 w 1045261"/>
              <a:gd name="connsiteY54" fmla="*/ 954759 h 1257574"/>
              <a:gd name="connsiteX55" fmla="*/ 806826 w 1045261"/>
              <a:gd name="connsiteY55" fmla="*/ 991599 h 1257574"/>
              <a:gd name="connsiteX56" fmla="*/ 908575 w 1045261"/>
              <a:gd name="connsiteY56" fmla="*/ 747751 h 1257574"/>
              <a:gd name="connsiteX57" fmla="*/ 907698 w 1045261"/>
              <a:gd name="connsiteY57" fmla="*/ 747751 h 1257574"/>
              <a:gd name="connsiteX58" fmla="*/ 855069 w 1045261"/>
              <a:gd name="connsiteY58" fmla="*/ 747751 h 1257574"/>
              <a:gd name="connsiteX59" fmla="*/ 839281 w 1045261"/>
              <a:gd name="connsiteY59" fmla="*/ 731962 h 1257574"/>
              <a:gd name="connsiteX60" fmla="*/ 855069 w 1045261"/>
              <a:gd name="connsiteY60" fmla="*/ 715296 h 1257574"/>
              <a:gd name="connsiteX61" fmla="*/ 907698 w 1045261"/>
              <a:gd name="connsiteY61" fmla="*/ 715296 h 1257574"/>
              <a:gd name="connsiteX62" fmla="*/ 908575 w 1045261"/>
              <a:gd name="connsiteY62" fmla="*/ 715296 h 1257574"/>
              <a:gd name="connsiteX63" fmla="*/ 806826 w 1045261"/>
              <a:gd name="connsiteY63" fmla="*/ 470571 h 1257574"/>
              <a:gd name="connsiteX64" fmla="*/ 769986 w 1045261"/>
              <a:gd name="connsiteY64" fmla="*/ 508289 h 1257574"/>
              <a:gd name="connsiteX65" fmla="*/ 757705 w 1045261"/>
              <a:gd name="connsiteY65" fmla="*/ 512675 h 1257574"/>
              <a:gd name="connsiteX66" fmla="*/ 746303 w 1045261"/>
              <a:gd name="connsiteY66" fmla="*/ 508289 h 1257574"/>
              <a:gd name="connsiteX67" fmla="*/ 746303 w 1045261"/>
              <a:gd name="connsiteY67" fmla="*/ 483729 h 1257574"/>
              <a:gd name="connsiteX68" fmla="*/ 783143 w 1045261"/>
              <a:gd name="connsiteY68" fmla="*/ 446888 h 1257574"/>
              <a:gd name="connsiteX69" fmla="*/ 539295 w 1045261"/>
              <a:gd name="connsiteY69" fmla="*/ 345139 h 1257574"/>
              <a:gd name="connsiteX70" fmla="*/ 539295 w 1045261"/>
              <a:gd name="connsiteY70" fmla="*/ 346016 h 1257574"/>
              <a:gd name="connsiteX71" fmla="*/ 539295 w 1045261"/>
              <a:gd name="connsiteY71" fmla="*/ 398645 h 1257574"/>
              <a:gd name="connsiteX72" fmla="*/ 522629 w 1045261"/>
              <a:gd name="connsiteY72" fmla="*/ 415311 h 1257574"/>
              <a:gd name="connsiteX73" fmla="*/ 505963 w 1045261"/>
              <a:gd name="connsiteY73" fmla="*/ 398645 h 1257574"/>
              <a:gd name="connsiteX74" fmla="*/ 505963 w 1045261"/>
              <a:gd name="connsiteY74" fmla="*/ 346016 h 1257574"/>
              <a:gd name="connsiteX75" fmla="*/ 505963 w 1045261"/>
              <a:gd name="connsiteY75" fmla="*/ 345139 h 1257574"/>
              <a:gd name="connsiteX76" fmla="*/ 522629 w 1045261"/>
              <a:gd name="connsiteY76" fmla="*/ 312684 h 1257574"/>
              <a:gd name="connsiteX77" fmla="*/ 941030 w 1045261"/>
              <a:gd name="connsiteY77" fmla="*/ 731962 h 1257574"/>
              <a:gd name="connsiteX78" fmla="*/ 522629 w 1045261"/>
              <a:gd name="connsiteY78" fmla="*/ 1149486 h 1257574"/>
              <a:gd name="connsiteX79" fmla="*/ 104228 w 1045261"/>
              <a:gd name="connsiteY79" fmla="*/ 731962 h 1257574"/>
              <a:gd name="connsiteX80" fmla="*/ 522629 w 1045261"/>
              <a:gd name="connsiteY80" fmla="*/ 312684 h 1257574"/>
              <a:gd name="connsiteX81" fmla="*/ 910558 w 1045261"/>
              <a:gd name="connsiteY81" fmla="*/ 294456 h 1257574"/>
              <a:gd name="connsiteX82" fmla="*/ 865949 w 1045261"/>
              <a:gd name="connsiteY82" fmla="*/ 340027 h 1257574"/>
              <a:gd name="connsiteX83" fmla="*/ 872072 w 1045261"/>
              <a:gd name="connsiteY83" fmla="*/ 345285 h 1257574"/>
              <a:gd name="connsiteX84" fmla="*/ 879944 w 1045261"/>
              <a:gd name="connsiteY84" fmla="*/ 353172 h 1257574"/>
              <a:gd name="connsiteX85" fmla="*/ 902686 w 1045261"/>
              <a:gd name="connsiteY85" fmla="*/ 375081 h 1257574"/>
              <a:gd name="connsiteX86" fmla="*/ 910558 w 1045261"/>
              <a:gd name="connsiteY86" fmla="*/ 384721 h 1257574"/>
              <a:gd name="connsiteX87" fmla="*/ 916681 w 1045261"/>
              <a:gd name="connsiteY87" fmla="*/ 390856 h 1257574"/>
              <a:gd name="connsiteX88" fmla="*/ 946104 w 1045261"/>
              <a:gd name="connsiteY88" fmla="*/ 361944 h 1257574"/>
              <a:gd name="connsiteX89" fmla="*/ 962165 w 1045261"/>
              <a:gd name="connsiteY89" fmla="*/ 346162 h 1257574"/>
              <a:gd name="connsiteX90" fmla="*/ 950326 w 1045261"/>
              <a:gd name="connsiteY90" fmla="*/ 334300 h 1257574"/>
              <a:gd name="connsiteX91" fmla="*/ 136453 w 1045261"/>
              <a:gd name="connsiteY91" fmla="*/ 289198 h 1257574"/>
              <a:gd name="connsiteX92" fmla="*/ 85720 w 1045261"/>
              <a:gd name="connsiteY92" fmla="*/ 340903 h 1257574"/>
              <a:gd name="connsiteX93" fmla="*/ 131204 w 1045261"/>
              <a:gd name="connsiteY93" fmla="*/ 386474 h 1257574"/>
              <a:gd name="connsiteX94" fmla="*/ 165318 w 1045261"/>
              <a:gd name="connsiteY94" fmla="*/ 352296 h 1257574"/>
              <a:gd name="connsiteX95" fmla="*/ 176689 w 1045261"/>
              <a:gd name="connsiteY95" fmla="*/ 342656 h 1257574"/>
              <a:gd name="connsiteX96" fmla="*/ 182812 w 1045261"/>
              <a:gd name="connsiteY96" fmla="*/ 335645 h 1257574"/>
              <a:gd name="connsiteX97" fmla="*/ 949045 w 1045261"/>
              <a:gd name="connsiteY97" fmla="*/ 256773 h 1257574"/>
              <a:gd name="connsiteX98" fmla="*/ 933300 w 1045261"/>
              <a:gd name="connsiteY98" fmla="*/ 271671 h 1257574"/>
              <a:gd name="connsiteX99" fmla="*/ 956414 w 1045261"/>
              <a:gd name="connsiteY99" fmla="*/ 294436 h 1257574"/>
              <a:gd name="connsiteX100" fmla="*/ 984907 w 1045261"/>
              <a:gd name="connsiteY100" fmla="*/ 322500 h 1257574"/>
              <a:gd name="connsiteX101" fmla="*/ 999777 w 1045261"/>
              <a:gd name="connsiteY101" fmla="*/ 307601 h 1257574"/>
              <a:gd name="connsiteX102" fmla="*/ 999777 w 1045261"/>
              <a:gd name="connsiteY102" fmla="*/ 294456 h 1257574"/>
              <a:gd name="connsiteX103" fmla="*/ 962165 w 1045261"/>
              <a:gd name="connsiteY103" fmla="*/ 256773 h 1257574"/>
              <a:gd name="connsiteX104" fmla="*/ 949045 w 1045261"/>
              <a:gd name="connsiteY104" fmla="*/ 256773 h 1257574"/>
              <a:gd name="connsiteX105" fmla="*/ 97091 w 1045261"/>
              <a:gd name="connsiteY105" fmla="*/ 253267 h 1257574"/>
              <a:gd name="connsiteX106" fmla="*/ 90094 w 1045261"/>
              <a:gd name="connsiteY106" fmla="*/ 256773 h 1257574"/>
              <a:gd name="connsiteX107" fmla="*/ 53356 w 1045261"/>
              <a:gd name="connsiteY107" fmla="*/ 294456 h 1257574"/>
              <a:gd name="connsiteX108" fmla="*/ 49858 w 1045261"/>
              <a:gd name="connsiteY108" fmla="*/ 300591 h 1257574"/>
              <a:gd name="connsiteX109" fmla="*/ 53356 w 1045261"/>
              <a:gd name="connsiteY109" fmla="*/ 307601 h 1257574"/>
              <a:gd name="connsiteX110" fmla="*/ 62978 w 1045261"/>
              <a:gd name="connsiteY110" fmla="*/ 316365 h 1257574"/>
              <a:gd name="connsiteX111" fmla="*/ 112836 w 1045261"/>
              <a:gd name="connsiteY111" fmla="*/ 266413 h 1257574"/>
              <a:gd name="connsiteX112" fmla="*/ 104089 w 1045261"/>
              <a:gd name="connsiteY112" fmla="*/ 256773 h 1257574"/>
              <a:gd name="connsiteX113" fmla="*/ 97091 w 1045261"/>
              <a:gd name="connsiteY113" fmla="*/ 253267 h 1257574"/>
              <a:gd name="connsiteX114" fmla="*/ 496827 w 1045261"/>
              <a:gd name="connsiteY114" fmla="*/ 243627 h 1257574"/>
              <a:gd name="connsiteX115" fmla="*/ 211676 w 1045261"/>
              <a:gd name="connsiteY115" fmla="*/ 354049 h 1257574"/>
              <a:gd name="connsiteX116" fmla="*/ 209052 w 1045261"/>
              <a:gd name="connsiteY116" fmla="*/ 357554 h 1257574"/>
              <a:gd name="connsiteX117" fmla="*/ 192433 w 1045261"/>
              <a:gd name="connsiteY117" fmla="*/ 371576 h 1257574"/>
              <a:gd name="connsiteX118" fmla="*/ 32364 w 1045261"/>
              <a:gd name="connsiteY118" fmla="*/ 734388 h 1257574"/>
              <a:gd name="connsiteX119" fmla="*/ 522193 w 1045261"/>
              <a:gd name="connsiteY119" fmla="*/ 1224272 h 1257574"/>
              <a:gd name="connsiteX120" fmla="*/ 1012023 w 1045261"/>
              <a:gd name="connsiteY120" fmla="*/ 734388 h 1257574"/>
              <a:gd name="connsiteX121" fmla="*/ 547560 w 1045261"/>
              <a:gd name="connsiteY121" fmla="*/ 243627 h 1257574"/>
              <a:gd name="connsiteX122" fmla="*/ 496827 w 1045261"/>
              <a:gd name="connsiteY122" fmla="*/ 243627 h 1257574"/>
              <a:gd name="connsiteX123" fmla="*/ 511697 w 1045261"/>
              <a:gd name="connsiteY123" fmla="*/ 138464 h 1257574"/>
              <a:gd name="connsiteX124" fmla="*/ 511697 w 1045261"/>
              <a:gd name="connsiteY124" fmla="*/ 211202 h 1257574"/>
              <a:gd name="connsiteX125" fmla="*/ 522193 w 1045261"/>
              <a:gd name="connsiteY125" fmla="*/ 210326 h 1257574"/>
              <a:gd name="connsiteX126" fmla="*/ 532690 w 1045261"/>
              <a:gd name="connsiteY126" fmla="*/ 211202 h 1257574"/>
              <a:gd name="connsiteX127" fmla="*/ 532690 w 1045261"/>
              <a:gd name="connsiteY127" fmla="*/ 138464 h 1257574"/>
              <a:gd name="connsiteX128" fmla="*/ 591294 w 1045261"/>
              <a:gd name="connsiteY128" fmla="*/ 33301 h 1257574"/>
              <a:gd name="connsiteX129" fmla="*/ 591294 w 1045261"/>
              <a:gd name="connsiteY129" fmla="*/ 105163 h 1257574"/>
              <a:gd name="connsiteX130" fmla="*/ 630656 w 1045261"/>
              <a:gd name="connsiteY130" fmla="*/ 105163 h 1257574"/>
              <a:gd name="connsiteX131" fmla="*/ 662145 w 1045261"/>
              <a:gd name="connsiteY131" fmla="*/ 72738 h 1257574"/>
              <a:gd name="connsiteX132" fmla="*/ 662145 w 1045261"/>
              <a:gd name="connsiteY132" fmla="*/ 65727 h 1257574"/>
              <a:gd name="connsiteX133" fmla="*/ 630656 w 1045261"/>
              <a:gd name="connsiteY133" fmla="*/ 33301 h 1257574"/>
              <a:gd name="connsiteX134" fmla="*/ 486331 w 1045261"/>
              <a:gd name="connsiteY134" fmla="*/ 33301 h 1257574"/>
              <a:gd name="connsiteX135" fmla="*/ 486331 w 1045261"/>
              <a:gd name="connsiteY135" fmla="*/ 105163 h 1257574"/>
              <a:gd name="connsiteX136" fmla="*/ 511697 w 1045261"/>
              <a:gd name="connsiteY136" fmla="*/ 105163 h 1257574"/>
              <a:gd name="connsiteX137" fmla="*/ 532690 w 1045261"/>
              <a:gd name="connsiteY137" fmla="*/ 105163 h 1257574"/>
              <a:gd name="connsiteX138" fmla="*/ 558056 w 1045261"/>
              <a:gd name="connsiteY138" fmla="*/ 105163 h 1257574"/>
              <a:gd name="connsiteX139" fmla="*/ 558056 w 1045261"/>
              <a:gd name="connsiteY139" fmla="*/ 33301 h 1257574"/>
              <a:gd name="connsiteX140" fmla="*/ 414606 w 1045261"/>
              <a:gd name="connsiteY140" fmla="*/ 33301 h 1257574"/>
              <a:gd name="connsiteX141" fmla="*/ 381367 w 1045261"/>
              <a:gd name="connsiteY141" fmla="*/ 65727 h 1257574"/>
              <a:gd name="connsiteX142" fmla="*/ 381367 w 1045261"/>
              <a:gd name="connsiteY142" fmla="*/ 72738 h 1257574"/>
              <a:gd name="connsiteX143" fmla="*/ 391098 w 1045261"/>
              <a:gd name="connsiteY143" fmla="*/ 95852 h 1257574"/>
              <a:gd name="connsiteX144" fmla="*/ 410272 w 1045261"/>
              <a:gd name="connsiteY144" fmla="*/ 103446 h 1257574"/>
              <a:gd name="connsiteX145" fmla="*/ 414606 w 1045261"/>
              <a:gd name="connsiteY145" fmla="*/ 105163 h 1257574"/>
              <a:gd name="connsiteX146" fmla="*/ 453092 w 1045261"/>
              <a:gd name="connsiteY146" fmla="*/ 105163 h 1257574"/>
              <a:gd name="connsiteX147" fmla="*/ 453092 w 1045261"/>
              <a:gd name="connsiteY147" fmla="*/ 33301 h 1257574"/>
              <a:gd name="connsiteX148" fmla="*/ 414606 w 1045261"/>
              <a:gd name="connsiteY148" fmla="*/ 0 h 1257574"/>
              <a:gd name="connsiteX149" fmla="*/ 630656 w 1045261"/>
              <a:gd name="connsiteY149" fmla="*/ 0 h 1257574"/>
              <a:gd name="connsiteX150" fmla="*/ 695383 w 1045261"/>
              <a:gd name="connsiteY150" fmla="*/ 65727 h 1257574"/>
              <a:gd name="connsiteX151" fmla="*/ 695383 w 1045261"/>
              <a:gd name="connsiteY151" fmla="*/ 72738 h 1257574"/>
              <a:gd name="connsiteX152" fmla="*/ 630656 w 1045261"/>
              <a:gd name="connsiteY152" fmla="*/ 138464 h 1257574"/>
              <a:gd name="connsiteX153" fmla="*/ 565054 w 1045261"/>
              <a:gd name="connsiteY153" fmla="*/ 138464 h 1257574"/>
              <a:gd name="connsiteX154" fmla="*/ 565054 w 1045261"/>
              <a:gd name="connsiteY154" fmla="*/ 212078 h 1257574"/>
              <a:gd name="connsiteX155" fmla="*/ 840583 w 1045261"/>
              <a:gd name="connsiteY155" fmla="*/ 318994 h 1257574"/>
              <a:gd name="connsiteX156" fmla="*/ 926303 w 1045261"/>
              <a:gd name="connsiteY156" fmla="*/ 233987 h 1257574"/>
              <a:gd name="connsiteX157" fmla="*/ 985782 w 1045261"/>
              <a:gd name="connsiteY157" fmla="*/ 233987 h 1257574"/>
              <a:gd name="connsiteX158" fmla="*/ 1022519 w 1045261"/>
              <a:gd name="connsiteY158" fmla="*/ 269918 h 1257574"/>
              <a:gd name="connsiteX159" fmla="*/ 1022519 w 1045261"/>
              <a:gd name="connsiteY159" fmla="*/ 330387 h 1257574"/>
              <a:gd name="connsiteX160" fmla="*/ 998028 w 1045261"/>
              <a:gd name="connsiteY160" fmla="*/ 356678 h 1257574"/>
              <a:gd name="connsiteX161" fmla="*/ 997153 w 1045261"/>
              <a:gd name="connsiteY161" fmla="*/ 358431 h 1257574"/>
              <a:gd name="connsiteX162" fmla="*/ 995404 w 1045261"/>
              <a:gd name="connsiteY162" fmla="*/ 359307 h 1257574"/>
              <a:gd name="connsiteX163" fmla="*/ 937674 w 1045261"/>
              <a:gd name="connsiteY163" fmla="*/ 417147 h 1257574"/>
              <a:gd name="connsiteX164" fmla="*/ 1045261 w 1045261"/>
              <a:gd name="connsiteY164" fmla="*/ 734388 h 1257574"/>
              <a:gd name="connsiteX165" fmla="*/ 522193 w 1045261"/>
              <a:gd name="connsiteY165" fmla="*/ 1257574 h 1257574"/>
              <a:gd name="connsiteX166" fmla="*/ 0 w 1045261"/>
              <a:gd name="connsiteY166" fmla="*/ 734388 h 1257574"/>
              <a:gd name="connsiteX167" fmla="*/ 111086 w 1045261"/>
              <a:gd name="connsiteY167" fmla="*/ 411888 h 1257574"/>
              <a:gd name="connsiteX168" fmla="*/ 29740 w 1045261"/>
              <a:gd name="connsiteY168" fmla="*/ 330387 h 1257574"/>
              <a:gd name="connsiteX169" fmla="*/ 16619 w 1045261"/>
              <a:gd name="connsiteY169" fmla="*/ 300591 h 1257574"/>
              <a:gd name="connsiteX170" fmla="*/ 29740 w 1045261"/>
              <a:gd name="connsiteY170" fmla="*/ 269918 h 1257574"/>
              <a:gd name="connsiteX171" fmla="*/ 66477 w 1045261"/>
              <a:gd name="connsiteY171" fmla="*/ 233987 h 1257574"/>
              <a:gd name="connsiteX172" fmla="*/ 126831 w 1045261"/>
              <a:gd name="connsiteY172" fmla="*/ 233987 h 1257574"/>
              <a:gd name="connsiteX173" fmla="*/ 209052 w 1045261"/>
              <a:gd name="connsiteY173" fmla="*/ 315489 h 1257574"/>
              <a:gd name="connsiteX174" fmla="*/ 479333 w 1045261"/>
              <a:gd name="connsiteY174" fmla="*/ 212078 h 1257574"/>
              <a:gd name="connsiteX175" fmla="*/ 479333 w 1045261"/>
              <a:gd name="connsiteY175" fmla="*/ 176818 h 1257574"/>
              <a:gd name="connsiteX176" fmla="*/ 479333 w 1045261"/>
              <a:gd name="connsiteY176" fmla="*/ 138464 h 1257574"/>
              <a:gd name="connsiteX177" fmla="*/ 443233 w 1045261"/>
              <a:gd name="connsiteY177" fmla="*/ 138464 h 1257574"/>
              <a:gd name="connsiteX178" fmla="*/ 414606 w 1045261"/>
              <a:gd name="connsiteY178" fmla="*/ 138464 h 1257574"/>
              <a:gd name="connsiteX179" fmla="*/ 349004 w 1045261"/>
              <a:gd name="connsiteY179" fmla="*/ 72738 h 1257574"/>
              <a:gd name="connsiteX180" fmla="*/ 349004 w 1045261"/>
              <a:gd name="connsiteY180" fmla="*/ 65727 h 1257574"/>
              <a:gd name="connsiteX181" fmla="*/ 414606 w 1045261"/>
              <a:gd name="connsiteY181" fmla="*/ 0 h 125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1045261" h="1257574">
                <a:moveTo>
                  <a:pt x="520698" y="521139"/>
                </a:moveTo>
                <a:cubicBezTo>
                  <a:pt x="529499" y="521139"/>
                  <a:pt x="537419" y="528164"/>
                  <a:pt x="537419" y="536944"/>
                </a:cubicBezTo>
                <a:lnTo>
                  <a:pt x="537419" y="580847"/>
                </a:lnTo>
                <a:cubicBezTo>
                  <a:pt x="555901" y="583481"/>
                  <a:pt x="579662" y="594896"/>
                  <a:pt x="586703" y="621237"/>
                </a:cubicBezTo>
                <a:cubicBezTo>
                  <a:pt x="589343" y="630018"/>
                  <a:pt x="584943" y="639676"/>
                  <a:pt x="575262" y="641432"/>
                </a:cubicBezTo>
                <a:cubicBezTo>
                  <a:pt x="567341" y="644067"/>
                  <a:pt x="557661" y="639676"/>
                  <a:pt x="555901" y="630018"/>
                </a:cubicBezTo>
                <a:cubicBezTo>
                  <a:pt x="549740" y="611579"/>
                  <a:pt x="524218" y="611579"/>
                  <a:pt x="523338" y="611579"/>
                </a:cubicBezTo>
                <a:cubicBezTo>
                  <a:pt x="493416" y="611579"/>
                  <a:pt x="468774" y="636164"/>
                  <a:pt x="468774" y="665140"/>
                </a:cubicBezTo>
                <a:cubicBezTo>
                  <a:pt x="468774" y="694116"/>
                  <a:pt x="490776" y="716945"/>
                  <a:pt x="520698" y="718701"/>
                </a:cubicBezTo>
                <a:lnTo>
                  <a:pt x="521578" y="719579"/>
                </a:lnTo>
                <a:cubicBezTo>
                  <a:pt x="568221" y="720457"/>
                  <a:pt x="605184" y="758214"/>
                  <a:pt x="605184" y="804750"/>
                </a:cubicBezTo>
                <a:cubicBezTo>
                  <a:pt x="605184" y="846019"/>
                  <a:pt x="576142" y="882019"/>
                  <a:pt x="537419" y="889922"/>
                </a:cubicBezTo>
                <a:lnTo>
                  <a:pt x="537419" y="932946"/>
                </a:lnTo>
                <a:cubicBezTo>
                  <a:pt x="537419" y="940849"/>
                  <a:pt x="529499" y="948751"/>
                  <a:pt x="520698" y="948751"/>
                </a:cubicBezTo>
                <a:cubicBezTo>
                  <a:pt x="511897" y="948751"/>
                  <a:pt x="503977" y="940849"/>
                  <a:pt x="503977" y="932946"/>
                </a:cubicBezTo>
                <a:lnTo>
                  <a:pt x="503977" y="891678"/>
                </a:lnTo>
                <a:cubicBezTo>
                  <a:pt x="490776" y="889922"/>
                  <a:pt x="468774" y="885531"/>
                  <a:pt x="452933" y="871482"/>
                </a:cubicBezTo>
                <a:cubicBezTo>
                  <a:pt x="445893" y="865336"/>
                  <a:pt x="445013" y="855678"/>
                  <a:pt x="451173" y="848653"/>
                </a:cubicBezTo>
                <a:cubicBezTo>
                  <a:pt x="456454" y="841629"/>
                  <a:pt x="467894" y="840751"/>
                  <a:pt x="474055" y="846897"/>
                </a:cubicBezTo>
                <a:cubicBezTo>
                  <a:pt x="486376" y="857434"/>
                  <a:pt x="509257" y="859190"/>
                  <a:pt x="518058" y="859190"/>
                </a:cubicBezTo>
                <a:cubicBezTo>
                  <a:pt x="547980" y="858312"/>
                  <a:pt x="572622" y="834604"/>
                  <a:pt x="572622" y="804750"/>
                </a:cubicBezTo>
                <a:cubicBezTo>
                  <a:pt x="572622" y="775775"/>
                  <a:pt x="549740" y="752945"/>
                  <a:pt x="520698" y="752067"/>
                </a:cubicBezTo>
                <a:lnTo>
                  <a:pt x="518058" y="752067"/>
                </a:lnTo>
                <a:cubicBezTo>
                  <a:pt x="472295" y="749433"/>
                  <a:pt x="436212" y="710799"/>
                  <a:pt x="436212" y="665140"/>
                </a:cubicBezTo>
                <a:cubicBezTo>
                  <a:pt x="436212" y="623871"/>
                  <a:pt x="465254" y="589627"/>
                  <a:pt x="503977" y="580847"/>
                </a:cubicBezTo>
                <a:lnTo>
                  <a:pt x="503977" y="536944"/>
                </a:lnTo>
                <a:cubicBezTo>
                  <a:pt x="503977" y="528164"/>
                  <a:pt x="511897" y="521139"/>
                  <a:pt x="520698" y="521139"/>
                </a:cubicBezTo>
                <a:close/>
                <a:moveTo>
                  <a:pt x="505963" y="345139"/>
                </a:moveTo>
                <a:cubicBezTo>
                  <a:pt x="412108" y="350402"/>
                  <a:pt x="327024" y="387242"/>
                  <a:pt x="262115" y="446888"/>
                </a:cubicBezTo>
                <a:lnTo>
                  <a:pt x="299833" y="483729"/>
                </a:lnTo>
                <a:cubicBezTo>
                  <a:pt x="305973" y="490746"/>
                  <a:pt x="305973" y="501272"/>
                  <a:pt x="299833" y="508289"/>
                </a:cubicBezTo>
                <a:cubicBezTo>
                  <a:pt x="296324" y="510920"/>
                  <a:pt x="291938" y="512675"/>
                  <a:pt x="287553" y="512675"/>
                </a:cubicBezTo>
                <a:cubicBezTo>
                  <a:pt x="283167" y="512675"/>
                  <a:pt x="279658" y="510920"/>
                  <a:pt x="276150" y="508289"/>
                </a:cubicBezTo>
                <a:lnTo>
                  <a:pt x="238432" y="470571"/>
                </a:lnTo>
                <a:cubicBezTo>
                  <a:pt x="178786" y="535480"/>
                  <a:pt x="141068" y="620564"/>
                  <a:pt x="137560" y="715296"/>
                </a:cubicBezTo>
                <a:lnTo>
                  <a:pt x="190189" y="715296"/>
                </a:lnTo>
                <a:cubicBezTo>
                  <a:pt x="198960" y="715296"/>
                  <a:pt x="206855" y="722314"/>
                  <a:pt x="206855" y="731962"/>
                </a:cubicBezTo>
                <a:cubicBezTo>
                  <a:pt x="206855" y="739857"/>
                  <a:pt x="198960" y="747751"/>
                  <a:pt x="190189" y="747751"/>
                </a:cubicBezTo>
                <a:lnTo>
                  <a:pt x="137560" y="747751"/>
                </a:lnTo>
                <a:cubicBezTo>
                  <a:pt x="141068" y="841606"/>
                  <a:pt x="178786" y="926690"/>
                  <a:pt x="238432" y="991599"/>
                </a:cubicBezTo>
                <a:lnTo>
                  <a:pt x="276150" y="954759"/>
                </a:lnTo>
                <a:cubicBezTo>
                  <a:pt x="282290" y="948619"/>
                  <a:pt x="292816" y="948619"/>
                  <a:pt x="299833" y="954759"/>
                </a:cubicBezTo>
                <a:cubicBezTo>
                  <a:pt x="305973" y="960899"/>
                  <a:pt x="305973" y="971424"/>
                  <a:pt x="299833" y="978442"/>
                </a:cubicBezTo>
                <a:lnTo>
                  <a:pt x="262115" y="1016159"/>
                </a:lnTo>
                <a:cubicBezTo>
                  <a:pt x="327024" y="1074928"/>
                  <a:pt x="412108" y="1112646"/>
                  <a:pt x="505963" y="1117031"/>
                </a:cubicBezTo>
                <a:lnTo>
                  <a:pt x="505963" y="1116154"/>
                </a:lnTo>
                <a:lnTo>
                  <a:pt x="505963" y="1063525"/>
                </a:lnTo>
                <a:cubicBezTo>
                  <a:pt x="505963" y="1054754"/>
                  <a:pt x="513858" y="1046859"/>
                  <a:pt x="522629" y="1046859"/>
                </a:cubicBezTo>
                <a:cubicBezTo>
                  <a:pt x="531401" y="1046859"/>
                  <a:pt x="539295" y="1054754"/>
                  <a:pt x="539295" y="1063525"/>
                </a:cubicBezTo>
                <a:lnTo>
                  <a:pt x="539295" y="1116154"/>
                </a:lnTo>
                <a:lnTo>
                  <a:pt x="539295" y="1117031"/>
                </a:lnTo>
                <a:cubicBezTo>
                  <a:pt x="633150" y="1112646"/>
                  <a:pt x="718234" y="1074928"/>
                  <a:pt x="783143" y="1016159"/>
                </a:cubicBezTo>
                <a:lnTo>
                  <a:pt x="746303" y="978442"/>
                </a:lnTo>
                <a:cubicBezTo>
                  <a:pt x="740162" y="971424"/>
                  <a:pt x="740162" y="960899"/>
                  <a:pt x="746303" y="954759"/>
                </a:cubicBezTo>
                <a:cubicBezTo>
                  <a:pt x="752443" y="948619"/>
                  <a:pt x="762968" y="948619"/>
                  <a:pt x="769986" y="954759"/>
                </a:cubicBezTo>
                <a:lnTo>
                  <a:pt x="806826" y="991599"/>
                </a:lnTo>
                <a:cubicBezTo>
                  <a:pt x="866472" y="926690"/>
                  <a:pt x="904190" y="841606"/>
                  <a:pt x="908575" y="747751"/>
                </a:cubicBezTo>
                <a:cubicBezTo>
                  <a:pt x="908575" y="747751"/>
                  <a:pt x="908575" y="747751"/>
                  <a:pt x="907698" y="747751"/>
                </a:cubicBezTo>
                <a:lnTo>
                  <a:pt x="855069" y="747751"/>
                </a:lnTo>
                <a:cubicBezTo>
                  <a:pt x="845421" y="747751"/>
                  <a:pt x="839281" y="739857"/>
                  <a:pt x="839281" y="731962"/>
                </a:cubicBezTo>
                <a:cubicBezTo>
                  <a:pt x="839281" y="722314"/>
                  <a:pt x="845421" y="715296"/>
                  <a:pt x="855069" y="715296"/>
                </a:cubicBezTo>
                <a:lnTo>
                  <a:pt x="907698" y="715296"/>
                </a:lnTo>
                <a:cubicBezTo>
                  <a:pt x="908575" y="715296"/>
                  <a:pt x="908575" y="715296"/>
                  <a:pt x="908575" y="715296"/>
                </a:cubicBezTo>
                <a:cubicBezTo>
                  <a:pt x="904190" y="620564"/>
                  <a:pt x="866472" y="535480"/>
                  <a:pt x="806826" y="470571"/>
                </a:cubicBezTo>
                <a:lnTo>
                  <a:pt x="769986" y="508289"/>
                </a:lnTo>
                <a:cubicBezTo>
                  <a:pt x="765600" y="510920"/>
                  <a:pt x="762091" y="512675"/>
                  <a:pt x="757705" y="512675"/>
                </a:cubicBezTo>
                <a:cubicBezTo>
                  <a:pt x="753320" y="512675"/>
                  <a:pt x="748934" y="510920"/>
                  <a:pt x="746303" y="508289"/>
                </a:cubicBezTo>
                <a:cubicBezTo>
                  <a:pt x="740162" y="501272"/>
                  <a:pt x="740162" y="490746"/>
                  <a:pt x="746303" y="483729"/>
                </a:cubicBezTo>
                <a:lnTo>
                  <a:pt x="783143" y="446888"/>
                </a:lnTo>
                <a:cubicBezTo>
                  <a:pt x="718234" y="387242"/>
                  <a:pt x="633150" y="350402"/>
                  <a:pt x="539295" y="345139"/>
                </a:cubicBezTo>
                <a:cubicBezTo>
                  <a:pt x="539295" y="346016"/>
                  <a:pt x="539295" y="346016"/>
                  <a:pt x="539295" y="346016"/>
                </a:cubicBezTo>
                <a:lnTo>
                  <a:pt x="539295" y="398645"/>
                </a:lnTo>
                <a:cubicBezTo>
                  <a:pt x="539295" y="408294"/>
                  <a:pt x="531401" y="415311"/>
                  <a:pt x="522629" y="415311"/>
                </a:cubicBezTo>
                <a:cubicBezTo>
                  <a:pt x="513858" y="415311"/>
                  <a:pt x="505963" y="408294"/>
                  <a:pt x="505963" y="398645"/>
                </a:cubicBezTo>
                <a:lnTo>
                  <a:pt x="505963" y="346016"/>
                </a:lnTo>
                <a:cubicBezTo>
                  <a:pt x="505963" y="346016"/>
                  <a:pt x="505963" y="346016"/>
                  <a:pt x="505963" y="345139"/>
                </a:cubicBezTo>
                <a:close/>
                <a:moveTo>
                  <a:pt x="522629" y="312684"/>
                </a:moveTo>
                <a:cubicBezTo>
                  <a:pt x="753320" y="312684"/>
                  <a:pt x="941030" y="500394"/>
                  <a:pt x="941030" y="731962"/>
                </a:cubicBezTo>
                <a:cubicBezTo>
                  <a:pt x="941030" y="961776"/>
                  <a:pt x="753320" y="1149486"/>
                  <a:pt x="522629" y="1149486"/>
                </a:cubicBezTo>
                <a:cubicBezTo>
                  <a:pt x="291938" y="1149486"/>
                  <a:pt x="104228" y="961776"/>
                  <a:pt x="104228" y="731962"/>
                </a:cubicBezTo>
                <a:cubicBezTo>
                  <a:pt x="104228" y="500394"/>
                  <a:pt x="291938" y="312684"/>
                  <a:pt x="522629" y="312684"/>
                </a:cubicBezTo>
                <a:close/>
                <a:moveTo>
                  <a:pt x="910558" y="294456"/>
                </a:moveTo>
                <a:lnTo>
                  <a:pt x="865949" y="340027"/>
                </a:lnTo>
                <a:cubicBezTo>
                  <a:pt x="868573" y="340903"/>
                  <a:pt x="869448" y="343532"/>
                  <a:pt x="872072" y="345285"/>
                </a:cubicBezTo>
                <a:cubicBezTo>
                  <a:pt x="874696" y="347038"/>
                  <a:pt x="877320" y="350543"/>
                  <a:pt x="879944" y="353172"/>
                </a:cubicBezTo>
                <a:cubicBezTo>
                  <a:pt x="886942" y="359307"/>
                  <a:pt x="894814" y="367194"/>
                  <a:pt x="902686" y="375081"/>
                </a:cubicBezTo>
                <a:cubicBezTo>
                  <a:pt x="905310" y="378587"/>
                  <a:pt x="907934" y="381216"/>
                  <a:pt x="910558" y="384721"/>
                </a:cubicBezTo>
                <a:cubicBezTo>
                  <a:pt x="913182" y="387350"/>
                  <a:pt x="914932" y="388227"/>
                  <a:pt x="916681" y="390856"/>
                </a:cubicBezTo>
                <a:lnTo>
                  <a:pt x="946104" y="361944"/>
                </a:lnTo>
                <a:lnTo>
                  <a:pt x="962165" y="346162"/>
                </a:lnTo>
                <a:lnTo>
                  <a:pt x="950326" y="334300"/>
                </a:lnTo>
                <a:close/>
                <a:moveTo>
                  <a:pt x="136453" y="289198"/>
                </a:moveTo>
                <a:lnTo>
                  <a:pt x="85720" y="340903"/>
                </a:lnTo>
                <a:lnTo>
                  <a:pt x="131204" y="386474"/>
                </a:lnTo>
                <a:cubicBezTo>
                  <a:pt x="141701" y="375081"/>
                  <a:pt x="153072" y="362812"/>
                  <a:pt x="165318" y="352296"/>
                </a:cubicBezTo>
                <a:cubicBezTo>
                  <a:pt x="168816" y="348791"/>
                  <a:pt x="172315" y="346162"/>
                  <a:pt x="176689" y="342656"/>
                </a:cubicBezTo>
                <a:cubicBezTo>
                  <a:pt x="178438" y="340903"/>
                  <a:pt x="181062" y="338274"/>
                  <a:pt x="182812" y="335645"/>
                </a:cubicBezTo>
                <a:close/>
                <a:moveTo>
                  <a:pt x="949045" y="256773"/>
                </a:moveTo>
                <a:lnTo>
                  <a:pt x="933300" y="271671"/>
                </a:lnTo>
                <a:lnTo>
                  <a:pt x="956414" y="294436"/>
                </a:lnTo>
                <a:lnTo>
                  <a:pt x="984907" y="322500"/>
                </a:lnTo>
                <a:lnTo>
                  <a:pt x="999777" y="307601"/>
                </a:lnTo>
                <a:cubicBezTo>
                  <a:pt x="1004151" y="304096"/>
                  <a:pt x="1004151" y="297962"/>
                  <a:pt x="999777" y="294456"/>
                </a:cubicBezTo>
                <a:lnTo>
                  <a:pt x="962165" y="256773"/>
                </a:lnTo>
                <a:cubicBezTo>
                  <a:pt x="958667" y="253267"/>
                  <a:pt x="952544" y="253267"/>
                  <a:pt x="949045" y="256773"/>
                </a:cubicBezTo>
                <a:close/>
                <a:moveTo>
                  <a:pt x="97091" y="253267"/>
                </a:moveTo>
                <a:cubicBezTo>
                  <a:pt x="93592" y="253267"/>
                  <a:pt x="91843" y="255020"/>
                  <a:pt x="90094" y="256773"/>
                </a:cubicBezTo>
                <a:lnTo>
                  <a:pt x="53356" y="294456"/>
                </a:lnTo>
                <a:cubicBezTo>
                  <a:pt x="51607" y="295332"/>
                  <a:pt x="49858" y="297962"/>
                  <a:pt x="49858" y="300591"/>
                </a:cubicBezTo>
                <a:cubicBezTo>
                  <a:pt x="49858" y="303220"/>
                  <a:pt x="51607" y="305849"/>
                  <a:pt x="53356" y="307601"/>
                </a:cubicBezTo>
                <a:lnTo>
                  <a:pt x="62978" y="316365"/>
                </a:lnTo>
                <a:lnTo>
                  <a:pt x="112836" y="266413"/>
                </a:lnTo>
                <a:lnTo>
                  <a:pt x="104089" y="256773"/>
                </a:lnTo>
                <a:cubicBezTo>
                  <a:pt x="101465" y="255020"/>
                  <a:pt x="99715" y="253267"/>
                  <a:pt x="97091" y="253267"/>
                </a:cubicBezTo>
                <a:close/>
                <a:moveTo>
                  <a:pt x="496827" y="243627"/>
                </a:moveTo>
                <a:cubicBezTo>
                  <a:pt x="388365" y="249762"/>
                  <a:pt x="290399" y="290074"/>
                  <a:pt x="211676" y="354049"/>
                </a:cubicBezTo>
                <a:cubicBezTo>
                  <a:pt x="210802" y="354925"/>
                  <a:pt x="209927" y="356678"/>
                  <a:pt x="209052" y="357554"/>
                </a:cubicBezTo>
                <a:cubicBezTo>
                  <a:pt x="203804" y="361936"/>
                  <a:pt x="198556" y="366318"/>
                  <a:pt x="192433" y="371576"/>
                </a:cubicBezTo>
                <a:cubicBezTo>
                  <a:pt x="94467" y="460964"/>
                  <a:pt x="32364" y="589789"/>
                  <a:pt x="32364" y="734388"/>
                </a:cubicBezTo>
                <a:cubicBezTo>
                  <a:pt x="32364" y="1004306"/>
                  <a:pt x="251912" y="1224272"/>
                  <a:pt x="522193" y="1224272"/>
                </a:cubicBezTo>
                <a:cubicBezTo>
                  <a:pt x="791600" y="1224272"/>
                  <a:pt x="1012023" y="1004306"/>
                  <a:pt x="1012023" y="734388"/>
                </a:cubicBezTo>
                <a:cubicBezTo>
                  <a:pt x="1012023" y="471481"/>
                  <a:pt x="805595" y="257649"/>
                  <a:pt x="547560" y="243627"/>
                </a:cubicBezTo>
                <a:cubicBezTo>
                  <a:pt x="530940" y="242751"/>
                  <a:pt x="513446" y="242751"/>
                  <a:pt x="496827" y="243627"/>
                </a:cubicBezTo>
                <a:close/>
                <a:moveTo>
                  <a:pt x="511697" y="138464"/>
                </a:moveTo>
                <a:lnTo>
                  <a:pt x="511697" y="211202"/>
                </a:lnTo>
                <a:cubicBezTo>
                  <a:pt x="516071" y="210326"/>
                  <a:pt x="518695" y="210326"/>
                  <a:pt x="522193" y="210326"/>
                </a:cubicBezTo>
                <a:cubicBezTo>
                  <a:pt x="525692" y="210326"/>
                  <a:pt x="529191" y="210326"/>
                  <a:pt x="532690" y="211202"/>
                </a:cubicBezTo>
                <a:lnTo>
                  <a:pt x="532690" y="138464"/>
                </a:lnTo>
                <a:close/>
                <a:moveTo>
                  <a:pt x="591294" y="33301"/>
                </a:moveTo>
                <a:lnTo>
                  <a:pt x="591294" y="105163"/>
                </a:lnTo>
                <a:lnTo>
                  <a:pt x="630656" y="105163"/>
                </a:lnTo>
                <a:cubicBezTo>
                  <a:pt x="648150" y="105163"/>
                  <a:pt x="662145" y="91141"/>
                  <a:pt x="662145" y="72738"/>
                </a:cubicBezTo>
                <a:lnTo>
                  <a:pt x="662145" y="65727"/>
                </a:lnTo>
                <a:cubicBezTo>
                  <a:pt x="662145" y="48200"/>
                  <a:pt x="648150" y="33301"/>
                  <a:pt x="630656" y="33301"/>
                </a:cubicBezTo>
                <a:close/>
                <a:moveTo>
                  <a:pt x="486331" y="33301"/>
                </a:moveTo>
                <a:lnTo>
                  <a:pt x="486331" y="105163"/>
                </a:lnTo>
                <a:lnTo>
                  <a:pt x="511697" y="105163"/>
                </a:lnTo>
                <a:lnTo>
                  <a:pt x="532690" y="105163"/>
                </a:lnTo>
                <a:lnTo>
                  <a:pt x="558056" y="105163"/>
                </a:lnTo>
                <a:lnTo>
                  <a:pt x="558056" y="33301"/>
                </a:lnTo>
                <a:close/>
                <a:moveTo>
                  <a:pt x="414606" y="33301"/>
                </a:moveTo>
                <a:cubicBezTo>
                  <a:pt x="396237" y="33301"/>
                  <a:pt x="381367" y="48200"/>
                  <a:pt x="381367" y="65727"/>
                </a:cubicBezTo>
                <a:lnTo>
                  <a:pt x="381367" y="72738"/>
                </a:lnTo>
                <a:cubicBezTo>
                  <a:pt x="381367" y="81939"/>
                  <a:pt x="385085" y="90046"/>
                  <a:pt x="391098" y="95852"/>
                </a:cubicBezTo>
                <a:lnTo>
                  <a:pt x="410272" y="103446"/>
                </a:lnTo>
                <a:lnTo>
                  <a:pt x="414606" y="105163"/>
                </a:lnTo>
                <a:lnTo>
                  <a:pt x="453092" y="105163"/>
                </a:lnTo>
                <a:lnTo>
                  <a:pt x="453092" y="33301"/>
                </a:lnTo>
                <a:close/>
                <a:moveTo>
                  <a:pt x="414606" y="0"/>
                </a:moveTo>
                <a:lnTo>
                  <a:pt x="630656" y="0"/>
                </a:lnTo>
                <a:cubicBezTo>
                  <a:pt x="666518" y="0"/>
                  <a:pt x="695383" y="30672"/>
                  <a:pt x="695383" y="65727"/>
                </a:cubicBezTo>
                <a:lnTo>
                  <a:pt x="695383" y="72738"/>
                </a:lnTo>
                <a:cubicBezTo>
                  <a:pt x="695383" y="108668"/>
                  <a:pt x="666518" y="138464"/>
                  <a:pt x="630656" y="138464"/>
                </a:cubicBezTo>
                <a:lnTo>
                  <a:pt x="565054" y="138464"/>
                </a:lnTo>
                <a:lnTo>
                  <a:pt x="565054" y="212078"/>
                </a:lnTo>
                <a:cubicBezTo>
                  <a:pt x="668268" y="220842"/>
                  <a:pt x="763609" y="259402"/>
                  <a:pt x="840583" y="318994"/>
                </a:cubicBezTo>
                <a:lnTo>
                  <a:pt x="926303" y="233987"/>
                </a:lnTo>
                <a:cubicBezTo>
                  <a:pt x="942922" y="217337"/>
                  <a:pt x="969163" y="217337"/>
                  <a:pt x="985782" y="233987"/>
                </a:cubicBezTo>
                <a:lnTo>
                  <a:pt x="1022519" y="269918"/>
                </a:lnTo>
                <a:cubicBezTo>
                  <a:pt x="1039139" y="287445"/>
                  <a:pt x="1039139" y="314613"/>
                  <a:pt x="1022519" y="330387"/>
                </a:cubicBezTo>
                <a:lnTo>
                  <a:pt x="998028" y="356678"/>
                </a:lnTo>
                <a:cubicBezTo>
                  <a:pt x="998028" y="356678"/>
                  <a:pt x="997153" y="357554"/>
                  <a:pt x="997153" y="358431"/>
                </a:cubicBezTo>
                <a:cubicBezTo>
                  <a:pt x="996279" y="358431"/>
                  <a:pt x="995404" y="359307"/>
                  <a:pt x="995404" y="359307"/>
                </a:cubicBezTo>
                <a:lnTo>
                  <a:pt x="937674" y="417147"/>
                </a:lnTo>
                <a:cubicBezTo>
                  <a:pt x="1004151" y="504782"/>
                  <a:pt x="1045261" y="614327"/>
                  <a:pt x="1045261" y="734388"/>
                </a:cubicBezTo>
                <a:cubicBezTo>
                  <a:pt x="1045261" y="1021834"/>
                  <a:pt x="809968" y="1257574"/>
                  <a:pt x="522193" y="1257574"/>
                </a:cubicBezTo>
                <a:cubicBezTo>
                  <a:pt x="234419" y="1257574"/>
                  <a:pt x="0" y="1021834"/>
                  <a:pt x="0" y="734388"/>
                </a:cubicBezTo>
                <a:cubicBezTo>
                  <a:pt x="0" y="612574"/>
                  <a:pt x="41111" y="501277"/>
                  <a:pt x="111086" y="411888"/>
                </a:cubicBezTo>
                <a:lnTo>
                  <a:pt x="29740" y="330387"/>
                </a:lnTo>
                <a:cubicBezTo>
                  <a:pt x="21867" y="322500"/>
                  <a:pt x="16619" y="311983"/>
                  <a:pt x="16619" y="300591"/>
                </a:cubicBezTo>
                <a:cubicBezTo>
                  <a:pt x="16619" y="289198"/>
                  <a:pt x="21867" y="278682"/>
                  <a:pt x="29740" y="269918"/>
                </a:cubicBezTo>
                <a:lnTo>
                  <a:pt x="66477" y="233987"/>
                </a:lnTo>
                <a:cubicBezTo>
                  <a:pt x="83096" y="217337"/>
                  <a:pt x="111086" y="217337"/>
                  <a:pt x="126831" y="233987"/>
                </a:cubicBezTo>
                <a:lnTo>
                  <a:pt x="209052" y="315489"/>
                </a:lnTo>
                <a:cubicBezTo>
                  <a:pt x="285151" y="257649"/>
                  <a:pt x="377869" y="220842"/>
                  <a:pt x="479333" y="212078"/>
                </a:cubicBezTo>
                <a:lnTo>
                  <a:pt x="479333" y="176818"/>
                </a:lnTo>
                <a:lnTo>
                  <a:pt x="479333" y="138464"/>
                </a:lnTo>
                <a:lnTo>
                  <a:pt x="443233" y="138464"/>
                </a:lnTo>
                <a:lnTo>
                  <a:pt x="414606" y="138464"/>
                </a:lnTo>
                <a:cubicBezTo>
                  <a:pt x="377869" y="138464"/>
                  <a:pt x="349004" y="108668"/>
                  <a:pt x="349004" y="72738"/>
                </a:cubicBezTo>
                <a:lnTo>
                  <a:pt x="349004" y="65727"/>
                </a:lnTo>
                <a:cubicBezTo>
                  <a:pt x="349004" y="30672"/>
                  <a:pt x="377869" y="0"/>
                  <a:pt x="4146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1" name="Freeform 7">
            <a:extLst>
              <a:ext uri="{FF2B5EF4-FFF2-40B4-BE49-F238E27FC236}">
                <a16:creationId xmlns:a16="http://schemas.microsoft.com/office/drawing/2014/main" id="{1A2F782D-5921-48C7-9EC7-7E4F4A98F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273" y="5184353"/>
            <a:ext cx="3331418" cy="4076453"/>
          </a:xfrm>
          <a:custGeom>
            <a:avLst/>
            <a:gdLst>
              <a:gd name="T0" fmla="*/ 3479 w 3807"/>
              <a:gd name="T1" fmla="*/ 4656 h 4657"/>
              <a:gd name="T2" fmla="*/ 327 w 3807"/>
              <a:gd name="T3" fmla="*/ 4656 h 4657"/>
              <a:gd name="T4" fmla="*/ 327 w 3807"/>
              <a:gd name="T5" fmla="*/ 4656 h 4657"/>
              <a:gd name="T6" fmla="*/ 0 w 3807"/>
              <a:gd name="T7" fmla="*/ 4330 h 4657"/>
              <a:gd name="T8" fmla="*/ 0 w 3807"/>
              <a:gd name="T9" fmla="*/ 327 h 4657"/>
              <a:gd name="T10" fmla="*/ 0 w 3807"/>
              <a:gd name="T11" fmla="*/ 327 h 4657"/>
              <a:gd name="T12" fmla="*/ 327 w 3807"/>
              <a:gd name="T13" fmla="*/ 0 h 4657"/>
              <a:gd name="T14" fmla="*/ 3479 w 3807"/>
              <a:gd name="T15" fmla="*/ 0 h 4657"/>
              <a:gd name="T16" fmla="*/ 3479 w 3807"/>
              <a:gd name="T17" fmla="*/ 0 h 4657"/>
              <a:gd name="T18" fmla="*/ 3806 w 3807"/>
              <a:gd name="T19" fmla="*/ 327 h 4657"/>
              <a:gd name="T20" fmla="*/ 3806 w 3807"/>
              <a:gd name="T21" fmla="*/ 4330 h 4657"/>
              <a:gd name="T22" fmla="*/ 3806 w 3807"/>
              <a:gd name="T23" fmla="*/ 4330 h 4657"/>
              <a:gd name="T24" fmla="*/ 3479 w 3807"/>
              <a:gd name="T25" fmla="*/ 4656 h 4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07" h="4657">
                <a:moveTo>
                  <a:pt x="3479" y="4656"/>
                </a:moveTo>
                <a:lnTo>
                  <a:pt x="327" y="4656"/>
                </a:lnTo>
                <a:lnTo>
                  <a:pt x="327" y="4656"/>
                </a:lnTo>
                <a:cubicBezTo>
                  <a:pt x="146" y="4656"/>
                  <a:pt x="0" y="4510"/>
                  <a:pt x="0" y="4330"/>
                </a:cubicBezTo>
                <a:lnTo>
                  <a:pt x="0" y="327"/>
                </a:lnTo>
                <a:lnTo>
                  <a:pt x="0" y="327"/>
                </a:lnTo>
                <a:cubicBezTo>
                  <a:pt x="0" y="147"/>
                  <a:pt x="146" y="0"/>
                  <a:pt x="327" y="0"/>
                </a:cubicBezTo>
                <a:lnTo>
                  <a:pt x="3479" y="0"/>
                </a:lnTo>
                <a:lnTo>
                  <a:pt x="3479" y="0"/>
                </a:lnTo>
                <a:cubicBezTo>
                  <a:pt x="3660" y="0"/>
                  <a:pt x="3806" y="147"/>
                  <a:pt x="3806" y="327"/>
                </a:cubicBezTo>
                <a:lnTo>
                  <a:pt x="3806" y="4330"/>
                </a:lnTo>
                <a:lnTo>
                  <a:pt x="3806" y="4330"/>
                </a:lnTo>
                <a:cubicBezTo>
                  <a:pt x="3806" y="4510"/>
                  <a:pt x="3660" y="4656"/>
                  <a:pt x="3479" y="4656"/>
                </a:cubicBezTo>
              </a:path>
            </a:pathLst>
          </a:custGeom>
          <a:noFill/>
          <a:ln w="889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2" name="Freeform 8">
            <a:extLst>
              <a:ext uri="{FF2B5EF4-FFF2-40B4-BE49-F238E27FC236}">
                <a16:creationId xmlns:a16="http://schemas.microsoft.com/office/drawing/2014/main" id="{D3381A8D-8BCA-4FE1-8868-000150624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3388" y="5566519"/>
            <a:ext cx="922607" cy="1505508"/>
          </a:xfrm>
          <a:custGeom>
            <a:avLst/>
            <a:gdLst>
              <a:gd name="T0" fmla="*/ 0 w 1052"/>
              <a:gd name="T1" fmla="*/ 1717 h 1718"/>
              <a:gd name="T2" fmla="*/ 0 w 1052"/>
              <a:gd name="T3" fmla="*/ 561 h 1718"/>
              <a:gd name="T4" fmla="*/ 0 w 1052"/>
              <a:gd name="T5" fmla="*/ 561 h 1718"/>
              <a:gd name="T6" fmla="*/ 560 w 1052"/>
              <a:gd name="T7" fmla="*/ 0 h 1718"/>
              <a:gd name="T8" fmla="*/ 1051 w 1052"/>
              <a:gd name="T9" fmla="*/ 0 h 1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2" h="1718">
                <a:moveTo>
                  <a:pt x="0" y="1717"/>
                </a:moveTo>
                <a:lnTo>
                  <a:pt x="0" y="561"/>
                </a:lnTo>
                <a:lnTo>
                  <a:pt x="0" y="561"/>
                </a:lnTo>
                <a:cubicBezTo>
                  <a:pt x="0" y="252"/>
                  <a:pt x="250" y="0"/>
                  <a:pt x="560" y="0"/>
                </a:cubicBezTo>
                <a:lnTo>
                  <a:pt x="1051" y="0"/>
                </a:lnTo>
              </a:path>
            </a:pathLst>
          </a:custGeom>
          <a:noFill/>
          <a:ln w="635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3" name="Freeform 9">
            <a:extLst>
              <a:ext uri="{FF2B5EF4-FFF2-40B4-BE49-F238E27FC236}">
                <a16:creationId xmlns:a16="http://schemas.microsoft.com/office/drawing/2014/main" id="{44902CCB-4975-4343-AED2-36F79929C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305" y="5419828"/>
            <a:ext cx="189152" cy="301102"/>
          </a:xfrm>
          <a:custGeom>
            <a:avLst/>
            <a:gdLst>
              <a:gd name="T0" fmla="*/ 29 w 215"/>
              <a:gd name="T1" fmla="*/ 343 h 344"/>
              <a:gd name="T2" fmla="*/ 0 w 215"/>
              <a:gd name="T3" fmla="*/ 313 h 344"/>
              <a:gd name="T4" fmla="*/ 151 w 215"/>
              <a:gd name="T5" fmla="*/ 171 h 344"/>
              <a:gd name="T6" fmla="*/ 0 w 215"/>
              <a:gd name="T7" fmla="*/ 30 h 344"/>
              <a:gd name="T8" fmla="*/ 29 w 215"/>
              <a:gd name="T9" fmla="*/ 0 h 344"/>
              <a:gd name="T10" fmla="*/ 214 w 215"/>
              <a:gd name="T11" fmla="*/ 171 h 344"/>
              <a:gd name="T12" fmla="*/ 29 w 215"/>
              <a:gd name="T13" fmla="*/ 343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344">
                <a:moveTo>
                  <a:pt x="29" y="343"/>
                </a:moveTo>
                <a:lnTo>
                  <a:pt x="0" y="313"/>
                </a:lnTo>
                <a:lnTo>
                  <a:pt x="151" y="171"/>
                </a:lnTo>
                <a:lnTo>
                  <a:pt x="0" y="30"/>
                </a:lnTo>
                <a:lnTo>
                  <a:pt x="29" y="0"/>
                </a:lnTo>
                <a:lnTo>
                  <a:pt x="214" y="171"/>
                </a:lnTo>
                <a:lnTo>
                  <a:pt x="29" y="34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4" name="Freeform 10">
            <a:extLst>
              <a:ext uri="{FF2B5EF4-FFF2-40B4-BE49-F238E27FC236}">
                <a16:creationId xmlns:a16="http://schemas.microsoft.com/office/drawing/2014/main" id="{8741CC96-4EB0-4E23-A156-CBC95D64C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610" y="7072027"/>
            <a:ext cx="3331418" cy="4076453"/>
          </a:xfrm>
          <a:custGeom>
            <a:avLst/>
            <a:gdLst>
              <a:gd name="T0" fmla="*/ 3479 w 3806"/>
              <a:gd name="T1" fmla="*/ 0 h 4658"/>
              <a:gd name="T2" fmla="*/ 326 w 3806"/>
              <a:gd name="T3" fmla="*/ 0 h 4658"/>
              <a:gd name="T4" fmla="*/ 326 w 3806"/>
              <a:gd name="T5" fmla="*/ 0 h 4658"/>
              <a:gd name="T6" fmla="*/ 0 w 3806"/>
              <a:gd name="T7" fmla="*/ 326 h 4658"/>
              <a:gd name="T8" fmla="*/ 0 w 3806"/>
              <a:gd name="T9" fmla="*/ 4330 h 4658"/>
              <a:gd name="T10" fmla="*/ 0 w 3806"/>
              <a:gd name="T11" fmla="*/ 4330 h 4658"/>
              <a:gd name="T12" fmla="*/ 326 w 3806"/>
              <a:gd name="T13" fmla="*/ 4657 h 4658"/>
              <a:gd name="T14" fmla="*/ 3479 w 3806"/>
              <a:gd name="T15" fmla="*/ 4657 h 4658"/>
              <a:gd name="T16" fmla="*/ 3479 w 3806"/>
              <a:gd name="T17" fmla="*/ 4657 h 4658"/>
              <a:gd name="T18" fmla="*/ 3805 w 3806"/>
              <a:gd name="T19" fmla="*/ 4330 h 4658"/>
              <a:gd name="T20" fmla="*/ 3805 w 3806"/>
              <a:gd name="T21" fmla="*/ 326 h 4658"/>
              <a:gd name="T22" fmla="*/ 3805 w 3806"/>
              <a:gd name="T23" fmla="*/ 326 h 4658"/>
              <a:gd name="T24" fmla="*/ 3479 w 3806"/>
              <a:gd name="T25" fmla="*/ 0 h 4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06" h="4658">
                <a:moveTo>
                  <a:pt x="3479" y="0"/>
                </a:moveTo>
                <a:lnTo>
                  <a:pt x="326" y="0"/>
                </a:lnTo>
                <a:lnTo>
                  <a:pt x="326" y="0"/>
                </a:lnTo>
                <a:cubicBezTo>
                  <a:pt x="146" y="0"/>
                  <a:pt x="0" y="146"/>
                  <a:pt x="0" y="326"/>
                </a:cubicBezTo>
                <a:lnTo>
                  <a:pt x="0" y="4330"/>
                </a:lnTo>
                <a:lnTo>
                  <a:pt x="0" y="4330"/>
                </a:lnTo>
                <a:cubicBezTo>
                  <a:pt x="0" y="4511"/>
                  <a:pt x="146" y="4657"/>
                  <a:pt x="326" y="4657"/>
                </a:cubicBezTo>
                <a:lnTo>
                  <a:pt x="3479" y="4657"/>
                </a:lnTo>
                <a:lnTo>
                  <a:pt x="3479" y="4657"/>
                </a:lnTo>
                <a:cubicBezTo>
                  <a:pt x="3659" y="4657"/>
                  <a:pt x="3805" y="4511"/>
                  <a:pt x="3805" y="4330"/>
                </a:cubicBezTo>
                <a:lnTo>
                  <a:pt x="3805" y="326"/>
                </a:lnTo>
                <a:lnTo>
                  <a:pt x="3805" y="326"/>
                </a:lnTo>
                <a:cubicBezTo>
                  <a:pt x="3805" y="146"/>
                  <a:pt x="3659" y="0"/>
                  <a:pt x="3479" y="0"/>
                </a:cubicBezTo>
              </a:path>
            </a:pathLst>
          </a:custGeom>
          <a:noFill/>
          <a:ln w="889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DE85B845-D148-400C-9E84-31D7E01C7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605" y="11804727"/>
            <a:ext cx="1230553" cy="944887"/>
          </a:xfrm>
          <a:custGeom>
            <a:avLst/>
            <a:gdLst>
              <a:gd name="connsiteX0" fmla="*/ 900172 w 1230553"/>
              <a:gd name="connsiteY0" fmla="*/ 743805 h 944887"/>
              <a:gd name="connsiteX1" fmla="*/ 800533 w 1230553"/>
              <a:gd name="connsiteY1" fmla="*/ 843464 h 944887"/>
              <a:gd name="connsiteX2" fmla="*/ 800533 w 1230553"/>
              <a:gd name="connsiteY2" fmla="*/ 906964 h 944887"/>
              <a:gd name="connsiteX3" fmla="*/ 805777 w 1230553"/>
              <a:gd name="connsiteY3" fmla="*/ 912255 h 944887"/>
              <a:gd name="connsiteX4" fmla="*/ 1192096 w 1230553"/>
              <a:gd name="connsiteY4" fmla="*/ 912255 h 944887"/>
              <a:gd name="connsiteX5" fmla="*/ 1197340 w 1230553"/>
              <a:gd name="connsiteY5" fmla="*/ 906964 h 944887"/>
              <a:gd name="connsiteX6" fmla="*/ 1197340 w 1230553"/>
              <a:gd name="connsiteY6" fmla="*/ 843464 h 944887"/>
              <a:gd name="connsiteX7" fmla="*/ 1098576 w 1230553"/>
              <a:gd name="connsiteY7" fmla="*/ 743805 h 944887"/>
              <a:gd name="connsiteX8" fmla="*/ 132851 w 1230553"/>
              <a:gd name="connsiteY8" fmla="*/ 743805 h 944887"/>
              <a:gd name="connsiteX9" fmla="*/ 32339 w 1230553"/>
              <a:gd name="connsiteY9" fmla="*/ 843464 h 944887"/>
              <a:gd name="connsiteX10" fmla="*/ 32339 w 1230553"/>
              <a:gd name="connsiteY10" fmla="*/ 906964 h 944887"/>
              <a:gd name="connsiteX11" fmla="*/ 37583 w 1230553"/>
              <a:gd name="connsiteY11" fmla="*/ 912255 h 944887"/>
              <a:gd name="connsiteX12" fmla="*/ 423902 w 1230553"/>
              <a:gd name="connsiteY12" fmla="*/ 912255 h 944887"/>
              <a:gd name="connsiteX13" fmla="*/ 430020 w 1230553"/>
              <a:gd name="connsiteY13" fmla="*/ 906964 h 944887"/>
              <a:gd name="connsiteX14" fmla="*/ 430020 w 1230553"/>
              <a:gd name="connsiteY14" fmla="*/ 843464 h 944887"/>
              <a:gd name="connsiteX15" fmla="*/ 330381 w 1230553"/>
              <a:gd name="connsiteY15" fmla="*/ 743805 h 944887"/>
              <a:gd name="connsiteX16" fmla="*/ 900172 w 1230553"/>
              <a:gd name="connsiteY16" fmla="*/ 710291 h 944887"/>
              <a:gd name="connsiteX17" fmla="*/ 1098576 w 1230553"/>
              <a:gd name="connsiteY17" fmla="*/ 710291 h 944887"/>
              <a:gd name="connsiteX18" fmla="*/ 1230553 w 1230553"/>
              <a:gd name="connsiteY18" fmla="*/ 843464 h 944887"/>
              <a:gd name="connsiteX19" fmla="*/ 1230553 w 1230553"/>
              <a:gd name="connsiteY19" fmla="*/ 906964 h 944887"/>
              <a:gd name="connsiteX20" fmla="*/ 1192096 w 1230553"/>
              <a:gd name="connsiteY20" fmla="*/ 944887 h 944887"/>
              <a:gd name="connsiteX21" fmla="*/ 805777 w 1230553"/>
              <a:gd name="connsiteY21" fmla="*/ 944887 h 944887"/>
              <a:gd name="connsiteX22" fmla="*/ 768194 w 1230553"/>
              <a:gd name="connsiteY22" fmla="*/ 906964 h 944887"/>
              <a:gd name="connsiteX23" fmla="*/ 768194 w 1230553"/>
              <a:gd name="connsiteY23" fmla="*/ 843464 h 944887"/>
              <a:gd name="connsiteX24" fmla="*/ 900172 w 1230553"/>
              <a:gd name="connsiteY24" fmla="*/ 710291 h 944887"/>
              <a:gd name="connsiteX25" fmla="*/ 132851 w 1230553"/>
              <a:gd name="connsiteY25" fmla="*/ 710291 h 944887"/>
              <a:gd name="connsiteX26" fmla="*/ 330381 w 1230553"/>
              <a:gd name="connsiteY26" fmla="*/ 710291 h 944887"/>
              <a:gd name="connsiteX27" fmla="*/ 462359 w 1230553"/>
              <a:gd name="connsiteY27" fmla="*/ 843464 h 944887"/>
              <a:gd name="connsiteX28" fmla="*/ 462359 w 1230553"/>
              <a:gd name="connsiteY28" fmla="*/ 906964 h 944887"/>
              <a:gd name="connsiteX29" fmla="*/ 423902 w 1230553"/>
              <a:gd name="connsiteY29" fmla="*/ 944887 h 944887"/>
              <a:gd name="connsiteX30" fmla="*/ 37583 w 1230553"/>
              <a:gd name="connsiteY30" fmla="*/ 944887 h 944887"/>
              <a:gd name="connsiteX31" fmla="*/ 0 w 1230553"/>
              <a:gd name="connsiteY31" fmla="*/ 906964 h 944887"/>
              <a:gd name="connsiteX32" fmla="*/ 0 w 1230553"/>
              <a:gd name="connsiteY32" fmla="*/ 843464 h 944887"/>
              <a:gd name="connsiteX33" fmla="*/ 132851 w 1230553"/>
              <a:gd name="connsiteY33" fmla="*/ 710291 h 944887"/>
              <a:gd name="connsiteX34" fmla="*/ 1000868 w 1230553"/>
              <a:gd name="connsiteY34" fmla="*/ 511899 h 944887"/>
              <a:gd name="connsiteX35" fmla="*/ 931795 w 1230553"/>
              <a:gd name="connsiteY35" fmla="*/ 580972 h 944887"/>
              <a:gd name="connsiteX36" fmla="*/ 1000868 w 1230553"/>
              <a:gd name="connsiteY36" fmla="*/ 650045 h 944887"/>
              <a:gd name="connsiteX37" fmla="*/ 1069941 w 1230553"/>
              <a:gd name="connsiteY37" fmla="*/ 580972 h 944887"/>
              <a:gd name="connsiteX38" fmla="*/ 1000868 w 1230553"/>
              <a:gd name="connsiteY38" fmla="*/ 511899 h 944887"/>
              <a:gd name="connsiteX39" fmla="*/ 229686 w 1230553"/>
              <a:gd name="connsiteY39" fmla="*/ 511899 h 944887"/>
              <a:gd name="connsiteX40" fmla="*/ 159738 w 1230553"/>
              <a:gd name="connsiteY40" fmla="*/ 580972 h 944887"/>
              <a:gd name="connsiteX41" fmla="*/ 229686 w 1230553"/>
              <a:gd name="connsiteY41" fmla="*/ 650045 h 944887"/>
              <a:gd name="connsiteX42" fmla="*/ 298759 w 1230553"/>
              <a:gd name="connsiteY42" fmla="*/ 580972 h 944887"/>
              <a:gd name="connsiteX43" fmla="*/ 229686 w 1230553"/>
              <a:gd name="connsiteY43" fmla="*/ 511899 h 944887"/>
              <a:gd name="connsiteX44" fmla="*/ 613348 w 1230553"/>
              <a:gd name="connsiteY44" fmla="*/ 490256 h 944887"/>
              <a:gd name="connsiteX45" fmla="*/ 629889 w 1230553"/>
              <a:gd name="connsiteY45" fmla="*/ 506878 h 944887"/>
              <a:gd name="connsiteX46" fmla="*/ 629889 w 1230553"/>
              <a:gd name="connsiteY46" fmla="*/ 645979 h 944887"/>
              <a:gd name="connsiteX47" fmla="*/ 753510 w 1230553"/>
              <a:gd name="connsiteY47" fmla="*/ 769333 h 944887"/>
              <a:gd name="connsiteX48" fmla="*/ 753510 w 1230553"/>
              <a:gd name="connsiteY48" fmla="*/ 792954 h 944887"/>
              <a:gd name="connsiteX49" fmla="*/ 741322 w 1230553"/>
              <a:gd name="connsiteY49" fmla="*/ 797328 h 944887"/>
              <a:gd name="connsiteX50" fmla="*/ 730004 w 1230553"/>
              <a:gd name="connsiteY50" fmla="*/ 792954 h 944887"/>
              <a:gd name="connsiteX51" fmla="*/ 613348 w 1230553"/>
              <a:gd name="connsiteY51" fmla="*/ 675724 h 944887"/>
              <a:gd name="connsiteX52" fmla="*/ 496693 w 1230553"/>
              <a:gd name="connsiteY52" fmla="*/ 792954 h 944887"/>
              <a:gd name="connsiteX53" fmla="*/ 485375 w 1230553"/>
              <a:gd name="connsiteY53" fmla="*/ 798203 h 944887"/>
              <a:gd name="connsiteX54" fmla="*/ 474058 w 1230553"/>
              <a:gd name="connsiteY54" fmla="*/ 792954 h 944887"/>
              <a:gd name="connsiteX55" fmla="*/ 474058 w 1230553"/>
              <a:gd name="connsiteY55" fmla="*/ 769333 h 944887"/>
              <a:gd name="connsiteX56" fmla="*/ 596808 w 1230553"/>
              <a:gd name="connsiteY56" fmla="*/ 645979 h 944887"/>
              <a:gd name="connsiteX57" fmla="*/ 596808 w 1230553"/>
              <a:gd name="connsiteY57" fmla="*/ 506878 h 944887"/>
              <a:gd name="connsiteX58" fmla="*/ 613348 w 1230553"/>
              <a:gd name="connsiteY58" fmla="*/ 490256 h 944887"/>
              <a:gd name="connsiteX59" fmla="*/ 1000868 w 1230553"/>
              <a:gd name="connsiteY59" fmla="*/ 478674 h 944887"/>
              <a:gd name="connsiteX60" fmla="*/ 1103166 w 1230553"/>
              <a:gd name="connsiteY60" fmla="*/ 580972 h 944887"/>
              <a:gd name="connsiteX61" fmla="*/ 1000868 w 1230553"/>
              <a:gd name="connsiteY61" fmla="*/ 682396 h 944887"/>
              <a:gd name="connsiteX62" fmla="*/ 899444 w 1230553"/>
              <a:gd name="connsiteY62" fmla="*/ 580972 h 944887"/>
              <a:gd name="connsiteX63" fmla="*/ 1000868 w 1230553"/>
              <a:gd name="connsiteY63" fmla="*/ 478674 h 944887"/>
              <a:gd name="connsiteX64" fmla="*/ 229686 w 1230553"/>
              <a:gd name="connsiteY64" fmla="*/ 478674 h 944887"/>
              <a:gd name="connsiteX65" fmla="*/ 331109 w 1230553"/>
              <a:gd name="connsiteY65" fmla="*/ 580972 h 944887"/>
              <a:gd name="connsiteX66" fmla="*/ 229686 w 1230553"/>
              <a:gd name="connsiteY66" fmla="*/ 682396 h 944887"/>
              <a:gd name="connsiteX67" fmla="*/ 127388 w 1230553"/>
              <a:gd name="connsiteY67" fmla="*/ 580972 h 944887"/>
              <a:gd name="connsiteX68" fmla="*/ 229686 w 1230553"/>
              <a:gd name="connsiteY68" fmla="*/ 478674 h 944887"/>
              <a:gd name="connsiteX69" fmla="*/ 665351 w 1230553"/>
              <a:gd name="connsiteY69" fmla="*/ 263367 h 944887"/>
              <a:gd name="connsiteX70" fmla="*/ 644375 w 1230553"/>
              <a:gd name="connsiteY70" fmla="*/ 301290 h 944887"/>
              <a:gd name="connsiteX71" fmla="*/ 638256 w 1230553"/>
              <a:gd name="connsiteY71" fmla="*/ 309228 h 944887"/>
              <a:gd name="connsiteX72" fmla="*/ 658359 w 1230553"/>
              <a:gd name="connsiteY72" fmla="*/ 432699 h 944887"/>
              <a:gd name="connsiteX73" fmla="*/ 806069 w 1230553"/>
              <a:gd name="connsiteY73" fmla="*/ 432699 h 944887"/>
              <a:gd name="connsiteX74" fmla="*/ 811313 w 1230553"/>
              <a:gd name="connsiteY74" fmla="*/ 427408 h 944887"/>
              <a:gd name="connsiteX75" fmla="*/ 811313 w 1230553"/>
              <a:gd name="connsiteY75" fmla="*/ 363908 h 944887"/>
              <a:gd name="connsiteX76" fmla="*/ 711674 w 1230553"/>
              <a:gd name="connsiteY76" fmla="*/ 263367 h 944887"/>
              <a:gd name="connsiteX77" fmla="*/ 515019 w 1230553"/>
              <a:gd name="connsiteY77" fmla="*/ 263367 h 944887"/>
              <a:gd name="connsiteX78" fmla="*/ 415380 w 1230553"/>
              <a:gd name="connsiteY78" fmla="*/ 363908 h 944887"/>
              <a:gd name="connsiteX79" fmla="*/ 415380 w 1230553"/>
              <a:gd name="connsiteY79" fmla="*/ 427408 h 944887"/>
              <a:gd name="connsiteX80" fmla="*/ 420624 w 1230553"/>
              <a:gd name="connsiteY80" fmla="*/ 432699 h 944887"/>
              <a:gd name="connsiteX81" fmla="*/ 569208 w 1230553"/>
              <a:gd name="connsiteY81" fmla="*/ 432699 h 944887"/>
              <a:gd name="connsiteX82" fmla="*/ 588437 w 1230553"/>
              <a:gd name="connsiteY82" fmla="*/ 309228 h 944887"/>
              <a:gd name="connsiteX83" fmla="*/ 582319 w 1230553"/>
              <a:gd name="connsiteY83" fmla="*/ 301290 h 944887"/>
              <a:gd name="connsiteX84" fmla="*/ 561342 w 1230553"/>
              <a:gd name="connsiteY84" fmla="*/ 263367 h 944887"/>
              <a:gd name="connsiteX85" fmla="*/ 515019 w 1230553"/>
              <a:gd name="connsiteY85" fmla="*/ 231617 h 944887"/>
              <a:gd name="connsiteX86" fmla="*/ 542114 w 1230553"/>
              <a:gd name="connsiteY86" fmla="*/ 231617 h 944887"/>
              <a:gd name="connsiteX87" fmla="*/ 684580 w 1230553"/>
              <a:gd name="connsiteY87" fmla="*/ 231617 h 944887"/>
              <a:gd name="connsiteX88" fmla="*/ 711674 w 1230553"/>
              <a:gd name="connsiteY88" fmla="*/ 231617 h 944887"/>
              <a:gd name="connsiteX89" fmla="*/ 844526 w 1230553"/>
              <a:gd name="connsiteY89" fmla="*/ 363908 h 944887"/>
              <a:gd name="connsiteX90" fmla="*/ 844526 w 1230553"/>
              <a:gd name="connsiteY90" fmla="*/ 427408 h 944887"/>
              <a:gd name="connsiteX91" fmla="*/ 806069 w 1230553"/>
              <a:gd name="connsiteY91" fmla="*/ 466213 h 944887"/>
              <a:gd name="connsiteX92" fmla="*/ 420624 w 1230553"/>
              <a:gd name="connsiteY92" fmla="*/ 466213 h 944887"/>
              <a:gd name="connsiteX93" fmla="*/ 382167 w 1230553"/>
              <a:gd name="connsiteY93" fmla="*/ 427408 h 944887"/>
              <a:gd name="connsiteX94" fmla="*/ 382167 w 1230553"/>
              <a:gd name="connsiteY94" fmla="*/ 363908 h 944887"/>
              <a:gd name="connsiteX95" fmla="*/ 515019 w 1230553"/>
              <a:gd name="connsiteY95" fmla="*/ 231617 h 944887"/>
              <a:gd name="connsiteX96" fmla="*/ 616150 w 1230553"/>
              <a:gd name="connsiteY96" fmla="*/ 33084 h 944887"/>
              <a:gd name="connsiteX97" fmla="*/ 546500 w 1230553"/>
              <a:gd name="connsiteY97" fmla="*/ 101863 h 944887"/>
              <a:gd name="connsiteX98" fmla="*/ 616150 w 1230553"/>
              <a:gd name="connsiteY98" fmla="*/ 170642 h 944887"/>
              <a:gd name="connsiteX99" fmla="*/ 684929 w 1230553"/>
              <a:gd name="connsiteY99" fmla="*/ 101863 h 944887"/>
              <a:gd name="connsiteX100" fmla="*/ 616150 w 1230553"/>
              <a:gd name="connsiteY100" fmla="*/ 33084 h 944887"/>
              <a:gd name="connsiteX101" fmla="*/ 616150 w 1230553"/>
              <a:gd name="connsiteY101" fmla="*/ 0 h 944887"/>
              <a:gd name="connsiteX102" fmla="*/ 717142 w 1230553"/>
              <a:gd name="connsiteY102" fmla="*/ 101863 h 944887"/>
              <a:gd name="connsiteX103" fmla="*/ 616150 w 1230553"/>
              <a:gd name="connsiteY103" fmla="*/ 203725 h 944887"/>
              <a:gd name="connsiteX104" fmla="*/ 513416 w 1230553"/>
              <a:gd name="connsiteY104" fmla="*/ 101863 h 944887"/>
              <a:gd name="connsiteX105" fmla="*/ 616150 w 1230553"/>
              <a:gd name="connsiteY105" fmla="*/ 0 h 94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230553" h="944887">
                <a:moveTo>
                  <a:pt x="900172" y="743805"/>
                </a:moveTo>
                <a:cubicBezTo>
                  <a:pt x="845982" y="743805"/>
                  <a:pt x="800533" y="787902"/>
                  <a:pt x="800533" y="843464"/>
                </a:cubicBezTo>
                <a:lnTo>
                  <a:pt x="800533" y="906964"/>
                </a:lnTo>
                <a:cubicBezTo>
                  <a:pt x="800533" y="909609"/>
                  <a:pt x="804029" y="912255"/>
                  <a:pt x="805777" y="912255"/>
                </a:cubicBezTo>
                <a:lnTo>
                  <a:pt x="1192096" y="912255"/>
                </a:lnTo>
                <a:cubicBezTo>
                  <a:pt x="1195592" y="912255"/>
                  <a:pt x="1197340" y="909609"/>
                  <a:pt x="1197340" y="906964"/>
                </a:cubicBezTo>
                <a:lnTo>
                  <a:pt x="1197340" y="843464"/>
                </a:lnTo>
                <a:cubicBezTo>
                  <a:pt x="1197340" y="787902"/>
                  <a:pt x="1152765" y="743805"/>
                  <a:pt x="1098576" y="743805"/>
                </a:cubicBezTo>
                <a:close/>
                <a:moveTo>
                  <a:pt x="132851" y="743805"/>
                </a:moveTo>
                <a:cubicBezTo>
                  <a:pt x="77788" y="743805"/>
                  <a:pt x="32339" y="787902"/>
                  <a:pt x="32339" y="843464"/>
                </a:cubicBezTo>
                <a:lnTo>
                  <a:pt x="32339" y="906964"/>
                </a:lnTo>
                <a:cubicBezTo>
                  <a:pt x="32339" y="909609"/>
                  <a:pt x="34961" y="912255"/>
                  <a:pt x="37583" y="912255"/>
                </a:cubicBezTo>
                <a:lnTo>
                  <a:pt x="423902" y="912255"/>
                </a:lnTo>
                <a:cubicBezTo>
                  <a:pt x="427398" y="912255"/>
                  <a:pt x="430020" y="909609"/>
                  <a:pt x="430020" y="906964"/>
                </a:cubicBezTo>
                <a:lnTo>
                  <a:pt x="430020" y="843464"/>
                </a:lnTo>
                <a:cubicBezTo>
                  <a:pt x="430020" y="787902"/>
                  <a:pt x="384571" y="743805"/>
                  <a:pt x="330381" y="743805"/>
                </a:cubicBezTo>
                <a:close/>
                <a:moveTo>
                  <a:pt x="900172" y="710291"/>
                </a:moveTo>
                <a:lnTo>
                  <a:pt x="1098576" y="710291"/>
                </a:lnTo>
                <a:cubicBezTo>
                  <a:pt x="1171120" y="710291"/>
                  <a:pt x="1230553" y="770263"/>
                  <a:pt x="1230553" y="843464"/>
                </a:cubicBezTo>
                <a:lnTo>
                  <a:pt x="1230553" y="906964"/>
                </a:lnTo>
                <a:cubicBezTo>
                  <a:pt x="1230553" y="928130"/>
                  <a:pt x="1213073" y="944887"/>
                  <a:pt x="1192096" y="944887"/>
                </a:cubicBezTo>
                <a:lnTo>
                  <a:pt x="805777" y="944887"/>
                </a:lnTo>
                <a:cubicBezTo>
                  <a:pt x="785675" y="944887"/>
                  <a:pt x="768194" y="928130"/>
                  <a:pt x="768194" y="906964"/>
                </a:cubicBezTo>
                <a:lnTo>
                  <a:pt x="768194" y="843464"/>
                </a:lnTo>
                <a:cubicBezTo>
                  <a:pt x="768194" y="770263"/>
                  <a:pt x="827628" y="710291"/>
                  <a:pt x="900172" y="710291"/>
                </a:cubicBezTo>
                <a:close/>
                <a:moveTo>
                  <a:pt x="132851" y="710291"/>
                </a:moveTo>
                <a:lnTo>
                  <a:pt x="330381" y="710291"/>
                </a:lnTo>
                <a:cubicBezTo>
                  <a:pt x="402925" y="710291"/>
                  <a:pt x="462359" y="770263"/>
                  <a:pt x="462359" y="843464"/>
                </a:cubicBezTo>
                <a:lnTo>
                  <a:pt x="462359" y="906964"/>
                </a:lnTo>
                <a:cubicBezTo>
                  <a:pt x="462359" y="928130"/>
                  <a:pt x="444878" y="944887"/>
                  <a:pt x="423902" y="944887"/>
                </a:cubicBezTo>
                <a:lnTo>
                  <a:pt x="37583" y="944887"/>
                </a:lnTo>
                <a:cubicBezTo>
                  <a:pt x="17480" y="944887"/>
                  <a:pt x="0" y="928130"/>
                  <a:pt x="0" y="906964"/>
                </a:cubicBezTo>
                <a:lnTo>
                  <a:pt x="0" y="843464"/>
                </a:lnTo>
                <a:cubicBezTo>
                  <a:pt x="0" y="770263"/>
                  <a:pt x="59433" y="710291"/>
                  <a:pt x="132851" y="710291"/>
                </a:cubicBezTo>
                <a:close/>
                <a:moveTo>
                  <a:pt x="1000868" y="511899"/>
                </a:moveTo>
                <a:cubicBezTo>
                  <a:pt x="963271" y="511899"/>
                  <a:pt x="931795" y="542501"/>
                  <a:pt x="931795" y="580972"/>
                </a:cubicBezTo>
                <a:cubicBezTo>
                  <a:pt x="931795" y="618569"/>
                  <a:pt x="963271" y="650045"/>
                  <a:pt x="1000868" y="650045"/>
                </a:cubicBezTo>
                <a:cubicBezTo>
                  <a:pt x="1040213" y="650045"/>
                  <a:pt x="1069941" y="618569"/>
                  <a:pt x="1069941" y="580972"/>
                </a:cubicBezTo>
                <a:cubicBezTo>
                  <a:pt x="1069941" y="542501"/>
                  <a:pt x="1040213" y="511899"/>
                  <a:pt x="1000868" y="511899"/>
                </a:cubicBezTo>
                <a:close/>
                <a:moveTo>
                  <a:pt x="229686" y="511899"/>
                </a:moveTo>
                <a:cubicBezTo>
                  <a:pt x="191215" y="511899"/>
                  <a:pt x="159738" y="542501"/>
                  <a:pt x="159738" y="580972"/>
                </a:cubicBezTo>
                <a:cubicBezTo>
                  <a:pt x="159738" y="618569"/>
                  <a:pt x="191215" y="650045"/>
                  <a:pt x="229686" y="650045"/>
                </a:cubicBezTo>
                <a:cubicBezTo>
                  <a:pt x="267282" y="650045"/>
                  <a:pt x="298759" y="618569"/>
                  <a:pt x="298759" y="580972"/>
                </a:cubicBezTo>
                <a:cubicBezTo>
                  <a:pt x="298759" y="542501"/>
                  <a:pt x="267282" y="511899"/>
                  <a:pt x="229686" y="511899"/>
                </a:cubicBezTo>
                <a:close/>
                <a:moveTo>
                  <a:pt x="613348" y="490256"/>
                </a:moveTo>
                <a:cubicBezTo>
                  <a:pt x="622054" y="490256"/>
                  <a:pt x="629889" y="498130"/>
                  <a:pt x="629889" y="506878"/>
                </a:cubicBezTo>
                <a:lnTo>
                  <a:pt x="629889" y="645979"/>
                </a:lnTo>
                <a:lnTo>
                  <a:pt x="753510" y="769333"/>
                </a:lnTo>
                <a:cubicBezTo>
                  <a:pt x="759604" y="775457"/>
                  <a:pt x="759604" y="785955"/>
                  <a:pt x="753510" y="792954"/>
                </a:cubicBezTo>
                <a:cubicBezTo>
                  <a:pt x="750027" y="795579"/>
                  <a:pt x="745675" y="797328"/>
                  <a:pt x="741322" y="797328"/>
                </a:cubicBezTo>
                <a:cubicBezTo>
                  <a:pt x="737839" y="797328"/>
                  <a:pt x="732616" y="795579"/>
                  <a:pt x="730004" y="792954"/>
                </a:cubicBezTo>
                <a:lnTo>
                  <a:pt x="613348" y="675724"/>
                </a:lnTo>
                <a:lnTo>
                  <a:pt x="496693" y="792954"/>
                </a:lnTo>
                <a:cubicBezTo>
                  <a:pt x="493210" y="796453"/>
                  <a:pt x="488857" y="798203"/>
                  <a:pt x="485375" y="798203"/>
                </a:cubicBezTo>
                <a:cubicBezTo>
                  <a:pt x="480152" y="798203"/>
                  <a:pt x="476669" y="796453"/>
                  <a:pt x="474058" y="792954"/>
                </a:cubicBezTo>
                <a:cubicBezTo>
                  <a:pt x="467093" y="786830"/>
                  <a:pt x="467093" y="775457"/>
                  <a:pt x="474058" y="769333"/>
                </a:cubicBezTo>
                <a:lnTo>
                  <a:pt x="596808" y="645979"/>
                </a:lnTo>
                <a:lnTo>
                  <a:pt x="596808" y="506878"/>
                </a:lnTo>
                <a:cubicBezTo>
                  <a:pt x="596808" y="498130"/>
                  <a:pt x="604643" y="490256"/>
                  <a:pt x="613348" y="490256"/>
                </a:cubicBezTo>
                <a:close/>
                <a:moveTo>
                  <a:pt x="1000868" y="478674"/>
                </a:moveTo>
                <a:cubicBezTo>
                  <a:pt x="1057700" y="478674"/>
                  <a:pt x="1103166" y="525014"/>
                  <a:pt x="1103166" y="580972"/>
                </a:cubicBezTo>
                <a:cubicBezTo>
                  <a:pt x="1103166" y="636930"/>
                  <a:pt x="1057700" y="682396"/>
                  <a:pt x="1000868" y="682396"/>
                </a:cubicBezTo>
                <a:cubicBezTo>
                  <a:pt x="944910" y="682396"/>
                  <a:pt x="899444" y="636930"/>
                  <a:pt x="899444" y="580972"/>
                </a:cubicBezTo>
                <a:cubicBezTo>
                  <a:pt x="899444" y="525014"/>
                  <a:pt x="944910" y="478674"/>
                  <a:pt x="1000868" y="478674"/>
                </a:cubicBezTo>
                <a:close/>
                <a:moveTo>
                  <a:pt x="229686" y="478674"/>
                </a:moveTo>
                <a:cubicBezTo>
                  <a:pt x="285644" y="478674"/>
                  <a:pt x="331109" y="525014"/>
                  <a:pt x="331109" y="580972"/>
                </a:cubicBezTo>
                <a:cubicBezTo>
                  <a:pt x="331109" y="636930"/>
                  <a:pt x="285644" y="682396"/>
                  <a:pt x="229686" y="682396"/>
                </a:cubicBezTo>
                <a:cubicBezTo>
                  <a:pt x="172854" y="682396"/>
                  <a:pt x="127388" y="636930"/>
                  <a:pt x="127388" y="580972"/>
                </a:cubicBezTo>
                <a:cubicBezTo>
                  <a:pt x="127388" y="525014"/>
                  <a:pt x="172854" y="478674"/>
                  <a:pt x="229686" y="478674"/>
                </a:cubicBezTo>
                <a:close/>
                <a:moveTo>
                  <a:pt x="665351" y="263367"/>
                </a:moveTo>
                <a:lnTo>
                  <a:pt x="644375" y="301290"/>
                </a:lnTo>
                <a:cubicBezTo>
                  <a:pt x="642627" y="303936"/>
                  <a:pt x="640004" y="307464"/>
                  <a:pt x="638256" y="309228"/>
                </a:cubicBezTo>
                <a:lnTo>
                  <a:pt x="658359" y="432699"/>
                </a:lnTo>
                <a:lnTo>
                  <a:pt x="806069" y="432699"/>
                </a:lnTo>
                <a:cubicBezTo>
                  <a:pt x="809565" y="432699"/>
                  <a:pt x="811313" y="430935"/>
                  <a:pt x="811313" y="427408"/>
                </a:cubicBezTo>
                <a:lnTo>
                  <a:pt x="811313" y="363908"/>
                </a:lnTo>
                <a:cubicBezTo>
                  <a:pt x="811313" y="308346"/>
                  <a:pt x="767612" y="263367"/>
                  <a:pt x="711674" y="263367"/>
                </a:cubicBezTo>
                <a:close/>
                <a:moveTo>
                  <a:pt x="515019" y="263367"/>
                </a:moveTo>
                <a:cubicBezTo>
                  <a:pt x="459955" y="263367"/>
                  <a:pt x="415380" y="308346"/>
                  <a:pt x="415380" y="363908"/>
                </a:cubicBezTo>
                <a:lnTo>
                  <a:pt x="415380" y="427408"/>
                </a:lnTo>
                <a:cubicBezTo>
                  <a:pt x="415380" y="430935"/>
                  <a:pt x="417128" y="432699"/>
                  <a:pt x="420624" y="432699"/>
                </a:cubicBezTo>
                <a:lnTo>
                  <a:pt x="569208" y="432699"/>
                </a:lnTo>
                <a:lnTo>
                  <a:pt x="588437" y="309228"/>
                </a:lnTo>
                <a:cubicBezTo>
                  <a:pt x="586689" y="307464"/>
                  <a:pt x="584067" y="303936"/>
                  <a:pt x="582319" y="301290"/>
                </a:cubicBezTo>
                <a:lnTo>
                  <a:pt x="561342" y="263367"/>
                </a:lnTo>
                <a:close/>
                <a:moveTo>
                  <a:pt x="515019" y="231617"/>
                </a:moveTo>
                <a:lnTo>
                  <a:pt x="542114" y="231617"/>
                </a:lnTo>
                <a:lnTo>
                  <a:pt x="684580" y="231617"/>
                </a:lnTo>
                <a:lnTo>
                  <a:pt x="711674" y="231617"/>
                </a:lnTo>
                <a:cubicBezTo>
                  <a:pt x="785093" y="231617"/>
                  <a:pt x="844526" y="290707"/>
                  <a:pt x="844526" y="363908"/>
                </a:cubicBezTo>
                <a:lnTo>
                  <a:pt x="844526" y="427408"/>
                </a:lnTo>
                <a:cubicBezTo>
                  <a:pt x="844526" y="448574"/>
                  <a:pt x="827920" y="466213"/>
                  <a:pt x="806069" y="466213"/>
                </a:cubicBezTo>
                <a:lnTo>
                  <a:pt x="420624" y="466213"/>
                </a:lnTo>
                <a:cubicBezTo>
                  <a:pt x="398773" y="466213"/>
                  <a:pt x="382167" y="448574"/>
                  <a:pt x="382167" y="427408"/>
                </a:cubicBezTo>
                <a:lnTo>
                  <a:pt x="382167" y="363908"/>
                </a:lnTo>
                <a:cubicBezTo>
                  <a:pt x="382167" y="290707"/>
                  <a:pt x="441600" y="231617"/>
                  <a:pt x="515019" y="231617"/>
                </a:cubicBezTo>
                <a:close/>
                <a:moveTo>
                  <a:pt x="616150" y="33084"/>
                </a:moveTo>
                <a:cubicBezTo>
                  <a:pt x="577842" y="33084"/>
                  <a:pt x="546500" y="63555"/>
                  <a:pt x="546500" y="101863"/>
                </a:cubicBezTo>
                <a:cubicBezTo>
                  <a:pt x="546500" y="140170"/>
                  <a:pt x="577842" y="170642"/>
                  <a:pt x="616150" y="170642"/>
                </a:cubicBezTo>
                <a:cubicBezTo>
                  <a:pt x="654457" y="170642"/>
                  <a:pt x="684929" y="140170"/>
                  <a:pt x="684929" y="101863"/>
                </a:cubicBezTo>
                <a:cubicBezTo>
                  <a:pt x="684929" y="63555"/>
                  <a:pt x="654457" y="33084"/>
                  <a:pt x="616150" y="33084"/>
                </a:cubicBezTo>
                <a:close/>
                <a:moveTo>
                  <a:pt x="616150" y="0"/>
                </a:moveTo>
                <a:cubicBezTo>
                  <a:pt x="671869" y="0"/>
                  <a:pt x="717142" y="46143"/>
                  <a:pt x="717142" y="101863"/>
                </a:cubicBezTo>
                <a:cubicBezTo>
                  <a:pt x="717142" y="158453"/>
                  <a:pt x="671869" y="203725"/>
                  <a:pt x="616150" y="203725"/>
                </a:cubicBezTo>
                <a:cubicBezTo>
                  <a:pt x="559559" y="203725"/>
                  <a:pt x="513416" y="158453"/>
                  <a:pt x="513416" y="101863"/>
                </a:cubicBezTo>
                <a:cubicBezTo>
                  <a:pt x="513416" y="46143"/>
                  <a:pt x="559559" y="0"/>
                  <a:pt x="6161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6" name="Freeform 18">
            <a:extLst>
              <a:ext uri="{FF2B5EF4-FFF2-40B4-BE49-F238E27FC236}">
                <a16:creationId xmlns:a16="http://schemas.microsoft.com/office/drawing/2014/main" id="{C71366F3-05A2-4E7D-9E22-9726B8A58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4204" y="5566519"/>
            <a:ext cx="922605" cy="1505508"/>
          </a:xfrm>
          <a:custGeom>
            <a:avLst/>
            <a:gdLst>
              <a:gd name="T0" fmla="*/ 0 w 1052"/>
              <a:gd name="T1" fmla="*/ 1717 h 1718"/>
              <a:gd name="T2" fmla="*/ 0 w 1052"/>
              <a:gd name="T3" fmla="*/ 561 h 1718"/>
              <a:gd name="T4" fmla="*/ 0 w 1052"/>
              <a:gd name="T5" fmla="*/ 561 h 1718"/>
              <a:gd name="T6" fmla="*/ 560 w 1052"/>
              <a:gd name="T7" fmla="*/ 0 h 1718"/>
              <a:gd name="T8" fmla="*/ 1051 w 1052"/>
              <a:gd name="T9" fmla="*/ 0 h 1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2" h="1718">
                <a:moveTo>
                  <a:pt x="0" y="1717"/>
                </a:moveTo>
                <a:lnTo>
                  <a:pt x="0" y="561"/>
                </a:lnTo>
                <a:lnTo>
                  <a:pt x="0" y="561"/>
                </a:lnTo>
                <a:cubicBezTo>
                  <a:pt x="0" y="252"/>
                  <a:pt x="250" y="0"/>
                  <a:pt x="560" y="0"/>
                </a:cubicBezTo>
                <a:lnTo>
                  <a:pt x="1051" y="0"/>
                </a:lnTo>
              </a:path>
            </a:pathLst>
          </a:custGeom>
          <a:noFill/>
          <a:ln w="635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7" name="Freeform 19">
            <a:extLst>
              <a:ext uri="{FF2B5EF4-FFF2-40B4-BE49-F238E27FC236}">
                <a16:creationId xmlns:a16="http://schemas.microsoft.com/office/drawing/2014/main" id="{646E9617-5EE6-4978-BE31-0D6B3A89D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6259" y="5419828"/>
            <a:ext cx="189152" cy="301102"/>
          </a:xfrm>
          <a:custGeom>
            <a:avLst/>
            <a:gdLst>
              <a:gd name="T0" fmla="*/ 29 w 214"/>
              <a:gd name="T1" fmla="*/ 343 h 344"/>
              <a:gd name="T2" fmla="*/ 0 w 214"/>
              <a:gd name="T3" fmla="*/ 313 h 344"/>
              <a:gd name="T4" fmla="*/ 151 w 214"/>
              <a:gd name="T5" fmla="*/ 171 h 344"/>
              <a:gd name="T6" fmla="*/ 0 w 214"/>
              <a:gd name="T7" fmla="*/ 30 h 344"/>
              <a:gd name="T8" fmla="*/ 29 w 214"/>
              <a:gd name="T9" fmla="*/ 0 h 344"/>
              <a:gd name="T10" fmla="*/ 213 w 214"/>
              <a:gd name="T11" fmla="*/ 171 h 344"/>
              <a:gd name="T12" fmla="*/ 29 w 214"/>
              <a:gd name="T13" fmla="*/ 343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4" h="344">
                <a:moveTo>
                  <a:pt x="29" y="343"/>
                </a:moveTo>
                <a:lnTo>
                  <a:pt x="0" y="313"/>
                </a:lnTo>
                <a:lnTo>
                  <a:pt x="151" y="171"/>
                </a:lnTo>
                <a:lnTo>
                  <a:pt x="0" y="30"/>
                </a:lnTo>
                <a:lnTo>
                  <a:pt x="29" y="0"/>
                </a:lnTo>
                <a:lnTo>
                  <a:pt x="213" y="171"/>
                </a:lnTo>
                <a:lnTo>
                  <a:pt x="29" y="34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8" name="Freeform 20">
            <a:extLst>
              <a:ext uri="{FF2B5EF4-FFF2-40B4-BE49-F238E27FC236}">
                <a16:creationId xmlns:a16="http://schemas.microsoft.com/office/drawing/2014/main" id="{718685E7-86B8-4F14-B4AA-0F8896141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6564" y="7072027"/>
            <a:ext cx="3331418" cy="4076453"/>
          </a:xfrm>
          <a:custGeom>
            <a:avLst/>
            <a:gdLst>
              <a:gd name="T0" fmla="*/ 3479 w 3806"/>
              <a:gd name="T1" fmla="*/ 0 h 4658"/>
              <a:gd name="T2" fmla="*/ 326 w 3806"/>
              <a:gd name="T3" fmla="*/ 0 h 4658"/>
              <a:gd name="T4" fmla="*/ 326 w 3806"/>
              <a:gd name="T5" fmla="*/ 0 h 4658"/>
              <a:gd name="T6" fmla="*/ 0 w 3806"/>
              <a:gd name="T7" fmla="*/ 326 h 4658"/>
              <a:gd name="T8" fmla="*/ 0 w 3806"/>
              <a:gd name="T9" fmla="*/ 4330 h 4658"/>
              <a:gd name="T10" fmla="*/ 0 w 3806"/>
              <a:gd name="T11" fmla="*/ 4330 h 4658"/>
              <a:gd name="T12" fmla="*/ 326 w 3806"/>
              <a:gd name="T13" fmla="*/ 4657 h 4658"/>
              <a:gd name="T14" fmla="*/ 3479 w 3806"/>
              <a:gd name="T15" fmla="*/ 4657 h 4658"/>
              <a:gd name="T16" fmla="*/ 3479 w 3806"/>
              <a:gd name="T17" fmla="*/ 4657 h 4658"/>
              <a:gd name="T18" fmla="*/ 3805 w 3806"/>
              <a:gd name="T19" fmla="*/ 4330 h 4658"/>
              <a:gd name="T20" fmla="*/ 3805 w 3806"/>
              <a:gd name="T21" fmla="*/ 326 h 4658"/>
              <a:gd name="T22" fmla="*/ 3805 w 3806"/>
              <a:gd name="T23" fmla="*/ 326 h 4658"/>
              <a:gd name="T24" fmla="*/ 3479 w 3806"/>
              <a:gd name="T25" fmla="*/ 0 h 4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06" h="4658">
                <a:moveTo>
                  <a:pt x="3479" y="0"/>
                </a:moveTo>
                <a:lnTo>
                  <a:pt x="326" y="0"/>
                </a:lnTo>
                <a:lnTo>
                  <a:pt x="326" y="0"/>
                </a:lnTo>
                <a:cubicBezTo>
                  <a:pt x="146" y="0"/>
                  <a:pt x="0" y="146"/>
                  <a:pt x="0" y="326"/>
                </a:cubicBezTo>
                <a:lnTo>
                  <a:pt x="0" y="4330"/>
                </a:lnTo>
                <a:lnTo>
                  <a:pt x="0" y="4330"/>
                </a:lnTo>
                <a:cubicBezTo>
                  <a:pt x="0" y="4511"/>
                  <a:pt x="146" y="4657"/>
                  <a:pt x="326" y="4657"/>
                </a:cubicBezTo>
                <a:lnTo>
                  <a:pt x="3479" y="4657"/>
                </a:lnTo>
                <a:lnTo>
                  <a:pt x="3479" y="4657"/>
                </a:lnTo>
                <a:cubicBezTo>
                  <a:pt x="3659" y="4657"/>
                  <a:pt x="3805" y="4511"/>
                  <a:pt x="3805" y="4330"/>
                </a:cubicBezTo>
                <a:lnTo>
                  <a:pt x="3805" y="326"/>
                </a:lnTo>
                <a:lnTo>
                  <a:pt x="3805" y="326"/>
                </a:lnTo>
                <a:cubicBezTo>
                  <a:pt x="3805" y="146"/>
                  <a:pt x="3659" y="0"/>
                  <a:pt x="3479" y="0"/>
                </a:cubicBezTo>
              </a:path>
            </a:pathLst>
          </a:custGeom>
          <a:noFill/>
          <a:ln w="889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5B4AE971-E52C-4FBD-B18D-A48DF0566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4462" y="11704360"/>
            <a:ext cx="1116341" cy="1149486"/>
          </a:xfrm>
          <a:custGeom>
            <a:avLst/>
            <a:gdLst>
              <a:gd name="connsiteX0" fmla="*/ 790716 w 1116341"/>
              <a:gd name="connsiteY0" fmla="*/ 940219 h 1149486"/>
              <a:gd name="connsiteX1" fmla="*/ 795088 w 1116341"/>
              <a:gd name="connsiteY1" fmla="*/ 1045213 h 1149486"/>
              <a:gd name="connsiteX2" fmla="*/ 851048 w 1116341"/>
              <a:gd name="connsiteY2" fmla="*/ 955968 h 1149486"/>
              <a:gd name="connsiteX3" fmla="*/ 448718 w 1116341"/>
              <a:gd name="connsiteY3" fmla="*/ 934187 h 1149486"/>
              <a:gd name="connsiteX4" fmla="*/ 519352 w 1116341"/>
              <a:gd name="connsiteY4" fmla="*/ 934187 h 1149486"/>
              <a:gd name="connsiteX5" fmla="*/ 535719 w 1116341"/>
              <a:gd name="connsiteY5" fmla="*/ 950223 h 1149486"/>
              <a:gd name="connsiteX6" fmla="*/ 519352 w 1116341"/>
              <a:gd name="connsiteY6" fmla="*/ 968040 h 1149486"/>
              <a:gd name="connsiteX7" fmla="*/ 448718 w 1116341"/>
              <a:gd name="connsiteY7" fmla="*/ 968040 h 1149486"/>
              <a:gd name="connsiteX8" fmla="*/ 432351 w 1116341"/>
              <a:gd name="connsiteY8" fmla="*/ 950223 h 1149486"/>
              <a:gd name="connsiteX9" fmla="*/ 448718 w 1116341"/>
              <a:gd name="connsiteY9" fmla="*/ 934187 h 1149486"/>
              <a:gd name="connsiteX10" fmla="*/ 167055 w 1116341"/>
              <a:gd name="connsiteY10" fmla="*/ 934187 h 1149486"/>
              <a:gd name="connsiteX11" fmla="*/ 341636 w 1116341"/>
              <a:gd name="connsiteY11" fmla="*/ 934187 h 1149486"/>
              <a:gd name="connsiteX12" fmla="*/ 358138 w 1116341"/>
              <a:gd name="connsiteY12" fmla="*/ 950223 h 1149486"/>
              <a:gd name="connsiteX13" fmla="*/ 341636 w 1116341"/>
              <a:gd name="connsiteY13" fmla="*/ 968040 h 1149486"/>
              <a:gd name="connsiteX14" fmla="*/ 167055 w 1116341"/>
              <a:gd name="connsiteY14" fmla="*/ 968040 h 1149486"/>
              <a:gd name="connsiteX15" fmla="*/ 150552 w 1116341"/>
              <a:gd name="connsiteY15" fmla="*/ 950223 h 1149486"/>
              <a:gd name="connsiteX16" fmla="*/ 167055 w 1116341"/>
              <a:gd name="connsiteY16" fmla="*/ 934187 h 1149486"/>
              <a:gd name="connsiteX17" fmla="*/ 340797 w 1116341"/>
              <a:gd name="connsiteY17" fmla="*/ 826099 h 1149486"/>
              <a:gd name="connsiteX18" fmla="*/ 519177 w 1116341"/>
              <a:gd name="connsiteY18" fmla="*/ 826099 h 1149486"/>
              <a:gd name="connsiteX19" fmla="*/ 535710 w 1116341"/>
              <a:gd name="connsiteY19" fmla="*/ 843916 h 1149486"/>
              <a:gd name="connsiteX20" fmla="*/ 519177 w 1116341"/>
              <a:gd name="connsiteY20" fmla="*/ 859952 h 1149486"/>
              <a:gd name="connsiteX21" fmla="*/ 340797 w 1116341"/>
              <a:gd name="connsiteY21" fmla="*/ 859952 h 1149486"/>
              <a:gd name="connsiteX22" fmla="*/ 324264 w 1116341"/>
              <a:gd name="connsiteY22" fmla="*/ 843916 h 1149486"/>
              <a:gd name="connsiteX23" fmla="*/ 340797 w 1116341"/>
              <a:gd name="connsiteY23" fmla="*/ 826099 h 1149486"/>
              <a:gd name="connsiteX24" fmla="*/ 180291 w 1116341"/>
              <a:gd name="connsiteY24" fmla="*/ 754305 h 1149486"/>
              <a:gd name="connsiteX25" fmla="*/ 191532 w 1116341"/>
              <a:gd name="connsiteY25" fmla="*/ 758957 h 1149486"/>
              <a:gd name="connsiteX26" fmla="*/ 215744 w 1116341"/>
              <a:gd name="connsiteY26" fmla="*/ 783764 h 1149486"/>
              <a:gd name="connsiteX27" fmla="*/ 239955 w 1116341"/>
              <a:gd name="connsiteY27" fmla="*/ 758957 h 1149486"/>
              <a:gd name="connsiteX28" fmla="*/ 262438 w 1116341"/>
              <a:gd name="connsiteY28" fmla="*/ 758957 h 1149486"/>
              <a:gd name="connsiteX29" fmla="*/ 262438 w 1116341"/>
              <a:gd name="connsiteY29" fmla="*/ 782878 h 1149486"/>
              <a:gd name="connsiteX30" fmla="*/ 238226 w 1116341"/>
              <a:gd name="connsiteY30" fmla="*/ 807685 h 1149486"/>
              <a:gd name="connsiteX31" fmla="*/ 262438 w 1116341"/>
              <a:gd name="connsiteY31" fmla="*/ 831606 h 1149486"/>
              <a:gd name="connsiteX32" fmla="*/ 262438 w 1116341"/>
              <a:gd name="connsiteY32" fmla="*/ 855527 h 1149486"/>
              <a:gd name="connsiteX33" fmla="*/ 251197 w 1116341"/>
              <a:gd name="connsiteY33" fmla="*/ 859957 h 1149486"/>
              <a:gd name="connsiteX34" fmla="*/ 239955 w 1116341"/>
              <a:gd name="connsiteY34" fmla="*/ 855527 h 1149486"/>
              <a:gd name="connsiteX35" fmla="*/ 215744 w 1116341"/>
              <a:gd name="connsiteY35" fmla="*/ 830720 h 1149486"/>
              <a:gd name="connsiteX36" fmla="*/ 191532 w 1116341"/>
              <a:gd name="connsiteY36" fmla="*/ 855527 h 1149486"/>
              <a:gd name="connsiteX37" fmla="*/ 180291 w 1116341"/>
              <a:gd name="connsiteY37" fmla="*/ 859957 h 1149486"/>
              <a:gd name="connsiteX38" fmla="*/ 169050 w 1116341"/>
              <a:gd name="connsiteY38" fmla="*/ 855527 h 1149486"/>
              <a:gd name="connsiteX39" fmla="*/ 169050 w 1116341"/>
              <a:gd name="connsiteY39" fmla="*/ 831606 h 1149486"/>
              <a:gd name="connsiteX40" fmla="*/ 193261 w 1116341"/>
              <a:gd name="connsiteY40" fmla="*/ 807685 h 1149486"/>
              <a:gd name="connsiteX41" fmla="*/ 169050 w 1116341"/>
              <a:gd name="connsiteY41" fmla="*/ 782878 h 1149486"/>
              <a:gd name="connsiteX42" fmla="*/ 169050 w 1116341"/>
              <a:gd name="connsiteY42" fmla="*/ 758957 h 1149486"/>
              <a:gd name="connsiteX43" fmla="*/ 180291 w 1116341"/>
              <a:gd name="connsiteY43" fmla="*/ 754305 h 1149486"/>
              <a:gd name="connsiteX44" fmla="*/ 340797 w 1116341"/>
              <a:gd name="connsiteY44" fmla="*/ 752755 h 1149486"/>
              <a:gd name="connsiteX45" fmla="*/ 519177 w 1116341"/>
              <a:gd name="connsiteY45" fmla="*/ 752755 h 1149486"/>
              <a:gd name="connsiteX46" fmla="*/ 535710 w 1116341"/>
              <a:gd name="connsiteY46" fmla="*/ 769211 h 1149486"/>
              <a:gd name="connsiteX47" fmla="*/ 519177 w 1116341"/>
              <a:gd name="connsiteY47" fmla="*/ 786582 h 1149486"/>
              <a:gd name="connsiteX48" fmla="*/ 340797 w 1116341"/>
              <a:gd name="connsiteY48" fmla="*/ 786582 h 1149486"/>
              <a:gd name="connsiteX49" fmla="*/ 324264 w 1116341"/>
              <a:gd name="connsiteY49" fmla="*/ 769211 h 1149486"/>
              <a:gd name="connsiteX50" fmla="*/ 340797 w 1116341"/>
              <a:gd name="connsiteY50" fmla="*/ 752755 h 1149486"/>
              <a:gd name="connsiteX51" fmla="*/ 340797 w 1116341"/>
              <a:gd name="connsiteY51" fmla="*/ 609924 h 1149486"/>
              <a:gd name="connsiteX52" fmla="*/ 519177 w 1116341"/>
              <a:gd name="connsiteY52" fmla="*/ 609924 h 1149486"/>
              <a:gd name="connsiteX53" fmla="*/ 535710 w 1116341"/>
              <a:gd name="connsiteY53" fmla="*/ 627296 h 1149486"/>
              <a:gd name="connsiteX54" fmla="*/ 519177 w 1116341"/>
              <a:gd name="connsiteY54" fmla="*/ 643754 h 1149486"/>
              <a:gd name="connsiteX55" fmla="*/ 340797 w 1116341"/>
              <a:gd name="connsiteY55" fmla="*/ 643754 h 1149486"/>
              <a:gd name="connsiteX56" fmla="*/ 324264 w 1116341"/>
              <a:gd name="connsiteY56" fmla="*/ 627296 h 1149486"/>
              <a:gd name="connsiteX57" fmla="*/ 340797 w 1116341"/>
              <a:gd name="connsiteY57" fmla="*/ 609924 h 1149486"/>
              <a:gd name="connsiteX58" fmla="*/ 270966 w 1116341"/>
              <a:gd name="connsiteY58" fmla="*/ 538088 h 1149486"/>
              <a:gd name="connsiteX59" fmla="*/ 282454 w 1116341"/>
              <a:gd name="connsiteY59" fmla="*/ 542610 h 1149486"/>
              <a:gd name="connsiteX60" fmla="*/ 282454 w 1116341"/>
              <a:gd name="connsiteY60" fmla="*/ 565005 h 1149486"/>
              <a:gd name="connsiteX61" fmla="*/ 209992 w 1116341"/>
              <a:gd name="connsiteY61" fmla="*/ 635638 h 1149486"/>
              <a:gd name="connsiteX62" fmla="*/ 197620 w 1116341"/>
              <a:gd name="connsiteY62" fmla="*/ 639945 h 1149486"/>
              <a:gd name="connsiteX63" fmla="*/ 185249 w 1116341"/>
              <a:gd name="connsiteY63" fmla="*/ 634776 h 1149486"/>
              <a:gd name="connsiteX64" fmla="*/ 149018 w 1116341"/>
              <a:gd name="connsiteY64" fmla="*/ 595153 h 1149486"/>
              <a:gd name="connsiteX65" fmla="*/ 150785 w 1116341"/>
              <a:gd name="connsiteY65" fmla="*/ 572758 h 1149486"/>
              <a:gd name="connsiteX66" fmla="*/ 173761 w 1116341"/>
              <a:gd name="connsiteY66" fmla="*/ 573619 h 1149486"/>
              <a:gd name="connsiteX67" fmla="*/ 198504 w 1116341"/>
              <a:gd name="connsiteY67" fmla="*/ 600322 h 1149486"/>
              <a:gd name="connsiteX68" fmla="*/ 259478 w 1116341"/>
              <a:gd name="connsiteY68" fmla="*/ 542610 h 1149486"/>
              <a:gd name="connsiteX69" fmla="*/ 270966 w 1116341"/>
              <a:gd name="connsiteY69" fmla="*/ 538088 h 1149486"/>
              <a:gd name="connsiteX70" fmla="*/ 340797 w 1116341"/>
              <a:gd name="connsiteY70" fmla="*/ 536580 h 1149486"/>
              <a:gd name="connsiteX71" fmla="*/ 519177 w 1116341"/>
              <a:gd name="connsiteY71" fmla="*/ 536580 h 1149486"/>
              <a:gd name="connsiteX72" fmla="*/ 535710 w 1116341"/>
              <a:gd name="connsiteY72" fmla="*/ 553505 h 1149486"/>
              <a:gd name="connsiteX73" fmla="*/ 519177 w 1116341"/>
              <a:gd name="connsiteY73" fmla="*/ 570430 h 1149486"/>
              <a:gd name="connsiteX74" fmla="*/ 340797 w 1116341"/>
              <a:gd name="connsiteY74" fmla="*/ 570430 h 1149486"/>
              <a:gd name="connsiteX75" fmla="*/ 324264 w 1116341"/>
              <a:gd name="connsiteY75" fmla="*/ 553505 h 1149486"/>
              <a:gd name="connsiteX76" fmla="*/ 340797 w 1116341"/>
              <a:gd name="connsiteY76" fmla="*/ 536580 h 1149486"/>
              <a:gd name="connsiteX77" fmla="*/ 909631 w 1116341"/>
              <a:gd name="connsiteY77" fmla="*/ 470372 h 1149486"/>
              <a:gd name="connsiteX78" fmla="*/ 799459 w 1116341"/>
              <a:gd name="connsiteY78" fmla="*/ 882473 h 1149486"/>
              <a:gd name="connsiteX79" fmla="*/ 792464 w 1116341"/>
              <a:gd name="connsiteY79" fmla="*/ 906971 h 1149486"/>
              <a:gd name="connsiteX80" fmla="*/ 865912 w 1116341"/>
              <a:gd name="connsiteY80" fmla="*/ 926220 h 1149486"/>
              <a:gd name="connsiteX81" fmla="*/ 872907 w 1116341"/>
              <a:gd name="connsiteY81" fmla="*/ 901721 h 1149486"/>
              <a:gd name="connsiteX82" fmla="*/ 874656 w 1116341"/>
              <a:gd name="connsiteY82" fmla="*/ 889472 h 1149486"/>
              <a:gd name="connsiteX83" fmla="*/ 982204 w 1116341"/>
              <a:gd name="connsiteY83" fmla="*/ 489621 h 1149486"/>
              <a:gd name="connsiteX84" fmla="*/ 340797 w 1116341"/>
              <a:gd name="connsiteY84" fmla="*/ 393748 h 1149486"/>
              <a:gd name="connsiteX85" fmla="*/ 519177 w 1116341"/>
              <a:gd name="connsiteY85" fmla="*/ 393748 h 1149486"/>
              <a:gd name="connsiteX86" fmla="*/ 535710 w 1116341"/>
              <a:gd name="connsiteY86" fmla="*/ 410206 h 1149486"/>
              <a:gd name="connsiteX87" fmla="*/ 519177 w 1116341"/>
              <a:gd name="connsiteY87" fmla="*/ 427578 h 1149486"/>
              <a:gd name="connsiteX88" fmla="*/ 340797 w 1116341"/>
              <a:gd name="connsiteY88" fmla="*/ 427578 h 1149486"/>
              <a:gd name="connsiteX89" fmla="*/ 324264 w 1116341"/>
              <a:gd name="connsiteY89" fmla="*/ 410206 h 1149486"/>
              <a:gd name="connsiteX90" fmla="*/ 340797 w 1116341"/>
              <a:gd name="connsiteY90" fmla="*/ 393748 h 1149486"/>
              <a:gd name="connsiteX91" fmla="*/ 270966 w 1116341"/>
              <a:gd name="connsiteY91" fmla="*/ 321955 h 1149486"/>
              <a:gd name="connsiteX92" fmla="*/ 282454 w 1116341"/>
              <a:gd name="connsiteY92" fmla="*/ 326606 h 1149486"/>
              <a:gd name="connsiteX93" fmla="*/ 282454 w 1116341"/>
              <a:gd name="connsiteY93" fmla="*/ 349641 h 1149486"/>
              <a:gd name="connsiteX94" fmla="*/ 209992 w 1116341"/>
              <a:gd name="connsiteY94" fmla="*/ 423176 h 1149486"/>
              <a:gd name="connsiteX95" fmla="*/ 197620 w 1116341"/>
              <a:gd name="connsiteY95" fmla="*/ 427606 h 1149486"/>
              <a:gd name="connsiteX96" fmla="*/ 185249 w 1116341"/>
              <a:gd name="connsiteY96" fmla="*/ 422290 h 1149486"/>
              <a:gd name="connsiteX97" fmla="*/ 149018 w 1116341"/>
              <a:gd name="connsiteY97" fmla="*/ 380650 h 1149486"/>
              <a:gd name="connsiteX98" fmla="*/ 150785 w 1116341"/>
              <a:gd name="connsiteY98" fmla="*/ 357615 h 1149486"/>
              <a:gd name="connsiteX99" fmla="*/ 173761 w 1116341"/>
              <a:gd name="connsiteY99" fmla="*/ 359387 h 1149486"/>
              <a:gd name="connsiteX100" fmla="*/ 198504 w 1116341"/>
              <a:gd name="connsiteY100" fmla="*/ 386852 h 1149486"/>
              <a:gd name="connsiteX101" fmla="*/ 259478 w 1116341"/>
              <a:gd name="connsiteY101" fmla="*/ 326606 h 1149486"/>
              <a:gd name="connsiteX102" fmla="*/ 270966 w 1116341"/>
              <a:gd name="connsiteY102" fmla="*/ 321955 h 1149486"/>
              <a:gd name="connsiteX103" fmla="*/ 340797 w 1116341"/>
              <a:gd name="connsiteY103" fmla="*/ 320404 h 1149486"/>
              <a:gd name="connsiteX104" fmla="*/ 519177 w 1116341"/>
              <a:gd name="connsiteY104" fmla="*/ 320404 h 1149486"/>
              <a:gd name="connsiteX105" fmla="*/ 535710 w 1116341"/>
              <a:gd name="connsiteY105" fmla="*/ 336860 h 1149486"/>
              <a:gd name="connsiteX106" fmla="*/ 519177 w 1116341"/>
              <a:gd name="connsiteY106" fmla="*/ 354231 h 1149486"/>
              <a:gd name="connsiteX107" fmla="*/ 340797 w 1116341"/>
              <a:gd name="connsiteY107" fmla="*/ 354231 h 1149486"/>
              <a:gd name="connsiteX108" fmla="*/ 324264 w 1116341"/>
              <a:gd name="connsiteY108" fmla="*/ 336860 h 1149486"/>
              <a:gd name="connsiteX109" fmla="*/ 340797 w 1116341"/>
              <a:gd name="connsiteY109" fmla="*/ 320404 h 1149486"/>
              <a:gd name="connsiteX110" fmla="*/ 975209 w 1116341"/>
              <a:gd name="connsiteY110" fmla="*/ 227137 h 1149486"/>
              <a:gd name="connsiteX111" fmla="*/ 918375 w 1116341"/>
              <a:gd name="connsiteY111" fmla="*/ 437999 h 1149486"/>
              <a:gd name="connsiteX112" fmla="*/ 990948 w 1116341"/>
              <a:gd name="connsiteY112" fmla="*/ 458123 h 1149486"/>
              <a:gd name="connsiteX113" fmla="*/ 1047782 w 1116341"/>
              <a:gd name="connsiteY113" fmla="*/ 246386 h 1149486"/>
              <a:gd name="connsiteX114" fmla="*/ 127498 w 1116341"/>
              <a:gd name="connsiteY114" fmla="*/ 213063 h 1149486"/>
              <a:gd name="connsiteX115" fmla="*/ 104793 w 1116341"/>
              <a:gd name="connsiteY115" fmla="*/ 234983 h 1149486"/>
              <a:gd name="connsiteX116" fmla="*/ 104793 w 1116341"/>
              <a:gd name="connsiteY116" fmla="*/ 1022350 h 1149486"/>
              <a:gd name="connsiteX117" fmla="*/ 127498 w 1116341"/>
              <a:gd name="connsiteY117" fmla="*/ 1044270 h 1149486"/>
              <a:gd name="connsiteX118" fmla="*/ 551911 w 1116341"/>
              <a:gd name="connsiteY118" fmla="*/ 1044270 h 1149486"/>
              <a:gd name="connsiteX119" fmla="*/ 574616 w 1116341"/>
              <a:gd name="connsiteY119" fmla="*/ 1022350 h 1149486"/>
              <a:gd name="connsiteX120" fmla="*/ 574616 w 1116341"/>
              <a:gd name="connsiteY120" fmla="*/ 234983 h 1149486"/>
              <a:gd name="connsiteX121" fmla="*/ 551911 w 1116341"/>
              <a:gd name="connsiteY121" fmla="*/ 213063 h 1149486"/>
              <a:gd name="connsiteX122" fmla="*/ 527459 w 1116341"/>
              <a:gd name="connsiteY122" fmla="*/ 213063 h 1149486"/>
              <a:gd name="connsiteX123" fmla="*/ 521346 w 1116341"/>
              <a:gd name="connsiteY123" fmla="*/ 234106 h 1149486"/>
              <a:gd name="connsiteX124" fmla="*/ 493401 w 1116341"/>
              <a:gd name="connsiteY124" fmla="*/ 249012 h 1149486"/>
              <a:gd name="connsiteX125" fmla="*/ 186008 w 1116341"/>
              <a:gd name="connsiteY125" fmla="*/ 249012 h 1149486"/>
              <a:gd name="connsiteX126" fmla="*/ 158063 w 1116341"/>
              <a:gd name="connsiteY126" fmla="*/ 234106 h 1149486"/>
              <a:gd name="connsiteX127" fmla="*/ 152823 w 1116341"/>
              <a:gd name="connsiteY127" fmla="*/ 213063 h 1149486"/>
              <a:gd name="connsiteX128" fmla="*/ 982204 w 1116341"/>
              <a:gd name="connsiteY128" fmla="*/ 195639 h 1149486"/>
              <a:gd name="connsiteX129" fmla="*/ 1057400 w 1116341"/>
              <a:gd name="connsiteY129" fmla="*/ 214888 h 1149486"/>
              <a:gd name="connsiteX130" fmla="*/ 1079260 w 1116341"/>
              <a:gd name="connsiteY130" fmla="*/ 254260 h 1149486"/>
              <a:gd name="connsiteX131" fmla="*/ 1078385 w 1116341"/>
              <a:gd name="connsiteY131" fmla="*/ 258635 h 1149486"/>
              <a:gd name="connsiteX132" fmla="*/ 1108114 w 1116341"/>
              <a:gd name="connsiteY132" fmla="*/ 284883 h 1149486"/>
              <a:gd name="connsiteX133" fmla="*/ 1114235 w 1116341"/>
              <a:gd name="connsiteY133" fmla="*/ 333006 h 1149486"/>
              <a:gd name="connsiteX134" fmla="*/ 1024174 w 1116341"/>
              <a:gd name="connsiteY134" fmla="*/ 669860 h 1149486"/>
              <a:gd name="connsiteX135" fmla="*/ 991822 w 1116341"/>
              <a:gd name="connsiteY135" fmla="*/ 661111 h 1149486"/>
              <a:gd name="connsiteX136" fmla="*/ 1082757 w 1116341"/>
              <a:gd name="connsiteY136" fmla="*/ 324256 h 1149486"/>
              <a:gd name="connsiteX137" fmla="*/ 1079260 w 1116341"/>
              <a:gd name="connsiteY137" fmla="*/ 301507 h 1149486"/>
              <a:gd name="connsiteX138" fmla="*/ 1069642 w 1116341"/>
              <a:gd name="connsiteY138" fmla="*/ 291008 h 1149486"/>
              <a:gd name="connsiteX139" fmla="*/ 989199 w 1116341"/>
              <a:gd name="connsiteY139" fmla="*/ 591990 h 1149486"/>
              <a:gd name="connsiteX140" fmla="*/ 1009310 w 1116341"/>
              <a:gd name="connsiteY140" fmla="*/ 591115 h 1149486"/>
              <a:gd name="connsiteX141" fmla="*/ 1010184 w 1116341"/>
              <a:gd name="connsiteY141" fmla="*/ 591115 h 1149486"/>
              <a:gd name="connsiteX142" fmla="*/ 991822 w 1116341"/>
              <a:gd name="connsiteY142" fmla="*/ 660236 h 1149486"/>
              <a:gd name="connsiteX143" fmla="*/ 990948 w 1116341"/>
              <a:gd name="connsiteY143" fmla="*/ 660236 h 1149486"/>
              <a:gd name="connsiteX144" fmla="*/ 972586 w 1116341"/>
              <a:gd name="connsiteY144" fmla="*/ 649737 h 1149486"/>
              <a:gd name="connsiteX145" fmla="*/ 900887 w 1116341"/>
              <a:gd name="connsiteY145" fmla="*/ 920095 h 1149486"/>
              <a:gd name="connsiteX146" fmla="*/ 893018 w 1116341"/>
              <a:gd name="connsiteY146" fmla="*/ 950718 h 1149486"/>
              <a:gd name="connsiteX147" fmla="*/ 890395 w 1116341"/>
              <a:gd name="connsiteY147" fmla="*/ 955093 h 1149486"/>
              <a:gd name="connsiteX148" fmla="*/ 811701 w 1116341"/>
              <a:gd name="connsiteY148" fmla="*/ 1079336 h 1149486"/>
              <a:gd name="connsiteX149" fmla="*/ 789841 w 1116341"/>
              <a:gd name="connsiteY149" fmla="*/ 1091585 h 1149486"/>
              <a:gd name="connsiteX150" fmla="*/ 782846 w 1116341"/>
              <a:gd name="connsiteY150" fmla="*/ 1090710 h 1149486"/>
              <a:gd name="connsiteX151" fmla="*/ 762736 w 1116341"/>
              <a:gd name="connsiteY151" fmla="*/ 1065337 h 1149486"/>
              <a:gd name="connsiteX152" fmla="*/ 756615 w 1116341"/>
              <a:gd name="connsiteY152" fmla="*/ 919220 h 1149486"/>
              <a:gd name="connsiteX153" fmla="*/ 756615 w 1116341"/>
              <a:gd name="connsiteY153" fmla="*/ 913971 h 1149486"/>
              <a:gd name="connsiteX154" fmla="*/ 760113 w 1116341"/>
              <a:gd name="connsiteY154" fmla="*/ 899972 h 1149486"/>
              <a:gd name="connsiteX155" fmla="*/ 765359 w 1116341"/>
              <a:gd name="connsiteY155" fmla="*/ 884222 h 1149486"/>
              <a:gd name="connsiteX156" fmla="*/ 771479 w 1116341"/>
              <a:gd name="connsiteY156" fmla="*/ 862349 h 1149486"/>
              <a:gd name="connsiteX157" fmla="*/ 944606 w 1116341"/>
              <a:gd name="connsiteY157" fmla="*/ 217513 h 1149486"/>
              <a:gd name="connsiteX158" fmla="*/ 958596 w 1116341"/>
              <a:gd name="connsiteY158" fmla="*/ 198264 h 1149486"/>
              <a:gd name="connsiteX159" fmla="*/ 982204 w 1116341"/>
              <a:gd name="connsiteY159" fmla="*/ 195639 h 1149486"/>
              <a:gd name="connsiteX160" fmla="*/ 199980 w 1116341"/>
              <a:gd name="connsiteY160" fmla="*/ 177114 h 1149486"/>
              <a:gd name="connsiteX161" fmla="*/ 185135 w 1116341"/>
              <a:gd name="connsiteY161" fmla="*/ 215693 h 1149486"/>
              <a:gd name="connsiteX162" fmla="*/ 186008 w 1116341"/>
              <a:gd name="connsiteY162" fmla="*/ 216570 h 1149486"/>
              <a:gd name="connsiteX163" fmla="*/ 493401 w 1116341"/>
              <a:gd name="connsiteY163" fmla="*/ 216570 h 1149486"/>
              <a:gd name="connsiteX164" fmla="*/ 509993 w 1116341"/>
              <a:gd name="connsiteY164" fmla="*/ 209555 h 1149486"/>
              <a:gd name="connsiteX165" fmla="*/ 494274 w 1116341"/>
              <a:gd name="connsiteY165" fmla="*/ 215693 h 1149486"/>
              <a:gd name="connsiteX166" fmla="*/ 479429 w 1116341"/>
              <a:gd name="connsiteY166" fmla="*/ 177114 h 1149486"/>
              <a:gd name="connsiteX167" fmla="*/ 70735 w 1116341"/>
              <a:gd name="connsiteY167" fmla="*/ 140288 h 1149486"/>
              <a:gd name="connsiteX168" fmla="*/ 33184 w 1116341"/>
              <a:gd name="connsiteY168" fmla="*/ 178867 h 1149486"/>
              <a:gd name="connsiteX169" fmla="*/ 33184 w 1116341"/>
              <a:gd name="connsiteY169" fmla="*/ 1078465 h 1149486"/>
              <a:gd name="connsiteX170" fmla="*/ 70735 w 1116341"/>
              <a:gd name="connsiteY170" fmla="*/ 1116168 h 1149486"/>
              <a:gd name="connsiteX171" fmla="*/ 607800 w 1116341"/>
              <a:gd name="connsiteY171" fmla="*/ 1116168 h 1149486"/>
              <a:gd name="connsiteX172" fmla="*/ 645351 w 1116341"/>
              <a:gd name="connsiteY172" fmla="*/ 1078465 h 1149486"/>
              <a:gd name="connsiteX173" fmla="*/ 645351 w 1116341"/>
              <a:gd name="connsiteY173" fmla="*/ 178867 h 1149486"/>
              <a:gd name="connsiteX174" fmla="*/ 607800 w 1116341"/>
              <a:gd name="connsiteY174" fmla="*/ 140288 h 1149486"/>
              <a:gd name="connsiteX175" fmla="*/ 499514 w 1116341"/>
              <a:gd name="connsiteY175" fmla="*/ 140288 h 1149486"/>
              <a:gd name="connsiteX176" fmla="*/ 516106 w 1116341"/>
              <a:gd name="connsiteY176" fmla="*/ 180621 h 1149486"/>
              <a:gd name="connsiteX177" fmla="*/ 551911 w 1116341"/>
              <a:gd name="connsiteY177" fmla="*/ 180621 h 1149486"/>
              <a:gd name="connsiteX178" fmla="*/ 606927 w 1116341"/>
              <a:gd name="connsiteY178" fmla="*/ 234983 h 1149486"/>
              <a:gd name="connsiteX179" fmla="*/ 606927 w 1116341"/>
              <a:gd name="connsiteY179" fmla="*/ 1022350 h 1149486"/>
              <a:gd name="connsiteX180" fmla="*/ 551911 w 1116341"/>
              <a:gd name="connsiteY180" fmla="*/ 1076712 h 1149486"/>
              <a:gd name="connsiteX181" fmla="*/ 127498 w 1116341"/>
              <a:gd name="connsiteY181" fmla="*/ 1076712 h 1149486"/>
              <a:gd name="connsiteX182" fmla="*/ 71609 w 1116341"/>
              <a:gd name="connsiteY182" fmla="*/ 1022350 h 1149486"/>
              <a:gd name="connsiteX183" fmla="*/ 71609 w 1116341"/>
              <a:gd name="connsiteY183" fmla="*/ 234983 h 1149486"/>
              <a:gd name="connsiteX184" fmla="*/ 127498 w 1116341"/>
              <a:gd name="connsiteY184" fmla="*/ 180621 h 1149486"/>
              <a:gd name="connsiteX185" fmla="*/ 164176 w 1116341"/>
              <a:gd name="connsiteY185" fmla="*/ 180621 h 1149486"/>
              <a:gd name="connsiteX186" fmla="*/ 179022 w 1116341"/>
              <a:gd name="connsiteY186" fmla="*/ 140288 h 1149486"/>
              <a:gd name="connsiteX187" fmla="*/ 341212 w 1116341"/>
              <a:gd name="connsiteY187" fmla="*/ 69485 h 1149486"/>
              <a:gd name="connsiteX188" fmla="*/ 358161 w 1116341"/>
              <a:gd name="connsiteY188" fmla="*/ 88786 h 1149486"/>
              <a:gd name="connsiteX189" fmla="*/ 341212 w 1116341"/>
              <a:gd name="connsiteY189" fmla="*/ 107169 h 1149486"/>
              <a:gd name="connsiteX190" fmla="*/ 324264 w 1116341"/>
              <a:gd name="connsiteY190" fmla="*/ 88786 h 1149486"/>
              <a:gd name="connsiteX191" fmla="*/ 341212 w 1116341"/>
              <a:gd name="connsiteY191" fmla="*/ 69485 h 1149486"/>
              <a:gd name="connsiteX192" fmla="*/ 212206 w 1116341"/>
              <a:gd name="connsiteY192" fmla="*/ 33318 h 1149486"/>
              <a:gd name="connsiteX193" fmla="*/ 212206 w 1116341"/>
              <a:gd name="connsiteY193" fmla="*/ 144672 h 1149486"/>
              <a:gd name="connsiteX194" fmla="*/ 466330 w 1116341"/>
              <a:gd name="connsiteY194" fmla="*/ 144672 h 1149486"/>
              <a:gd name="connsiteX195" fmla="*/ 466330 w 1116341"/>
              <a:gd name="connsiteY195" fmla="*/ 33318 h 1149486"/>
              <a:gd name="connsiteX196" fmla="*/ 211333 w 1116341"/>
              <a:gd name="connsiteY196" fmla="*/ 0 h 1149486"/>
              <a:gd name="connsiteX197" fmla="*/ 468076 w 1116341"/>
              <a:gd name="connsiteY197" fmla="*/ 0 h 1149486"/>
              <a:gd name="connsiteX198" fmla="*/ 498641 w 1116341"/>
              <a:gd name="connsiteY198" fmla="*/ 31565 h 1149486"/>
              <a:gd name="connsiteX199" fmla="*/ 498641 w 1116341"/>
              <a:gd name="connsiteY199" fmla="*/ 107847 h 1149486"/>
              <a:gd name="connsiteX200" fmla="*/ 607800 w 1116341"/>
              <a:gd name="connsiteY200" fmla="*/ 107847 h 1149486"/>
              <a:gd name="connsiteX201" fmla="*/ 678536 w 1116341"/>
              <a:gd name="connsiteY201" fmla="*/ 178867 h 1149486"/>
              <a:gd name="connsiteX202" fmla="*/ 678536 w 1116341"/>
              <a:gd name="connsiteY202" fmla="*/ 1078465 h 1149486"/>
              <a:gd name="connsiteX203" fmla="*/ 607800 w 1116341"/>
              <a:gd name="connsiteY203" fmla="*/ 1149486 h 1149486"/>
              <a:gd name="connsiteX204" fmla="*/ 70735 w 1116341"/>
              <a:gd name="connsiteY204" fmla="*/ 1149486 h 1149486"/>
              <a:gd name="connsiteX205" fmla="*/ 0 w 1116341"/>
              <a:gd name="connsiteY205" fmla="*/ 1078465 h 1149486"/>
              <a:gd name="connsiteX206" fmla="*/ 0 w 1116341"/>
              <a:gd name="connsiteY206" fmla="*/ 178867 h 1149486"/>
              <a:gd name="connsiteX207" fmla="*/ 70735 w 1116341"/>
              <a:gd name="connsiteY207" fmla="*/ 107847 h 1149486"/>
              <a:gd name="connsiteX208" fmla="*/ 179895 w 1116341"/>
              <a:gd name="connsiteY208" fmla="*/ 107847 h 1149486"/>
              <a:gd name="connsiteX209" fmla="*/ 179895 w 1116341"/>
              <a:gd name="connsiteY209" fmla="*/ 31565 h 1149486"/>
              <a:gd name="connsiteX210" fmla="*/ 211333 w 1116341"/>
              <a:gd name="connsiteY210" fmla="*/ 0 h 1149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1116341" h="1149486">
                <a:moveTo>
                  <a:pt x="790716" y="940219"/>
                </a:moveTo>
                <a:lnTo>
                  <a:pt x="795088" y="1045213"/>
                </a:lnTo>
                <a:lnTo>
                  <a:pt x="851048" y="955968"/>
                </a:lnTo>
                <a:close/>
                <a:moveTo>
                  <a:pt x="448718" y="934187"/>
                </a:moveTo>
                <a:lnTo>
                  <a:pt x="519352" y="934187"/>
                </a:lnTo>
                <a:cubicBezTo>
                  <a:pt x="527966" y="934187"/>
                  <a:pt x="535719" y="941314"/>
                  <a:pt x="535719" y="950223"/>
                </a:cubicBezTo>
                <a:cubicBezTo>
                  <a:pt x="535719" y="960022"/>
                  <a:pt x="527966" y="968040"/>
                  <a:pt x="519352" y="968040"/>
                </a:cubicBezTo>
                <a:lnTo>
                  <a:pt x="448718" y="968040"/>
                </a:lnTo>
                <a:cubicBezTo>
                  <a:pt x="440104" y="968040"/>
                  <a:pt x="432351" y="960022"/>
                  <a:pt x="432351" y="950223"/>
                </a:cubicBezTo>
                <a:cubicBezTo>
                  <a:pt x="432351" y="941314"/>
                  <a:pt x="440104" y="934187"/>
                  <a:pt x="448718" y="934187"/>
                </a:cubicBezTo>
                <a:close/>
                <a:moveTo>
                  <a:pt x="167055" y="934187"/>
                </a:moveTo>
                <a:lnTo>
                  <a:pt x="341636" y="934187"/>
                </a:lnTo>
                <a:cubicBezTo>
                  <a:pt x="350321" y="934187"/>
                  <a:pt x="358138" y="941314"/>
                  <a:pt x="358138" y="950223"/>
                </a:cubicBezTo>
                <a:cubicBezTo>
                  <a:pt x="358138" y="960022"/>
                  <a:pt x="350321" y="968040"/>
                  <a:pt x="341636" y="968040"/>
                </a:cubicBezTo>
                <a:lnTo>
                  <a:pt x="167055" y="968040"/>
                </a:lnTo>
                <a:cubicBezTo>
                  <a:pt x="157500" y="968040"/>
                  <a:pt x="150552" y="960022"/>
                  <a:pt x="150552" y="950223"/>
                </a:cubicBezTo>
                <a:cubicBezTo>
                  <a:pt x="150552" y="941314"/>
                  <a:pt x="157500" y="934187"/>
                  <a:pt x="167055" y="934187"/>
                </a:cubicBezTo>
                <a:close/>
                <a:moveTo>
                  <a:pt x="340797" y="826099"/>
                </a:moveTo>
                <a:lnTo>
                  <a:pt x="519177" y="826099"/>
                </a:lnTo>
                <a:cubicBezTo>
                  <a:pt x="527879" y="826099"/>
                  <a:pt x="535710" y="834117"/>
                  <a:pt x="535710" y="843916"/>
                </a:cubicBezTo>
                <a:cubicBezTo>
                  <a:pt x="535710" y="852825"/>
                  <a:pt x="527879" y="859952"/>
                  <a:pt x="519177" y="859952"/>
                </a:cubicBezTo>
                <a:lnTo>
                  <a:pt x="340797" y="859952"/>
                </a:lnTo>
                <a:cubicBezTo>
                  <a:pt x="331225" y="859952"/>
                  <a:pt x="324264" y="852825"/>
                  <a:pt x="324264" y="843916"/>
                </a:cubicBezTo>
                <a:cubicBezTo>
                  <a:pt x="324264" y="834117"/>
                  <a:pt x="331225" y="826099"/>
                  <a:pt x="340797" y="826099"/>
                </a:cubicBezTo>
                <a:close/>
                <a:moveTo>
                  <a:pt x="180291" y="754305"/>
                </a:moveTo>
                <a:cubicBezTo>
                  <a:pt x="184398" y="754305"/>
                  <a:pt x="188506" y="755856"/>
                  <a:pt x="191532" y="758957"/>
                </a:cubicBezTo>
                <a:lnTo>
                  <a:pt x="215744" y="783764"/>
                </a:lnTo>
                <a:lnTo>
                  <a:pt x="239955" y="758957"/>
                </a:lnTo>
                <a:cubicBezTo>
                  <a:pt x="246008" y="752755"/>
                  <a:pt x="256385" y="752755"/>
                  <a:pt x="262438" y="758957"/>
                </a:cubicBezTo>
                <a:cubicBezTo>
                  <a:pt x="269355" y="766045"/>
                  <a:pt x="269355" y="775790"/>
                  <a:pt x="262438" y="782878"/>
                </a:cubicBezTo>
                <a:lnTo>
                  <a:pt x="238226" y="807685"/>
                </a:lnTo>
                <a:lnTo>
                  <a:pt x="262438" y="831606"/>
                </a:lnTo>
                <a:cubicBezTo>
                  <a:pt x="269355" y="838694"/>
                  <a:pt x="269355" y="848439"/>
                  <a:pt x="262438" y="855527"/>
                </a:cubicBezTo>
                <a:cubicBezTo>
                  <a:pt x="259844" y="858185"/>
                  <a:pt x="255520" y="859957"/>
                  <a:pt x="251197" y="859957"/>
                </a:cubicBezTo>
                <a:cubicBezTo>
                  <a:pt x="247738" y="859957"/>
                  <a:pt x="242549" y="858185"/>
                  <a:pt x="239955" y="855527"/>
                </a:cubicBezTo>
                <a:lnTo>
                  <a:pt x="215744" y="830720"/>
                </a:lnTo>
                <a:lnTo>
                  <a:pt x="191532" y="855527"/>
                </a:lnTo>
                <a:cubicBezTo>
                  <a:pt x="188938" y="858185"/>
                  <a:pt x="183750" y="859957"/>
                  <a:pt x="180291" y="859957"/>
                </a:cubicBezTo>
                <a:cubicBezTo>
                  <a:pt x="175967" y="859957"/>
                  <a:pt x="171644" y="858185"/>
                  <a:pt x="169050" y="855527"/>
                </a:cubicBezTo>
                <a:cubicBezTo>
                  <a:pt x="162132" y="848439"/>
                  <a:pt x="162132" y="838694"/>
                  <a:pt x="169050" y="831606"/>
                </a:cubicBezTo>
                <a:lnTo>
                  <a:pt x="193261" y="807685"/>
                </a:lnTo>
                <a:lnTo>
                  <a:pt x="169050" y="782878"/>
                </a:lnTo>
                <a:cubicBezTo>
                  <a:pt x="162132" y="775790"/>
                  <a:pt x="162132" y="766045"/>
                  <a:pt x="169050" y="758957"/>
                </a:cubicBezTo>
                <a:cubicBezTo>
                  <a:pt x="172077" y="755856"/>
                  <a:pt x="176184" y="754305"/>
                  <a:pt x="180291" y="754305"/>
                </a:cubicBezTo>
                <a:close/>
                <a:moveTo>
                  <a:pt x="340797" y="752755"/>
                </a:moveTo>
                <a:lnTo>
                  <a:pt x="519177" y="752755"/>
                </a:lnTo>
                <a:cubicBezTo>
                  <a:pt x="527879" y="752755"/>
                  <a:pt x="535710" y="759155"/>
                  <a:pt x="535710" y="769211"/>
                </a:cubicBezTo>
                <a:cubicBezTo>
                  <a:pt x="535710" y="778354"/>
                  <a:pt x="527879" y="786582"/>
                  <a:pt x="519177" y="786582"/>
                </a:cubicBezTo>
                <a:lnTo>
                  <a:pt x="340797" y="786582"/>
                </a:lnTo>
                <a:cubicBezTo>
                  <a:pt x="331225" y="786582"/>
                  <a:pt x="324264" y="778354"/>
                  <a:pt x="324264" y="769211"/>
                </a:cubicBezTo>
                <a:cubicBezTo>
                  <a:pt x="324264" y="759155"/>
                  <a:pt x="331225" y="752755"/>
                  <a:pt x="340797" y="752755"/>
                </a:cubicBezTo>
                <a:close/>
                <a:moveTo>
                  <a:pt x="340797" y="609924"/>
                </a:moveTo>
                <a:lnTo>
                  <a:pt x="519177" y="609924"/>
                </a:lnTo>
                <a:cubicBezTo>
                  <a:pt x="527879" y="609924"/>
                  <a:pt x="535710" y="618153"/>
                  <a:pt x="535710" y="627296"/>
                </a:cubicBezTo>
                <a:cubicBezTo>
                  <a:pt x="535710" y="636439"/>
                  <a:pt x="527879" y="643754"/>
                  <a:pt x="519177" y="643754"/>
                </a:cubicBezTo>
                <a:lnTo>
                  <a:pt x="340797" y="643754"/>
                </a:lnTo>
                <a:cubicBezTo>
                  <a:pt x="331225" y="643754"/>
                  <a:pt x="324264" y="636439"/>
                  <a:pt x="324264" y="627296"/>
                </a:cubicBezTo>
                <a:cubicBezTo>
                  <a:pt x="324264" y="618153"/>
                  <a:pt x="331225" y="609924"/>
                  <a:pt x="340797" y="609924"/>
                </a:cubicBezTo>
                <a:close/>
                <a:moveTo>
                  <a:pt x="270966" y="538088"/>
                </a:moveTo>
                <a:cubicBezTo>
                  <a:pt x="275164" y="538088"/>
                  <a:pt x="279361" y="539595"/>
                  <a:pt x="282454" y="542610"/>
                </a:cubicBezTo>
                <a:cubicBezTo>
                  <a:pt x="288639" y="548639"/>
                  <a:pt x="288639" y="558976"/>
                  <a:pt x="282454" y="565005"/>
                </a:cubicBezTo>
                <a:lnTo>
                  <a:pt x="209992" y="635638"/>
                </a:lnTo>
                <a:cubicBezTo>
                  <a:pt x="207341" y="639083"/>
                  <a:pt x="202039" y="639945"/>
                  <a:pt x="197620" y="639945"/>
                </a:cubicBezTo>
                <a:cubicBezTo>
                  <a:pt x="193202" y="639945"/>
                  <a:pt x="188783" y="638222"/>
                  <a:pt x="185249" y="634776"/>
                </a:cubicBezTo>
                <a:lnTo>
                  <a:pt x="149018" y="595153"/>
                </a:lnTo>
                <a:cubicBezTo>
                  <a:pt x="142832" y="588262"/>
                  <a:pt x="143716" y="578787"/>
                  <a:pt x="150785" y="572758"/>
                </a:cubicBezTo>
                <a:cubicBezTo>
                  <a:pt x="157855" y="566728"/>
                  <a:pt x="167575" y="566728"/>
                  <a:pt x="173761" y="573619"/>
                </a:cubicBezTo>
                <a:lnTo>
                  <a:pt x="198504" y="600322"/>
                </a:lnTo>
                <a:lnTo>
                  <a:pt x="259478" y="542610"/>
                </a:lnTo>
                <a:cubicBezTo>
                  <a:pt x="262571" y="539595"/>
                  <a:pt x="266769" y="538088"/>
                  <a:pt x="270966" y="538088"/>
                </a:cubicBezTo>
                <a:close/>
                <a:moveTo>
                  <a:pt x="340797" y="536580"/>
                </a:moveTo>
                <a:lnTo>
                  <a:pt x="519177" y="536580"/>
                </a:lnTo>
                <a:cubicBezTo>
                  <a:pt x="527879" y="536580"/>
                  <a:pt x="535710" y="543706"/>
                  <a:pt x="535710" y="553505"/>
                </a:cubicBezTo>
                <a:cubicBezTo>
                  <a:pt x="535710" y="562413"/>
                  <a:pt x="527879" y="570430"/>
                  <a:pt x="519177" y="570430"/>
                </a:cubicBezTo>
                <a:lnTo>
                  <a:pt x="340797" y="570430"/>
                </a:lnTo>
                <a:cubicBezTo>
                  <a:pt x="331225" y="570430"/>
                  <a:pt x="324264" y="562413"/>
                  <a:pt x="324264" y="553505"/>
                </a:cubicBezTo>
                <a:cubicBezTo>
                  <a:pt x="324264" y="543706"/>
                  <a:pt x="331225" y="536580"/>
                  <a:pt x="340797" y="536580"/>
                </a:cubicBezTo>
                <a:close/>
                <a:moveTo>
                  <a:pt x="909631" y="470372"/>
                </a:moveTo>
                <a:lnTo>
                  <a:pt x="799459" y="882473"/>
                </a:lnTo>
                <a:lnTo>
                  <a:pt x="792464" y="906971"/>
                </a:lnTo>
                <a:lnTo>
                  <a:pt x="865912" y="926220"/>
                </a:lnTo>
                <a:lnTo>
                  <a:pt x="872907" y="901721"/>
                </a:lnTo>
                <a:lnTo>
                  <a:pt x="874656" y="889472"/>
                </a:lnTo>
                <a:lnTo>
                  <a:pt x="982204" y="489621"/>
                </a:lnTo>
                <a:close/>
                <a:moveTo>
                  <a:pt x="340797" y="393748"/>
                </a:moveTo>
                <a:lnTo>
                  <a:pt x="519177" y="393748"/>
                </a:lnTo>
                <a:cubicBezTo>
                  <a:pt x="527879" y="393748"/>
                  <a:pt x="535710" y="401063"/>
                  <a:pt x="535710" y="410206"/>
                </a:cubicBezTo>
                <a:cubicBezTo>
                  <a:pt x="535710" y="420263"/>
                  <a:pt x="527879" y="427578"/>
                  <a:pt x="519177" y="427578"/>
                </a:cubicBezTo>
                <a:lnTo>
                  <a:pt x="340797" y="427578"/>
                </a:lnTo>
                <a:cubicBezTo>
                  <a:pt x="331225" y="427578"/>
                  <a:pt x="324264" y="420263"/>
                  <a:pt x="324264" y="410206"/>
                </a:cubicBezTo>
                <a:cubicBezTo>
                  <a:pt x="324264" y="401063"/>
                  <a:pt x="331225" y="393748"/>
                  <a:pt x="340797" y="393748"/>
                </a:cubicBezTo>
                <a:close/>
                <a:moveTo>
                  <a:pt x="270966" y="321955"/>
                </a:moveTo>
                <a:cubicBezTo>
                  <a:pt x="275164" y="321955"/>
                  <a:pt x="279361" y="323505"/>
                  <a:pt x="282454" y="326606"/>
                </a:cubicBezTo>
                <a:cubicBezTo>
                  <a:pt x="288639" y="332808"/>
                  <a:pt x="288639" y="343439"/>
                  <a:pt x="282454" y="349641"/>
                </a:cubicBezTo>
                <a:lnTo>
                  <a:pt x="209992" y="423176"/>
                </a:lnTo>
                <a:cubicBezTo>
                  <a:pt x="207341" y="426720"/>
                  <a:pt x="202039" y="427606"/>
                  <a:pt x="197620" y="427606"/>
                </a:cubicBezTo>
                <a:cubicBezTo>
                  <a:pt x="193202" y="427606"/>
                  <a:pt x="188783" y="425834"/>
                  <a:pt x="185249" y="422290"/>
                </a:cubicBezTo>
                <a:lnTo>
                  <a:pt x="149018" y="380650"/>
                </a:lnTo>
                <a:cubicBezTo>
                  <a:pt x="142832" y="374448"/>
                  <a:pt x="143716" y="363816"/>
                  <a:pt x="150785" y="357615"/>
                </a:cubicBezTo>
                <a:cubicBezTo>
                  <a:pt x="157855" y="351413"/>
                  <a:pt x="167575" y="352299"/>
                  <a:pt x="173761" y="359387"/>
                </a:cubicBezTo>
                <a:lnTo>
                  <a:pt x="198504" y="386852"/>
                </a:lnTo>
                <a:lnTo>
                  <a:pt x="259478" y="326606"/>
                </a:lnTo>
                <a:cubicBezTo>
                  <a:pt x="262571" y="323505"/>
                  <a:pt x="266769" y="321955"/>
                  <a:pt x="270966" y="321955"/>
                </a:cubicBezTo>
                <a:close/>
                <a:moveTo>
                  <a:pt x="340797" y="320404"/>
                </a:moveTo>
                <a:lnTo>
                  <a:pt x="519177" y="320404"/>
                </a:lnTo>
                <a:cubicBezTo>
                  <a:pt x="527879" y="320404"/>
                  <a:pt x="535710" y="327718"/>
                  <a:pt x="535710" y="336860"/>
                </a:cubicBezTo>
                <a:cubicBezTo>
                  <a:pt x="535710" y="346917"/>
                  <a:pt x="527879" y="354231"/>
                  <a:pt x="519177" y="354231"/>
                </a:cubicBezTo>
                <a:lnTo>
                  <a:pt x="340797" y="354231"/>
                </a:lnTo>
                <a:cubicBezTo>
                  <a:pt x="331225" y="354231"/>
                  <a:pt x="324264" y="346917"/>
                  <a:pt x="324264" y="336860"/>
                </a:cubicBezTo>
                <a:cubicBezTo>
                  <a:pt x="324264" y="327718"/>
                  <a:pt x="331225" y="320404"/>
                  <a:pt x="340797" y="320404"/>
                </a:cubicBezTo>
                <a:close/>
                <a:moveTo>
                  <a:pt x="975209" y="227137"/>
                </a:moveTo>
                <a:lnTo>
                  <a:pt x="918375" y="437999"/>
                </a:lnTo>
                <a:lnTo>
                  <a:pt x="990948" y="458123"/>
                </a:lnTo>
                <a:lnTo>
                  <a:pt x="1047782" y="246386"/>
                </a:lnTo>
                <a:close/>
                <a:moveTo>
                  <a:pt x="127498" y="213063"/>
                </a:moveTo>
                <a:cubicBezTo>
                  <a:pt x="114399" y="213063"/>
                  <a:pt x="104793" y="222707"/>
                  <a:pt x="104793" y="234983"/>
                </a:cubicBezTo>
                <a:lnTo>
                  <a:pt x="104793" y="1022350"/>
                </a:lnTo>
                <a:cubicBezTo>
                  <a:pt x="104793" y="1034625"/>
                  <a:pt x="114399" y="1044270"/>
                  <a:pt x="127498" y="1044270"/>
                </a:cubicBezTo>
                <a:lnTo>
                  <a:pt x="551911" y="1044270"/>
                </a:lnTo>
                <a:cubicBezTo>
                  <a:pt x="564136" y="1044270"/>
                  <a:pt x="574616" y="1034625"/>
                  <a:pt x="574616" y="1022350"/>
                </a:cubicBezTo>
                <a:lnTo>
                  <a:pt x="574616" y="234983"/>
                </a:lnTo>
                <a:cubicBezTo>
                  <a:pt x="574616" y="222707"/>
                  <a:pt x="564136" y="213063"/>
                  <a:pt x="551911" y="213063"/>
                </a:cubicBezTo>
                <a:lnTo>
                  <a:pt x="527459" y="213063"/>
                </a:lnTo>
                <a:cubicBezTo>
                  <a:pt x="527459" y="220954"/>
                  <a:pt x="525712" y="227091"/>
                  <a:pt x="521346" y="234106"/>
                </a:cubicBezTo>
                <a:cubicBezTo>
                  <a:pt x="515233" y="243751"/>
                  <a:pt x="504754" y="249012"/>
                  <a:pt x="493401" y="249012"/>
                </a:cubicBezTo>
                <a:lnTo>
                  <a:pt x="186008" y="249012"/>
                </a:lnTo>
                <a:cubicBezTo>
                  <a:pt x="174655" y="249012"/>
                  <a:pt x="164176" y="243751"/>
                  <a:pt x="158063" y="234106"/>
                </a:cubicBezTo>
                <a:cubicBezTo>
                  <a:pt x="153697" y="227091"/>
                  <a:pt x="151950" y="220954"/>
                  <a:pt x="152823" y="213063"/>
                </a:cubicBezTo>
                <a:close/>
                <a:moveTo>
                  <a:pt x="982204" y="195639"/>
                </a:moveTo>
                <a:lnTo>
                  <a:pt x="1057400" y="214888"/>
                </a:lnTo>
                <a:cubicBezTo>
                  <a:pt x="1074013" y="219262"/>
                  <a:pt x="1084506" y="237636"/>
                  <a:pt x="1079260" y="254260"/>
                </a:cubicBezTo>
                <a:lnTo>
                  <a:pt x="1078385" y="258635"/>
                </a:lnTo>
                <a:cubicBezTo>
                  <a:pt x="1089752" y="263885"/>
                  <a:pt x="1101119" y="273509"/>
                  <a:pt x="1108114" y="284883"/>
                </a:cubicBezTo>
                <a:cubicBezTo>
                  <a:pt x="1115984" y="299758"/>
                  <a:pt x="1118607" y="316382"/>
                  <a:pt x="1114235" y="333006"/>
                </a:cubicBezTo>
                <a:lnTo>
                  <a:pt x="1024174" y="669860"/>
                </a:lnTo>
                <a:lnTo>
                  <a:pt x="991822" y="661111"/>
                </a:lnTo>
                <a:lnTo>
                  <a:pt x="1082757" y="324256"/>
                </a:lnTo>
                <a:cubicBezTo>
                  <a:pt x="1084506" y="316382"/>
                  <a:pt x="1083632" y="308507"/>
                  <a:pt x="1079260" y="301507"/>
                </a:cubicBezTo>
                <a:cubicBezTo>
                  <a:pt x="1076637" y="297133"/>
                  <a:pt x="1073139" y="293633"/>
                  <a:pt x="1069642" y="291008"/>
                </a:cubicBezTo>
                <a:lnTo>
                  <a:pt x="989199" y="591990"/>
                </a:lnTo>
                <a:cubicBezTo>
                  <a:pt x="995320" y="589365"/>
                  <a:pt x="1001440" y="589365"/>
                  <a:pt x="1009310" y="591115"/>
                </a:cubicBezTo>
                <a:lnTo>
                  <a:pt x="1010184" y="591115"/>
                </a:lnTo>
                <a:lnTo>
                  <a:pt x="991822" y="660236"/>
                </a:lnTo>
                <a:lnTo>
                  <a:pt x="990948" y="660236"/>
                </a:lnTo>
                <a:cubicBezTo>
                  <a:pt x="983953" y="659361"/>
                  <a:pt x="977832" y="654111"/>
                  <a:pt x="972586" y="649737"/>
                </a:cubicBezTo>
                <a:lnTo>
                  <a:pt x="900887" y="920095"/>
                </a:lnTo>
                <a:lnTo>
                  <a:pt x="893018" y="950718"/>
                </a:lnTo>
                <a:cubicBezTo>
                  <a:pt x="892143" y="952468"/>
                  <a:pt x="891269" y="954218"/>
                  <a:pt x="890395" y="955093"/>
                </a:cubicBezTo>
                <a:lnTo>
                  <a:pt x="811701" y="1079336"/>
                </a:lnTo>
                <a:cubicBezTo>
                  <a:pt x="807329" y="1087210"/>
                  <a:pt x="798585" y="1091585"/>
                  <a:pt x="789841" y="1091585"/>
                </a:cubicBezTo>
                <a:cubicBezTo>
                  <a:pt x="787218" y="1091585"/>
                  <a:pt x="784595" y="1090710"/>
                  <a:pt x="782846" y="1090710"/>
                </a:cubicBezTo>
                <a:cubicBezTo>
                  <a:pt x="771479" y="1087210"/>
                  <a:pt x="763610" y="1077586"/>
                  <a:pt x="762736" y="1065337"/>
                </a:cubicBezTo>
                <a:lnTo>
                  <a:pt x="756615" y="919220"/>
                </a:lnTo>
                <a:cubicBezTo>
                  <a:pt x="756615" y="917470"/>
                  <a:pt x="756615" y="915721"/>
                  <a:pt x="756615" y="913971"/>
                </a:cubicBezTo>
                <a:lnTo>
                  <a:pt x="760113" y="899972"/>
                </a:lnTo>
                <a:lnTo>
                  <a:pt x="765359" y="884222"/>
                </a:lnTo>
                <a:lnTo>
                  <a:pt x="771479" y="862349"/>
                </a:lnTo>
                <a:lnTo>
                  <a:pt x="944606" y="217513"/>
                </a:lnTo>
                <a:cubicBezTo>
                  <a:pt x="945480" y="208763"/>
                  <a:pt x="950726" y="202638"/>
                  <a:pt x="958596" y="198264"/>
                </a:cubicBezTo>
                <a:cubicBezTo>
                  <a:pt x="965591" y="193889"/>
                  <a:pt x="973460" y="193014"/>
                  <a:pt x="982204" y="195639"/>
                </a:cubicBezTo>
                <a:close/>
                <a:moveTo>
                  <a:pt x="199980" y="177114"/>
                </a:moveTo>
                <a:lnTo>
                  <a:pt x="185135" y="215693"/>
                </a:lnTo>
                <a:lnTo>
                  <a:pt x="186008" y="216570"/>
                </a:lnTo>
                <a:lnTo>
                  <a:pt x="493401" y="216570"/>
                </a:lnTo>
                <a:lnTo>
                  <a:pt x="509993" y="209555"/>
                </a:lnTo>
                <a:lnTo>
                  <a:pt x="494274" y="215693"/>
                </a:lnTo>
                <a:lnTo>
                  <a:pt x="479429" y="177114"/>
                </a:lnTo>
                <a:close/>
                <a:moveTo>
                  <a:pt x="70735" y="140288"/>
                </a:moveTo>
                <a:cubicBezTo>
                  <a:pt x="49777" y="140288"/>
                  <a:pt x="33184" y="157824"/>
                  <a:pt x="33184" y="178867"/>
                </a:cubicBezTo>
                <a:lnTo>
                  <a:pt x="33184" y="1078465"/>
                </a:lnTo>
                <a:cubicBezTo>
                  <a:pt x="33184" y="1099508"/>
                  <a:pt x="49777" y="1116168"/>
                  <a:pt x="70735" y="1116168"/>
                </a:cubicBezTo>
                <a:lnTo>
                  <a:pt x="607800" y="1116168"/>
                </a:lnTo>
                <a:cubicBezTo>
                  <a:pt x="628759" y="1116168"/>
                  <a:pt x="645351" y="1099508"/>
                  <a:pt x="645351" y="1078465"/>
                </a:cubicBezTo>
                <a:lnTo>
                  <a:pt x="645351" y="178867"/>
                </a:lnTo>
                <a:cubicBezTo>
                  <a:pt x="645351" y="157824"/>
                  <a:pt x="628759" y="140288"/>
                  <a:pt x="607800" y="140288"/>
                </a:cubicBezTo>
                <a:lnTo>
                  <a:pt x="499514" y="140288"/>
                </a:lnTo>
                <a:lnTo>
                  <a:pt x="516106" y="180621"/>
                </a:lnTo>
                <a:lnTo>
                  <a:pt x="551911" y="180621"/>
                </a:lnTo>
                <a:cubicBezTo>
                  <a:pt x="582475" y="180621"/>
                  <a:pt x="606927" y="204295"/>
                  <a:pt x="606927" y="234983"/>
                </a:cubicBezTo>
                <a:lnTo>
                  <a:pt x="606927" y="1022350"/>
                </a:lnTo>
                <a:cubicBezTo>
                  <a:pt x="606927" y="1053038"/>
                  <a:pt x="582475" y="1076712"/>
                  <a:pt x="551911" y="1076712"/>
                </a:cubicBezTo>
                <a:lnTo>
                  <a:pt x="127498" y="1076712"/>
                </a:lnTo>
                <a:cubicBezTo>
                  <a:pt x="96934" y="1076712"/>
                  <a:pt x="71609" y="1053038"/>
                  <a:pt x="71609" y="1022350"/>
                </a:cubicBezTo>
                <a:lnTo>
                  <a:pt x="71609" y="234983"/>
                </a:lnTo>
                <a:cubicBezTo>
                  <a:pt x="71609" y="204295"/>
                  <a:pt x="96934" y="180621"/>
                  <a:pt x="127498" y="180621"/>
                </a:cubicBezTo>
                <a:lnTo>
                  <a:pt x="164176" y="180621"/>
                </a:lnTo>
                <a:lnTo>
                  <a:pt x="179022" y="140288"/>
                </a:lnTo>
                <a:close/>
                <a:moveTo>
                  <a:pt x="341212" y="69485"/>
                </a:moveTo>
                <a:cubicBezTo>
                  <a:pt x="350534" y="69485"/>
                  <a:pt x="358161" y="78676"/>
                  <a:pt x="358161" y="88786"/>
                </a:cubicBezTo>
                <a:cubicBezTo>
                  <a:pt x="358161" y="99816"/>
                  <a:pt x="350534" y="107169"/>
                  <a:pt x="341212" y="107169"/>
                </a:cubicBezTo>
                <a:cubicBezTo>
                  <a:pt x="331043" y="107169"/>
                  <a:pt x="324264" y="99816"/>
                  <a:pt x="324264" y="88786"/>
                </a:cubicBezTo>
                <a:cubicBezTo>
                  <a:pt x="324264" y="78676"/>
                  <a:pt x="331043" y="69485"/>
                  <a:pt x="341212" y="69485"/>
                </a:cubicBezTo>
                <a:close/>
                <a:moveTo>
                  <a:pt x="212206" y="33318"/>
                </a:moveTo>
                <a:lnTo>
                  <a:pt x="212206" y="144672"/>
                </a:lnTo>
                <a:lnTo>
                  <a:pt x="466330" y="144672"/>
                </a:lnTo>
                <a:lnTo>
                  <a:pt x="466330" y="33318"/>
                </a:lnTo>
                <a:close/>
                <a:moveTo>
                  <a:pt x="211333" y="0"/>
                </a:moveTo>
                <a:lnTo>
                  <a:pt x="468076" y="0"/>
                </a:lnTo>
                <a:cubicBezTo>
                  <a:pt x="485542" y="0"/>
                  <a:pt x="498641" y="14029"/>
                  <a:pt x="498641" y="31565"/>
                </a:cubicBezTo>
                <a:lnTo>
                  <a:pt x="498641" y="107847"/>
                </a:lnTo>
                <a:lnTo>
                  <a:pt x="607800" y="107847"/>
                </a:lnTo>
                <a:cubicBezTo>
                  <a:pt x="647098" y="107847"/>
                  <a:pt x="678536" y="139411"/>
                  <a:pt x="678536" y="178867"/>
                </a:cubicBezTo>
                <a:lnTo>
                  <a:pt x="678536" y="1078465"/>
                </a:lnTo>
                <a:cubicBezTo>
                  <a:pt x="678536" y="1117044"/>
                  <a:pt x="647098" y="1149486"/>
                  <a:pt x="607800" y="1149486"/>
                </a:cubicBezTo>
                <a:lnTo>
                  <a:pt x="70735" y="1149486"/>
                </a:lnTo>
                <a:cubicBezTo>
                  <a:pt x="32311" y="1149486"/>
                  <a:pt x="0" y="1117044"/>
                  <a:pt x="0" y="1078465"/>
                </a:cubicBezTo>
                <a:lnTo>
                  <a:pt x="0" y="178867"/>
                </a:lnTo>
                <a:cubicBezTo>
                  <a:pt x="0" y="139411"/>
                  <a:pt x="32311" y="107847"/>
                  <a:pt x="70735" y="107847"/>
                </a:cubicBezTo>
                <a:lnTo>
                  <a:pt x="179895" y="107847"/>
                </a:lnTo>
                <a:lnTo>
                  <a:pt x="179895" y="31565"/>
                </a:lnTo>
                <a:cubicBezTo>
                  <a:pt x="179895" y="14029"/>
                  <a:pt x="193867" y="0"/>
                  <a:pt x="2113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50" name="Freeform 35">
            <a:extLst>
              <a:ext uri="{FF2B5EF4-FFF2-40B4-BE49-F238E27FC236}">
                <a16:creationId xmlns:a16="http://schemas.microsoft.com/office/drawing/2014/main" id="{F2D7BAC8-56E6-4E06-A5B2-AB5E9D328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2680" y="9260805"/>
            <a:ext cx="922607" cy="1505508"/>
          </a:xfrm>
          <a:custGeom>
            <a:avLst/>
            <a:gdLst>
              <a:gd name="T0" fmla="*/ 0 w 1053"/>
              <a:gd name="T1" fmla="*/ 0 h 1719"/>
              <a:gd name="T2" fmla="*/ 0 w 1053"/>
              <a:gd name="T3" fmla="*/ 1157 h 1719"/>
              <a:gd name="T4" fmla="*/ 0 w 1053"/>
              <a:gd name="T5" fmla="*/ 1157 h 1719"/>
              <a:gd name="T6" fmla="*/ 561 w 1053"/>
              <a:gd name="T7" fmla="*/ 1718 h 1719"/>
              <a:gd name="T8" fmla="*/ 1052 w 1053"/>
              <a:gd name="T9" fmla="*/ 1718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3" h="1719">
                <a:moveTo>
                  <a:pt x="0" y="0"/>
                </a:moveTo>
                <a:lnTo>
                  <a:pt x="0" y="1157"/>
                </a:lnTo>
                <a:lnTo>
                  <a:pt x="0" y="1157"/>
                </a:lnTo>
                <a:cubicBezTo>
                  <a:pt x="0" y="1467"/>
                  <a:pt x="251" y="1718"/>
                  <a:pt x="561" y="1718"/>
                </a:cubicBezTo>
                <a:lnTo>
                  <a:pt x="1052" y="1718"/>
                </a:lnTo>
              </a:path>
            </a:pathLst>
          </a:custGeom>
          <a:noFill/>
          <a:ln w="635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51" name="Freeform 36">
            <a:extLst>
              <a:ext uri="{FF2B5EF4-FFF2-40B4-BE49-F238E27FC236}">
                <a16:creationId xmlns:a16="http://schemas.microsoft.com/office/drawing/2014/main" id="{96BF85C7-1420-4F35-8231-0999D797E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4735" y="10611903"/>
            <a:ext cx="189155" cy="301102"/>
          </a:xfrm>
          <a:custGeom>
            <a:avLst/>
            <a:gdLst>
              <a:gd name="T0" fmla="*/ 29 w 215"/>
              <a:gd name="T1" fmla="*/ 344 h 345"/>
              <a:gd name="T2" fmla="*/ 0 w 215"/>
              <a:gd name="T3" fmla="*/ 313 h 345"/>
              <a:gd name="T4" fmla="*/ 152 w 215"/>
              <a:gd name="T5" fmla="*/ 172 h 345"/>
              <a:gd name="T6" fmla="*/ 0 w 215"/>
              <a:gd name="T7" fmla="*/ 30 h 345"/>
              <a:gd name="T8" fmla="*/ 29 w 215"/>
              <a:gd name="T9" fmla="*/ 0 h 345"/>
              <a:gd name="T10" fmla="*/ 214 w 215"/>
              <a:gd name="T11" fmla="*/ 172 h 345"/>
              <a:gd name="T12" fmla="*/ 29 w 215"/>
              <a:gd name="T13" fmla="*/ 344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5" h="345">
                <a:moveTo>
                  <a:pt x="29" y="344"/>
                </a:moveTo>
                <a:lnTo>
                  <a:pt x="0" y="313"/>
                </a:lnTo>
                <a:lnTo>
                  <a:pt x="152" y="172"/>
                </a:lnTo>
                <a:lnTo>
                  <a:pt x="0" y="30"/>
                </a:lnTo>
                <a:lnTo>
                  <a:pt x="29" y="0"/>
                </a:lnTo>
                <a:lnTo>
                  <a:pt x="214" y="172"/>
                </a:lnTo>
                <a:lnTo>
                  <a:pt x="29" y="34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52" name="Freeform 37">
            <a:extLst>
              <a:ext uri="{FF2B5EF4-FFF2-40B4-BE49-F238E27FC236}">
                <a16:creationId xmlns:a16="http://schemas.microsoft.com/office/drawing/2014/main" id="{8E276863-7EF6-49BE-A7F7-8B9AE6CDE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8901" y="5184353"/>
            <a:ext cx="3331418" cy="4076453"/>
          </a:xfrm>
          <a:custGeom>
            <a:avLst/>
            <a:gdLst>
              <a:gd name="T0" fmla="*/ 3479 w 3807"/>
              <a:gd name="T1" fmla="*/ 4656 h 4657"/>
              <a:gd name="T2" fmla="*/ 326 w 3807"/>
              <a:gd name="T3" fmla="*/ 4656 h 4657"/>
              <a:gd name="T4" fmla="*/ 326 w 3807"/>
              <a:gd name="T5" fmla="*/ 4656 h 4657"/>
              <a:gd name="T6" fmla="*/ 0 w 3807"/>
              <a:gd name="T7" fmla="*/ 4330 h 4657"/>
              <a:gd name="T8" fmla="*/ 0 w 3807"/>
              <a:gd name="T9" fmla="*/ 327 h 4657"/>
              <a:gd name="T10" fmla="*/ 0 w 3807"/>
              <a:gd name="T11" fmla="*/ 327 h 4657"/>
              <a:gd name="T12" fmla="*/ 326 w 3807"/>
              <a:gd name="T13" fmla="*/ 0 h 4657"/>
              <a:gd name="T14" fmla="*/ 3479 w 3807"/>
              <a:gd name="T15" fmla="*/ 0 h 4657"/>
              <a:gd name="T16" fmla="*/ 3479 w 3807"/>
              <a:gd name="T17" fmla="*/ 0 h 4657"/>
              <a:gd name="T18" fmla="*/ 3806 w 3807"/>
              <a:gd name="T19" fmla="*/ 327 h 4657"/>
              <a:gd name="T20" fmla="*/ 3806 w 3807"/>
              <a:gd name="T21" fmla="*/ 4330 h 4657"/>
              <a:gd name="T22" fmla="*/ 3806 w 3807"/>
              <a:gd name="T23" fmla="*/ 4330 h 4657"/>
              <a:gd name="T24" fmla="*/ 3479 w 3807"/>
              <a:gd name="T25" fmla="*/ 4656 h 4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07" h="4657">
                <a:moveTo>
                  <a:pt x="3479" y="4656"/>
                </a:moveTo>
                <a:lnTo>
                  <a:pt x="326" y="4656"/>
                </a:lnTo>
                <a:lnTo>
                  <a:pt x="326" y="4656"/>
                </a:lnTo>
                <a:cubicBezTo>
                  <a:pt x="146" y="4656"/>
                  <a:pt x="0" y="4510"/>
                  <a:pt x="0" y="4330"/>
                </a:cubicBezTo>
                <a:lnTo>
                  <a:pt x="0" y="327"/>
                </a:lnTo>
                <a:lnTo>
                  <a:pt x="0" y="327"/>
                </a:lnTo>
                <a:cubicBezTo>
                  <a:pt x="0" y="147"/>
                  <a:pt x="146" y="0"/>
                  <a:pt x="326" y="0"/>
                </a:cubicBezTo>
                <a:lnTo>
                  <a:pt x="3479" y="0"/>
                </a:lnTo>
                <a:lnTo>
                  <a:pt x="3479" y="0"/>
                </a:lnTo>
                <a:cubicBezTo>
                  <a:pt x="3659" y="0"/>
                  <a:pt x="3806" y="147"/>
                  <a:pt x="3806" y="327"/>
                </a:cubicBezTo>
                <a:lnTo>
                  <a:pt x="3806" y="4330"/>
                </a:lnTo>
                <a:lnTo>
                  <a:pt x="3806" y="4330"/>
                </a:lnTo>
                <a:cubicBezTo>
                  <a:pt x="3806" y="4510"/>
                  <a:pt x="3659" y="4656"/>
                  <a:pt x="3479" y="4656"/>
                </a:cubicBezTo>
              </a:path>
            </a:pathLst>
          </a:custGeom>
          <a:noFill/>
          <a:ln w="889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A5259426-8652-473A-AB08-7E2372E5C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1179" y="3407863"/>
            <a:ext cx="1045420" cy="1293081"/>
          </a:xfrm>
          <a:custGeom>
            <a:avLst/>
            <a:gdLst>
              <a:gd name="connsiteX0" fmla="*/ 88290 w 1045420"/>
              <a:gd name="connsiteY0" fmla="*/ 1077778 h 1293081"/>
              <a:gd name="connsiteX1" fmla="*/ 111452 w 1045420"/>
              <a:gd name="connsiteY1" fmla="*/ 1100503 h 1293081"/>
              <a:gd name="connsiteX2" fmla="*/ 88290 w 1045420"/>
              <a:gd name="connsiteY2" fmla="*/ 1123227 h 1293081"/>
              <a:gd name="connsiteX3" fmla="*/ 65988 w 1045420"/>
              <a:gd name="connsiteY3" fmla="*/ 1100503 h 1293081"/>
              <a:gd name="connsiteX4" fmla="*/ 88290 w 1045420"/>
              <a:gd name="connsiteY4" fmla="*/ 1077778 h 1293081"/>
              <a:gd name="connsiteX5" fmla="*/ 177532 w 1045420"/>
              <a:gd name="connsiteY5" fmla="*/ 1018109 h 1293081"/>
              <a:gd name="connsiteX6" fmla="*/ 177532 w 1045420"/>
              <a:gd name="connsiteY6" fmla="*/ 1231103 h 1293081"/>
              <a:gd name="connsiteX7" fmla="*/ 233550 w 1045420"/>
              <a:gd name="connsiteY7" fmla="*/ 1234595 h 1293081"/>
              <a:gd name="connsiteX8" fmla="*/ 233550 w 1045420"/>
              <a:gd name="connsiteY8" fmla="*/ 1018109 h 1293081"/>
              <a:gd name="connsiteX9" fmla="*/ 88290 w 1045420"/>
              <a:gd name="connsiteY9" fmla="*/ 1008293 h 1293081"/>
              <a:gd name="connsiteX10" fmla="*/ 111452 w 1045420"/>
              <a:gd name="connsiteY10" fmla="*/ 1030596 h 1293081"/>
              <a:gd name="connsiteX11" fmla="*/ 88290 w 1045420"/>
              <a:gd name="connsiteY11" fmla="*/ 1053758 h 1293081"/>
              <a:gd name="connsiteX12" fmla="*/ 65988 w 1045420"/>
              <a:gd name="connsiteY12" fmla="*/ 1030596 h 1293081"/>
              <a:gd name="connsiteX13" fmla="*/ 88290 w 1045420"/>
              <a:gd name="connsiteY13" fmla="*/ 1008293 h 1293081"/>
              <a:gd name="connsiteX14" fmla="*/ 430492 w 1045420"/>
              <a:gd name="connsiteY14" fmla="*/ 978827 h 1293081"/>
              <a:gd name="connsiteX15" fmla="*/ 333334 w 1045420"/>
              <a:gd name="connsiteY15" fmla="*/ 992794 h 1293081"/>
              <a:gd name="connsiteX16" fmla="*/ 265936 w 1045420"/>
              <a:gd name="connsiteY16" fmla="*/ 1011125 h 1293081"/>
              <a:gd name="connsiteX17" fmla="*/ 265936 w 1045420"/>
              <a:gd name="connsiteY17" fmla="*/ 1236341 h 1293081"/>
              <a:gd name="connsiteX18" fmla="*/ 462004 w 1045420"/>
              <a:gd name="connsiteY18" fmla="*/ 1248562 h 1293081"/>
              <a:gd name="connsiteX19" fmla="*/ 641438 w 1045420"/>
              <a:gd name="connsiteY19" fmla="*/ 1231976 h 1293081"/>
              <a:gd name="connsiteX20" fmla="*/ 979304 w 1045420"/>
              <a:gd name="connsiteY20" fmla="*/ 1108021 h 1293081"/>
              <a:gd name="connsiteX21" fmla="*/ 1009064 w 1045420"/>
              <a:gd name="connsiteY21" fmla="*/ 1031203 h 1293081"/>
              <a:gd name="connsiteX22" fmla="*/ 972300 w 1045420"/>
              <a:gd name="connsiteY22" fmla="*/ 997159 h 1293081"/>
              <a:gd name="connsiteX23" fmla="*/ 924160 w 1045420"/>
              <a:gd name="connsiteY23" fmla="*/ 1001523 h 1293081"/>
              <a:gd name="connsiteX24" fmla="*/ 771858 w 1045420"/>
              <a:gd name="connsiteY24" fmla="*/ 1071357 h 1293081"/>
              <a:gd name="connsiteX25" fmla="*/ 687830 w 1045420"/>
              <a:gd name="connsiteY25" fmla="*/ 1152540 h 1293081"/>
              <a:gd name="connsiteX26" fmla="*/ 511020 w 1045420"/>
              <a:gd name="connsiteY26" fmla="*/ 1169999 h 1293081"/>
              <a:gd name="connsiteX27" fmla="*/ 509270 w 1045420"/>
              <a:gd name="connsiteY27" fmla="*/ 1169999 h 1293081"/>
              <a:gd name="connsiteX28" fmla="*/ 493514 w 1045420"/>
              <a:gd name="connsiteY28" fmla="*/ 1154286 h 1293081"/>
              <a:gd name="connsiteX29" fmla="*/ 508394 w 1045420"/>
              <a:gd name="connsiteY29" fmla="*/ 1136827 h 1293081"/>
              <a:gd name="connsiteX30" fmla="*/ 681702 w 1045420"/>
              <a:gd name="connsiteY30" fmla="*/ 1121115 h 1293081"/>
              <a:gd name="connsiteX31" fmla="*/ 741222 w 1045420"/>
              <a:gd name="connsiteY31" fmla="*/ 1049534 h 1293081"/>
              <a:gd name="connsiteX32" fmla="*/ 684328 w 1045420"/>
              <a:gd name="connsiteY32" fmla="*/ 978827 h 1293081"/>
              <a:gd name="connsiteX33" fmla="*/ 45362 w 1045420"/>
              <a:gd name="connsiteY33" fmla="*/ 978827 h 1293081"/>
              <a:gd name="connsiteX34" fmla="*/ 36608 w 1045420"/>
              <a:gd name="connsiteY34" fmla="*/ 988429 h 1293081"/>
              <a:gd name="connsiteX35" fmla="*/ 36608 w 1045420"/>
              <a:gd name="connsiteY35" fmla="*/ 1251181 h 1293081"/>
              <a:gd name="connsiteX36" fmla="*/ 45362 w 1045420"/>
              <a:gd name="connsiteY36" fmla="*/ 1259910 h 1293081"/>
              <a:gd name="connsiteX37" fmla="*/ 134642 w 1045420"/>
              <a:gd name="connsiteY37" fmla="*/ 1259910 h 1293081"/>
              <a:gd name="connsiteX38" fmla="*/ 144270 w 1045420"/>
              <a:gd name="connsiteY38" fmla="*/ 1251181 h 1293081"/>
              <a:gd name="connsiteX39" fmla="*/ 144270 w 1045420"/>
              <a:gd name="connsiteY39" fmla="*/ 988429 h 1293081"/>
              <a:gd name="connsiteX40" fmla="*/ 134642 w 1045420"/>
              <a:gd name="connsiteY40" fmla="*/ 978827 h 1293081"/>
              <a:gd name="connsiteX41" fmla="*/ 45362 w 1045420"/>
              <a:gd name="connsiteY41" fmla="*/ 946529 h 1293081"/>
              <a:gd name="connsiteX42" fmla="*/ 134642 w 1045420"/>
              <a:gd name="connsiteY42" fmla="*/ 946529 h 1293081"/>
              <a:gd name="connsiteX43" fmla="*/ 175782 w 1045420"/>
              <a:gd name="connsiteY43" fmla="*/ 984938 h 1293081"/>
              <a:gd name="connsiteX44" fmla="*/ 233550 w 1045420"/>
              <a:gd name="connsiteY44" fmla="*/ 984938 h 1293081"/>
              <a:gd name="connsiteX45" fmla="*/ 323706 w 1045420"/>
              <a:gd name="connsiteY45" fmla="*/ 960496 h 1293081"/>
              <a:gd name="connsiteX46" fmla="*/ 430492 w 1045420"/>
              <a:gd name="connsiteY46" fmla="*/ 946529 h 1293081"/>
              <a:gd name="connsiteX47" fmla="*/ 684328 w 1045420"/>
              <a:gd name="connsiteY47" fmla="*/ 946529 h 1293081"/>
              <a:gd name="connsiteX48" fmla="*/ 773608 w 1045420"/>
              <a:gd name="connsiteY48" fmla="*/ 1037313 h 1293081"/>
              <a:gd name="connsiteX49" fmla="*/ 908404 w 1045420"/>
              <a:gd name="connsiteY49" fmla="*/ 973589 h 1293081"/>
              <a:gd name="connsiteX50" fmla="*/ 982804 w 1045420"/>
              <a:gd name="connsiteY50" fmla="*/ 966606 h 1293081"/>
              <a:gd name="connsiteX51" fmla="*/ 1037948 w 1045420"/>
              <a:gd name="connsiteY51" fmla="*/ 1017236 h 1293081"/>
              <a:gd name="connsiteX52" fmla="*/ 995058 w 1045420"/>
              <a:gd name="connsiteY52" fmla="*/ 1136827 h 1293081"/>
              <a:gd name="connsiteX53" fmla="*/ 651068 w 1045420"/>
              <a:gd name="connsiteY53" fmla="*/ 1263402 h 1293081"/>
              <a:gd name="connsiteX54" fmla="*/ 505768 w 1045420"/>
              <a:gd name="connsiteY54" fmla="*/ 1283479 h 1293081"/>
              <a:gd name="connsiteX55" fmla="*/ 459378 w 1045420"/>
              <a:gd name="connsiteY55" fmla="*/ 1281733 h 1293081"/>
              <a:gd name="connsiteX56" fmla="*/ 174906 w 1045420"/>
              <a:gd name="connsiteY56" fmla="*/ 1264275 h 1293081"/>
              <a:gd name="connsiteX57" fmla="*/ 134642 w 1045420"/>
              <a:gd name="connsiteY57" fmla="*/ 1293081 h 1293081"/>
              <a:gd name="connsiteX58" fmla="*/ 45362 w 1045420"/>
              <a:gd name="connsiteY58" fmla="*/ 1293081 h 1293081"/>
              <a:gd name="connsiteX59" fmla="*/ 4224 w 1045420"/>
              <a:gd name="connsiteY59" fmla="*/ 1251181 h 1293081"/>
              <a:gd name="connsiteX60" fmla="*/ 4224 w 1045420"/>
              <a:gd name="connsiteY60" fmla="*/ 988429 h 1293081"/>
              <a:gd name="connsiteX61" fmla="*/ 45362 w 1045420"/>
              <a:gd name="connsiteY61" fmla="*/ 946529 h 1293081"/>
              <a:gd name="connsiteX62" fmla="*/ 681268 w 1045420"/>
              <a:gd name="connsiteY62" fmla="*/ 599104 h 1293081"/>
              <a:gd name="connsiteX63" fmla="*/ 697786 w 1045420"/>
              <a:gd name="connsiteY63" fmla="*/ 614767 h 1293081"/>
              <a:gd name="connsiteX64" fmla="*/ 697786 w 1045420"/>
              <a:gd name="connsiteY64" fmla="*/ 626078 h 1293081"/>
              <a:gd name="connsiteX65" fmla="*/ 723870 w 1045420"/>
              <a:gd name="connsiteY65" fmla="*/ 651313 h 1293081"/>
              <a:gd name="connsiteX66" fmla="*/ 711698 w 1045420"/>
              <a:gd name="connsiteY66" fmla="*/ 671326 h 1293081"/>
              <a:gd name="connsiteX67" fmla="*/ 691700 w 1045420"/>
              <a:gd name="connsiteY67" fmla="*/ 659144 h 1293081"/>
              <a:gd name="connsiteX68" fmla="*/ 684744 w 1045420"/>
              <a:gd name="connsiteY68" fmla="*/ 657404 h 1293081"/>
              <a:gd name="connsiteX69" fmla="*/ 672574 w 1045420"/>
              <a:gd name="connsiteY69" fmla="*/ 660884 h 1293081"/>
              <a:gd name="connsiteX70" fmla="*/ 667356 w 1045420"/>
              <a:gd name="connsiteY70" fmla="*/ 672196 h 1293081"/>
              <a:gd name="connsiteX71" fmla="*/ 682136 w 1045420"/>
              <a:gd name="connsiteY71" fmla="*/ 689599 h 1293081"/>
              <a:gd name="connsiteX72" fmla="*/ 683006 w 1045420"/>
              <a:gd name="connsiteY72" fmla="*/ 689599 h 1293081"/>
              <a:gd name="connsiteX73" fmla="*/ 728216 w 1045420"/>
              <a:gd name="connsiteY73" fmla="*/ 740068 h 1293081"/>
              <a:gd name="connsiteX74" fmla="*/ 697786 w 1045420"/>
              <a:gd name="connsiteY74" fmla="*/ 783575 h 1293081"/>
              <a:gd name="connsiteX75" fmla="*/ 697786 w 1045420"/>
              <a:gd name="connsiteY75" fmla="*/ 794017 h 1293081"/>
              <a:gd name="connsiteX76" fmla="*/ 681268 w 1045420"/>
              <a:gd name="connsiteY76" fmla="*/ 810550 h 1293081"/>
              <a:gd name="connsiteX77" fmla="*/ 665618 w 1045420"/>
              <a:gd name="connsiteY77" fmla="*/ 794017 h 1293081"/>
              <a:gd name="connsiteX78" fmla="*/ 665618 w 1045420"/>
              <a:gd name="connsiteY78" fmla="*/ 785315 h 1293081"/>
              <a:gd name="connsiteX79" fmla="*/ 638666 w 1045420"/>
              <a:gd name="connsiteY79" fmla="*/ 755730 h 1293081"/>
              <a:gd name="connsiteX80" fmla="*/ 651706 w 1045420"/>
              <a:gd name="connsiteY80" fmla="*/ 736587 h 1293081"/>
              <a:gd name="connsiteX81" fmla="*/ 671704 w 1045420"/>
              <a:gd name="connsiteY81" fmla="*/ 749639 h 1293081"/>
              <a:gd name="connsiteX82" fmla="*/ 677790 w 1045420"/>
              <a:gd name="connsiteY82" fmla="*/ 754860 h 1293081"/>
              <a:gd name="connsiteX83" fmla="*/ 678660 w 1045420"/>
              <a:gd name="connsiteY83" fmla="*/ 754860 h 1293081"/>
              <a:gd name="connsiteX84" fmla="*/ 696048 w 1045420"/>
              <a:gd name="connsiteY84" fmla="*/ 738327 h 1293081"/>
              <a:gd name="connsiteX85" fmla="*/ 681268 w 1045420"/>
              <a:gd name="connsiteY85" fmla="*/ 721795 h 1293081"/>
              <a:gd name="connsiteX86" fmla="*/ 679528 w 1045420"/>
              <a:gd name="connsiteY86" fmla="*/ 721795 h 1293081"/>
              <a:gd name="connsiteX87" fmla="*/ 635188 w 1045420"/>
              <a:gd name="connsiteY87" fmla="*/ 671326 h 1293081"/>
              <a:gd name="connsiteX88" fmla="*/ 650838 w 1045420"/>
              <a:gd name="connsiteY88" fmla="*/ 637390 h 1293081"/>
              <a:gd name="connsiteX89" fmla="*/ 665618 w 1045420"/>
              <a:gd name="connsiteY89" fmla="*/ 627819 h 1293081"/>
              <a:gd name="connsiteX90" fmla="*/ 665618 w 1045420"/>
              <a:gd name="connsiteY90" fmla="*/ 614767 h 1293081"/>
              <a:gd name="connsiteX91" fmla="*/ 681268 w 1045420"/>
              <a:gd name="connsiteY91" fmla="*/ 599104 h 1293081"/>
              <a:gd name="connsiteX92" fmla="*/ 678894 w 1045420"/>
              <a:gd name="connsiteY92" fmla="*/ 562941 h 1293081"/>
              <a:gd name="connsiteX93" fmla="*/ 534726 w 1045420"/>
              <a:gd name="connsiteY93" fmla="*/ 706753 h 1293081"/>
              <a:gd name="connsiteX94" fmla="*/ 678894 w 1045420"/>
              <a:gd name="connsiteY94" fmla="*/ 850566 h 1293081"/>
              <a:gd name="connsiteX95" fmla="*/ 823942 w 1045420"/>
              <a:gd name="connsiteY95" fmla="*/ 706753 h 1293081"/>
              <a:gd name="connsiteX96" fmla="*/ 678894 w 1045420"/>
              <a:gd name="connsiteY96" fmla="*/ 562941 h 1293081"/>
              <a:gd name="connsiteX97" fmla="*/ 678894 w 1045420"/>
              <a:gd name="connsiteY97" fmla="*/ 529619 h 1293081"/>
              <a:gd name="connsiteX98" fmla="*/ 856466 w 1045420"/>
              <a:gd name="connsiteY98" fmla="*/ 706753 h 1293081"/>
              <a:gd name="connsiteX99" fmla="*/ 678894 w 1045420"/>
              <a:gd name="connsiteY99" fmla="*/ 883888 h 1293081"/>
              <a:gd name="connsiteX100" fmla="*/ 502200 w 1045420"/>
              <a:gd name="connsiteY100" fmla="*/ 706753 h 1293081"/>
              <a:gd name="connsiteX101" fmla="*/ 678894 w 1045420"/>
              <a:gd name="connsiteY101" fmla="*/ 529619 h 1293081"/>
              <a:gd name="connsiteX102" fmla="*/ 680392 w 1045420"/>
              <a:gd name="connsiteY102" fmla="*/ 515619 h 1293081"/>
              <a:gd name="connsiteX103" fmla="*/ 488200 w 1045420"/>
              <a:gd name="connsiteY103" fmla="*/ 707812 h 1293081"/>
              <a:gd name="connsiteX104" fmla="*/ 680392 w 1045420"/>
              <a:gd name="connsiteY104" fmla="*/ 900879 h 1293081"/>
              <a:gd name="connsiteX105" fmla="*/ 873456 w 1045420"/>
              <a:gd name="connsiteY105" fmla="*/ 707812 h 1293081"/>
              <a:gd name="connsiteX106" fmla="*/ 680392 w 1045420"/>
              <a:gd name="connsiteY106" fmla="*/ 515619 h 1293081"/>
              <a:gd name="connsiteX107" fmla="*/ 680392 w 1045420"/>
              <a:gd name="connsiteY107" fmla="*/ 483296 h 1293081"/>
              <a:gd name="connsiteX108" fmla="*/ 906654 w 1045420"/>
              <a:gd name="connsiteY108" fmla="*/ 707812 h 1293081"/>
              <a:gd name="connsiteX109" fmla="*/ 680392 w 1045420"/>
              <a:gd name="connsiteY109" fmla="*/ 934076 h 1293081"/>
              <a:gd name="connsiteX110" fmla="*/ 455876 w 1045420"/>
              <a:gd name="connsiteY110" fmla="*/ 707812 h 1293081"/>
              <a:gd name="connsiteX111" fmla="*/ 680392 w 1045420"/>
              <a:gd name="connsiteY111" fmla="*/ 483296 h 1293081"/>
              <a:gd name="connsiteX112" fmla="*/ 206074 w 1045420"/>
              <a:gd name="connsiteY112" fmla="*/ 397120 h 1293081"/>
              <a:gd name="connsiteX113" fmla="*/ 225314 w 1045420"/>
              <a:gd name="connsiteY113" fmla="*/ 410172 h 1293081"/>
              <a:gd name="connsiteX114" fmla="*/ 227938 w 1045420"/>
              <a:gd name="connsiteY114" fmla="*/ 421484 h 1293081"/>
              <a:gd name="connsiteX115" fmla="*/ 257674 w 1045420"/>
              <a:gd name="connsiteY115" fmla="*/ 442368 h 1293081"/>
              <a:gd name="connsiteX116" fmla="*/ 249804 w 1045420"/>
              <a:gd name="connsiteY116" fmla="*/ 463251 h 1293081"/>
              <a:gd name="connsiteX117" fmla="*/ 227938 w 1045420"/>
              <a:gd name="connsiteY117" fmla="*/ 454549 h 1293081"/>
              <a:gd name="connsiteX118" fmla="*/ 220068 w 1045420"/>
              <a:gd name="connsiteY118" fmla="*/ 454549 h 1293081"/>
              <a:gd name="connsiteX119" fmla="*/ 206074 w 1045420"/>
              <a:gd name="connsiteY119" fmla="*/ 471952 h 1293081"/>
              <a:gd name="connsiteX120" fmla="*/ 223566 w 1045420"/>
              <a:gd name="connsiteY120" fmla="*/ 486745 h 1293081"/>
              <a:gd name="connsiteX121" fmla="*/ 225314 w 1045420"/>
              <a:gd name="connsiteY121" fmla="*/ 486745 h 1293081"/>
              <a:gd name="connsiteX122" fmla="*/ 278664 w 1045420"/>
              <a:gd name="connsiteY122" fmla="*/ 527641 h 1293081"/>
              <a:gd name="connsiteX123" fmla="*/ 255926 w 1045420"/>
              <a:gd name="connsiteY123" fmla="*/ 575499 h 1293081"/>
              <a:gd name="connsiteX124" fmla="*/ 257674 w 1045420"/>
              <a:gd name="connsiteY124" fmla="*/ 586811 h 1293081"/>
              <a:gd name="connsiteX125" fmla="*/ 244556 w 1045420"/>
              <a:gd name="connsiteY125" fmla="*/ 605084 h 1293081"/>
              <a:gd name="connsiteX126" fmla="*/ 241932 w 1045420"/>
              <a:gd name="connsiteY126" fmla="*/ 605954 h 1293081"/>
              <a:gd name="connsiteX127" fmla="*/ 225314 w 1045420"/>
              <a:gd name="connsiteY127" fmla="*/ 592902 h 1293081"/>
              <a:gd name="connsiteX128" fmla="*/ 224440 w 1045420"/>
              <a:gd name="connsiteY128" fmla="*/ 583330 h 1293081"/>
              <a:gd name="connsiteX129" fmla="*/ 192956 w 1045420"/>
              <a:gd name="connsiteY129" fmla="*/ 558966 h 1293081"/>
              <a:gd name="connsiteX130" fmla="*/ 202576 w 1045420"/>
              <a:gd name="connsiteY130" fmla="*/ 538083 h 1293081"/>
              <a:gd name="connsiteX131" fmla="*/ 223566 w 1045420"/>
              <a:gd name="connsiteY131" fmla="*/ 546784 h 1293081"/>
              <a:gd name="connsiteX132" fmla="*/ 231438 w 1045420"/>
              <a:gd name="connsiteY132" fmla="*/ 551135 h 1293081"/>
              <a:gd name="connsiteX133" fmla="*/ 245430 w 1045420"/>
              <a:gd name="connsiteY133" fmla="*/ 532862 h 1293081"/>
              <a:gd name="connsiteX134" fmla="*/ 227938 w 1045420"/>
              <a:gd name="connsiteY134" fmla="*/ 518940 h 1293081"/>
              <a:gd name="connsiteX135" fmla="*/ 225314 w 1045420"/>
              <a:gd name="connsiteY135" fmla="*/ 518940 h 1293081"/>
              <a:gd name="connsiteX136" fmla="*/ 172840 w 1045420"/>
              <a:gd name="connsiteY136" fmla="*/ 477173 h 1293081"/>
              <a:gd name="connsiteX137" fmla="*/ 195578 w 1045420"/>
              <a:gd name="connsiteY137" fmla="*/ 429315 h 1293081"/>
              <a:gd name="connsiteX138" fmla="*/ 192956 w 1045420"/>
              <a:gd name="connsiteY138" fmla="*/ 416263 h 1293081"/>
              <a:gd name="connsiteX139" fmla="*/ 206074 w 1045420"/>
              <a:gd name="connsiteY139" fmla="*/ 397120 h 1293081"/>
              <a:gd name="connsiteX140" fmla="*/ 226188 w 1045420"/>
              <a:gd name="connsiteY140" fmla="*/ 358724 h 1293081"/>
              <a:gd name="connsiteX141" fmla="*/ 199868 w 1045420"/>
              <a:gd name="connsiteY141" fmla="*/ 361345 h 1293081"/>
              <a:gd name="connsiteX142" fmla="*/ 84938 w 1045420"/>
              <a:gd name="connsiteY142" fmla="*/ 528183 h 1293081"/>
              <a:gd name="connsiteX143" fmla="*/ 252510 w 1045420"/>
              <a:gd name="connsiteY143" fmla="*/ 643484 h 1293081"/>
              <a:gd name="connsiteX144" fmla="*/ 345508 w 1045420"/>
              <a:gd name="connsiteY144" fmla="*/ 584086 h 1293081"/>
              <a:gd name="connsiteX145" fmla="*/ 367440 w 1045420"/>
              <a:gd name="connsiteY145" fmla="*/ 475773 h 1293081"/>
              <a:gd name="connsiteX146" fmla="*/ 307782 w 1045420"/>
              <a:gd name="connsiteY146" fmla="*/ 384056 h 1293081"/>
              <a:gd name="connsiteX147" fmla="*/ 226188 w 1045420"/>
              <a:gd name="connsiteY147" fmla="*/ 358724 h 1293081"/>
              <a:gd name="connsiteX148" fmla="*/ 193728 w 1045420"/>
              <a:gd name="connsiteY148" fmla="*/ 329899 h 1293081"/>
              <a:gd name="connsiteX149" fmla="*/ 327084 w 1045420"/>
              <a:gd name="connsiteY149" fmla="*/ 357851 h 1293081"/>
              <a:gd name="connsiteX150" fmla="*/ 399902 w 1045420"/>
              <a:gd name="connsiteY150" fmla="*/ 470532 h 1293081"/>
              <a:gd name="connsiteX151" fmla="*/ 371828 w 1045420"/>
              <a:gd name="connsiteY151" fmla="*/ 602430 h 1293081"/>
              <a:gd name="connsiteX152" fmla="*/ 257774 w 1045420"/>
              <a:gd name="connsiteY152" fmla="*/ 675803 h 1293081"/>
              <a:gd name="connsiteX153" fmla="*/ 225312 w 1045420"/>
              <a:gd name="connsiteY153" fmla="*/ 679297 h 1293081"/>
              <a:gd name="connsiteX154" fmla="*/ 51598 w 1045420"/>
              <a:gd name="connsiteY154" fmla="*/ 534297 h 1293081"/>
              <a:gd name="connsiteX155" fmla="*/ 79674 w 1045420"/>
              <a:gd name="connsiteY155" fmla="*/ 402399 h 1293081"/>
              <a:gd name="connsiteX156" fmla="*/ 193728 w 1045420"/>
              <a:gd name="connsiteY156" fmla="*/ 329899 h 1293081"/>
              <a:gd name="connsiteX157" fmla="*/ 224992 w 1045420"/>
              <a:gd name="connsiteY157" fmla="*/ 310950 h 1293081"/>
              <a:gd name="connsiteX158" fmla="*/ 190926 w 1045420"/>
              <a:gd name="connsiteY158" fmla="*/ 313572 h 1293081"/>
              <a:gd name="connsiteX159" fmla="*/ 36318 w 1045420"/>
              <a:gd name="connsiteY159" fmla="*/ 539000 h 1293081"/>
              <a:gd name="connsiteX160" fmla="*/ 260806 w 1045420"/>
              <a:gd name="connsiteY160" fmla="*/ 693655 h 1293081"/>
              <a:gd name="connsiteX161" fmla="*/ 415414 w 1045420"/>
              <a:gd name="connsiteY161" fmla="*/ 469100 h 1293081"/>
              <a:gd name="connsiteX162" fmla="*/ 224992 w 1045420"/>
              <a:gd name="connsiteY162" fmla="*/ 310950 h 1293081"/>
              <a:gd name="connsiteX163" fmla="*/ 230288 w 1045420"/>
              <a:gd name="connsiteY163" fmla="*/ 278349 h 1293081"/>
              <a:gd name="connsiteX164" fmla="*/ 447732 w 1045420"/>
              <a:gd name="connsiteY164" fmla="*/ 462984 h 1293081"/>
              <a:gd name="connsiteX165" fmla="*/ 266920 w 1045420"/>
              <a:gd name="connsiteY165" fmla="*/ 725110 h 1293081"/>
              <a:gd name="connsiteX166" fmla="*/ 224992 w 1045420"/>
              <a:gd name="connsiteY166" fmla="*/ 729479 h 1293081"/>
              <a:gd name="connsiteX167" fmla="*/ 3998 w 1045420"/>
              <a:gd name="connsiteY167" fmla="*/ 545117 h 1293081"/>
              <a:gd name="connsiteX168" fmla="*/ 39812 w 1045420"/>
              <a:gd name="connsiteY168" fmla="*/ 376482 h 1293081"/>
              <a:gd name="connsiteX169" fmla="*/ 184812 w 1045420"/>
              <a:gd name="connsiteY169" fmla="*/ 282117 h 1293081"/>
              <a:gd name="connsiteX170" fmla="*/ 230288 w 1045420"/>
              <a:gd name="connsiteY170" fmla="*/ 278349 h 1293081"/>
              <a:gd name="connsiteX171" fmla="*/ 653978 w 1045420"/>
              <a:gd name="connsiteY171" fmla="*/ 121311 h 1293081"/>
              <a:gd name="connsiteX172" fmla="*/ 668892 w 1045420"/>
              <a:gd name="connsiteY172" fmla="*/ 138958 h 1293081"/>
              <a:gd name="connsiteX173" fmla="*/ 668892 w 1045420"/>
              <a:gd name="connsiteY173" fmla="*/ 150429 h 1293081"/>
              <a:gd name="connsiteX174" fmla="*/ 693458 w 1045420"/>
              <a:gd name="connsiteY174" fmla="*/ 178664 h 1293081"/>
              <a:gd name="connsiteX175" fmla="*/ 679420 w 1045420"/>
              <a:gd name="connsiteY175" fmla="*/ 197193 h 1293081"/>
              <a:gd name="connsiteX176" fmla="*/ 660120 w 1045420"/>
              <a:gd name="connsiteY176" fmla="*/ 183958 h 1293081"/>
              <a:gd name="connsiteX177" fmla="*/ 653100 w 1045420"/>
              <a:gd name="connsiteY177" fmla="*/ 180429 h 1293081"/>
              <a:gd name="connsiteX178" fmla="*/ 634676 w 1045420"/>
              <a:gd name="connsiteY178" fmla="*/ 195429 h 1293081"/>
              <a:gd name="connsiteX179" fmla="*/ 648714 w 1045420"/>
              <a:gd name="connsiteY179" fmla="*/ 213958 h 1293081"/>
              <a:gd name="connsiteX180" fmla="*/ 649592 w 1045420"/>
              <a:gd name="connsiteY180" fmla="*/ 213958 h 1293081"/>
              <a:gd name="connsiteX181" fmla="*/ 690826 w 1045420"/>
              <a:gd name="connsiteY181" fmla="*/ 268664 h 1293081"/>
              <a:gd name="connsiteX182" fmla="*/ 656610 w 1045420"/>
              <a:gd name="connsiteY182" fmla="*/ 310134 h 1293081"/>
              <a:gd name="connsiteX183" fmla="*/ 656610 w 1045420"/>
              <a:gd name="connsiteY183" fmla="*/ 320723 h 1293081"/>
              <a:gd name="connsiteX184" fmla="*/ 640818 w 1045420"/>
              <a:gd name="connsiteY184" fmla="*/ 335723 h 1293081"/>
              <a:gd name="connsiteX185" fmla="*/ 638186 w 1045420"/>
              <a:gd name="connsiteY185" fmla="*/ 335723 h 1293081"/>
              <a:gd name="connsiteX186" fmla="*/ 624148 w 1045420"/>
              <a:gd name="connsiteY186" fmla="*/ 318075 h 1293081"/>
              <a:gd name="connsiteX187" fmla="*/ 624148 w 1045420"/>
              <a:gd name="connsiteY187" fmla="*/ 309252 h 1293081"/>
              <a:gd name="connsiteX188" fmla="*/ 600460 w 1045420"/>
              <a:gd name="connsiteY188" fmla="*/ 277487 h 1293081"/>
              <a:gd name="connsiteX189" fmla="*/ 615374 w 1045420"/>
              <a:gd name="connsiteY189" fmla="*/ 258958 h 1293081"/>
              <a:gd name="connsiteX190" fmla="*/ 632922 w 1045420"/>
              <a:gd name="connsiteY190" fmla="*/ 273076 h 1293081"/>
              <a:gd name="connsiteX191" fmla="*/ 639062 w 1045420"/>
              <a:gd name="connsiteY191" fmla="*/ 279252 h 1293081"/>
              <a:gd name="connsiteX192" fmla="*/ 658364 w 1045420"/>
              <a:gd name="connsiteY192" fmla="*/ 264252 h 1293081"/>
              <a:gd name="connsiteX193" fmla="*/ 644326 w 1045420"/>
              <a:gd name="connsiteY193" fmla="*/ 245723 h 1293081"/>
              <a:gd name="connsiteX194" fmla="*/ 642572 w 1045420"/>
              <a:gd name="connsiteY194" fmla="*/ 245723 h 1293081"/>
              <a:gd name="connsiteX195" fmla="*/ 602214 w 1045420"/>
              <a:gd name="connsiteY195" fmla="*/ 191899 h 1293081"/>
              <a:gd name="connsiteX196" fmla="*/ 635554 w 1045420"/>
              <a:gd name="connsiteY196" fmla="*/ 150429 h 1293081"/>
              <a:gd name="connsiteX197" fmla="*/ 636430 w 1045420"/>
              <a:gd name="connsiteY197" fmla="*/ 137194 h 1293081"/>
              <a:gd name="connsiteX198" fmla="*/ 653978 w 1045420"/>
              <a:gd name="connsiteY198" fmla="*/ 121311 h 1293081"/>
              <a:gd name="connsiteX199" fmla="*/ 645828 w 1045420"/>
              <a:gd name="connsiteY199" fmla="*/ 83073 h 1293081"/>
              <a:gd name="connsiteX200" fmla="*/ 552270 w 1045420"/>
              <a:gd name="connsiteY200" fmla="*/ 118184 h 1293081"/>
              <a:gd name="connsiteX201" fmla="*/ 503306 w 1045420"/>
              <a:gd name="connsiteY201" fmla="*/ 217371 h 1293081"/>
              <a:gd name="connsiteX202" fmla="*/ 538280 w 1045420"/>
              <a:gd name="connsiteY202" fmla="*/ 322702 h 1293081"/>
              <a:gd name="connsiteX203" fmla="*/ 636210 w 1045420"/>
              <a:gd name="connsiteY203" fmla="*/ 371857 h 1293081"/>
              <a:gd name="connsiteX204" fmla="*/ 740262 w 1045420"/>
              <a:gd name="connsiteY204" fmla="*/ 336747 h 1293081"/>
              <a:gd name="connsiteX205" fmla="*/ 790100 w 1045420"/>
              <a:gd name="connsiteY205" fmla="*/ 237559 h 1293081"/>
              <a:gd name="connsiteX206" fmla="*/ 656322 w 1045420"/>
              <a:gd name="connsiteY206" fmla="*/ 83951 h 1293081"/>
              <a:gd name="connsiteX207" fmla="*/ 645828 w 1045420"/>
              <a:gd name="connsiteY207" fmla="*/ 83073 h 1293081"/>
              <a:gd name="connsiteX208" fmla="*/ 658944 w 1045420"/>
              <a:gd name="connsiteY208" fmla="*/ 51474 h 1293081"/>
              <a:gd name="connsiteX209" fmla="*/ 821578 w 1045420"/>
              <a:gd name="connsiteY209" fmla="*/ 240193 h 1293081"/>
              <a:gd name="connsiteX210" fmla="*/ 761246 w 1045420"/>
              <a:gd name="connsiteY210" fmla="*/ 361324 h 1293081"/>
              <a:gd name="connsiteX211" fmla="*/ 646704 w 1045420"/>
              <a:gd name="connsiteY211" fmla="*/ 405212 h 1293081"/>
              <a:gd name="connsiteX212" fmla="*/ 634462 w 1045420"/>
              <a:gd name="connsiteY212" fmla="*/ 404334 h 1293081"/>
              <a:gd name="connsiteX213" fmla="*/ 512924 w 1045420"/>
              <a:gd name="connsiteY213" fmla="*/ 343769 h 1293081"/>
              <a:gd name="connsiteX214" fmla="*/ 470080 w 1045420"/>
              <a:gd name="connsiteY214" fmla="*/ 214738 h 1293081"/>
              <a:gd name="connsiteX215" fmla="*/ 530412 w 1045420"/>
              <a:gd name="connsiteY215" fmla="*/ 94484 h 1293081"/>
              <a:gd name="connsiteX216" fmla="*/ 658944 w 1045420"/>
              <a:gd name="connsiteY216" fmla="*/ 51474 h 1293081"/>
              <a:gd name="connsiteX217" fmla="*/ 645836 w 1045420"/>
              <a:gd name="connsiteY217" fmla="*/ 32816 h 1293081"/>
              <a:gd name="connsiteX218" fmla="*/ 520214 w 1045420"/>
              <a:gd name="connsiteY218" fmla="*/ 80120 h 1293081"/>
              <a:gd name="connsiteX219" fmla="*/ 453912 w 1045420"/>
              <a:gd name="connsiteY219" fmla="*/ 212394 h 1293081"/>
              <a:gd name="connsiteX220" fmla="*/ 501022 w 1045420"/>
              <a:gd name="connsiteY220" fmla="*/ 352551 h 1293081"/>
              <a:gd name="connsiteX221" fmla="*/ 631878 w 1045420"/>
              <a:gd name="connsiteY221" fmla="*/ 419126 h 1293081"/>
              <a:gd name="connsiteX222" fmla="*/ 837760 w 1045420"/>
              <a:gd name="connsiteY222" fmla="*/ 240425 h 1293081"/>
              <a:gd name="connsiteX223" fmla="*/ 659794 w 1045420"/>
              <a:gd name="connsiteY223" fmla="*/ 33692 h 1293081"/>
              <a:gd name="connsiteX224" fmla="*/ 645836 w 1045420"/>
              <a:gd name="connsiteY224" fmla="*/ 32816 h 1293081"/>
              <a:gd name="connsiteX225" fmla="*/ 662412 w 1045420"/>
              <a:gd name="connsiteY225" fmla="*/ 405 h 1293081"/>
              <a:gd name="connsiteX226" fmla="*/ 870910 w 1045420"/>
              <a:gd name="connsiteY226" fmla="*/ 242177 h 1293081"/>
              <a:gd name="connsiteX227" fmla="*/ 645836 w 1045420"/>
              <a:gd name="connsiteY227" fmla="*/ 451538 h 1293081"/>
              <a:gd name="connsiteX228" fmla="*/ 630134 w 1045420"/>
              <a:gd name="connsiteY228" fmla="*/ 451538 h 1293081"/>
              <a:gd name="connsiteX229" fmla="*/ 475722 w 1045420"/>
              <a:gd name="connsiteY229" fmla="*/ 374451 h 1293081"/>
              <a:gd name="connsiteX230" fmla="*/ 422508 w 1045420"/>
              <a:gd name="connsiteY230" fmla="*/ 209766 h 1293081"/>
              <a:gd name="connsiteX231" fmla="*/ 499276 w 1045420"/>
              <a:gd name="connsiteY231" fmla="*/ 55592 h 1293081"/>
              <a:gd name="connsiteX232" fmla="*/ 662412 w 1045420"/>
              <a:gd name="connsiteY232" fmla="*/ 405 h 129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1045420" h="1293081">
                <a:moveTo>
                  <a:pt x="88290" y="1077778"/>
                </a:moveTo>
                <a:cubicBezTo>
                  <a:pt x="101158" y="1077778"/>
                  <a:pt x="111452" y="1088266"/>
                  <a:pt x="111452" y="1100503"/>
                </a:cubicBezTo>
                <a:cubicBezTo>
                  <a:pt x="111452" y="1113613"/>
                  <a:pt x="101158" y="1123227"/>
                  <a:pt x="88290" y="1123227"/>
                </a:cubicBezTo>
                <a:cubicBezTo>
                  <a:pt x="76280" y="1123227"/>
                  <a:pt x="65988" y="1113613"/>
                  <a:pt x="65988" y="1100503"/>
                </a:cubicBezTo>
                <a:cubicBezTo>
                  <a:pt x="65988" y="1088266"/>
                  <a:pt x="76280" y="1077778"/>
                  <a:pt x="88290" y="1077778"/>
                </a:cubicBezTo>
                <a:close/>
                <a:moveTo>
                  <a:pt x="177532" y="1018109"/>
                </a:moveTo>
                <a:lnTo>
                  <a:pt x="177532" y="1231103"/>
                </a:lnTo>
                <a:lnTo>
                  <a:pt x="233550" y="1234595"/>
                </a:lnTo>
                <a:lnTo>
                  <a:pt x="233550" y="1018109"/>
                </a:lnTo>
                <a:close/>
                <a:moveTo>
                  <a:pt x="88290" y="1008293"/>
                </a:moveTo>
                <a:cubicBezTo>
                  <a:pt x="101158" y="1008293"/>
                  <a:pt x="111452" y="1018587"/>
                  <a:pt x="111452" y="1030596"/>
                </a:cubicBezTo>
                <a:cubicBezTo>
                  <a:pt x="111452" y="1043464"/>
                  <a:pt x="101158" y="1053758"/>
                  <a:pt x="88290" y="1053758"/>
                </a:cubicBezTo>
                <a:cubicBezTo>
                  <a:pt x="76280" y="1053758"/>
                  <a:pt x="65988" y="1043464"/>
                  <a:pt x="65988" y="1030596"/>
                </a:cubicBezTo>
                <a:cubicBezTo>
                  <a:pt x="65988" y="1018587"/>
                  <a:pt x="76280" y="1008293"/>
                  <a:pt x="88290" y="1008293"/>
                </a:cubicBezTo>
                <a:close/>
                <a:moveTo>
                  <a:pt x="430492" y="978827"/>
                </a:moveTo>
                <a:cubicBezTo>
                  <a:pt x="398106" y="978827"/>
                  <a:pt x="364846" y="983192"/>
                  <a:pt x="333334" y="992794"/>
                </a:cubicBezTo>
                <a:cubicBezTo>
                  <a:pt x="301824" y="1000650"/>
                  <a:pt x="280816" y="1006761"/>
                  <a:pt x="265936" y="1011125"/>
                </a:cubicBezTo>
                <a:lnTo>
                  <a:pt x="265936" y="1236341"/>
                </a:lnTo>
                <a:lnTo>
                  <a:pt x="462004" y="1248562"/>
                </a:lnTo>
                <a:cubicBezTo>
                  <a:pt x="522398" y="1254673"/>
                  <a:pt x="582794" y="1248562"/>
                  <a:pt x="641438" y="1231976"/>
                </a:cubicBezTo>
                <a:cubicBezTo>
                  <a:pt x="732470" y="1205789"/>
                  <a:pt x="897026" y="1154286"/>
                  <a:pt x="979304" y="1108021"/>
                </a:cubicBezTo>
                <a:cubicBezTo>
                  <a:pt x="1006438" y="1093181"/>
                  <a:pt x="1020442" y="1057391"/>
                  <a:pt x="1009064" y="1031203"/>
                </a:cubicBezTo>
                <a:cubicBezTo>
                  <a:pt x="1001186" y="1014617"/>
                  <a:pt x="988932" y="1003269"/>
                  <a:pt x="972300" y="997159"/>
                </a:cubicBezTo>
                <a:cubicBezTo>
                  <a:pt x="956546" y="991921"/>
                  <a:pt x="939040" y="994540"/>
                  <a:pt x="924160" y="1001523"/>
                </a:cubicBezTo>
                <a:cubicBezTo>
                  <a:pt x="876894" y="1028584"/>
                  <a:pt x="826126" y="1052153"/>
                  <a:pt x="771858" y="1071357"/>
                </a:cubicBezTo>
                <a:cubicBezTo>
                  <a:pt x="763980" y="1113258"/>
                  <a:pt x="732470" y="1144684"/>
                  <a:pt x="687830" y="1152540"/>
                </a:cubicBezTo>
                <a:cubicBezTo>
                  <a:pt x="613430" y="1162142"/>
                  <a:pt x="559160" y="1166507"/>
                  <a:pt x="511020" y="1169999"/>
                </a:cubicBezTo>
                <a:cubicBezTo>
                  <a:pt x="509270" y="1169999"/>
                  <a:pt x="509270" y="1169999"/>
                  <a:pt x="509270" y="1169999"/>
                </a:cubicBezTo>
                <a:cubicBezTo>
                  <a:pt x="500516" y="1169999"/>
                  <a:pt x="493514" y="1163015"/>
                  <a:pt x="493514" y="1154286"/>
                </a:cubicBezTo>
                <a:cubicBezTo>
                  <a:pt x="492638" y="1145557"/>
                  <a:pt x="499640" y="1137700"/>
                  <a:pt x="508394" y="1136827"/>
                </a:cubicBezTo>
                <a:cubicBezTo>
                  <a:pt x="556536" y="1134209"/>
                  <a:pt x="610804" y="1129844"/>
                  <a:pt x="681702" y="1121115"/>
                </a:cubicBezTo>
                <a:cubicBezTo>
                  <a:pt x="709712" y="1115877"/>
                  <a:pt x="741222" y="1093181"/>
                  <a:pt x="741222" y="1049534"/>
                </a:cubicBezTo>
                <a:cubicBezTo>
                  <a:pt x="741222" y="1011125"/>
                  <a:pt x="715840" y="978827"/>
                  <a:pt x="684328" y="978827"/>
                </a:cubicBezTo>
                <a:close/>
                <a:moveTo>
                  <a:pt x="45362" y="978827"/>
                </a:moveTo>
                <a:cubicBezTo>
                  <a:pt x="40986" y="978827"/>
                  <a:pt x="36608" y="982319"/>
                  <a:pt x="36608" y="988429"/>
                </a:cubicBezTo>
                <a:lnTo>
                  <a:pt x="36608" y="1251181"/>
                </a:lnTo>
                <a:cubicBezTo>
                  <a:pt x="36608" y="1256418"/>
                  <a:pt x="40986" y="1259910"/>
                  <a:pt x="45362" y="1259910"/>
                </a:cubicBezTo>
                <a:lnTo>
                  <a:pt x="134642" y="1259910"/>
                </a:lnTo>
                <a:cubicBezTo>
                  <a:pt x="139894" y="1259910"/>
                  <a:pt x="144270" y="1256418"/>
                  <a:pt x="144270" y="1251181"/>
                </a:cubicBezTo>
                <a:lnTo>
                  <a:pt x="144270" y="988429"/>
                </a:lnTo>
                <a:cubicBezTo>
                  <a:pt x="144270" y="982319"/>
                  <a:pt x="139894" y="978827"/>
                  <a:pt x="134642" y="978827"/>
                </a:cubicBezTo>
                <a:close/>
                <a:moveTo>
                  <a:pt x="45362" y="946529"/>
                </a:moveTo>
                <a:lnTo>
                  <a:pt x="134642" y="946529"/>
                </a:lnTo>
                <a:cubicBezTo>
                  <a:pt x="156524" y="946529"/>
                  <a:pt x="174906" y="963987"/>
                  <a:pt x="175782" y="984938"/>
                </a:cubicBezTo>
                <a:lnTo>
                  <a:pt x="233550" y="984938"/>
                </a:lnTo>
                <a:cubicBezTo>
                  <a:pt x="237052" y="984938"/>
                  <a:pt x="251932" y="981446"/>
                  <a:pt x="323706" y="960496"/>
                </a:cubicBezTo>
                <a:cubicBezTo>
                  <a:pt x="358718" y="951766"/>
                  <a:pt x="394606" y="946529"/>
                  <a:pt x="430492" y="946529"/>
                </a:cubicBezTo>
                <a:lnTo>
                  <a:pt x="684328" y="946529"/>
                </a:lnTo>
                <a:cubicBezTo>
                  <a:pt x="729844" y="946529"/>
                  <a:pt x="768356" y="985810"/>
                  <a:pt x="773608" y="1037313"/>
                </a:cubicBezTo>
                <a:cubicBezTo>
                  <a:pt x="821750" y="1018109"/>
                  <a:pt x="866390" y="997159"/>
                  <a:pt x="908404" y="973589"/>
                </a:cubicBezTo>
                <a:cubicBezTo>
                  <a:pt x="931162" y="960496"/>
                  <a:pt x="958296" y="958750"/>
                  <a:pt x="982804" y="966606"/>
                </a:cubicBezTo>
                <a:cubicBezTo>
                  <a:pt x="1007312" y="975335"/>
                  <a:pt x="1028320" y="993667"/>
                  <a:pt x="1037948" y="1017236"/>
                </a:cubicBezTo>
                <a:cubicBezTo>
                  <a:pt x="1057204" y="1059136"/>
                  <a:pt x="1037948" y="1113258"/>
                  <a:pt x="995058" y="1136827"/>
                </a:cubicBezTo>
                <a:cubicBezTo>
                  <a:pt x="914532" y="1182220"/>
                  <a:pt x="763106" y="1230231"/>
                  <a:pt x="651068" y="1263402"/>
                </a:cubicBezTo>
                <a:cubicBezTo>
                  <a:pt x="603802" y="1276496"/>
                  <a:pt x="554784" y="1283479"/>
                  <a:pt x="505768" y="1283479"/>
                </a:cubicBezTo>
                <a:cubicBezTo>
                  <a:pt x="490888" y="1283479"/>
                  <a:pt x="475132" y="1282606"/>
                  <a:pt x="459378" y="1281733"/>
                </a:cubicBezTo>
                <a:lnTo>
                  <a:pt x="174906" y="1264275"/>
                </a:lnTo>
                <a:cubicBezTo>
                  <a:pt x="168778" y="1280860"/>
                  <a:pt x="153024" y="1293081"/>
                  <a:pt x="134642" y="1293081"/>
                </a:cubicBezTo>
                <a:lnTo>
                  <a:pt x="45362" y="1293081"/>
                </a:lnTo>
                <a:cubicBezTo>
                  <a:pt x="23480" y="1293081"/>
                  <a:pt x="4224" y="1273877"/>
                  <a:pt x="4224" y="1251181"/>
                </a:cubicBezTo>
                <a:lnTo>
                  <a:pt x="4224" y="988429"/>
                </a:lnTo>
                <a:cubicBezTo>
                  <a:pt x="4224" y="965733"/>
                  <a:pt x="23480" y="946529"/>
                  <a:pt x="45362" y="946529"/>
                </a:cubicBezTo>
                <a:close/>
                <a:moveTo>
                  <a:pt x="681268" y="599104"/>
                </a:moveTo>
                <a:cubicBezTo>
                  <a:pt x="690830" y="599104"/>
                  <a:pt x="697786" y="605195"/>
                  <a:pt x="697786" y="614767"/>
                </a:cubicBezTo>
                <a:lnTo>
                  <a:pt x="697786" y="626078"/>
                </a:lnTo>
                <a:cubicBezTo>
                  <a:pt x="709088" y="629559"/>
                  <a:pt x="720392" y="636520"/>
                  <a:pt x="723870" y="651313"/>
                </a:cubicBezTo>
                <a:cubicBezTo>
                  <a:pt x="725608" y="660014"/>
                  <a:pt x="720392" y="669586"/>
                  <a:pt x="711698" y="671326"/>
                </a:cubicBezTo>
                <a:cubicBezTo>
                  <a:pt x="703002" y="673937"/>
                  <a:pt x="694308" y="667846"/>
                  <a:pt x="691700" y="659144"/>
                </a:cubicBezTo>
                <a:cubicBezTo>
                  <a:pt x="690830" y="657404"/>
                  <a:pt x="687354" y="657404"/>
                  <a:pt x="684744" y="657404"/>
                </a:cubicBezTo>
                <a:cubicBezTo>
                  <a:pt x="680398" y="656534"/>
                  <a:pt x="675182" y="657404"/>
                  <a:pt x="672574" y="660884"/>
                </a:cubicBezTo>
                <a:cubicBezTo>
                  <a:pt x="669096" y="663495"/>
                  <a:pt x="668226" y="668716"/>
                  <a:pt x="667356" y="672196"/>
                </a:cubicBezTo>
                <a:cubicBezTo>
                  <a:pt x="667356" y="681768"/>
                  <a:pt x="674312" y="688729"/>
                  <a:pt x="682136" y="689599"/>
                </a:cubicBezTo>
                <a:lnTo>
                  <a:pt x="683006" y="689599"/>
                </a:lnTo>
                <a:cubicBezTo>
                  <a:pt x="709088" y="691340"/>
                  <a:pt x="729086" y="713093"/>
                  <a:pt x="728216" y="740068"/>
                </a:cubicBezTo>
                <a:cubicBezTo>
                  <a:pt x="727346" y="760081"/>
                  <a:pt x="715174" y="776614"/>
                  <a:pt x="697786" y="783575"/>
                </a:cubicBezTo>
                <a:lnTo>
                  <a:pt x="697786" y="794017"/>
                </a:lnTo>
                <a:cubicBezTo>
                  <a:pt x="697786" y="802718"/>
                  <a:pt x="690830" y="810550"/>
                  <a:pt x="681268" y="810550"/>
                </a:cubicBezTo>
                <a:cubicBezTo>
                  <a:pt x="672574" y="810550"/>
                  <a:pt x="665618" y="802718"/>
                  <a:pt x="665618" y="794017"/>
                </a:cubicBezTo>
                <a:lnTo>
                  <a:pt x="665618" y="785315"/>
                </a:lnTo>
                <a:cubicBezTo>
                  <a:pt x="654316" y="780965"/>
                  <a:pt x="643012" y="773133"/>
                  <a:pt x="638666" y="755730"/>
                </a:cubicBezTo>
                <a:cubicBezTo>
                  <a:pt x="637796" y="747029"/>
                  <a:pt x="643882" y="738327"/>
                  <a:pt x="651706" y="736587"/>
                </a:cubicBezTo>
                <a:cubicBezTo>
                  <a:pt x="661270" y="734847"/>
                  <a:pt x="669096" y="740068"/>
                  <a:pt x="671704" y="749639"/>
                </a:cubicBezTo>
                <a:cubicBezTo>
                  <a:pt x="672574" y="753990"/>
                  <a:pt x="676050" y="754860"/>
                  <a:pt x="677790" y="754860"/>
                </a:cubicBezTo>
                <a:lnTo>
                  <a:pt x="678660" y="754860"/>
                </a:lnTo>
                <a:cubicBezTo>
                  <a:pt x="687354" y="754860"/>
                  <a:pt x="695178" y="747899"/>
                  <a:pt x="696048" y="738327"/>
                </a:cubicBezTo>
                <a:cubicBezTo>
                  <a:pt x="696048" y="729626"/>
                  <a:pt x="689092" y="721795"/>
                  <a:pt x="681268" y="721795"/>
                </a:cubicBezTo>
                <a:lnTo>
                  <a:pt x="679528" y="721795"/>
                </a:lnTo>
                <a:cubicBezTo>
                  <a:pt x="653446" y="719184"/>
                  <a:pt x="633448" y="697431"/>
                  <a:pt x="635188" y="671326"/>
                </a:cubicBezTo>
                <a:cubicBezTo>
                  <a:pt x="635188" y="658274"/>
                  <a:pt x="641274" y="646092"/>
                  <a:pt x="650838" y="637390"/>
                </a:cubicBezTo>
                <a:cubicBezTo>
                  <a:pt x="655184" y="633910"/>
                  <a:pt x="659532" y="629559"/>
                  <a:pt x="665618" y="627819"/>
                </a:cubicBezTo>
                <a:lnTo>
                  <a:pt x="665618" y="614767"/>
                </a:lnTo>
                <a:cubicBezTo>
                  <a:pt x="665618" y="605195"/>
                  <a:pt x="672574" y="599104"/>
                  <a:pt x="681268" y="599104"/>
                </a:cubicBezTo>
                <a:close/>
                <a:moveTo>
                  <a:pt x="678894" y="562941"/>
                </a:moveTo>
                <a:cubicBezTo>
                  <a:pt x="599778" y="562941"/>
                  <a:pt x="534726" y="627832"/>
                  <a:pt x="534726" y="706753"/>
                </a:cubicBezTo>
                <a:cubicBezTo>
                  <a:pt x="534726" y="786552"/>
                  <a:pt x="599778" y="850566"/>
                  <a:pt x="678894" y="850566"/>
                </a:cubicBezTo>
                <a:cubicBezTo>
                  <a:pt x="758890" y="850566"/>
                  <a:pt x="823942" y="786552"/>
                  <a:pt x="823942" y="706753"/>
                </a:cubicBezTo>
                <a:cubicBezTo>
                  <a:pt x="823942" y="627832"/>
                  <a:pt x="758890" y="562941"/>
                  <a:pt x="678894" y="562941"/>
                </a:cubicBezTo>
                <a:close/>
                <a:moveTo>
                  <a:pt x="678894" y="529619"/>
                </a:moveTo>
                <a:cubicBezTo>
                  <a:pt x="777350" y="529619"/>
                  <a:pt x="856466" y="609417"/>
                  <a:pt x="856466" y="706753"/>
                </a:cubicBezTo>
                <a:cubicBezTo>
                  <a:pt x="856466" y="804090"/>
                  <a:pt x="777350" y="883888"/>
                  <a:pt x="678894" y="883888"/>
                </a:cubicBezTo>
                <a:cubicBezTo>
                  <a:pt x="581316" y="883888"/>
                  <a:pt x="502200" y="804090"/>
                  <a:pt x="502200" y="706753"/>
                </a:cubicBezTo>
                <a:cubicBezTo>
                  <a:pt x="502200" y="609417"/>
                  <a:pt x="581316" y="529619"/>
                  <a:pt x="678894" y="529619"/>
                </a:cubicBezTo>
                <a:close/>
                <a:moveTo>
                  <a:pt x="680392" y="515619"/>
                </a:moveTo>
                <a:cubicBezTo>
                  <a:pt x="573812" y="515619"/>
                  <a:pt x="488200" y="601233"/>
                  <a:pt x="488200" y="707812"/>
                </a:cubicBezTo>
                <a:cubicBezTo>
                  <a:pt x="488200" y="814392"/>
                  <a:pt x="573812" y="900879"/>
                  <a:pt x="680392" y="900879"/>
                </a:cubicBezTo>
                <a:cubicBezTo>
                  <a:pt x="786970" y="900879"/>
                  <a:pt x="873456" y="814392"/>
                  <a:pt x="873456" y="707812"/>
                </a:cubicBezTo>
                <a:cubicBezTo>
                  <a:pt x="873456" y="601233"/>
                  <a:pt x="786970" y="515619"/>
                  <a:pt x="680392" y="515619"/>
                </a:cubicBezTo>
                <a:close/>
                <a:moveTo>
                  <a:pt x="680392" y="483296"/>
                </a:moveTo>
                <a:cubicBezTo>
                  <a:pt x="805316" y="483296"/>
                  <a:pt x="906654" y="583760"/>
                  <a:pt x="906654" y="707812"/>
                </a:cubicBezTo>
                <a:cubicBezTo>
                  <a:pt x="906654" y="832738"/>
                  <a:pt x="805316" y="934076"/>
                  <a:pt x="680392" y="934076"/>
                </a:cubicBezTo>
                <a:cubicBezTo>
                  <a:pt x="557214" y="934076"/>
                  <a:pt x="455876" y="832738"/>
                  <a:pt x="455876" y="707812"/>
                </a:cubicBezTo>
                <a:cubicBezTo>
                  <a:pt x="455876" y="583760"/>
                  <a:pt x="557214" y="483296"/>
                  <a:pt x="680392" y="483296"/>
                </a:cubicBezTo>
                <a:close/>
                <a:moveTo>
                  <a:pt x="206074" y="397120"/>
                </a:moveTo>
                <a:cubicBezTo>
                  <a:pt x="215694" y="394510"/>
                  <a:pt x="223566" y="400601"/>
                  <a:pt x="225314" y="410172"/>
                </a:cubicBezTo>
                <a:lnTo>
                  <a:pt x="227938" y="421484"/>
                </a:lnTo>
                <a:cubicBezTo>
                  <a:pt x="238434" y="423224"/>
                  <a:pt x="250678" y="427575"/>
                  <a:pt x="257674" y="442368"/>
                </a:cubicBezTo>
                <a:cubicBezTo>
                  <a:pt x="262048" y="449329"/>
                  <a:pt x="257674" y="458900"/>
                  <a:pt x="249804" y="463251"/>
                </a:cubicBezTo>
                <a:cubicBezTo>
                  <a:pt x="241058" y="466731"/>
                  <a:pt x="231438" y="463251"/>
                  <a:pt x="227938" y="454549"/>
                </a:cubicBezTo>
                <a:cubicBezTo>
                  <a:pt x="226190" y="454549"/>
                  <a:pt x="222692" y="452809"/>
                  <a:pt x="220068" y="454549"/>
                </a:cubicBezTo>
                <a:cubicBezTo>
                  <a:pt x="210446" y="455420"/>
                  <a:pt x="204324" y="464121"/>
                  <a:pt x="206074" y="471952"/>
                </a:cubicBezTo>
                <a:cubicBezTo>
                  <a:pt x="206948" y="481524"/>
                  <a:pt x="215694" y="487615"/>
                  <a:pt x="223566" y="486745"/>
                </a:cubicBezTo>
                <a:lnTo>
                  <a:pt x="225314" y="486745"/>
                </a:lnTo>
                <a:cubicBezTo>
                  <a:pt x="250678" y="482394"/>
                  <a:pt x="274292" y="501537"/>
                  <a:pt x="278664" y="527641"/>
                </a:cubicBezTo>
                <a:cubicBezTo>
                  <a:pt x="281288" y="546784"/>
                  <a:pt x="272542" y="565927"/>
                  <a:pt x="255926" y="575499"/>
                </a:cubicBezTo>
                <a:lnTo>
                  <a:pt x="257674" y="586811"/>
                </a:lnTo>
                <a:cubicBezTo>
                  <a:pt x="260298" y="595512"/>
                  <a:pt x="254176" y="604213"/>
                  <a:pt x="244556" y="605084"/>
                </a:cubicBezTo>
                <a:cubicBezTo>
                  <a:pt x="243682" y="605084"/>
                  <a:pt x="243682" y="605954"/>
                  <a:pt x="241932" y="605954"/>
                </a:cubicBezTo>
                <a:cubicBezTo>
                  <a:pt x="234060" y="605954"/>
                  <a:pt x="227938" y="599863"/>
                  <a:pt x="225314" y="592902"/>
                </a:cubicBezTo>
                <a:lnTo>
                  <a:pt x="224440" y="583330"/>
                </a:lnTo>
                <a:cubicBezTo>
                  <a:pt x="213070" y="581590"/>
                  <a:pt x="199952" y="575499"/>
                  <a:pt x="192956" y="558966"/>
                </a:cubicBezTo>
                <a:cubicBezTo>
                  <a:pt x="190332" y="551135"/>
                  <a:pt x="193830" y="541563"/>
                  <a:pt x="202576" y="538083"/>
                </a:cubicBezTo>
                <a:cubicBezTo>
                  <a:pt x="210446" y="534602"/>
                  <a:pt x="220942" y="538953"/>
                  <a:pt x="223566" y="546784"/>
                </a:cubicBezTo>
                <a:cubicBezTo>
                  <a:pt x="224440" y="548525"/>
                  <a:pt x="225314" y="552875"/>
                  <a:pt x="231438" y="551135"/>
                </a:cubicBezTo>
                <a:cubicBezTo>
                  <a:pt x="241058" y="549395"/>
                  <a:pt x="247180" y="540693"/>
                  <a:pt x="245430" y="532862"/>
                </a:cubicBezTo>
                <a:cubicBezTo>
                  <a:pt x="244556" y="523290"/>
                  <a:pt x="236684" y="517200"/>
                  <a:pt x="227938" y="518940"/>
                </a:cubicBezTo>
                <a:lnTo>
                  <a:pt x="225314" y="518940"/>
                </a:lnTo>
                <a:cubicBezTo>
                  <a:pt x="200826" y="521550"/>
                  <a:pt x="177212" y="503277"/>
                  <a:pt x="172840" y="477173"/>
                </a:cubicBezTo>
                <a:cubicBezTo>
                  <a:pt x="170216" y="458030"/>
                  <a:pt x="179836" y="438887"/>
                  <a:pt x="195578" y="429315"/>
                </a:cubicBezTo>
                <a:lnTo>
                  <a:pt x="192956" y="416263"/>
                </a:lnTo>
                <a:cubicBezTo>
                  <a:pt x="191206" y="406692"/>
                  <a:pt x="197328" y="398861"/>
                  <a:pt x="206074" y="397120"/>
                </a:cubicBezTo>
                <a:close/>
                <a:moveTo>
                  <a:pt x="226188" y="358724"/>
                </a:moveTo>
                <a:cubicBezTo>
                  <a:pt x="217416" y="358724"/>
                  <a:pt x="208642" y="359598"/>
                  <a:pt x="199868" y="361345"/>
                </a:cubicBezTo>
                <a:cubicBezTo>
                  <a:pt x="120908" y="376194"/>
                  <a:pt x="70022" y="451315"/>
                  <a:pt x="84938" y="528183"/>
                </a:cubicBezTo>
                <a:cubicBezTo>
                  <a:pt x="98974" y="606797"/>
                  <a:pt x="173548" y="657460"/>
                  <a:pt x="252510" y="643484"/>
                </a:cubicBezTo>
                <a:cubicBezTo>
                  <a:pt x="290234" y="636496"/>
                  <a:pt x="322696" y="615532"/>
                  <a:pt x="345508" y="584086"/>
                </a:cubicBezTo>
                <a:cubicBezTo>
                  <a:pt x="366564" y="552640"/>
                  <a:pt x="374460" y="514207"/>
                  <a:pt x="367440" y="475773"/>
                </a:cubicBezTo>
                <a:cubicBezTo>
                  <a:pt x="361300" y="439086"/>
                  <a:pt x="339366" y="405893"/>
                  <a:pt x="307782" y="384056"/>
                </a:cubicBezTo>
                <a:cubicBezTo>
                  <a:pt x="283216" y="367459"/>
                  <a:pt x="255142" y="358724"/>
                  <a:pt x="226188" y="358724"/>
                </a:cubicBezTo>
                <a:close/>
                <a:moveTo>
                  <a:pt x="193728" y="329899"/>
                </a:moveTo>
                <a:cubicBezTo>
                  <a:pt x="240226" y="321164"/>
                  <a:pt x="287602" y="330772"/>
                  <a:pt x="327084" y="357851"/>
                </a:cubicBezTo>
                <a:cubicBezTo>
                  <a:pt x="365686" y="384056"/>
                  <a:pt x="392006" y="424236"/>
                  <a:pt x="399902" y="470532"/>
                </a:cubicBezTo>
                <a:cubicBezTo>
                  <a:pt x="408676" y="515954"/>
                  <a:pt x="398148" y="563996"/>
                  <a:pt x="371828" y="602430"/>
                </a:cubicBezTo>
                <a:cubicBezTo>
                  <a:pt x="345508" y="640864"/>
                  <a:pt x="304272" y="667068"/>
                  <a:pt x="257774" y="675803"/>
                </a:cubicBezTo>
                <a:cubicBezTo>
                  <a:pt x="247246" y="677550"/>
                  <a:pt x="236718" y="679297"/>
                  <a:pt x="225312" y="679297"/>
                </a:cubicBezTo>
                <a:cubicBezTo>
                  <a:pt x="142842" y="679297"/>
                  <a:pt x="67390" y="619026"/>
                  <a:pt x="51598" y="534297"/>
                </a:cubicBezTo>
                <a:cubicBezTo>
                  <a:pt x="42824" y="488002"/>
                  <a:pt x="53354" y="441706"/>
                  <a:pt x="79674" y="402399"/>
                </a:cubicBezTo>
                <a:cubicBezTo>
                  <a:pt x="106870" y="363965"/>
                  <a:pt x="147228" y="337760"/>
                  <a:pt x="193728" y="329899"/>
                </a:cubicBezTo>
                <a:close/>
                <a:moveTo>
                  <a:pt x="224992" y="310950"/>
                </a:moveTo>
                <a:cubicBezTo>
                  <a:pt x="214510" y="310950"/>
                  <a:pt x="203154" y="312698"/>
                  <a:pt x="190926" y="313572"/>
                </a:cubicBezTo>
                <a:cubicBezTo>
                  <a:pt x="86106" y="333668"/>
                  <a:pt x="17100" y="434150"/>
                  <a:pt x="36318" y="539000"/>
                </a:cubicBezTo>
                <a:cubicBezTo>
                  <a:pt x="55534" y="642977"/>
                  <a:pt x="156860" y="712004"/>
                  <a:pt x="260806" y="693655"/>
                </a:cubicBezTo>
                <a:cubicBezTo>
                  <a:pt x="365624" y="674433"/>
                  <a:pt x="434630" y="573077"/>
                  <a:pt x="415414" y="469100"/>
                </a:cubicBezTo>
                <a:cubicBezTo>
                  <a:pt x="397944" y="376482"/>
                  <a:pt x="316708" y="310950"/>
                  <a:pt x="224992" y="310950"/>
                </a:cubicBezTo>
                <a:close/>
                <a:moveTo>
                  <a:pt x="230288" y="278349"/>
                </a:moveTo>
                <a:cubicBezTo>
                  <a:pt x="335092" y="280355"/>
                  <a:pt x="427860" y="355949"/>
                  <a:pt x="447732" y="462984"/>
                </a:cubicBezTo>
                <a:cubicBezTo>
                  <a:pt x="470444" y="585310"/>
                  <a:pt x="389208" y="703266"/>
                  <a:pt x="266920" y="725110"/>
                </a:cubicBezTo>
                <a:cubicBezTo>
                  <a:pt x="252944" y="728605"/>
                  <a:pt x="238968" y="729479"/>
                  <a:pt x="224992" y="729479"/>
                </a:cubicBezTo>
                <a:cubicBezTo>
                  <a:pt x="119300" y="729479"/>
                  <a:pt x="24088" y="652589"/>
                  <a:pt x="3998" y="545117"/>
                </a:cubicBezTo>
                <a:cubicBezTo>
                  <a:pt x="-7356" y="485701"/>
                  <a:pt x="5746" y="425412"/>
                  <a:pt x="39812" y="376482"/>
                </a:cubicBezTo>
                <a:cubicBezTo>
                  <a:pt x="73878" y="326678"/>
                  <a:pt x="125414" y="293475"/>
                  <a:pt x="184812" y="282117"/>
                </a:cubicBezTo>
                <a:cubicBezTo>
                  <a:pt x="200098" y="279277"/>
                  <a:pt x="215316" y="278062"/>
                  <a:pt x="230288" y="278349"/>
                </a:cubicBezTo>
                <a:close/>
                <a:moveTo>
                  <a:pt x="653978" y="121311"/>
                </a:moveTo>
                <a:cubicBezTo>
                  <a:pt x="662752" y="122194"/>
                  <a:pt x="669770" y="130135"/>
                  <a:pt x="668892" y="138958"/>
                </a:cubicBezTo>
                <a:lnTo>
                  <a:pt x="668892" y="150429"/>
                </a:lnTo>
                <a:cubicBezTo>
                  <a:pt x="679420" y="154841"/>
                  <a:pt x="689948" y="162782"/>
                  <a:pt x="693458" y="178664"/>
                </a:cubicBezTo>
                <a:cubicBezTo>
                  <a:pt x="694336" y="186605"/>
                  <a:pt x="688194" y="196311"/>
                  <a:pt x="679420" y="197193"/>
                </a:cubicBezTo>
                <a:cubicBezTo>
                  <a:pt x="670648" y="198076"/>
                  <a:pt x="661874" y="192782"/>
                  <a:pt x="660120" y="183958"/>
                </a:cubicBezTo>
                <a:cubicBezTo>
                  <a:pt x="660120" y="182193"/>
                  <a:pt x="656610" y="180429"/>
                  <a:pt x="653100" y="180429"/>
                </a:cubicBezTo>
                <a:cubicBezTo>
                  <a:pt x="644326" y="179546"/>
                  <a:pt x="635554" y="185723"/>
                  <a:pt x="634676" y="195429"/>
                </a:cubicBezTo>
                <a:cubicBezTo>
                  <a:pt x="634676" y="203370"/>
                  <a:pt x="639062" y="212193"/>
                  <a:pt x="648714" y="213958"/>
                </a:cubicBezTo>
                <a:lnTo>
                  <a:pt x="649592" y="213958"/>
                </a:lnTo>
                <a:cubicBezTo>
                  <a:pt x="675034" y="217487"/>
                  <a:pt x="693458" y="241311"/>
                  <a:pt x="690826" y="268664"/>
                </a:cubicBezTo>
                <a:cubicBezTo>
                  <a:pt x="689072" y="288076"/>
                  <a:pt x="675034" y="303958"/>
                  <a:pt x="656610" y="310134"/>
                </a:cubicBezTo>
                <a:lnTo>
                  <a:pt x="656610" y="320723"/>
                </a:lnTo>
                <a:cubicBezTo>
                  <a:pt x="656610" y="329546"/>
                  <a:pt x="648714" y="335723"/>
                  <a:pt x="640818" y="335723"/>
                </a:cubicBezTo>
                <a:cubicBezTo>
                  <a:pt x="639062" y="335723"/>
                  <a:pt x="639062" y="335723"/>
                  <a:pt x="638186" y="335723"/>
                </a:cubicBezTo>
                <a:cubicBezTo>
                  <a:pt x="630290" y="334840"/>
                  <a:pt x="623270" y="327781"/>
                  <a:pt x="624148" y="318075"/>
                </a:cubicBezTo>
                <a:lnTo>
                  <a:pt x="624148" y="309252"/>
                </a:lnTo>
                <a:cubicBezTo>
                  <a:pt x="614498" y="303958"/>
                  <a:pt x="603092" y="295134"/>
                  <a:pt x="600460" y="277487"/>
                </a:cubicBezTo>
                <a:cubicBezTo>
                  <a:pt x="599582" y="268664"/>
                  <a:pt x="605724" y="259840"/>
                  <a:pt x="615374" y="258958"/>
                </a:cubicBezTo>
                <a:cubicBezTo>
                  <a:pt x="624148" y="258076"/>
                  <a:pt x="632044" y="264252"/>
                  <a:pt x="632922" y="273076"/>
                </a:cubicBezTo>
                <a:cubicBezTo>
                  <a:pt x="632922" y="274840"/>
                  <a:pt x="634676" y="278370"/>
                  <a:pt x="639062" y="279252"/>
                </a:cubicBezTo>
                <a:cubicBezTo>
                  <a:pt x="649592" y="279252"/>
                  <a:pt x="657488" y="273076"/>
                  <a:pt x="658364" y="264252"/>
                </a:cubicBezTo>
                <a:cubicBezTo>
                  <a:pt x="659242" y="255429"/>
                  <a:pt x="653100" y="247487"/>
                  <a:pt x="644326" y="245723"/>
                </a:cubicBezTo>
                <a:lnTo>
                  <a:pt x="642572" y="245723"/>
                </a:lnTo>
                <a:cubicBezTo>
                  <a:pt x="617130" y="242193"/>
                  <a:pt x="598704" y="218370"/>
                  <a:pt x="602214" y="191899"/>
                </a:cubicBezTo>
                <a:cubicBezTo>
                  <a:pt x="603970" y="171605"/>
                  <a:pt x="618006" y="156605"/>
                  <a:pt x="635554" y="150429"/>
                </a:cubicBezTo>
                <a:lnTo>
                  <a:pt x="636430" y="137194"/>
                </a:lnTo>
                <a:cubicBezTo>
                  <a:pt x="637308" y="127488"/>
                  <a:pt x="645204" y="120429"/>
                  <a:pt x="653978" y="121311"/>
                </a:cubicBezTo>
                <a:close/>
                <a:moveTo>
                  <a:pt x="645828" y="83073"/>
                </a:moveTo>
                <a:cubicBezTo>
                  <a:pt x="611728" y="83073"/>
                  <a:pt x="578502" y="95362"/>
                  <a:pt x="552270" y="118184"/>
                </a:cubicBezTo>
                <a:cubicBezTo>
                  <a:pt x="522542" y="143639"/>
                  <a:pt x="505054" y="178749"/>
                  <a:pt x="503306" y="217371"/>
                </a:cubicBezTo>
                <a:cubicBezTo>
                  <a:pt x="499808" y="255992"/>
                  <a:pt x="512924" y="292858"/>
                  <a:pt x="538280" y="322702"/>
                </a:cubicBezTo>
                <a:cubicBezTo>
                  <a:pt x="563638" y="351669"/>
                  <a:pt x="597738" y="369224"/>
                  <a:pt x="636210" y="371857"/>
                </a:cubicBezTo>
                <a:cubicBezTo>
                  <a:pt x="674684" y="374490"/>
                  <a:pt x="711406" y="362202"/>
                  <a:pt x="740262" y="336747"/>
                </a:cubicBezTo>
                <a:cubicBezTo>
                  <a:pt x="769116" y="312169"/>
                  <a:pt x="786604" y="276181"/>
                  <a:pt x="790100" y="237559"/>
                </a:cubicBezTo>
                <a:cubicBezTo>
                  <a:pt x="795346" y="158561"/>
                  <a:pt x="735890" y="89217"/>
                  <a:pt x="656322" y="83951"/>
                </a:cubicBezTo>
                <a:cubicBezTo>
                  <a:pt x="652824" y="83073"/>
                  <a:pt x="650200" y="83073"/>
                  <a:pt x="645828" y="83073"/>
                </a:cubicBezTo>
                <a:close/>
                <a:moveTo>
                  <a:pt x="658944" y="51474"/>
                </a:moveTo>
                <a:cubicBezTo>
                  <a:pt x="755126" y="58496"/>
                  <a:pt x="829448" y="142761"/>
                  <a:pt x="821578" y="240193"/>
                </a:cubicBezTo>
                <a:cubicBezTo>
                  <a:pt x="818956" y="287592"/>
                  <a:pt x="797970" y="330602"/>
                  <a:pt x="761246" y="361324"/>
                </a:cubicBezTo>
                <a:cubicBezTo>
                  <a:pt x="729768" y="390290"/>
                  <a:pt x="688674" y="405212"/>
                  <a:pt x="646704" y="405212"/>
                </a:cubicBezTo>
                <a:cubicBezTo>
                  <a:pt x="642332" y="405212"/>
                  <a:pt x="637960" y="404334"/>
                  <a:pt x="634462" y="404334"/>
                </a:cubicBezTo>
                <a:cubicBezTo>
                  <a:pt x="586372" y="400823"/>
                  <a:pt x="544402" y="378879"/>
                  <a:pt x="512924" y="343769"/>
                </a:cubicBezTo>
                <a:cubicBezTo>
                  <a:pt x="482320" y="307780"/>
                  <a:pt x="467456" y="262137"/>
                  <a:pt x="470080" y="214738"/>
                </a:cubicBezTo>
                <a:cubicBezTo>
                  <a:pt x="473576" y="168216"/>
                  <a:pt x="495436" y="124328"/>
                  <a:pt x="530412" y="94484"/>
                </a:cubicBezTo>
                <a:cubicBezTo>
                  <a:pt x="566260" y="62885"/>
                  <a:pt x="611728" y="47085"/>
                  <a:pt x="658944" y="51474"/>
                </a:cubicBezTo>
                <a:close/>
                <a:moveTo>
                  <a:pt x="645836" y="32816"/>
                </a:moveTo>
                <a:cubicBezTo>
                  <a:pt x="599600" y="32816"/>
                  <a:pt x="555982" y="49460"/>
                  <a:pt x="520214" y="80120"/>
                </a:cubicBezTo>
                <a:cubicBezTo>
                  <a:pt x="480956" y="114283"/>
                  <a:pt x="458274" y="160710"/>
                  <a:pt x="453912" y="212394"/>
                </a:cubicBezTo>
                <a:cubicBezTo>
                  <a:pt x="450424" y="264077"/>
                  <a:pt x="466998" y="314008"/>
                  <a:pt x="501022" y="352551"/>
                </a:cubicBezTo>
                <a:cubicBezTo>
                  <a:pt x="534172" y="391971"/>
                  <a:pt x="581280" y="415622"/>
                  <a:pt x="631878" y="419126"/>
                </a:cubicBezTo>
                <a:cubicBezTo>
                  <a:pt x="739180" y="427010"/>
                  <a:pt x="830780" y="345544"/>
                  <a:pt x="837760" y="240425"/>
                </a:cubicBezTo>
                <a:cubicBezTo>
                  <a:pt x="845610" y="134431"/>
                  <a:pt x="766224" y="41576"/>
                  <a:pt x="659794" y="33692"/>
                </a:cubicBezTo>
                <a:cubicBezTo>
                  <a:pt x="655432" y="33692"/>
                  <a:pt x="650198" y="32816"/>
                  <a:pt x="645836" y="32816"/>
                </a:cubicBezTo>
                <a:close/>
                <a:moveTo>
                  <a:pt x="662412" y="405"/>
                </a:moveTo>
                <a:cubicBezTo>
                  <a:pt x="785416" y="10041"/>
                  <a:pt x="879634" y="117787"/>
                  <a:pt x="870910" y="242177"/>
                </a:cubicBezTo>
                <a:cubicBezTo>
                  <a:pt x="862186" y="361311"/>
                  <a:pt x="762734" y="451538"/>
                  <a:pt x="645836" y="451538"/>
                </a:cubicBezTo>
                <a:cubicBezTo>
                  <a:pt x="640602" y="451538"/>
                  <a:pt x="635368" y="451538"/>
                  <a:pt x="630134" y="451538"/>
                </a:cubicBezTo>
                <a:cubicBezTo>
                  <a:pt x="569940" y="447158"/>
                  <a:pt x="514980" y="420002"/>
                  <a:pt x="475722" y="374451"/>
                </a:cubicBezTo>
                <a:cubicBezTo>
                  <a:pt x="436466" y="328900"/>
                  <a:pt x="417272" y="270209"/>
                  <a:pt x="422508" y="209766"/>
                </a:cubicBezTo>
                <a:cubicBezTo>
                  <a:pt x="425996" y="150199"/>
                  <a:pt x="453040" y="95011"/>
                  <a:pt x="499276" y="55592"/>
                </a:cubicBezTo>
                <a:cubicBezTo>
                  <a:pt x="544640" y="16173"/>
                  <a:pt x="603090" y="-3099"/>
                  <a:pt x="662412" y="40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54" name="Freeform 50">
            <a:extLst>
              <a:ext uri="{FF2B5EF4-FFF2-40B4-BE49-F238E27FC236}">
                <a16:creationId xmlns:a16="http://schemas.microsoft.com/office/drawing/2014/main" id="{30C8D429-4778-43BF-AF77-92040C6D4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5726" y="9260805"/>
            <a:ext cx="922607" cy="1505508"/>
          </a:xfrm>
          <a:custGeom>
            <a:avLst/>
            <a:gdLst>
              <a:gd name="T0" fmla="*/ 0 w 1053"/>
              <a:gd name="T1" fmla="*/ 0 h 1719"/>
              <a:gd name="T2" fmla="*/ 0 w 1053"/>
              <a:gd name="T3" fmla="*/ 1157 h 1719"/>
              <a:gd name="T4" fmla="*/ 0 w 1053"/>
              <a:gd name="T5" fmla="*/ 1157 h 1719"/>
              <a:gd name="T6" fmla="*/ 561 w 1053"/>
              <a:gd name="T7" fmla="*/ 1718 h 1719"/>
              <a:gd name="T8" fmla="*/ 1052 w 1053"/>
              <a:gd name="T9" fmla="*/ 1718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3" h="1719">
                <a:moveTo>
                  <a:pt x="0" y="0"/>
                </a:moveTo>
                <a:lnTo>
                  <a:pt x="0" y="1157"/>
                </a:lnTo>
                <a:lnTo>
                  <a:pt x="0" y="1157"/>
                </a:lnTo>
                <a:cubicBezTo>
                  <a:pt x="0" y="1467"/>
                  <a:pt x="251" y="1718"/>
                  <a:pt x="561" y="1718"/>
                </a:cubicBezTo>
                <a:lnTo>
                  <a:pt x="1052" y="1718"/>
                </a:lnTo>
              </a:path>
            </a:pathLst>
          </a:custGeom>
          <a:noFill/>
          <a:ln w="635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55" name="Freeform 51">
            <a:extLst>
              <a:ext uri="{FF2B5EF4-FFF2-40B4-BE49-F238E27FC236}">
                <a16:creationId xmlns:a16="http://schemas.microsoft.com/office/drawing/2014/main" id="{5AEB633A-BCAA-44EF-BB16-F412A4D72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7781" y="10611903"/>
            <a:ext cx="189155" cy="301102"/>
          </a:xfrm>
          <a:custGeom>
            <a:avLst/>
            <a:gdLst>
              <a:gd name="T0" fmla="*/ 28 w 214"/>
              <a:gd name="T1" fmla="*/ 344 h 345"/>
              <a:gd name="T2" fmla="*/ 0 w 214"/>
              <a:gd name="T3" fmla="*/ 313 h 345"/>
              <a:gd name="T4" fmla="*/ 151 w 214"/>
              <a:gd name="T5" fmla="*/ 172 h 345"/>
              <a:gd name="T6" fmla="*/ 0 w 214"/>
              <a:gd name="T7" fmla="*/ 30 h 345"/>
              <a:gd name="T8" fmla="*/ 28 w 214"/>
              <a:gd name="T9" fmla="*/ 0 h 345"/>
              <a:gd name="T10" fmla="*/ 213 w 214"/>
              <a:gd name="T11" fmla="*/ 172 h 345"/>
              <a:gd name="T12" fmla="*/ 28 w 214"/>
              <a:gd name="T13" fmla="*/ 344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4" h="345">
                <a:moveTo>
                  <a:pt x="28" y="344"/>
                </a:moveTo>
                <a:lnTo>
                  <a:pt x="0" y="313"/>
                </a:lnTo>
                <a:lnTo>
                  <a:pt x="151" y="172"/>
                </a:lnTo>
                <a:lnTo>
                  <a:pt x="0" y="30"/>
                </a:lnTo>
                <a:lnTo>
                  <a:pt x="28" y="0"/>
                </a:lnTo>
                <a:lnTo>
                  <a:pt x="213" y="172"/>
                </a:lnTo>
                <a:lnTo>
                  <a:pt x="28" y="34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56" name="Freeform 52">
            <a:extLst>
              <a:ext uri="{FF2B5EF4-FFF2-40B4-BE49-F238E27FC236}">
                <a16:creationId xmlns:a16="http://schemas.microsoft.com/office/drawing/2014/main" id="{DBA9064F-17DA-4909-8851-4764BB337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8086" y="5184353"/>
            <a:ext cx="3331421" cy="4076453"/>
          </a:xfrm>
          <a:custGeom>
            <a:avLst/>
            <a:gdLst>
              <a:gd name="T0" fmla="*/ 3479 w 3807"/>
              <a:gd name="T1" fmla="*/ 4656 h 4657"/>
              <a:gd name="T2" fmla="*/ 326 w 3807"/>
              <a:gd name="T3" fmla="*/ 4656 h 4657"/>
              <a:gd name="T4" fmla="*/ 326 w 3807"/>
              <a:gd name="T5" fmla="*/ 4656 h 4657"/>
              <a:gd name="T6" fmla="*/ 0 w 3807"/>
              <a:gd name="T7" fmla="*/ 4330 h 4657"/>
              <a:gd name="T8" fmla="*/ 0 w 3807"/>
              <a:gd name="T9" fmla="*/ 327 h 4657"/>
              <a:gd name="T10" fmla="*/ 0 w 3807"/>
              <a:gd name="T11" fmla="*/ 327 h 4657"/>
              <a:gd name="T12" fmla="*/ 326 w 3807"/>
              <a:gd name="T13" fmla="*/ 0 h 4657"/>
              <a:gd name="T14" fmla="*/ 3479 w 3807"/>
              <a:gd name="T15" fmla="*/ 0 h 4657"/>
              <a:gd name="T16" fmla="*/ 3479 w 3807"/>
              <a:gd name="T17" fmla="*/ 0 h 4657"/>
              <a:gd name="T18" fmla="*/ 3806 w 3807"/>
              <a:gd name="T19" fmla="*/ 327 h 4657"/>
              <a:gd name="T20" fmla="*/ 3806 w 3807"/>
              <a:gd name="T21" fmla="*/ 4330 h 4657"/>
              <a:gd name="T22" fmla="*/ 3806 w 3807"/>
              <a:gd name="T23" fmla="*/ 4330 h 4657"/>
              <a:gd name="T24" fmla="*/ 3479 w 3807"/>
              <a:gd name="T25" fmla="*/ 4656 h 4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07" h="4657">
                <a:moveTo>
                  <a:pt x="3479" y="4656"/>
                </a:moveTo>
                <a:lnTo>
                  <a:pt x="326" y="4656"/>
                </a:lnTo>
                <a:lnTo>
                  <a:pt x="326" y="4656"/>
                </a:lnTo>
                <a:cubicBezTo>
                  <a:pt x="146" y="4656"/>
                  <a:pt x="0" y="4510"/>
                  <a:pt x="0" y="4330"/>
                </a:cubicBezTo>
                <a:lnTo>
                  <a:pt x="0" y="327"/>
                </a:lnTo>
                <a:lnTo>
                  <a:pt x="0" y="327"/>
                </a:lnTo>
                <a:cubicBezTo>
                  <a:pt x="0" y="147"/>
                  <a:pt x="146" y="0"/>
                  <a:pt x="326" y="0"/>
                </a:cubicBezTo>
                <a:lnTo>
                  <a:pt x="3479" y="0"/>
                </a:lnTo>
                <a:lnTo>
                  <a:pt x="3479" y="0"/>
                </a:lnTo>
                <a:cubicBezTo>
                  <a:pt x="3659" y="0"/>
                  <a:pt x="3806" y="147"/>
                  <a:pt x="3806" y="327"/>
                </a:cubicBezTo>
                <a:lnTo>
                  <a:pt x="3806" y="4330"/>
                </a:lnTo>
                <a:lnTo>
                  <a:pt x="3806" y="4330"/>
                </a:lnTo>
                <a:cubicBezTo>
                  <a:pt x="3806" y="4510"/>
                  <a:pt x="3659" y="4656"/>
                  <a:pt x="3479" y="4656"/>
                </a:cubicBezTo>
              </a:path>
            </a:pathLst>
          </a:custGeom>
          <a:noFill/>
          <a:ln w="889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75B8330A-0BC7-4718-941A-26BADD602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2860" y="3462668"/>
            <a:ext cx="724858" cy="1188088"/>
          </a:xfrm>
          <a:custGeom>
            <a:avLst/>
            <a:gdLst>
              <a:gd name="connsiteX0" fmla="*/ 521128 w 724858"/>
              <a:gd name="connsiteY0" fmla="*/ 968007 h 1188088"/>
              <a:gd name="connsiteX1" fmla="*/ 507138 w 724858"/>
              <a:gd name="connsiteY1" fmla="*/ 982036 h 1188088"/>
              <a:gd name="connsiteX2" fmla="*/ 507138 w 724858"/>
              <a:gd name="connsiteY2" fmla="*/ 1056566 h 1188088"/>
              <a:gd name="connsiteX3" fmla="*/ 595450 w 724858"/>
              <a:gd name="connsiteY3" fmla="*/ 968007 h 1188088"/>
              <a:gd name="connsiteX4" fmla="*/ 159588 w 724858"/>
              <a:gd name="connsiteY4" fmla="*/ 895584 h 1188088"/>
              <a:gd name="connsiteX5" fmla="*/ 361550 w 724858"/>
              <a:gd name="connsiteY5" fmla="*/ 895584 h 1188088"/>
              <a:gd name="connsiteX6" fmla="*/ 377425 w 724858"/>
              <a:gd name="connsiteY6" fmla="*/ 912955 h 1188088"/>
              <a:gd name="connsiteX7" fmla="*/ 361550 w 724858"/>
              <a:gd name="connsiteY7" fmla="*/ 929411 h 1188088"/>
              <a:gd name="connsiteX8" fmla="*/ 159588 w 724858"/>
              <a:gd name="connsiteY8" fmla="*/ 929411 h 1188088"/>
              <a:gd name="connsiteX9" fmla="*/ 142831 w 724858"/>
              <a:gd name="connsiteY9" fmla="*/ 912955 h 1188088"/>
              <a:gd name="connsiteX10" fmla="*/ 159588 w 724858"/>
              <a:gd name="connsiteY10" fmla="*/ 895584 h 1188088"/>
              <a:gd name="connsiteX11" fmla="*/ 159393 w 724858"/>
              <a:gd name="connsiteY11" fmla="*/ 822238 h 1188088"/>
              <a:gd name="connsiteX12" fmla="*/ 449660 w 724858"/>
              <a:gd name="connsiteY12" fmla="*/ 822238 h 1188088"/>
              <a:gd name="connsiteX13" fmla="*/ 466222 w 724858"/>
              <a:gd name="connsiteY13" fmla="*/ 838274 h 1188088"/>
              <a:gd name="connsiteX14" fmla="*/ 449660 w 724858"/>
              <a:gd name="connsiteY14" fmla="*/ 856091 h 1188088"/>
              <a:gd name="connsiteX15" fmla="*/ 159393 w 724858"/>
              <a:gd name="connsiteY15" fmla="*/ 856091 h 1188088"/>
              <a:gd name="connsiteX16" fmla="*/ 142831 w 724858"/>
              <a:gd name="connsiteY16" fmla="*/ 838274 h 1188088"/>
              <a:gd name="connsiteX17" fmla="*/ 159393 w 724858"/>
              <a:gd name="connsiteY17" fmla="*/ 822238 h 1188088"/>
              <a:gd name="connsiteX18" fmla="*/ 376296 w 724858"/>
              <a:gd name="connsiteY18" fmla="*/ 346033 h 1188088"/>
              <a:gd name="connsiteX19" fmla="*/ 376296 w 724858"/>
              <a:gd name="connsiteY19" fmla="*/ 523327 h 1188088"/>
              <a:gd name="connsiteX20" fmla="*/ 501805 w 724858"/>
              <a:gd name="connsiteY20" fmla="*/ 648837 h 1188088"/>
              <a:gd name="connsiteX21" fmla="*/ 545689 w 724858"/>
              <a:gd name="connsiteY21" fmla="*/ 530349 h 1188088"/>
              <a:gd name="connsiteX22" fmla="*/ 376296 w 724858"/>
              <a:gd name="connsiteY22" fmla="*/ 346033 h 1188088"/>
              <a:gd name="connsiteX23" fmla="*/ 343821 w 724858"/>
              <a:gd name="connsiteY23" fmla="*/ 346033 h 1188088"/>
              <a:gd name="connsiteX24" fmla="*/ 176183 w 724858"/>
              <a:gd name="connsiteY24" fmla="*/ 530349 h 1188088"/>
              <a:gd name="connsiteX25" fmla="*/ 360497 w 724858"/>
              <a:gd name="connsiteY25" fmla="*/ 715542 h 1188088"/>
              <a:gd name="connsiteX26" fmla="*/ 478985 w 724858"/>
              <a:gd name="connsiteY26" fmla="*/ 671657 h 1188088"/>
              <a:gd name="connsiteX27" fmla="*/ 343821 w 724858"/>
              <a:gd name="connsiteY27" fmla="*/ 537370 h 1188088"/>
              <a:gd name="connsiteX28" fmla="*/ 360497 w 724858"/>
              <a:gd name="connsiteY28" fmla="*/ 312681 h 1188088"/>
              <a:gd name="connsiteX29" fmla="*/ 578163 w 724858"/>
              <a:gd name="connsiteY29" fmla="*/ 530349 h 1188088"/>
              <a:gd name="connsiteX30" fmla="*/ 514092 w 724858"/>
              <a:gd name="connsiteY30" fmla="*/ 683945 h 1188088"/>
              <a:gd name="connsiteX31" fmla="*/ 360497 w 724858"/>
              <a:gd name="connsiteY31" fmla="*/ 748017 h 1188088"/>
              <a:gd name="connsiteX32" fmla="*/ 142831 w 724858"/>
              <a:gd name="connsiteY32" fmla="*/ 530349 h 1188088"/>
              <a:gd name="connsiteX33" fmla="*/ 360497 w 724858"/>
              <a:gd name="connsiteY33" fmla="*/ 312681 h 1188088"/>
              <a:gd name="connsiteX34" fmla="*/ 130282 w 724858"/>
              <a:gd name="connsiteY34" fmla="*/ 208683 h 1188088"/>
              <a:gd name="connsiteX35" fmla="*/ 105799 w 724858"/>
              <a:gd name="connsiteY35" fmla="*/ 234110 h 1188088"/>
              <a:gd name="connsiteX36" fmla="*/ 105799 w 724858"/>
              <a:gd name="connsiteY36" fmla="*/ 1054812 h 1188088"/>
              <a:gd name="connsiteX37" fmla="*/ 130282 w 724858"/>
              <a:gd name="connsiteY37" fmla="*/ 1079363 h 1188088"/>
              <a:gd name="connsiteX38" fmla="*/ 473912 w 724858"/>
              <a:gd name="connsiteY38" fmla="*/ 1079363 h 1188088"/>
              <a:gd name="connsiteX39" fmla="*/ 473912 w 724858"/>
              <a:gd name="connsiteY39" fmla="*/ 982036 h 1188088"/>
              <a:gd name="connsiteX40" fmla="*/ 521128 w 724858"/>
              <a:gd name="connsiteY40" fmla="*/ 934688 h 1188088"/>
              <a:gd name="connsiteX41" fmla="*/ 619932 w 724858"/>
              <a:gd name="connsiteY41" fmla="*/ 934688 h 1188088"/>
              <a:gd name="connsiteX42" fmla="*/ 619932 w 724858"/>
              <a:gd name="connsiteY42" fmla="*/ 234110 h 1188088"/>
              <a:gd name="connsiteX43" fmla="*/ 595450 w 724858"/>
              <a:gd name="connsiteY43" fmla="*/ 208683 h 1188088"/>
              <a:gd name="connsiteX44" fmla="*/ 556977 w 724858"/>
              <a:gd name="connsiteY44" fmla="*/ 208683 h 1188088"/>
              <a:gd name="connsiteX45" fmla="*/ 552606 w 724858"/>
              <a:gd name="connsiteY45" fmla="*/ 221835 h 1188088"/>
              <a:gd name="connsiteX46" fmla="*/ 523751 w 724858"/>
              <a:gd name="connsiteY46" fmla="*/ 236741 h 1188088"/>
              <a:gd name="connsiteX47" fmla="*/ 201981 w 724858"/>
              <a:gd name="connsiteY47" fmla="*/ 236741 h 1188088"/>
              <a:gd name="connsiteX48" fmla="*/ 173126 w 724858"/>
              <a:gd name="connsiteY48" fmla="*/ 221835 h 1188088"/>
              <a:gd name="connsiteX49" fmla="*/ 168755 w 724858"/>
              <a:gd name="connsiteY49" fmla="*/ 208683 h 1188088"/>
              <a:gd name="connsiteX50" fmla="*/ 214222 w 724858"/>
              <a:gd name="connsiteY50" fmla="*/ 168349 h 1188088"/>
              <a:gd name="connsiteX51" fmla="*/ 200232 w 724858"/>
              <a:gd name="connsiteY51" fmla="*/ 201668 h 1188088"/>
              <a:gd name="connsiteX52" fmla="*/ 200232 w 724858"/>
              <a:gd name="connsiteY52" fmla="*/ 203422 h 1188088"/>
              <a:gd name="connsiteX53" fmla="*/ 201981 w 724858"/>
              <a:gd name="connsiteY53" fmla="*/ 204298 h 1188088"/>
              <a:gd name="connsiteX54" fmla="*/ 523751 w 724858"/>
              <a:gd name="connsiteY54" fmla="*/ 204298 h 1188088"/>
              <a:gd name="connsiteX55" fmla="*/ 525500 w 724858"/>
              <a:gd name="connsiteY55" fmla="*/ 203422 h 1188088"/>
              <a:gd name="connsiteX56" fmla="*/ 525500 w 724858"/>
              <a:gd name="connsiteY56" fmla="*/ 201668 h 1188088"/>
              <a:gd name="connsiteX57" fmla="*/ 511510 w 724858"/>
              <a:gd name="connsiteY57" fmla="*/ 168349 h 1188088"/>
              <a:gd name="connsiteX58" fmla="*/ 73448 w 724858"/>
              <a:gd name="connsiteY58" fmla="*/ 134153 h 1188088"/>
              <a:gd name="connsiteX59" fmla="*/ 33226 w 724858"/>
              <a:gd name="connsiteY59" fmla="*/ 175363 h 1188088"/>
              <a:gd name="connsiteX60" fmla="*/ 33226 w 724858"/>
              <a:gd name="connsiteY60" fmla="*/ 1113559 h 1188088"/>
              <a:gd name="connsiteX61" fmla="*/ 73448 w 724858"/>
              <a:gd name="connsiteY61" fmla="*/ 1154769 h 1188088"/>
              <a:gd name="connsiteX62" fmla="*/ 651410 w 724858"/>
              <a:gd name="connsiteY62" fmla="*/ 1154769 h 1188088"/>
              <a:gd name="connsiteX63" fmla="*/ 692506 w 724858"/>
              <a:gd name="connsiteY63" fmla="*/ 1113559 h 1188088"/>
              <a:gd name="connsiteX64" fmla="*/ 692506 w 724858"/>
              <a:gd name="connsiteY64" fmla="*/ 175363 h 1188088"/>
              <a:gd name="connsiteX65" fmla="*/ 651410 w 724858"/>
              <a:gd name="connsiteY65" fmla="*/ 134153 h 1188088"/>
              <a:gd name="connsiteX66" fmla="*/ 533369 w 724858"/>
              <a:gd name="connsiteY66" fmla="*/ 134153 h 1188088"/>
              <a:gd name="connsiteX67" fmla="*/ 549982 w 724858"/>
              <a:gd name="connsiteY67" fmla="*/ 176240 h 1188088"/>
              <a:gd name="connsiteX68" fmla="*/ 595450 w 724858"/>
              <a:gd name="connsiteY68" fmla="*/ 176240 h 1188088"/>
              <a:gd name="connsiteX69" fmla="*/ 652284 w 724858"/>
              <a:gd name="connsiteY69" fmla="*/ 234110 h 1188088"/>
              <a:gd name="connsiteX70" fmla="*/ 652284 w 724858"/>
              <a:gd name="connsiteY70" fmla="*/ 934688 h 1188088"/>
              <a:gd name="connsiteX71" fmla="*/ 652284 w 724858"/>
              <a:gd name="connsiteY71" fmla="*/ 1048674 h 1188088"/>
              <a:gd name="connsiteX72" fmla="*/ 633048 w 724858"/>
              <a:gd name="connsiteY72" fmla="*/ 1095146 h 1188088"/>
              <a:gd name="connsiteX73" fmla="*/ 587581 w 724858"/>
              <a:gd name="connsiteY73" fmla="*/ 1113559 h 1188088"/>
              <a:gd name="connsiteX74" fmla="*/ 586706 w 724858"/>
              <a:gd name="connsiteY74" fmla="*/ 1113559 h 1188088"/>
              <a:gd name="connsiteX75" fmla="*/ 473912 w 724858"/>
              <a:gd name="connsiteY75" fmla="*/ 1111805 h 1188088"/>
              <a:gd name="connsiteX76" fmla="*/ 130282 w 724858"/>
              <a:gd name="connsiteY76" fmla="*/ 1111805 h 1188088"/>
              <a:gd name="connsiteX77" fmla="*/ 73448 w 724858"/>
              <a:gd name="connsiteY77" fmla="*/ 1054812 h 1188088"/>
              <a:gd name="connsiteX78" fmla="*/ 73448 w 724858"/>
              <a:gd name="connsiteY78" fmla="*/ 234110 h 1188088"/>
              <a:gd name="connsiteX79" fmla="*/ 130282 w 724858"/>
              <a:gd name="connsiteY79" fmla="*/ 176240 h 1188088"/>
              <a:gd name="connsiteX80" fmla="*/ 174875 w 724858"/>
              <a:gd name="connsiteY80" fmla="*/ 176240 h 1188088"/>
              <a:gd name="connsiteX81" fmla="*/ 192363 w 724858"/>
              <a:gd name="connsiteY81" fmla="*/ 134153 h 1188088"/>
              <a:gd name="connsiteX82" fmla="*/ 362418 w 724858"/>
              <a:gd name="connsiteY82" fmla="*/ 65623 h 1188088"/>
              <a:gd name="connsiteX83" fmla="*/ 381270 w 724858"/>
              <a:gd name="connsiteY83" fmla="*/ 84495 h 1188088"/>
              <a:gd name="connsiteX84" fmla="*/ 362418 w 724858"/>
              <a:gd name="connsiteY84" fmla="*/ 103368 h 1188088"/>
              <a:gd name="connsiteX85" fmla="*/ 343565 w 724858"/>
              <a:gd name="connsiteY85" fmla="*/ 84495 h 1188088"/>
              <a:gd name="connsiteX86" fmla="*/ 362418 w 724858"/>
              <a:gd name="connsiteY86" fmla="*/ 65623 h 1188088"/>
              <a:gd name="connsiteX87" fmla="*/ 228212 w 724858"/>
              <a:gd name="connsiteY87" fmla="*/ 33319 h 1188088"/>
              <a:gd name="connsiteX88" fmla="*/ 229086 w 724858"/>
              <a:gd name="connsiteY88" fmla="*/ 135030 h 1188088"/>
              <a:gd name="connsiteX89" fmla="*/ 496646 w 724858"/>
              <a:gd name="connsiteY89" fmla="*/ 135030 h 1188088"/>
              <a:gd name="connsiteX90" fmla="*/ 496646 w 724858"/>
              <a:gd name="connsiteY90" fmla="*/ 33319 h 1188088"/>
              <a:gd name="connsiteX91" fmla="*/ 228212 w 724858"/>
              <a:gd name="connsiteY91" fmla="*/ 0 h 1188088"/>
              <a:gd name="connsiteX92" fmla="*/ 496646 w 724858"/>
              <a:gd name="connsiteY92" fmla="*/ 0 h 1188088"/>
              <a:gd name="connsiteX93" fmla="*/ 528997 w 724858"/>
              <a:gd name="connsiteY93" fmla="*/ 33319 h 1188088"/>
              <a:gd name="connsiteX94" fmla="*/ 528997 w 724858"/>
              <a:gd name="connsiteY94" fmla="*/ 100834 h 1188088"/>
              <a:gd name="connsiteX95" fmla="*/ 651410 w 724858"/>
              <a:gd name="connsiteY95" fmla="*/ 100834 h 1188088"/>
              <a:gd name="connsiteX96" fmla="*/ 724858 w 724858"/>
              <a:gd name="connsiteY96" fmla="*/ 175363 h 1188088"/>
              <a:gd name="connsiteX97" fmla="*/ 724858 w 724858"/>
              <a:gd name="connsiteY97" fmla="*/ 1113559 h 1188088"/>
              <a:gd name="connsiteX98" fmla="*/ 651410 w 724858"/>
              <a:gd name="connsiteY98" fmla="*/ 1188088 h 1188088"/>
              <a:gd name="connsiteX99" fmla="*/ 73448 w 724858"/>
              <a:gd name="connsiteY99" fmla="*/ 1188088 h 1188088"/>
              <a:gd name="connsiteX100" fmla="*/ 0 w 724858"/>
              <a:gd name="connsiteY100" fmla="*/ 1113559 h 1188088"/>
              <a:gd name="connsiteX101" fmla="*/ 0 w 724858"/>
              <a:gd name="connsiteY101" fmla="*/ 175363 h 1188088"/>
              <a:gd name="connsiteX102" fmla="*/ 73448 w 724858"/>
              <a:gd name="connsiteY102" fmla="*/ 100834 h 1188088"/>
              <a:gd name="connsiteX103" fmla="*/ 196735 w 724858"/>
              <a:gd name="connsiteY103" fmla="*/ 100834 h 1188088"/>
              <a:gd name="connsiteX104" fmla="*/ 196735 w 724858"/>
              <a:gd name="connsiteY104" fmla="*/ 33319 h 1188088"/>
              <a:gd name="connsiteX105" fmla="*/ 228212 w 724858"/>
              <a:gd name="connsiteY105" fmla="*/ 0 h 1188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724858" h="1188088">
                <a:moveTo>
                  <a:pt x="521128" y="968007"/>
                </a:moveTo>
                <a:cubicBezTo>
                  <a:pt x="513259" y="968007"/>
                  <a:pt x="507138" y="975022"/>
                  <a:pt x="507138" y="982036"/>
                </a:cubicBezTo>
                <a:lnTo>
                  <a:pt x="507138" y="1056566"/>
                </a:lnTo>
                <a:lnTo>
                  <a:pt x="595450" y="968007"/>
                </a:lnTo>
                <a:close/>
                <a:moveTo>
                  <a:pt x="159588" y="895584"/>
                </a:moveTo>
                <a:lnTo>
                  <a:pt x="361550" y="895584"/>
                </a:lnTo>
                <a:cubicBezTo>
                  <a:pt x="370370" y="895584"/>
                  <a:pt x="377425" y="903812"/>
                  <a:pt x="377425" y="912955"/>
                </a:cubicBezTo>
                <a:cubicBezTo>
                  <a:pt x="377425" y="923011"/>
                  <a:pt x="370370" y="929411"/>
                  <a:pt x="361550" y="929411"/>
                </a:cubicBezTo>
                <a:lnTo>
                  <a:pt x="159588" y="929411"/>
                </a:lnTo>
                <a:cubicBezTo>
                  <a:pt x="149886" y="929411"/>
                  <a:pt x="142831" y="923011"/>
                  <a:pt x="142831" y="912955"/>
                </a:cubicBezTo>
                <a:cubicBezTo>
                  <a:pt x="142831" y="903812"/>
                  <a:pt x="149886" y="895584"/>
                  <a:pt x="159588" y="895584"/>
                </a:cubicBezTo>
                <a:close/>
                <a:moveTo>
                  <a:pt x="159393" y="822238"/>
                </a:moveTo>
                <a:lnTo>
                  <a:pt x="449660" y="822238"/>
                </a:lnTo>
                <a:cubicBezTo>
                  <a:pt x="458377" y="822238"/>
                  <a:pt x="466222" y="829365"/>
                  <a:pt x="466222" y="838274"/>
                </a:cubicBezTo>
                <a:cubicBezTo>
                  <a:pt x="466222" y="848074"/>
                  <a:pt x="458377" y="856091"/>
                  <a:pt x="449660" y="856091"/>
                </a:cubicBezTo>
                <a:lnTo>
                  <a:pt x="159393" y="856091"/>
                </a:lnTo>
                <a:cubicBezTo>
                  <a:pt x="149804" y="856091"/>
                  <a:pt x="142831" y="848074"/>
                  <a:pt x="142831" y="838274"/>
                </a:cubicBezTo>
                <a:cubicBezTo>
                  <a:pt x="142831" y="829365"/>
                  <a:pt x="149804" y="822238"/>
                  <a:pt x="159393" y="822238"/>
                </a:cubicBezTo>
                <a:close/>
                <a:moveTo>
                  <a:pt x="376296" y="346033"/>
                </a:moveTo>
                <a:lnTo>
                  <a:pt x="376296" y="523327"/>
                </a:lnTo>
                <a:lnTo>
                  <a:pt x="501805" y="648837"/>
                </a:lnTo>
                <a:cubicBezTo>
                  <a:pt x="529013" y="617240"/>
                  <a:pt x="545689" y="575111"/>
                  <a:pt x="545689" y="530349"/>
                </a:cubicBezTo>
                <a:cubicBezTo>
                  <a:pt x="545689" y="434680"/>
                  <a:pt x="471086" y="354810"/>
                  <a:pt x="376296" y="346033"/>
                </a:cubicBezTo>
                <a:close/>
                <a:moveTo>
                  <a:pt x="343821" y="346033"/>
                </a:moveTo>
                <a:cubicBezTo>
                  <a:pt x="249909" y="354810"/>
                  <a:pt x="176183" y="434680"/>
                  <a:pt x="176183" y="530349"/>
                </a:cubicBezTo>
                <a:cubicBezTo>
                  <a:pt x="176183" y="632161"/>
                  <a:pt x="258686" y="715542"/>
                  <a:pt x="360497" y="715542"/>
                </a:cubicBezTo>
                <a:cubicBezTo>
                  <a:pt x="406137" y="715542"/>
                  <a:pt x="447388" y="698866"/>
                  <a:pt x="478985" y="671657"/>
                </a:cubicBezTo>
                <a:lnTo>
                  <a:pt x="343821" y="537370"/>
                </a:lnTo>
                <a:close/>
                <a:moveTo>
                  <a:pt x="360497" y="312681"/>
                </a:moveTo>
                <a:cubicBezTo>
                  <a:pt x="480740" y="312681"/>
                  <a:pt x="578163" y="410105"/>
                  <a:pt x="578163" y="530349"/>
                </a:cubicBezTo>
                <a:cubicBezTo>
                  <a:pt x="578163" y="590032"/>
                  <a:pt x="553588" y="645326"/>
                  <a:pt x="514092" y="683945"/>
                </a:cubicBezTo>
                <a:cubicBezTo>
                  <a:pt x="474596" y="723441"/>
                  <a:pt x="420180" y="748017"/>
                  <a:pt x="360497" y="748017"/>
                </a:cubicBezTo>
                <a:cubicBezTo>
                  <a:pt x="240254" y="748017"/>
                  <a:pt x="142831" y="650593"/>
                  <a:pt x="142831" y="530349"/>
                </a:cubicBezTo>
                <a:cubicBezTo>
                  <a:pt x="142831" y="410105"/>
                  <a:pt x="240254" y="312681"/>
                  <a:pt x="360497" y="312681"/>
                </a:cubicBezTo>
                <a:close/>
                <a:moveTo>
                  <a:pt x="130282" y="208683"/>
                </a:moveTo>
                <a:cubicBezTo>
                  <a:pt x="116292" y="208683"/>
                  <a:pt x="105799" y="220081"/>
                  <a:pt x="105799" y="234110"/>
                </a:cubicBezTo>
                <a:lnTo>
                  <a:pt x="105799" y="1054812"/>
                </a:lnTo>
                <a:cubicBezTo>
                  <a:pt x="105799" y="1068841"/>
                  <a:pt x="116292" y="1079363"/>
                  <a:pt x="130282" y="1079363"/>
                </a:cubicBezTo>
                <a:lnTo>
                  <a:pt x="473912" y="1079363"/>
                </a:lnTo>
                <a:lnTo>
                  <a:pt x="473912" y="982036"/>
                </a:lnTo>
                <a:cubicBezTo>
                  <a:pt x="473912" y="956608"/>
                  <a:pt x="495771" y="934688"/>
                  <a:pt x="521128" y="934688"/>
                </a:cubicBezTo>
                <a:lnTo>
                  <a:pt x="619932" y="934688"/>
                </a:lnTo>
                <a:lnTo>
                  <a:pt x="619932" y="234110"/>
                </a:lnTo>
                <a:cubicBezTo>
                  <a:pt x="619932" y="220081"/>
                  <a:pt x="608566" y="208683"/>
                  <a:pt x="595450" y="208683"/>
                </a:cubicBezTo>
                <a:lnTo>
                  <a:pt x="556977" y="208683"/>
                </a:lnTo>
                <a:cubicBezTo>
                  <a:pt x="556103" y="213067"/>
                  <a:pt x="555229" y="218328"/>
                  <a:pt x="552606" y="221835"/>
                </a:cubicBezTo>
                <a:cubicBezTo>
                  <a:pt x="545611" y="231480"/>
                  <a:pt x="535118" y="236741"/>
                  <a:pt x="523751" y="236741"/>
                </a:cubicBezTo>
                <a:lnTo>
                  <a:pt x="201981" y="236741"/>
                </a:lnTo>
                <a:cubicBezTo>
                  <a:pt x="190614" y="236741"/>
                  <a:pt x="180121" y="231480"/>
                  <a:pt x="173126" y="221835"/>
                </a:cubicBezTo>
                <a:cubicBezTo>
                  <a:pt x="170503" y="218328"/>
                  <a:pt x="168755" y="213067"/>
                  <a:pt x="168755" y="208683"/>
                </a:cubicBezTo>
                <a:close/>
                <a:moveTo>
                  <a:pt x="214222" y="168349"/>
                </a:moveTo>
                <a:lnTo>
                  <a:pt x="200232" y="201668"/>
                </a:lnTo>
                <a:cubicBezTo>
                  <a:pt x="200232" y="202545"/>
                  <a:pt x="199358" y="202545"/>
                  <a:pt x="200232" y="203422"/>
                </a:cubicBezTo>
                <a:cubicBezTo>
                  <a:pt x="201106" y="204298"/>
                  <a:pt x="201106" y="204298"/>
                  <a:pt x="201981" y="204298"/>
                </a:cubicBezTo>
                <a:lnTo>
                  <a:pt x="523751" y="204298"/>
                </a:lnTo>
                <a:cubicBezTo>
                  <a:pt x="524626" y="204298"/>
                  <a:pt x="524626" y="204298"/>
                  <a:pt x="525500" y="203422"/>
                </a:cubicBezTo>
                <a:cubicBezTo>
                  <a:pt x="526374" y="202545"/>
                  <a:pt x="525500" y="202545"/>
                  <a:pt x="525500" y="201668"/>
                </a:cubicBezTo>
                <a:lnTo>
                  <a:pt x="511510" y="168349"/>
                </a:lnTo>
                <a:close/>
                <a:moveTo>
                  <a:pt x="73448" y="134153"/>
                </a:moveTo>
                <a:cubicBezTo>
                  <a:pt x="51588" y="134153"/>
                  <a:pt x="33226" y="152566"/>
                  <a:pt x="33226" y="175363"/>
                </a:cubicBezTo>
                <a:lnTo>
                  <a:pt x="33226" y="1113559"/>
                </a:lnTo>
                <a:cubicBezTo>
                  <a:pt x="33226" y="1135479"/>
                  <a:pt x="51588" y="1154769"/>
                  <a:pt x="73448" y="1154769"/>
                </a:cubicBezTo>
                <a:lnTo>
                  <a:pt x="651410" y="1154769"/>
                </a:lnTo>
                <a:cubicBezTo>
                  <a:pt x="674144" y="1154769"/>
                  <a:pt x="692506" y="1135479"/>
                  <a:pt x="692506" y="1113559"/>
                </a:cubicBezTo>
                <a:lnTo>
                  <a:pt x="692506" y="175363"/>
                </a:lnTo>
                <a:cubicBezTo>
                  <a:pt x="692506" y="152566"/>
                  <a:pt x="674144" y="134153"/>
                  <a:pt x="651410" y="134153"/>
                </a:cubicBezTo>
                <a:lnTo>
                  <a:pt x="533369" y="134153"/>
                </a:lnTo>
                <a:lnTo>
                  <a:pt x="549982" y="176240"/>
                </a:lnTo>
                <a:lnTo>
                  <a:pt x="595450" y="176240"/>
                </a:lnTo>
                <a:cubicBezTo>
                  <a:pt x="626053" y="176240"/>
                  <a:pt x="652284" y="201668"/>
                  <a:pt x="652284" y="234110"/>
                </a:cubicBezTo>
                <a:lnTo>
                  <a:pt x="652284" y="934688"/>
                </a:lnTo>
                <a:lnTo>
                  <a:pt x="652284" y="1048674"/>
                </a:lnTo>
                <a:cubicBezTo>
                  <a:pt x="652284" y="1066211"/>
                  <a:pt x="645289" y="1082870"/>
                  <a:pt x="633048" y="1095146"/>
                </a:cubicBezTo>
                <a:cubicBezTo>
                  <a:pt x="620807" y="1107421"/>
                  <a:pt x="605068" y="1113559"/>
                  <a:pt x="587581" y="1113559"/>
                </a:cubicBezTo>
                <a:lnTo>
                  <a:pt x="586706" y="1113559"/>
                </a:lnTo>
                <a:lnTo>
                  <a:pt x="473912" y="1111805"/>
                </a:lnTo>
                <a:lnTo>
                  <a:pt x="130282" y="1111805"/>
                </a:lnTo>
                <a:cubicBezTo>
                  <a:pt x="98804" y="1111805"/>
                  <a:pt x="73448" y="1086377"/>
                  <a:pt x="73448" y="1054812"/>
                </a:cubicBezTo>
                <a:lnTo>
                  <a:pt x="73448" y="234110"/>
                </a:lnTo>
                <a:cubicBezTo>
                  <a:pt x="73448" y="201668"/>
                  <a:pt x="98804" y="176240"/>
                  <a:pt x="130282" y="176240"/>
                </a:cubicBezTo>
                <a:lnTo>
                  <a:pt x="174875" y="176240"/>
                </a:lnTo>
                <a:lnTo>
                  <a:pt x="192363" y="134153"/>
                </a:lnTo>
                <a:close/>
                <a:moveTo>
                  <a:pt x="362418" y="65623"/>
                </a:moveTo>
                <a:cubicBezTo>
                  <a:pt x="372293" y="65623"/>
                  <a:pt x="381270" y="74201"/>
                  <a:pt x="381270" y="84495"/>
                </a:cubicBezTo>
                <a:cubicBezTo>
                  <a:pt x="381270" y="94790"/>
                  <a:pt x="372293" y="103368"/>
                  <a:pt x="362418" y="103368"/>
                </a:cubicBezTo>
                <a:cubicBezTo>
                  <a:pt x="351645" y="103368"/>
                  <a:pt x="343565" y="94790"/>
                  <a:pt x="343565" y="84495"/>
                </a:cubicBezTo>
                <a:cubicBezTo>
                  <a:pt x="343565" y="74201"/>
                  <a:pt x="351645" y="65623"/>
                  <a:pt x="362418" y="65623"/>
                </a:cubicBezTo>
                <a:close/>
                <a:moveTo>
                  <a:pt x="228212" y="33319"/>
                </a:moveTo>
                <a:lnTo>
                  <a:pt x="229086" y="135030"/>
                </a:lnTo>
                <a:lnTo>
                  <a:pt x="496646" y="135030"/>
                </a:lnTo>
                <a:lnTo>
                  <a:pt x="496646" y="33319"/>
                </a:lnTo>
                <a:close/>
                <a:moveTo>
                  <a:pt x="228212" y="0"/>
                </a:moveTo>
                <a:lnTo>
                  <a:pt x="496646" y="0"/>
                </a:lnTo>
                <a:cubicBezTo>
                  <a:pt x="514133" y="0"/>
                  <a:pt x="528997" y="14906"/>
                  <a:pt x="528997" y="33319"/>
                </a:cubicBezTo>
                <a:lnTo>
                  <a:pt x="528997" y="100834"/>
                </a:lnTo>
                <a:lnTo>
                  <a:pt x="651410" y="100834"/>
                </a:lnTo>
                <a:cubicBezTo>
                  <a:pt x="692506" y="100834"/>
                  <a:pt x="724858" y="134153"/>
                  <a:pt x="724858" y="175363"/>
                </a:cubicBezTo>
                <a:lnTo>
                  <a:pt x="724858" y="1113559"/>
                </a:lnTo>
                <a:cubicBezTo>
                  <a:pt x="724858" y="1153892"/>
                  <a:pt x="692506" y="1188088"/>
                  <a:pt x="651410" y="1188088"/>
                </a:cubicBezTo>
                <a:lnTo>
                  <a:pt x="73448" y="1188088"/>
                </a:lnTo>
                <a:cubicBezTo>
                  <a:pt x="33226" y="1188088"/>
                  <a:pt x="0" y="1153892"/>
                  <a:pt x="0" y="1113559"/>
                </a:cubicBezTo>
                <a:lnTo>
                  <a:pt x="0" y="175363"/>
                </a:lnTo>
                <a:cubicBezTo>
                  <a:pt x="0" y="134153"/>
                  <a:pt x="33226" y="100834"/>
                  <a:pt x="73448" y="100834"/>
                </a:cubicBezTo>
                <a:lnTo>
                  <a:pt x="196735" y="100834"/>
                </a:lnTo>
                <a:lnTo>
                  <a:pt x="196735" y="33319"/>
                </a:lnTo>
                <a:cubicBezTo>
                  <a:pt x="196735" y="14906"/>
                  <a:pt x="210725" y="0"/>
                  <a:pt x="2282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58" name="Freeform 58">
            <a:extLst>
              <a:ext uri="{FF2B5EF4-FFF2-40B4-BE49-F238E27FC236}">
                <a16:creationId xmlns:a16="http://schemas.microsoft.com/office/drawing/2014/main" id="{F4E33B02-96B3-44F3-9045-F8DA0F4A8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7377" y="7072027"/>
            <a:ext cx="3331421" cy="4076453"/>
          </a:xfrm>
          <a:custGeom>
            <a:avLst/>
            <a:gdLst>
              <a:gd name="T0" fmla="*/ 3480 w 3807"/>
              <a:gd name="T1" fmla="*/ 0 h 4658"/>
              <a:gd name="T2" fmla="*/ 327 w 3807"/>
              <a:gd name="T3" fmla="*/ 0 h 4658"/>
              <a:gd name="T4" fmla="*/ 327 w 3807"/>
              <a:gd name="T5" fmla="*/ 0 h 4658"/>
              <a:gd name="T6" fmla="*/ 0 w 3807"/>
              <a:gd name="T7" fmla="*/ 326 h 4658"/>
              <a:gd name="T8" fmla="*/ 0 w 3807"/>
              <a:gd name="T9" fmla="*/ 4330 h 4658"/>
              <a:gd name="T10" fmla="*/ 0 w 3807"/>
              <a:gd name="T11" fmla="*/ 4330 h 4658"/>
              <a:gd name="T12" fmla="*/ 327 w 3807"/>
              <a:gd name="T13" fmla="*/ 4657 h 4658"/>
              <a:gd name="T14" fmla="*/ 3480 w 3807"/>
              <a:gd name="T15" fmla="*/ 4657 h 4658"/>
              <a:gd name="T16" fmla="*/ 3480 w 3807"/>
              <a:gd name="T17" fmla="*/ 4657 h 4658"/>
              <a:gd name="T18" fmla="*/ 3806 w 3807"/>
              <a:gd name="T19" fmla="*/ 4330 h 4658"/>
              <a:gd name="T20" fmla="*/ 3806 w 3807"/>
              <a:gd name="T21" fmla="*/ 326 h 4658"/>
              <a:gd name="T22" fmla="*/ 3806 w 3807"/>
              <a:gd name="T23" fmla="*/ 326 h 4658"/>
              <a:gd name="T24" fmla="*/ 3480 w 3807"/>
              <a:gd name="T25" fmla="*/ 0 h 4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07" h="4658">
                <a:moveTo>
                  <a:pt x="3480" y="0"/>
                </a:moveTo>
                <a:lnTo>
                  <a:pt x="327" y="0"/>
                </a:lnTo>
                <a:lnTo>
                  <a:pt x="327" y="0"/>
                </a:lnTo>
                <a:cubicBezTo>
                  <a:pt x="146" y="0"/>
                  <a:pt x="0" y="146"/>
                  <a:pt x="0" y="326"/>
                </a:cubicBezTo>
                <a:lnTo>
                  <a:pt x="0" y="4330"/>
                </a:lnTo>
                <a:lnTo>
                  <a:pt x="0" y="4330"/>
                </a:lnTo>
                <a:cubicBezTo>
                  <a:pt x="0" y="4511"/>
                  <a:pt x="146" y="4657"/>
                  <a:pt x="327" y="4657"/>
                </a:cubicBezTo>
                <a:lnTo>
                  <a:pt x="3480" y="4657"/>
                </a:lnTo>
                <a:lnTo>
                  <a:pt x="3480" y="4657"/>
                </a:lnTo>
                <a:cubicBezTo>
                  <a:pt x="3660" y="4657"/>
                  <a:pt x="3806" y="4511"/>
                  <a:pt x="3806" y="4330"/>
                </a:cubicBezTo>
                <a:lnTo>
                  <a:pt x="3806" y="326"/>
                </a:lnTo>
                <a:lnTo>
                  <a:pt x="3806" y="326"/>
                </a:lnTo>
                <a:cubicBezTo>
                  <a:pt x="3806" y="146"/>
                  <a:pt x="3660" y="0"/>
                  <a:pt x="3480" y="0"/>
                </a:cubicBezTo>
              </a:path>
            </a:pathLst>
          </a:custGeom>
          <a:noFill/>
          <a:ln w="889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6815FAF3-024A-4BE9-9306-E01217D8F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32813" y="11750683"/>
            <a:ext cx="1199674" cy="1052985"/>
          </a:xfrm>
          <a:custGeom>
            <a:avLst/>
            <a:gdLst>
              <a:gd name="connsiteX0" fmla="*/ 366406 w 1199674"/>
              <a:gd name="connsiteY0" fmla="*/ 789738 h 1052985"/>
              <a:gd name="connsiteX1" fmla="*/ 336602 w 1199674"/>
              <a:gd name="connsiteY1" fmla="*/ 841167 h 1052985"/>
              <a:gd name="connsiteX2" fmla="*/ 335726 w 1199674"/>
              <a:gd name="connsiteY2" fmla="*/ 842039 h 1052985"/>
              <a:gd name="connsiteX3" fmla="*/ 354134 w 1199674"/>
              <a:gd name="connsiteY3" fmla="*/ 1019861 h 1052985"/>
              <a:gd name="connsiteX4" fmla="*/ 555744 w 1199674"/>
              <a:gd name="connsiteY4" fmla="*/ 1019861 h 1052985"/>
              <a:gd name="connsiteX5" fmla="*/ 568016 w 1199674"/>
              <a:gd name="connsiteY5" fmla="*/ 1007658 h 1052985"/>
              <a:gd name="connsiteX6" fmla="*/ 568016 w 1199674"/>
              <a:gd name="connsiteY6" fmla="*/ 925720 h 1052985"/>
              <a:gd name="connsiteX7" fmla="*/ 431272 w 1199674"/>
              <a:gd name="connsiteY7" fmla="*/ 789738 h 1052985"/>
              <a:gd name="connsiteX8" fmla="*/ 170054 w 1199674"/>
              <a:gd name="connsiteY8" fmla="*/ 789738 h 1052985"/>
              <a:gd name="connsiteX9" fmla="*/ 32434 w 1199674"/>
              <a:gd name="connsiteY9" fmla="*/ 925720 h 1052985"/>
              <a:gd name="connsiteX10" fmla="*/ 32434 w 1199674"/>
              <a:gd name="connsiteY10" fmla="*/ 1007658 h 1052985"/>
              <a:gd name="connsiteX11" fmla="*/ 44706 w 1199674"/>
              <a:gd name="connsiteY11" fmla="*/ 1019861 h 1052985"/>
              <a:gd name="connsiteX12" fmla="*/ 248070 w 1199674"/>
              <a:gd name="connsiteY12" fmla="*/ 1019861 h 1052985"/>
              <a:gd name="connsiteX13" fmla="*/ 264724 w 1199674"/>
              <a:gd name="connsiteY13" fmla="*/ 842039 h 1052985"/>
              <a:gd name="connsiteX14" fmla="*/ 264724 w 1199674"/>
              <a:gd name="connsiteY14" fmla="*/ 841167 h 1052985"/>
              <a:gd name="connsiteX15" fmla="*/ 234044 w 1199674"/>
              <a:gd name="connsiteY15" fmla="*/ 789738 h 1052985"/>
              <a:gd name="connsiteX16" fmla="*/ 170054 w 1199674"/>
              <a:gd name="connsiteY16" fmla="*/ 756614 h 1052985"/>
              <a:gd name="connsiteX17" fmla="*/ 214760 w 1199674"/>
              <a:gd name="connsiteY17" fmla="*/ 756614 h 1052985"/>
              <a:gd name="connsiteX18" fmla="*/ 385690 w 1199674"/>
              <a:gd name="connsiteY18" fmla="*/ 756614 h 1052985"/>
              <a:gd name="connsiteX19" fmla="*/ 431272 w 1199674"/>
              <a:gd name="connsiteY19" fmla="*/ 756614 h 1052985"/>
              <a:gd name="connsiteX20" fmla="*/ 601326 w 1199674"/>
              <a:gd name="connsiteY20" fmla="*/ 925720 h 1052985"/>
              <a:gd name="connsiteX21" fmla="*/ 601326 w 1199674"/>
              <a:gd name="connsiteY21" fmla="*/ 1007658 h 1052985"/>
              <a:gd name="connsiteX22" fmla="*/ 555744 w 1199674"/>
              <a:gd name="connsiteY22" fmla="*/ 1052985 h 1052985"/>
              <a:gd name="connsiteX23" fmla="*/ 44706 w 1199674"/>
              <a:gd name="connsiteY23" fmla="*/ 1052985 h 1052985"/>
              <a:gd name="connsiteX24" fmla="*/ 0 w 1199674"/>
              <a:gd name="connsiteY24" fmla="*/ 1007658 h 1052985"/>
              <a:gd name="connsiteX25" fmla="*/ 0 w 1199674"/>
              <a:gd name="connsiteY25" fmla="*/ 925720 h 1052985"/>
              <a:gd name="connsiteX26" fmla="*/ 170054 w 1199674"/>
              <a:gd name="connsiteY26" fmla="*/ 756614 h 1052985"/>
              <a:gd name="connsiteX27" fmla="*/ 303050 w 1199674"/>
              <a:gd name="connsiteY27" fmla="*/ 488676 h 1052985"/>
              <a:gd name="connsiteX28" fmla="*/ 206048 w 1199674"/>
              <a:gd name="connsiteY28" fmla="*/ 586060 h 1052985"/>
              <a:gd name="connsiteX29" fmla="*/ 303050 w 1199674"/>
              <a:gd name="connsiteY29" fmla="*/ 682567 h 1052985"/>
              <a:gd name="connsiteX30" fmla="*/ 399180 w 1199674"/>
              <a:gd name="connsiteY30" fmla="*/ 586060 h 1052985"/>
              <a:gd name="connsiteX31" fmla="*/ 303050 w 1199674"/>
              <a:gd name="connsiteY31" fmla="*/ 488676 h 1052985"/>
              <a:gd name="connsiteX32" fmla="*/ 830232 w 1199674"/>
              <a:gd name="connsiteY32" fmla="*/ 455513 h 1052985"/>
              <a:gd name="connsiteX33" fmla="*/ 971646 w 1199674"/>
              <a:gd name="connsiteY33" fmla="*/ 455513 h 1052985"/>
              <a:gd name="connsiteX34" fmla="*/ 987358 w 1199674"/>
              <a:gd name="connsiteY34" fmla="*/ 471971 h 1052985"/>
              <a:gd name="connsiteX35" fmla="*/ 971646 w 1199674"/>
              <a:gd name="connsiteY35" fmla="*/ 489343 h 1052985"/>
              <a:gd name="connsiteX36" fmla="*/ 830232 w 1199674"/>
              <a:gd name="connsiteY36" fmla="*/ 489343 h 1052985"/>
              <a:gd name="connsiteX37" fmla="*/ 814520 w 1199674"/>
              <a:gd name="connsiteY37" fmla="*/ 471971 h 1052985"/>
              <a:gd name="connsiteX38" fmla="*/ 830232 w 1199674"/>
              <a:gd name="connsiteY38" fmla="*/ 455513 h 1052985"/>
              <a:gd name="connsiteX39" fmla="*/ 761538 w 1199674"/>
              <a:gd name="connsiteY39" fmla="*/ 382169 h 1052985"/>
              <a:gd name="connsiteX40" fmla="*/ 971728 w 1199674"/>
              <a:gd name="connsiteY40" fmla="*/ 382169 h 1052985"/>
              <a:gd name="connsiteX41" fmla="*/ 987362 w 1199674"/>
              <a:gd name="connsiteY41" fmla="*/ 399094 h 1052985"/>
              <a:gd name="connsiteX42" fmla="*/ 971728 w 1199674"/>
              <a:gd name="connsiteY42" fmla="*/ 416019 h 1052985"/>
              <a:gd name="connsiteX43" fmla="*/ 761538 w 1199674"/>
              <a:gd name="connsiteY43" fmla="*/ 416019 h 1052985"/>
              <a:gd name="connsiteX44" fmla="*/ 745034 w 1199674"/>
              <a:gd name="connsiteY44" fmla="*/ 399094 h 1052985"/>
              <a:gd name="connsiteX45" fmla="*/ 761538 w 1199674"/>
              <a:gd name="connsiteY45" fmla="*/ 382169 h 1052985"/>
              <a:gd name="connsiteX46" fmla="*/ 761538 w 1199674"/>
              <a:gd name="connsiteY46" fmla="*/ 312684 h 1052985"/>
              <a:gd name="connsiteX47" fmla="*/ 971728 w 1199674"/>
              <a:gd name="connsiteY47" fmla="*/ 312684 h 1052985"/>
              <a:gd name="connsiteX48" fmla="*/ 987362 w 1199674"/>
              <a:gd name="connsiteY48" fmla="*/ 329609 h 1052985"/>
              <a:gd name="connsiteX49" fmla="*/ 971728 w 1199674"/>
              <a:gd name="connsiteY49" fmla="*/ 346534 h 1052985"/>
              <a:gd name="connsiteX50" fmla="*/ 761538 w 1199674"/>
              <a:gd name="connsiteY50" fmla="*/ 346534 h 1052985"/>
              <a:gd name="connsiteX51" fmla="*/ 745034 w 1199674"/>
              <a:gd name="connsiteY51" fmla="*/ 329609 h 1052985"/>
              <a:gd name="connsiteX52" fmla="*/ 761538 w 1199674"/>
              <a:gd name="connsiteY52" fmla="*/ 312684 h 1052985"/>
              <a:gd name="connsiteX53" fmla="*/ 619538 w 1199674"/>
              <a:gd name="connsiteY53" fmla="*/ 285709 h 1052985"/>
              <a:gd name="connsiteX54" fmla="*/ 551276 w 1199674"/>
              <a:gd name="connsiteY54" fmla="*/ 355062 h 1052985"/>
              <a:gd name="connsiteX55" fmla="*/ 545150 w 1199674"/>
              <a:gd name="connsiteY55" fmla="*/ 360329 h 1052985"/>
              <a:gd name="connsiteX56" fmla="*/ 471638 w 1199674"/>
              <a:gd name="connsiteY56" fmla="*/ 435827 h 1052985"/>
              <a:gd name="connsiteX57" fmla="*/ 533774 w 1199674"/>
              <a:gd name="connsiteY57" fmla="*/ 456019 h 1052985"/>
              <a:gd name="connsiteX58" fmla="*/ 640542 w 1199674"/>
              <a:gd name="connsiteY58" fmla="*/ 348039 h 1052985"/>
              <a:gd name="connsiteX59" fmla="*/ 619538 w 1199674"/>
              <a:gd name="connsiteY59" fmla="*/ 285709 h 1052985"/>
              <a:gd name="connsiteX60" fmla="*/ 727022 w 1199674"/>
              <a:gd name="connsiteY60" fmla="*/ 243199 h 1052985"/>
              <a:gd name="connsiteX61" fmla="*/ 975360 w 1199674"/>
              <a:gd name="connsiteY61" fmla="*/ 243199 h 1052985"/>
              <a:gd name="connsiteX62" fmla="*/ 991212 w 1199674"/>
              <a:gd name="connsiteY62" fmla="*/ 259655 h 1052985"/>
              <a:gd name="connsiteX63" fmla="*/ 975360 w 1199674"/>
              <a:gd name="connsiteY63" fmla="*/ 277026 h 1052985"/>
              <a:gd name="connsiteX64" fmla="*/ 727022 w 1199674"/>
              <a:gd name="connsiteY64" fmla="*/ 277026 h 1052985"/>
              <a:gd name="connsiteX65" fmla="*/ 710290 w 1199674"/>
              <a:gd name="connsiteY65" fmla="*/ 259655 h 1052985"/>
              <a:gd name="connsiteX66" fmla="*/ 727022 w 1199674"/>
              <a:gd name="connsiteY66" fmla="*/ 243199 h 1052985"/>
              <a:gd name="connsiteX67" fmla="*/ 551276 w 1199674"/>
              <a:gd name="connsiteY67" fmla="*/ 242693 h 1052985"/>
              <a:gd name="connsiteX68" fmla="*/ 551276 w 1199674"/>
              <a:gd name="connsiteY68" fmla="*/ 308534 h 1052985"/>
              <a:gd name="connsiteX69" fmla="*/ 597660 w 1199674"/>
              <a:gd name="connsiteY69" fmla="*/ 262006 h 1052985"/>
              <a:gd name="connsiteX70" fmla="*/ 551276 w 1199674"/>
              <a:gd name="connsiteY70" fmla="*/ 242693 h 1052985"/>
              <a:gd name="connsiteX71" fmla="*/ 517146 w 1199674"/>
              <a:gd name="connsiteY71" fmla="*/ 242693 h 1052985"/>
              <a:gd name="connsiteX72" fmla="*/ 427880 w 1199674"/>
              <a:gd name="connsiteY72" fmla="*/ 348039 h 1052985"/>
              <a:gd name="connsiteX73" fmla="*/ 448008 w 1199674"/>
              <a:gd name="connsiteY73" fmla="*/ 412124 h 1052985"/>
              <a:gd name="connsiteX74" fmla="*/ 517146 w 1199674"/>
              <a:gd name="connsiteY74" fmla="*/ 341893 h 1052985"/>
              <a:gd name="connsiteX75" fmla="*/ 533774 w 1199674"/>
              <a:gd name="connsiteY75" fmla="*/ 208455 h 1052985"/>
              <a:gd name="connsiteX76" fmla="*/ 632666 w 1199674"/>
              <a:gd name="connsiteY76" fmla="*/ 248838 h 1052985"/>
              <a:gd name="connsiteX77" fmla="*/ 632666 w 1199674"/>
              <a:gd name="connsiteY77" fmla="*/ 249716 h 1052985"/>
              <a:gd name="connsiteX78" fmla="*/ 674674 w 1199674"/>
              <a:gd name="connsiteY78" fmla="*/ 348039 h 1052985"/>
              <a:gd name="connsiteX79" fmla="*/ 533774 w 1199674"/>
              <a:gd name="connsiteY79" fmla="*/ 489378 h 1052985"/>
              <a:gd name="connsiteX80" fmla="*/ 393748 w 1199674"/>
              <a:gd name="connsiteY80" fmla="*/ 348039 h 1052985"/>
              <a:gd name="connsiteX81" fmla="*/ 533774 w 1199674"/>
              <a:gd name="connsiteY81" fmla="*/ 208455 h 1052985"/>
              <a:gd name="connsiteX82" fmla="*/ 319654 w 1199674"/>
              <a:gd name="connsiteY82" fmla="*/ 138619 h 1052985"/>
              <a:gd name="connsiteX83" fmla="*/ 319654 w 1199674"/>
              <a:gd name="connsiteY83" fmla="*/ 456214 h 1052985"/>
              <a:gd name="connsiteX84" fmla="*/ 432388 w 1199674"/>
              <a:gd name="connsiteY84" fmla="*/ 586060 h 1052985"/>
              <a:gd name="connsiteX85" fmla="*/ 422774 w 1199674"/>
              <a:gd name="connsiteY85" fmla="*/ 635191 h 1052985"/>
              <a:gd name="connsiteX86" fmla="*/ 1054606 w 1199674"/>
              <a:gd name="connsiteY86" fmla="*/ 635191 h 1052985"/>
              <a:gd name="connsiteX87" fmla="*/ 1097426 w 1199674"/>
              <a:gd name="connsiteY87" fmla="*/ 593079 h 1052985"/>
              <a:gd name="connsiteX88" fmla="*/ 1097426 w 1199674"/>
              <a:gd name="connsiteY88" fmla="*/ 138619 h 1052985"/>
              <a:gd name="connsiteX89" fmla="*/ 286446 w 1199674"/>
              <a:gd name="connsiteY89" fmla="*/ 32461 h 1052985"/>
              <a:gd name="connsiteX90" fmla="*/ 250616 w 1199674"/>
              <a:gd name="connsiteY90" fmla="*/ 69310 h 1052985"/>
              <a:gd name="connsiteX91" fmla="*/ 286446 w 1199674"/>
              <a:gd name="connsiteY91" fmla="*/ 105280 h 1052985"/>
              <a:gd name="connsiteX92" fmla="*/ 1130634 w 1199674"/>
              <a:gd name="connsiteY92" fmla="*/ 105280 h 1052985"/>
              <a:gd name="connsiteX93" fmla="*/ 1166464 w 1199674"/>
              <a:gd name="connsiteY93" fmla="*/ 69310 h 1052985"/>
              <a:gd name="connsiteX94" fmla="*/ 1130634 w 1199674"/>
              <a:gd name="connsiteY94" fmla="*/ 32461 h 1052985"/>
              <a:gd name="connsiteX95" fmla="*/ 286446 w 1199674"/>
              <a:gd name="connsiteY95" fmla="*/ 0 h 1052985"/>
              <a:gd name="connsiteX96" fmla="*/ 1130634 w 1199674"/>
              <a:gd name="connsiteY96" fmla="*/ 0 h 1052985"/>
              <a:gd name="connsiteX97" fmla="*/ 1199674 w 1199674"/>
              <a:gd name="connsiteY97" fmla="*/ 69310 h 1052985"/>
              <a:gd name="connsiteX98" fmla="*/ 1130634 w 1199674"/>
              <a:gd name="connsiteY98" fmla="*/ 138619 h 1052985"/>
              <a:gd name="connsiteX99" fmla="*/ 1130634 w 1199674"/>
              <a:gd name="connsiteY99" fmla="*/ 593079 h 1052985"/>
              <a:gd name="connsiteX100" fmla="*/ 1054606 w 1199674"/>
              <a:gd name="connsiteY100" fmla="*/ 668530 h 1052985"/>
              <a:gd name="connsiteX101" fmla="*/ 726018 w 1199674"/>
              <a:gd name="connsiteY101" fmla="*/ 668530 h 1052985"/>
              <a:gd name="connsiteX102" fmla="*/ 726018 w 1199674"/>
              <a:gd name="connsiteY102" fmla="*/ 746613 h 1052985"/>
              <a:gd name="connsiteX103" fmla="*/ 742622 w 1199674"/>
              <a:gd name="connsiteY103" fmla="*/ 775565 h 1052985"/>
              <a:gd name="connsiteX104" fmla="*/ 708540 w 1199674"/>
              <a:gd name="connsiteY104" fmla="*/ 809781 h 1052985"/>
              <a:gd name="connsiteX105" fmla="*/ 676206 w 1199674"/>
              <a:gd name="connsiteY105" fmla="*/ 775565 h 1052985"/>
              <a:gd name="connsiteX106" fmla="*/ 692810 w 1199674"/>
              <a:gd name="connsiteY106" fmla="*/ 746613 h 1052985"/>
              <a:gd name="connsiteX107" fmla="*/ 692810 w 1199674"/>
              <a:gd name="connsiteY107" fmla="*/ 668530 h 1052985"/>
              <a:gd name="connsiteX108" fmla="*/ 402676 w 1199674"/>
              <a:gd name="connsiteY108" fmla="*/ 668530 h 1052985"/>
              <a:gd name="connsiteX109" fmla="*/ 303050 w 1199674"/>
              <a:gd name="connsiteY109" fmla="*/ 716783 h 1052985"/>
              <a:gd name="connsiteX110" fmla="*/ 173714 w 1199674"/>
              <a:gd name="connsiteY110" fmla="*/ 586060 h 1052985"/>
              <a:gd name="connsiteX111" fmla="*/ 285572 w 1199674"/>
              <a:gd name="connsiteY111" fmla="*/ 456214 h 1052985"/>
              <a:gd name="connsiteX112" fmla="*/ 285572 w 1199674"/>
              <a:gd name="connsiteY112" fmla="*/ 138619 h 1052985"/>
              <a:gd name="connsiteX113" fmla="*/ 217408 w 1199674"/>
              <a:gd name="connsiteY113" fmla="*/ 69310 h 1052985"/>
              <a:gd name="connsiteX114" fmla="*/ 286446 w 1199674"/>
              <a:gd name="connsiteY114" fmla="*/ 0 h 1052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199674" h="1052985">
                <a:moveTo>
                  <a:pt x="366406" y="789738"/>
                </a:moveTo>
                <a:lnTo>
                  <a:pt x="336602" y="841167"/>
                </a:lnTo>
                <a:cubicBezTo>
                  <a:pt x="336602" y="841167"/>
                  <a:pt x="335726" y="841167"/>
                  <a:pt x="335726" y="842039"/>
                </a:cubicBezTo>
                <a:lnTo>
                  <a:pt x="354134" y="1019861"/>
                </a:lnTo>
                <a:lnTo>
                  <a:pt x="555744" y="1019861"/>
                </a:lnTo>
                <a:cubicBezTo>
                  <a:pt x="562758" y="1019861"/>
                  <a:pt x="568016" y="1014631"/>
                  <a:pt x="568016" y="1007658"/>
                </a:cubicBezTo>
                <a:lnTo>
                  <a:pt x="568016" y="925720"/>
                </a:lnTo>
                <a:cubicBezTo>
                  <a:pt x="568016" y="849884"/>
                  <a:pt x="505780" y="789738"/>
                  <a:pt x="431272" y="789738"/>
                </a:cubicBezTo>
                <a:close/>
                <a:moveTo>
                  <a:pt x="170054" y="789738"/>
                </a:moveTo>
                <a:cubicBezTo>
                  <a:pt x="93792" y="789738"/>
                  <a:pt x="32434" y="849884"/>
                  <a:pt x="32434" y="925720"/>
                </a:cubicBezTo>
                <a:lnTo>
                  <a:pt x="32434" y="1007658"/>
                </a:lnTo>
                <a:cubicBezTo>
                  <a:pt x="32434" y="1014631"/>
                  <a:pt x="38570" y="1019861"/>
                  <a:pt x="44706" y="1019861"/>
                </a:cubicBezTo>
                <a:lnTo>
                  <a:pt x="248070" y="1019861"/>
                </a:lnTo>
                <a:lnTo>
                  <a:pt x="264724" y="842039"/>
                </a:lnTo>
                <a:cubicBezTo>
                  <a:pt x="264724" y="841167"/>
                  <a:pt x="264724" y="841167"/>
                  <a:pt x="264724" y="841167"/>
                </a:cubicBezTo>
                <a:lnTo>
                  <a:pt x="234044" y="789738"/>
                </a:lnTo>
                <a:close/>
                <a:moveTo>
                  <a:pt x="170054" y="756614"/>
                </a:moveTo>
                <a:lnTo>
                  <a:pt x="214760" y="756614"/>
                </a:lnTo>
                <a:lnTo>
                  <a:pt x="385690" y="756614"/>
                </a:lnTo>
                <a:lnTo>
                  <a:pt x="431272" y="756614"/>
                </a:lnTo>
                <a:cubicBezTo>
                  <a:pt x="524188" y="756614"/>
                  <a:pt x="601326" y="832450"/>
                  <a:pt x="601326" y="925720"/>
                </a:cubicBezTo>
                <a:lnTo>
                  <a:pt x="601326" y="1007658"/>
                </a:lnTo>
                <a:cubicBezTo>
                  <a:pt x="601326" y="1032937"/>
                  <a:pt x="581166" y="1052985"/>
                  <a:pt x="555744" y="1052985"/>
                </a:cubicBezTo>
                <a:lnTo>
                  <a:pt x="44706" y="1052985"/>
                </a:lnTo>
                <a:cubicBezTo>
                  <a:pt x="20162" y="1052985"/>
                  <a:pt x="0" y="1032937"/>
                  <a:pt x="0" y="1007658"/>
                </a:cubicBezTo>
                <a:lnTo>
                  <a:pt x="0" y="925720"/>
                </a:lnTo>
                <a:cubicBezTo>
                  <a:pt x="0" y="832450"/>
                  <a:pt x="76262" y="756614"/>
                  <a:pt x="170054" y="756614"/>
                </a:cubicBezTo>
                <a:close/>
                <a:moveTo>
                  <a:pt x="303050" y="488676"/>
                </a:moveTo>
                <a:cubicBezTo>
                  <a:pt x="249742" y="488676"/>
                  <a:pt x="206048" y="532543"/>
                  <a:pt x="206048" y="586060"/>
                </a:cubicBezTo>
                <a:cubicBezTo>
                  <a:pt x="206048" y="639578"/>
                  <a:pt x="249742" y="682567"/>
                  <a:pt x="303050" y="682567"/>
                </a:cubicBezTo>
                <a:cubicBezTo>
                  <a:pt x="356358" y="682567"/>
                  <a:pt x="399180" y="639578"/>
                  <a:pt x="399180" y="586060"/>
                </a:cubicBezTo>
                <a:cubicBezTo>
                  <a:pt x="399180" y="532543"/>
                  <a:pt x="356358" y="488676"/>
                  <a:pt x="303050" y="488676"/>
                </a:cubicBezTo>
                <a:close/>
                <a:moveTo>
                  <a:pt x="830232" y="455513"/>
                </a:moveTo>
                <a:lnTo>
                  <a:pt x="971646" y="455513"/>
                </a:lnTo>
                <a:cubicBezTo>
                  <a:pt x="981248" y="455513"/>
                  <a:pt x="987358" y="461913"/>
                  <a:pt x="987358" y="471971"/>
                </a:cubicBezTo>
                <a:cubicBezTo>
                  <a:pt x="987358" y="481114"/>
                  <a:pt x="981248" y="489343"/>
                  <a:pt x="971646" y="489343"/>
                </a:cubicBezTo>
                <a:lnTo>
                  <a:pt x="830232" y="489343"/>
                </a:lnTo>
                <a:cubicBezTo>
                  <a:pt x="821504" y="489343"/>
                  <a:pt x="814520" y="481114"/>
                  <a:pt x="814520" y="471971"/>
                </a:cubicBezTo>
                <a:cubicBezTo>
                  <a:pt x="814520" y="461913"/>
                  <a:pt x="821504" y="455513"/>
                  <a:pt x="830232" y="455513"/>
                </a:cubicBezTo>
                <a:close/>
                <a:moveTo>
                  <a:pt x="761538" y="382169"/>
                </a:moveTo>
                <a:lnTo>
                  <a:pt x="971728" y="382169"/>
                </a:lnTo>
                <a:cubicBezTo>
                  <a:pt x="981282" y="382169"/>
                  <a:pt x="987362" y="390186"/>
                  <a:pt x="987362" y="399094"/>
                </a:cubicBezTo>
                <a:cubicBezTo>
                  <a:pt x="987362" y="408002"/>
                  <a:pt x="981282" y="416019"/>
                  <a:pt x="971728" y="416019"/>
                </a:cubicBezTo>
                <a:lnTo>
                  <a:pt x="761538" y="416019"/>
                </a:lnTo>
                <a:cubicBezTo>
                  <a:pt x="752852" y="416019"/>
                  <a:pt x="745034" y="408002"/>
                  <a:pt x="745034" y="399094"/>
                </a:cubicBezTo>
                <a:cubicBezTo>
                  <a:pt x="745034" y="390186"/>
                  <a:pt x="752852" y="382169"/>
                  <a:pt x="761538" y="382169"/>
                </a:cubicBezTo>
                <a:close/>
                <a:moveTo>
                  <a:pt x="761538" y="312684"/>
                </a:moveTo>
                <a:lnTo>
                  <a:pt x="971728" y="312684"/>
                </a:lnTo>
                <a:cubicBezTo>
                  <a:pt x="981282" y="312684"/>
                  <a:pt x="987362" y="320701"/>
                  <a:pt x="987362" y="329609"/>
                </a:cubicBezTo>
                <a:cubicBezTo>
                  <a:pt x="987362" y="339408"/>
                  <a:pt x="981282" y="346534"/>
                  <a:pt x="971728" y="346534"/>
                </a:cubicBezTo>
                <a:lnTo>
                  <a:pt x="761538" y="346534"/>
                </a:lnTo>
                <a:cubicBezTo>
                  <a:pt x="752852" y="346534"/>
                  <a:pt x="745034" y="339408"/>
                  <a:pt x="745034" y="329609"/>
                </a:cubicBezTo>
                <a:cubicBezTo>
                  <a:pt x="745034" y="320701"/>
                  <a:pt x="752852" y="312684"/>
                  <a:pt x="761538" y="312684"/>
                </a:cubicBezTo>
                <a:close/>
                <a:moveTo>
                  <a:pt x="619538" y="285709"/>
                </a:moveTo>
                <a:lnTo>
                  <a:pt x="551276" y="355062"/>
                </a:lnTo>
                <a:lnTo>
                  <a:pt x="545150" y="360329"/>
                </a:lnTo>
                <a:lnTo>
                  <a:pt x="471638" y="435827"/>
                </a:lnTo>
                <a:cubicBezTo>
                  <a:pt x="489140" y="448995"/>
                  <a:pt x="510144" y="456019"/>
                  <a:pt x="533774" y="456019"/>
                </a:cubicBezTo>
                <a:cubicBezTo>
                  <a:pt x="592408" y="456019"/>
                  <a:pt x="640542" y="407735"/>
                  <a:pt x="640542" y="348039"/>
                </a:cubicBezTo>
                <a:cubicBezTo>
                  <a:pt x="640542" y="325214"/>
                  <a:pt x="632666" y="303267"/>
                  <a:pt x="619538" y="285709"/>
                </a:cubicBezTo>
                <a:close/>
                <a:moveTo>
                  <a:pt x="727022" y="243199"/>
                </a:moveTo>
                <a:lnTo>
                  <a:pt x="975360" y="243199"/>
                </a:lnTo>
                <a:cubicBezTo>
                  <a:pt x="985046" y="243199"/>
                  <a:pt x="991212" y="251427"/>
                  <a:pt x="991212" y="259655"/>
                </a:cubicBezTo>
                <a:cubicBezTo>
                  <a:pt x="991212" y="269712"/>
                  <a:pt x="985046" y="277026"/>
                  <a:pt x="975360" y="277026"/>
                </a:cubicBezTo>
                <a:lnTo>
                  <a:pt x="727022" y="277026"/>
                </a:lnTo>
                <a:cubicBezTo>
                  <a:pt x="718216" y="277026"/>
                  <a:pt x="710290" y="269712"/>
                  <a:pt x="710290" y="259655"/>
                </a:cubicBezTo>
                <a:cubicBezTo>
                  <a:pt x="710290" y="251427"/>
                  <a:pt x="718216" y="243199"/>
                  <a:pt x="727022" y="243199"/>
                </a:cubicBezTo>
                <a:close/>
                <a:moveTo>
                  <a:pt x="551276" y="242693"/>
                </a:moveTo>
                <a:lnTo>
                  <a:pt x="551276" y="308534"/>
                </a:lnTo>
                <a:lnTo>
                  <a:pt x="597660" y="262006"/>
                </a:lnTo>
                <a:cubicBezTo>
                  <a:pt x="583658" y="252349"/>
                  <a:pt x="567030" y="245326"/>
                  <a:pt x="551276" y="242693"/>
                </a:cubicBezTo>
                <a:close/>
                <a:moveTo>
                  <a:pt x="517146" y="242693"/>
                </a:moveTo>
                <a:cubicBezTo>
                  <a:pt x="466386" y="250593"/>
                  <a:pt x="427880" y="295366"/>
                  <a:pt x="427880" y="348039"/>
                </a:cubicBezTo>
                <a:cubicBezTo>
                  <a:pt x="427880" y="372619"/>
                  <a:pt x="434880" y="394567"/>
                  <a:pt x="448008" y="412124"/>
                </a:cubicBezTo>
                <a:lnTo>
                  <a:pt x="517146" y="341893"/>
                </a:lnTo>
                <a:close/>
                <a:moveTo>
                  <a:pt x="533774" y="208455"/>
                </a:moveTo>
                <a:cubicBezTo>
                  <a:pt x="573156" y="208455"/>
                  <a:pt x="607286" y="224257"/>
                  <a:pt x="632666" y="248838"/>
                </a:cubicBezTo>
                <a:cubicBezTo>
                  <a:pt x="632666" y="249716"/>
                  <a:pt x="632666" y="249716"/>
                  <a:pt x="632666" y="249716"/>
                </a:cubicBezTo>
                <a:cubicBezTo>
                  <a:pt x="658046" y="275174"/>
                  <a:pt x="674674" y="310290"/>
                  <a:pt x="674674" y="348039"/>
                </a:cubicBezTo>
                <a:cubicBezTo>
                  <a:pt x="674674" y="426170"/>
                  <a:pt x="610788" y="489378"/>
                  <a:pt x="533774" y="489378"/>
                </a:cubicBezTo>
                <a:cubicBezTo>
                  <a:pt x="456760" y="489378"/>
                  <a:pt x="393748" y="426170"/>
                  <a:pt x="393748" y="348039"/>
                </a:cubicBezTo>
                <a:cubicBezTo>
                  <a:pt x="393748" y="271663"/>
                  <a:pt x="456760" y="208455"/>
                  <a:pt x="533774" y="208455"/>
                </a:cubicBezTo>
                <a:close/>
                <a:moveTo>
                  <a:pt x="319654" y="138619"/>
                </a:moveTo>
                <a:lnTo>
                  <a:pt x="319654" y="456214"/>
                </a:lnTo>
                <a:cubicBezTo>
                  <a:pt x="383450" y="464988"/>
                  <a:pt x="432388" y="519383"/>
                  <a:pt x="432388" y="586060"/>
                </a:cubicBezTo>
                <a:cubicBezTo>
                  <a:pt x="432388" y="603607"/>
                  <a:pt x="428892" y="620276"/>
                  <a:pt x="422774" y="635191"/>
                </a:cubicBezTo>
                <a:lnTo>
                  <a:pt x="1054606" y="635191"/>
                </a:lnTo>
                <a:cubicBezTo>
                  <a:pt x="1078200" y="635191"/>
                  <a:pt x="1097426" y="616767"/>
                  <a:pt x="1097426" y="593079"/>
                </a:cubicBezTo>
                <a:lnTo>
                  <a:pt x="1097426" y="138619"/>
                </a:lnTo>
                <a:close/>
                <a:moveTo>
                  <a:pt x="286446" y="32461"/>
                </a:moveTo>
                <a:cubicBezTo>
                  <a:pt x="267220" y="32461"/>
                  <a:pt x="250616" y="49131"/>
                  <a:pt x="250616" y="69310"/>
                </a:cubicBezTo>
                <a:cubicBezTo>
                  <a:pt x="250616" y="88611"/>
                  <a:pt x="267220" y="105280"/>
                  <a:pt x="286446" y="105280"/>
                </a:cubicBezTo>
                <a:lnTo>
                  <a:pt x="1130634" y="105280"/>
                </a:lnTo>
                <a:cubicBezTo>
                  <a:pt x="1149860" y="105280"/>
                  <a:pt x="1166464" y="88611"/>
                  <a:pt x="1166464" y="69310"/>
                </a:cubicBezTo>
                <a:cubicBezTo>
                  <a:pt x="1166464" y="49131"/>
                  <a:pt x="1149860" y="32461"/>
                  <a:pt x="1130634" y="32461"/>
                </a:cubicBezTo>
                <a:close/>
                <a:moveTo>
                  <a:pt x="286446" y="0"/>
                </a:moveTo>
                <a:lnTo>
                  <a:pt x="1130634" y="0"/>
                </a:lnTo>
                <a:cubicBezTo>
                  <a:pt x="1168212" y="0"/>
                  <a:pt x="1199674" y="30707"/>
                  <a:pt x="1199674" y="69310"/>
                </a:cubicBezTo>
                <a:cubicBezTo>
                  <a:pt x="1199674" y="107035"/>
                  <a:pt x="1168212" y="138619"/>
                  <a:pt x="1130634" y="138619"/>
                </a:cubicBezTo>
                <a:lnTo>
                  <a:pt x="1130634" y="593079"/>
                </a:lnTo>
                <a:cubicBezTo>
                  <a:pt x="1130634" y="635191"/>
                  <a:pt x="1096552" y="668530"/>
                  <a:pt x="1054606" y="668530"/>
                </a:cubicBezTo>
                <a:lnTo>
                  <a:pt x="726018" y="668530"/>
                </a:lnTo>
                <a:lnTo>
                  <a:pt x="726018" y="746613"/>
                </a:lnTo>
                <a:cubicBezTo>
                  <a:pt x="735632" y="752754"/>
                  <a:pt x="742622" y="763282"/>
                  <a:pt x="742622" y="775565"/>
                </a:cubicBezTo>
                <a:cubicBezTo>
                  <a:pt x="742622" y="793989"/>
                  <a:pt x="727766" y="809781"/>
                  <a:pt x="708540" y="809781"/>
                </a:cubicBezTo>
                <a:cubicBezTo>
                  <a:pt x="690188" y="809781"/>
                  <a:pt x="676206" y="793989"/>
                  <a:pt x="676206" y="775565"/>
                </a:cubicBezTo>
                <a:cubicBezTo>
                  <a:pt x="676206" y="763282"/>
                  <a:pt x="683198" y="752754"/>
                  <a:pt x="692810" y="746613"/>
                </a:cubicBezTo>
                <a:lnTo>
                  <a:pt x="692810" y="668530"/>
                </a:lnTo>
                <a:lnTo>
                  <a:pt x="402676" y="668530"/>
                </a:lnTo>
                <a:cubicBezTo>
                  <a:pt x="378206" y="697482"/>
                  <a:pt x="343250" y="716783"/>
                  <a:pt x="303050" y="716783"/>
                </a:cubicBezTo>
                <a:cubicBezTo>
                  <a:pt x="231390" y="716783"/>
                  <a:pt x="173714" y="658002"/>
                  <a:pt x="173714" y="586060"/>
                </a:cubicBezTo>
                <a:cubicBezTo>
                  <a:pt x="173714" y="519383"/>
                  <a:pt x="222652" y="464988"/>
                  <a:pt x="285572" y="456214"/>
                </a:cubicBezTo>
                <a:lnTo>
                  <a:pt x="285572" y="138619"/>
                </a:lnTo>
                <a:cubicBezTo>
                  <a:pt x="247994" y="138619"/>
                  <a:pt x="217408" y="107035"/>
                  <a:pt x="217408" y="69310"/>
                </a:cubicBezTo>
                <a:cubicBezTo>
                  <a:pt x="217408" y="30707"/>
                  <a:pt x="248868" y="0"/>
                  <a:pt x="28644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17E0D0C-30C1-4107-BFD6-387DE0A6008C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ROOT CAUSE ANALYSIS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A1A1DFA-D991-4005-AE40-071F32E2DA0B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1679F1D-E98A-47D1-9AEF-05737A6B080E}"/>
              </a:ext>
            </a:extLst>
          </p:cNvPr>
          <p:cNvSpPr txBox="1"/>
          <p:nvPr/>
        </p:nvSpPr>
        <p:spPr>
          <a:xfrm>
            <a:off x="1733028" y="5700246"/>
            <a:ext cx="3001218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NI" sz="3200" b="1" spc="-30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rPr>
              <a:t>SHARE RESULTS</a:t>
            </a:r>
            <a:endParaRPr lang="en-US" sz="3200" b="1" spc="-30" dirty="0">
              <a:solidFill>
                <a:schemeClr val="accent1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CB57500-D9FD-4B20-B44B-F73B424DA46A}"/>
              </a:ext>
            </a:extLst>
          </p:cNvPr>
          <p:cNvSpPr txBox="1"/>
          <p:nvPr/>
        </p:nvSpPr>
        <p:spPr>
          <a:xfrm>
            <a:off x="1733028" y="6841472"/>
            <a:ext cx="3001218" cy="1899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A481855-C9CD-45E2-9CEC-EEDFBC3258AF}"/>
              </a:ext>
            </a:extLst>
          </p:cNvPr>
          <p:cNvSpPr txBox="1"/>
          <p:nvPr/>
        </p:nvSpPr>
        <p:spPr>
          <a:xfrm>
            <a:off x="5309865" y="7508429"/>
            <a:ext cx="3001218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NI" sz="3200" b="1" spc="-30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rPr>
              <a:t>DEFINE PROBLEM</a:t>
            </a:r>
            <a:endParaRPr lang="en-US" sz="3200" b="1" spc="-30" dirty="0">
              <a:solidFill>
                <a:schemeClr val="accent2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57C0432-AFF5-4853-B582-3FFDDDE70A72}"/>
              </a:ext>
            </a:extLst>
          </p:cNvPr>
          <p:cNvSpPr txBox="1"/>
          <p:nvPr/>
        </p:nvSpPr>
        <p:spPr>
          <a:xfrm>
            <a:off x="5309865" y="8649655"/>
            <a:ext cx="3001218" cy="1899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D2A9508-EE2E-44D8-A64B-844583FC6661}"/>
              </a:ext>
            </a:extLst>
          </p:cNvPr>
          <p:cNvSpPr txBox="1"/>
          <p:nvPr/>
        </p:nvSpPr>
        <p:spPr>
          <a:xfrm>
            <a:off x="8886702" y="5904848"/>
            <a:ext cx="300121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NI" sz="3200" b="1" spc="-30" dirty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rPr>
              <a:t>EVALUATION</a:t>
            </a:r>
            <a:endParaRPr lang="en-US" sz="3200" b="1" spc="-30" dirty="0">
              <a:solidFill>
                <a:schemeClr val="accent3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2CB2B4A-C853-41C1-9DBF-8B74AB8A9574}"/>
              </a:ext>
            </a:extLst>
          </p:cNvPr>
          <p:cNvSpPr txBox="1"/>
          <p:nvPr/>
        </p:nvSpPr>
        <p:spPr>
          <a:xfrm>
            <a:off x="8886702" y="6553631"/>
            <a:ext cx="3001218" cy="1899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719B860-EEDB-44F0-B55E-06441DB828E8}"/>
              </a:ext>
            </a:extLst>
          </p:cNvPr>
          <p:cNvSpPr txBox="1"/>
          <p:nvPr/>
        </p:nvSpPr>
        <p:spPr>
          <a:xfrm>
            <a:off x="19626924" y="7508429"/>
            <a:ext cx="3001218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6"/>
                </a:solidFill>
                <a:latin typeface="Montserrat" pitchFamily="2" charset="77"/>
                <a:cs typeface="Poppins" pitchFamily="2" charset="77"/>
              </a:rPr>
              <a:t>CAUSE ANALYSIS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795BA6A-D8CF-4E43-BDDA-2CA6CE99A3C6}"/>
              </a:ext>
            </a:extLst>
          </p:cNvPr>
          <p:cNvSpPr txBox="1"/>
          <p:nvPr/>
        </p:nvSpPr>
        <p:spPr>
          <a:xfrm>
            <a:off x="19626925" y="8649655"/>
            <a:ext cx="3001218" cy="1899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495137F-E9CF-4666-A254-04FB4BA38783}"/>
              </a:ext>
            </a:extLst>
          </p:cNvPr>
          <p:cNvSpPr txBox="1"/>
          <p:nvPr/>
        </p:nvSpPr>
        <p:spPr>
          <a:xfrm>
            <a:off x="16045456" y="5700246"/>
            <a:ext cx="3001218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NI" sz="3200" b="1" spc="-30" dirty="0">
                <a:solidFill>
                  <a:schemeClr val="accent5"/>
                </a:solidFill>
                <a:latin typeface="Montserrat" pitchFamily="2" charset="77"/>
                <a:cs typeface="Poppins" pitchFamily="2" charset="77"/>
              </a:rPr>
              <a:t>TEST SOLUTIONS</a:t>
            </a:r>
            <a:endParaRPr lang="en-US" sz="3200" b="1" spc="-30" dirty="0">
              <a:solidFill>
                <a:schemeClr val="accent5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C0424F6-BB12-4201-A9E3-451060CD03A0}"/>
              </a:ext>
            </a:extLst>
          </p:cNvPr>
          <p:cNvSpPr txBox="1"/>
          <p:nvPr/>
        </p:nvSpPr>
        <p:spPr>
          <a:xfrm>
            <a:off x="16045457" y="6841472"/>
            <a:ext cx="3001218" cy="1899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2F73DF0-AACC-479A-A17B-9FB7299D2FDA}"/>
              </a:ext>
            </a:extLst>
          </p:cNvPr>
          <p:cNvSpPr txBox="1"/>
          <p:nvPr/>
        </p:nvSpPr>
        <p:spPr>
          <a:xfrm>
            <a:off x="12465347" y="7508429"/>
            <a:ext cx="3001218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NI" sz="3200" b="1" spc="-30" dirty="0">
                <a:solidFill>
                  <a:schemeClr val="accent4"/>
                </a:solidFill>
                <a:latin typeface="Montserrat" pitchFamily="2" charset="77"/>
                <a:cs typeface="Poppins" pitchFamily="2" charset="77"/>
              </a:rPr>
              <a:t>DATA COLLECTION</a:t>
            </a:r>
            <a:endParaRPr lang="en-US" sz="3200" b="1" spc="-30" dirty="0">
              <a:solidFill>
                <a:schemeClr val="accent4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173E733-71A5-4A34-8E14-A7A06465832E}"/>
              </a:ext>
            </a:extLst>
          </p:cNvPr>
          <p:cNvSpPr txBox="1"/>
          <p:nvPr/>
        </p:nvSpPr>
        <p:spPr>
          <a:xfrm>
            <a:off x="12465348" y="8649655"/>
            <a:ext cx="3001218" cy="1899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reeform 2">
            <a:extLst>
              <a:ext uri="{FF2B5EF4-FFF2-40B4-BE49-F238E27FC236}">
                <a16:creationId xmlns:a16="http://schemas.microsoft.com/office/drawing/2014/main" id="{31BFC18F-E346-4365-BB87-1AD0D205E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670" y="3798511"/>
            <a:ext cx="4335092" cy="4331231"/>
          </a:xfrm>
          <a:custGeom>
            <a:avLst/>
            <a:gdLst>
              <a:gd name="T0" fmla="*/ 4949 w 4950"/>
              <a:gd name="T1" fmla="*/ 2475 h 4949"/>
              <a:gd name="T2" fmla="*/ 4949 w 4950"/>
              <a:gd name="T3" fmla="*/ 2475 h 4949"/>
              <a:gd name="T4" fmla="*/ 2475 w 4950"/>
              <a:gd name="T5" fmla="*/ 4948 h 4949"/>
              <a:gd name="T6" fmla="*/ 2475 w 4950"/>
              <a:gd name="T7" fmla="*/ 4948 h 4949"/>
              <a:gd name="T8" fmla="*/ 0 w 4950"/>
              <a:gd name="T9" fmla="*/ 2475 h 4949"/>
              <a:gd name="T10" fmla="*/ 0 w 4950"/>
              <a:gd name="T11" fmla="*/ 2475 h 4949"/>
              <a:gd name="T12" fmla="*/ 81 w 4950"/>
              <a:gd name="T13" fmla="*/ 1846 h 4949"/>
              <a:gd name="T14" fmla="*/ 81 w 4950"/>
              <a:gd name="T15" fmla="*/ 1846 h 4949"/>
              <a:gd name="T16" fmla="*/ 140 w 4950"/>
              <a:gd name="T17" fmla="*/ 1655 h 4949"/>
              <a:gd name="T18" fmla="*/ 140 w 4950"/>
              <a:gd name="T19" fmla="*/ 1655 h 4949"/>
              <a:gd name="T20" fmla="*/ 2475 w 4950"/>
              <a:gd name="T21" fmla="*/ 0 h 4949"/>
              <a:gd name="T22" fmla="*/ 2475 w 4950"/>
              <a:gd name="T23" fmla="*/ 0 h 4949"/>
              <a:gd name="T24" fmla="*/ 4810 w 4950"/>
              <a:gd name="T25" fmla="*/ 1655 h 4949"/>
              <a:gd name="T26" fmla="*/ 4810 w 4950"/>
              <a:gd name="T27" fmla="*/ 1655 h 4949"/>
              <a:gd name="T28" fmla="*/ 4869 w 4950"/>
              <a:gd name="T29" fmla="*/ 1846 h 4949"/>
              <a:gd name="T30" fmla="*/ 4869 w 4950"/>
              <a:gd name="T31" fmla="*/ 1846 h 4949"/>
              <a:gd name="T32" fmla="*/ 4949 w 4950"/>
              <a:gd name="T33" fmla="*/ 2475 h 4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50" h="4949">
                <a:moveTo>
                  <a:pt x="4949" y="2475"/>
                </a:moveTo>
                <a:lnTo>
                  <a:pt x="4949" y="2475"/>
                </a:lnTo>
                <a:cubicBezTo>
                  <a:pt x="4949" y="3841"/>
                  <a:pt x="3841" y="4948"/>
                  <a:pt x="2475" y="4948"/>
                </a:cubicBezTo>
                <a:lnTo>
                  <a:pt x="2475" y="4948"/>
                </a:lnTo>
                <a:cubicBezTo>
                  <a:pt x="1109" y="4948"/>
                  <a:pt x="0" y="3841"/>
                  <a:pt x="0" y="2475"/>
                </a:cubicBezTo>
                <a:lnTo>
                  <a:pt x="0" y="2475"/>
                </a:lnTo>
                <a:cubicBezTo>
                  <a:pt x="0" y="2258"/>
                  <a:pt x="28" y="2047"/>
                  <a:pt x="81" y="1846"/>
                </a:cubicBezTo>
                <a:lnTo>
                  <a:pt x="81" y="1846"/>
                </a:lnTo>
                <a:cubicBezTo>
                  <a:pt x="98" y="1782"/>
                  <a:pt x="117" y="1717"/>
                  <a:pt x="140" y="1655"/>
                </a:cubicBezTo>
                <a:lnTo>
                  <a:pt x="140" y="1655"/>
                </a:lnTo>
                <a:cubicBezTo>
                  <a:pt x="478" y="691"/>
                  <a:pt x="1396" y="0"/>
                  <a:pt x="2475" y="0"/>
                </a:cubicBezTo>
                <a:lnTo>
                  <a:pt x="2475" y="0"/>
                </a:lnTo>
                <a:cubicBezTo>
                  <a:pt x="3554" y="0"/>
                  <a:pt x="4471" y="691"/>
                  <a:pt x="4810" y="1655"/>
                </a:cubicBezTo>
                <a:lnTo>
                  <a:pt x="4810" y="1655"/>
                </a:lnTo>
                <a:cubicBezTo>
                  <a:pt x="4832" y="1717"/>
                  <a:pt x="4851" y="1782"/>
                  <a:pt x="4869" y="1846"/>
                </a:cubicBezTo>
                <a:lnTo>
                  <a:pt x="4869" y="1846"/>
                </a:lnTo>
                <a:cubicBezTo>
                  <a:pt x="4921" y="2047"/>
                  <a:pt x="4949" y="2258"/>
                  <a:pt x="4949" y="2475"/>
                </a:cubicBezTo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1" name="Freeform 3">
            <a:extLst>
              <a:ext uri="{FF2B5EF4-FFF2-40B4-BE49-F238E27FC236}">
                <a16:creationId xmlns:a16="http://schemas.microsoft.com/office/drawing/2014/main" id="{1C3124CC-6010-47C3-AE0B-2E347CAA0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508" y="3686562"/>
            <a:ext cx="4381416" cy="1891536"/>
          </a:xfrm>
          <a:custGeom>
            <a:avLst/>
            <a:gdLst>
              <a:gd name="T0" fmla="*/ 5006 w 5007"/>
              <a:gd name="T1" fmla="*/ 1773 h 2162"/>
              <a:gd name="T2" fmla="*/ 5006 w 5007"/>
              <a:gd name="T3" fmla="*/ 1773 h 2162"/>
              <a:gd name="T4" fmla="*/ 2465 w 5007"/>
              <a:gd name="T5" fmla="*/ 2156 h 2162"/>
              <a:gd name="T6" fmla="*/ 2465 w 5007"/>
              <a:gd name="T7" fmla="*/ 2156 h 2162"/>
              <a:gd name="T8" fmla="*/ 0 w 5007"/>
              <a:gd name="T9" fmla="*/ 1773 h 2162"/>
              <a:gd name="T10" fmla="*/ 0 w 5007"/>
              <a:gd name="T11" fmla="*/ 1773 h 2162"/>
              <a:gd name="T12" fmla="*/ 2503 w 5007"/>
              <a:gd name="T13" fmla="*/ 0 h 2162"/>
              <a:gd name="T14" fmla="*/ 2503 w 5007"/>
              <a:gd name="T15" fmla="*/ 0 h 2162"/>
              <a:gd name="T16" fmla="*/ 5006 w 5007"/>
              <a:gd name="T17" fmla="*/ 1773 h 2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07" h="2162">
                <a:moveTo>
                  <a:pt x="5006" y="1773"/>
                </a:moveTo>
                <a:lnTo>
                  <a:pt x="5006" y="1773"/>
                </a:lnTo>
                <a:cubicBezTo>
                  <a:pt x="4414" y="1958"/>
                  <a:pt x="3537" y="2161"/>
                  <a:pt x="2465" y="2156"/>
                </a:cubicBezTo>
                <a:lnTo>
                  <a:pt x="2465" y="2156"/>
                </a:lnTo>
                <a:cubicBezTo>
                  <a:pt x="1430" y="2152"/>
                  <a:pt x="581" y="1955"/>
                  <a:pt x="0" y="1773"/>
                </a:cubicBezTo>
                <a:lnTo>
                  <a:pt x="0" y="1773"/>
                </a:lnTo>
                <a:cubicBezTo>
                  <a:pt x="372" y="713"/>
                  <a:pt x="1379" y="0"/>
                  <a:pt x="2503" y="0"/>
                </a:cubicBezTo>
                <a:lnTo>
                  <a:pt x="2503" y="0"/>
                </a:lnTo>
                <a:cubicBezTo>
                  <a:pt x="3659" y="0"/>
                  <a:pt x="4644" y="740"/>
                  <a:pt x="5006" y="177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2" name="Freeform 4">
            <a:extLst>
              <a:ext uri="{FF2B5EF4-FFF2-40B4-BE49-F238E27FC236}">
                <a16:creationId xmlns:a16="http://schemas.microsoft.com/office/drawing/2014/main" id="{828F51B0-6B62-4F4E-8816-4E80CF66D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383" y="3288955"/>
            <a:ext cx="1173524" cy="1173524"/>
          </a:xfrm>
          <a:custGeom>
            <a:avLst/>
            <a:gdLst>
              <a:gd name="T0" fmla="*/ 1340 w 1341"/>
              <a:gd name="T1" fmla="*/ 670 h 1341"/>
              <a:gd name="T2" fmla="*/ 1340 w 1341"/>
              <a:gd name="T3" fmla="*/ 670 h 1341"/>
              <a:gd name="T4" fmla="*/ 670 w 1341"/>
              <a:gd name="T5" fmla="*/ 1340 h 1341"/>
              <a:gd name="T6" fmla="*/ 670 w 1341"/>
              <a:gd name="T7" fmla="*/ 1340 h 1341"/>
              <a:gd name="T8" fmla="*/ 0 w 1341"/>
              <a:gd name="T9" fmla="*/ 670 h 1341"/>
              <a:gd name="T10" fmla="*/ 0 w 1341"/>
              <a:gd name="T11" fmla="*/ 670 h 1341"/>
              <a:gd name="T12" fmla="*/ 670 w 1341"/>
              <a:gd name="T13" fmla="*/ 0 h 1341"/>
              <a:gd name="T14" fmla="*/ 670 w 1341"/>
              <a:gd name="T15" fmla="*/ 0 h 1341"/>
              <a:gd name="T16" fmla="*/ 1340 w 1341"/>
              <a:gd name="T17" fmla="*/ 670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1" h="1341">
                <a:moveTo>
                  <a:pt x="1340" y="670"/>
                </a:moveTo>
                <a:lnTo>
                  <a:pt x="1340" y="670"/>
                </a:lnTo>
                <a:cubicBezTo>
                  <a:pt x="1340" y="1040"/>
                  <a:pt x="1039" y="1340"/>
                  <a:pt x="670" y="1340"/>
                </a:cubicBezTo>
                <a:lnTo>
                  <a:pt x="670" y="1340"/>
                </a:lnTo>
                <a:cubicBezTo>
                  <a:pt x="300" y="1340"/>
                  <a:pt x="0" y="1040"/>
                  <a:pt x="0" y="670"/>
                </a:cubicBezTo>
                <a:lnTo>
                  <a:pt x="0" y="670"/>
                </a:lnTo>
                <a:cubicBezTo>
                  <a:pt x="0" y="300"/>
                  <a:pt x="300" y="0"/>
                  <a:pt x="670" y="0"/>
                </a:cubicBezTo>
                <a:lnTo>
                  <a:pt x="670" y="0"/>
                </a:lnTo>
                <a:cubicBezTo>
                  <a:pt x="1039" y="0"/>
                  <a:pt x="1340" y="300"/>
                  <a:pt x="1340" y="6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3" name="Freeform 5">
            <a:extLst>
              <a:ext uri="{FF2B5EF4-FFF2-40B4-BE49-F238E27FC236}">
                <a16:creationId xmlns:a16="http://schemas.microsoft.com/office/drawing/2014/main" id="{A83660D9-C134-4FE5-890E-F0BFC627D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9986" y="3331417"/>
            <a:ext cx="1092460" cy="1092460"/>
          </a:xfrm>
          <a:custGeom>
            <a:avLst/>
            <a:gdLst>
              <a:gd name="T0" fmla="*/ 1245 w 1246"/>
              <a:gd name="T1" fmla="*/ 623 h 1246"/>
              <a:gd name="T2" fmla="*/ 1245 w 1246"/>
              <a:gd name="T3" fmla="*/ 623 h 1246"/>
              <a:gd name="T4" fmla="*/ 623 w 1246"/>
              <a:gd name="T5" fmla="*/ 1245 h 1246"/>
              <a:gd name="T6" fmla="*/ 623 w 1246"/>
              <a:gd name="T7" fmla="*/ 1245 h 1246"/>
              <a:gd name="T8" fmla="*/ 0 w 1246"/>
              <a:gd name="T9" fmla="*/ 623 h 1246"/>
              <a:gd name="T10" fmla="*/ 0 w 1246"/>
              <a:gd name="T11" fmla="*/ 623 h 1246"/>
              <a:gd name="T12" fmla="*/ 623 w 1246"/>
              <a:gd name="T13" fmla="*/ 0 h 1246"/>
              <a:gd name="T14" fmla="*/ 623 w 1246"/>
              <a:gd name="T15" fmla="*/ 0 h 1246"/>
              <a:gd name="T16" fmla="*/ 1245 w 1246"/>
              <a:gd name="T17" fmla="*/ 623 h 1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6" h="1246">
                <a:moveTo>
                  <a:pt x="1245" y="623"/>
                </a:moveTo>
                <a:lnTo>
                  <a:pt x="1245" y="623"/>
                </a:lnTo>
                <a:cubicBezTo>
                  <a:pt x="1245" y="967"/>
                  <a:pt x="967" y="1245"/>
                  <a:pt x="623" y="1245"/>
                </a:cubicBezTo>
                <a:lnTo>
                  <a:pt x="623" y="1245"/>
                </a:lnTo>
                <a:cubicBezTo>
                  <a:pt x="279" y="1245"/>
                  <a:pt x="0" y="967"/>
                  <a:pt x="0" y="623"/>
                </a:cubicBezTo>
                <a:lnTo>
                  <a:pt x="0" y="623"/>
                </a:lnTo>
                <a:cubicBezTo>
                  <a:pt x="0" y="279"/>
                  <a:pt x="279" y="0"/>
                  <a:pt x="623" y="0"/>
                </a:cubicBezTo>
                <a:lnTo>
                  <a:pt x="623" y="0"/>
                </a:lnTo>
                <a:cubicBezTo>
                  <a:pt x="967" y="0"/>
                  <a:pt x="1245" y="279"/>
                  <a:pt x="1245" y="62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429B9680-ED37-4CBC-9C4E-8630C0B1C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2485" y="3536011"/>
            <a:ext cx="570445" cy="682394"/>
          </a:xfrm>
          <a:custGeom>
            <a:avLst/>
            <a:gdLst>
              <a:gd name="connsiteX0" fmla="*/ 285219 w 570445"/>
              <a:gd name="connsiteY0" fmla="*/ 281799 h 682394"/>
              <a:gd name="connsiteX1" fmla="*/ 294043 w 570445"/>
              <a:gd name="connsiteY1" fmla="*/ 290619 h 682394"/>
              <a:gd name="connsiteX2" fmla="*/ 294043 w 570445"/>
              <a:gd name="connsiteY2" fmla="*/ 314431 h 682394"/>
              <a:gd name="connsiteX3" fmla="*/ 321396 w 570445"/>
              <a:gd name="connsiteY3" fmla="*/ 336479 h 682394"/>
              <a:gd name="connsiteX4" fmla="*/ 315219 w 570445"/>
              <a:gd name="connsiteY4" fmla="*/ 347945 h 682394"/>
              <a:gd name="connsiteX5" fmla="*/ 304631 w 570445"/>
              <a:gd name="connsiteY5" fmla="*/ 341771 h 682394"/>
              <a:gd name="connsiteX6" fmla="*/ 286102 w 570445"/>
              <a:gd name="connsiteY6" fmla="*/ 332070 h 682394"/>
              <a:gd name="connsiteX7" fmla="*/ 256102 w 570445"/>
              <a:gd name="connsiteY7" fmla="*/ 361174 h 682394"/>
              <a:gd name="connsiteX8" fmla="*/ 285219 w 570445"/>
              <a:gd name="connsiteY8" fmla="*/ 391160 h 682394"/>
              <a:gd name="connsiteX9" fmla="*/ 286102 w 570445"/>
              <a:gd name="connsiteY9" fmla="*/ 391160 h 682394"/>
              <a:gd name="connsiteX10" fmla="*/ 331102 w 570445"/>
              <a:gd name="connsiteY10" fmla="*/ 437903 h 682394"/>
              <a:gd name="connsiteX11" fmla="*/ 294043 w 570445"/>
              <a:gd name="connsiteY11" fmla="*/ 484645 h 682394"/>
              <a:gd name="connsiteX12" fmla="*/ 294043 w 570445"/>
              <a:gd name="connsiteY12" fmla="*/ 507576 h 682394"/>
              <a:gd name="connsiteX13" fmla="*/ 285219 w 570445"/>
              <a:gd name="connsiteY13" fmla="*/ 516395 h 682394"/>
              <a:gd name="connsiteX14" fmla="*/ 275514 w 570445"/>
              <a:gd name="connsiteY14" fmla="*/ 507576 h 682394"/>
              <a:gd name="connsiteX15" fmla="*/ 275514 w 570445"/>
              <a:gd name="connsiteY15" fmla="*/ 484645 h 682394"/>
              <a:gd name="connsiteX16" fmla="*/ 248161 w 570445"/>
              <a:gd name="connsiteY16" fmla="*/ 474062 h 682394"/>
              <a:gd name="connsiteX17" fmla="*/ 246396 w 570445"/>
              <a:gd name="connsiteY17" fmla="*/ 460833 h 682394"/>
              <a:gd name="connsiteX18" fmla="*/ 259631 w 570445"/>
              <a:gd name="connsiteY18" fmla="*/ 459951 h 682394"/>
              <a:gd name="connsiteX19" fmla="*/ 283455 w 570445"/>
              <a:gd name="connsiteY19" fmla="*/ 467007 h 682394"/>
              <a:gd name="connsiteX20" fmla="*/ 313455 w 570445"/>
              <a:gd name="connsiteY20" fmla="*/ 437903 h 682394"/>
              <a:gd name="connsiteX21" fmla="*/ 285219 w 570445"/>
              <a:gd name="connsiteY21" fmla="*/ 407917 h 682394"/>
              <a:gd name="connsiteX22" fmla="*/ 283455 w 570445"/>
              <a:gd name="connsiteY22" fmla="*/ 407917 h 682394"/>
              <a:gd name="connsiteX23" fmla="*/ 239337 w 570445"/>
              <a:gd name="connsiteY23" fmla="*/ 361174 h 682394"/>
              <a:gd name="connsiteX24" fmla="*/ 275514 w 570445"/>
              <a:gd name="connsiteY24" fmla="*/ 315313 h 682394"/>
              <a:gd name="connsiteX25" fmla="*/ 275514 w 570445"/>
              <a:gd name="connsiteY25" fmla="*/ 290619 h 682394"/>
              <a:gd name="connsiteX26" fmla="*/ 285219 w 570445"/>
              <a:gd name="connsiteY26" fmla="*/ 281799 h 682394"/>
              <a:gd name="connsiteX27" fmla="*/ 275607 w 570445"/>
              <a:gd name="connsiteY27" fmla="*/ 187339 h 682394"/>
              <a:gd name="connsiteX28" fmla="*/ 143587 w 570445"/>
              <a:gd name="connsiteY28" fmla="*/ 242420 h 682394"/>
              <a:gd name="connsiteX29" fmla="*/ 162822 w 570445"/>
              <a:gd name="connsiteY29" fmla="*/ 263404 h 682394"/>
              <a:gd name="connsiteX30" fmla="*/ 162822 w 570445"/>
              <a:gd name="connsiteY30" fmla="*/ 275644 h 682394"/>
              <a:gd name="connsiteX31" fmla="*/ 156702 w 570445"/>
              <a:gd name="connsiteY31" fmla="*/ 278267 h 682394"/>
              <a:gd name="connsiteX32" fmla="*/ 150581 w 570445"/>
              <a:gd name="connsiteY32" fmla="*/ 275644 h 682394"/>
              <a:gd name="connsiteX33" fmla="*/ 130472 w 570445"/>
              <a:gd name="connsiteY33" fmla="*/ 254661 h 682394"/>
              <a:gd name="connsiteX34" fmla="*/ 76266 w 570445"/>
              <a:gd name="connsiteY34" fmla="*/ 387555 h 682394"/>
              <a:gd name="connsiteX35" fmla="*/ 104243 w 570445"/>
              <a:gd name="connsiteY35" fmla="*/ 387555 h 682394"/>
              <a:gd name="connsiteX36" fmla="*/ 112986 w 570445"/>
              <a:gd name="connsiteY36" fmla="*/ 397172 h 682394"/>
              <a:gd name="connsiteX37" fmla="*/ 104243 w 570445"/>
              <a:gd name="connsiteY37" fmla="*/ 405916 h 682394"/>
              <a:gd name="connsiteX38" fmla="*/ 76266 w 570445"/>
              <a:gd name="connsiteY38" fmla="*/ 405916 h 682394"/>
              <a:gd name="connsiteX39" fmla="*/ 130472 w 570445"/>
              <a:gd name="connsiteY39" fmla="*/ 538810 h 682394"/>
              <a:gd name="connsiteX40" fmla="*/ 150581 w 570445"/>
              <a:gd name="connsiteY40" fmla="*/ 518701 h 682394"/>
              <a:gd name="connsiteX41" fmla="*/ 162822 w 570445"/>
              <a:gd name="connsiteY41" fmla="*/ 518701 h 682394"/>
              <a:gd name="connsiteX42" fmla="*/ 162822 w 570445"/>
              <a:gd name="connsiteY42" fmla="*/ 530941 h 682394"/>
              <a:gd name="connsiteX43" fmla="*/ 143587 w 570445"/>
              <a:gd name="connsiteY43" fmla="*/ 551925 h 682394"/>
              <a:gd name="connsiteX44" fmla="*/ 275607 w 570445"/>
              <a:gd name="connsiteY44" fmla="*/ 606131 h 682394"/>
              <a:gd name="connsiteX45" fmla="*/ 275607 w 570445"/>
              <a:gd name="connsiteY45" fmla="*/ 577279 h 682394"/>
              <a:gd name="connsiteX46" fmla="*/ 285224 w 570445"/>
              <a:gd name="connsiteY46" fmla="*/ 569411 h 682394"/>
              <a:gd name="connsiteX47" fmla="*/ 293968 w 570445"/>
              <a:gd name="connsiteY47" fmla="*/ 577279 h 682394"/>
              <a:gd name="connsiteX48" fmla="*/ 293968 w 570445"/>
              <a:gd name="connsiteY48" fmla="*/ 606131 h 682394"/>
              <a:gd name="connsiteX49" fmla="*/ 426862 w 570445"/>
              <a:gd name="connsiteY49" fmla="*/ 551925 h 682394"/>
              <a:gd name="connsiteX50" fmla="*/ 406753 w 570445"/>
              <a:gd name="connsiteY50" fmla="*/ 530941 h 682394"/>
              <a:gd name="connsiteX51" fmla="*/ 406753 w 570445"/>
              <a:gd name="connsiteY51" fmla="*/ 518701 h 682394"/>
              <a:gd name="connsiteX52" fmla="*/ 418993 w 570445"/>
              <a:gd name="connsiteY52" fmla="*/ 518701 h 682394"/>
              <a:gd name="connsiteX53" fmla="*/ 439102 w 570445"/>
              <a:gd name="connsiteY53" fmla="*/ 538810 h 682394"/>
              <a:gd name="connsiteX54" fmla="*/ 495058 w 570445"/>
              <a:gd name="connsiteY54" fmla="*/ 405916 h 682394"/>
              <a:gd name="connsiteX55" fmla="*/ 494183 w 570445"/>
              <a:gd name="connsiteY55" fmla="*/ 405916 h 682394"/>
              <a:gd name="connsiteX56" fmla="*/ 466206 w 570445"/>
              <a:gd name="connsiteY56" fmla="*/ 405916 h 682394"/>
              <a:gd name="connsiteX57" fmla="*/ 456588 w 570445"/>
              <a:gd name="connsiteY57" fmla="*/ 397172 h 682394"/>
              <a:gd name="connsiteX58" fmla="*/ 466206 w 570445"/>
              <a:gd name="connsiteY58" fmla="*/ 387555 h 682394"/>
              <a:gd name="connsiteX59" fmla="*/ 494183 w 570445"/>
              <a:gd name="connsiteY59" fmla="*/ 387555 h 682394"/>
              <a:gd name="connsiteX60" fmla="*/ 495058 w 570445"/>
              <a:gd name="connsiteY60" fmla="*/ 387555 h 682394"/>
              <a:gd name="connsiteX61" fmla="*/ 439102 w 570445"/>
              <a:gd name="connsiteY61" fmla="*/ 254661 h 682394"/>
              <a:gd name="connsiteX62" fmla="*/ 418993 w 570445"/>
              <a:gd name="connsiteY62" fmla="*/ 275644 h 682394"/>
              <a:gd name="connsiteX63" fmla="*/ 412873 w 570445"/>
              <a:gd name="connsiteY63" fmla="*/ 278267 h 682394"/>
              <a:gd name="connsiteX64" fmla="*/ 406753 w 570445"/>
              <a:gd name="connsiteY64" fmla="*/ 275644 h 682394"/>
              <a:gd name="connsiteX65" fmla="*/ 406753 w 570445"/>
              <a:gd name="connsiteY65" fmla="*/ 263404 h 682394"/>
              <a:gd name="connsiteX66" fmla="*/ 426862 w 570445"/>
              <a:gd name="connsiteY66" fmla="*/ 242420 h 682394"/>
              <a:gd name="connsiteX67" fmla="*/ 293968 w 570445"/>
              <a:gd name="connsiteY67" fmla="*/ 187339 h 682394"/>
              <a:gd name="connsiteX68" fmla="*/ 293968 w 570445"/>
              <a:gd name="connsiteY68" fmla="*/ 216191 h 682394"/>
              <a:gd name="connsiteX69" fmla="*/ 285224 w 570445"/>
              <a:gd name="connsiteY69" fmla="*/ 224934 h 682394"/>
              <a:gd name="connsiteX70" fmla="*/ 275607 w 570445"/>
              <a:gd name="connsiteY70" fmla="*/ 216191 h 682394"/>
              <a:gd name="connsiteX71" fmla="*/ 285224 w 570445"/>
              <a:gd name="connsiteY71" fmla="*/ 169853 h 682394"/>
              <a:gd name="connsiteX72" fmla="*/ 512544 w 570445"/>
              <a:gd name="connsiteY72" fmla="*/ 397172 h 682394"/>
              <a:gd name="connsiteX73" fmla="*/ 285224 w 570445"/>
              <a:gd name="connsiteY73" fmla="*/ 624492 h 682394"/>
              <a:gd name="connsiteX74" fmla="*/ 57905 w 570445"/>
              <a:gd name="connsiteY74" fmla="*/ 397172 h 682394"/>
              <a:gd name="connsiteX75" fmla="*/ 285224 w 570445"/>
              <a:gd name="connsiteY75" fmla="*/ 169853 h 682394"/>
              <a:gd name="connsiteX76" fmla="*/ 497715 w 570445"/>
              <a:gd name="connsiteY76" fmla="*/ 159895 h 682394"/>
              <a:gd name="connsiteX77" fmla="*/ 473180 w 570445"/>
              <a:gd name="connsiteY77" fmla="*/ 184360 h 682394"/>
              <a:gd name="connsiteX78" fmla="*/ 476685 w 570445"/>
              <a:gd name="connsiteY78" fmla="*/ 186981 h 682394"/>
              <a:gd name="connsiteX79" fmla="*/ 481066 w 570445"/>
              <a:gd name="connsiteY79" fmla="*/ 191350 h 682394"/>
              <a:gd name="connsiteX80" fmla="*/ 492458 w 570445"/>
              <a:gd name="connsiteY80" fmla="*/ 202709 h 682394"/>
              <a:gd name="connsiteX81" fmla="*/ 497715 w 570445"/>
              <a:gd name="connsiteY81" fmla="*/ 207951 h 682394"/>
              <a:gd name="connsiteX82" fmla="*/ 501220 w 570445"/>
              <a:gd name="connsiteY82" fmla="*/ 212320 h 682394"/>
              <a:gd name="connsiteX83" fmla="*/ 525756 w 570445"/>
              <a:gd name="connsiteY83" fmla="*/ 187855 h 682394"/>
              <a:gd name="connsiteX84" fmla="*/ 74482 w 570445"/>
              <a:gd name="connsiteY84" fmla="*/ 156400 h 682394"/>
              <a:gd name="connsiteX85" fmla="*/ 46442 w 570445"/>
              <a:gd name="connsiteY85" fmla="*/ 185234 h 682394"/>
              <a:gd name="connsiteX86" fmla="*/ 71853 w 570445"/>
              <a:gd name="connsiteY86" fmla="*/ 209699 h 682394"/>
              <a:gd name="connsiteX87" fmla="*/ 90255 w 570445"/>
              <a:gd name="connsiteY87" fmla="*/ 191350 h 682394"/>
              <a:gd name="connsiteX88" fmla="*/ 96389 w 570445"/>
              <a:gd name="connsiteY88" fmla="*/ 185234 h 682394"/>
              <a:gd name="connsiteX89" fmla="*/ 99894 w 570445"/>
              <a:gd name="connsiteY89" fmla="*/ 181739 h 682394"/>
              <a:gd name="connsiteX90" fmla="*/ 518746 w 570445"/>
              <a:gd name="connsiteY90" fmla="*/ 138925 h 682394"/>
              <a:gd name="connsiteX91" fmla="*/ 509983 w 570445"/>
              <a:gd name="connsiteY91" fmla="*/ 147663 h 682394"/>
              <a:gd name="connsiteX92" fmla="*/ 538023 w 570445"/>
              <a:gd name="connsiteY92" fmla="*/ 174749 h 682394"/>
              <a:gd name="connsiteX93" fmla="*/ 546786 w 570445"/>
              <a:gd name="connsiteY93" fmla="*/ 166885 h 682394"/>
              <a:gd name="connsiteX94" fmla="*/ 546786 w 570445"/>
              <a:gd name="connsiteY94" fmla="*/ 159021 h 682394"/>
              <a:gd name="connsiteX95" fmla="*/ 526632 w 570445"/>
              <a:gd name="connsiteY95" fmla="*/ 138925 h 682394"/>
              <a:gd name="connsiteX96" fmla="*/ 518746 w 570445"/>
              <a:gd name="connsiteY96" fmla="*/ 138925 h 682394"/>
              <a:gd name="connsiteX97" fmla="*/ 52575 w 570445"/>
              <a:gd name="connsiteY97" fmla="*/ 138051 h 682394"/>
              <a:gd name="connsiteX98" fmla="*/ 49070 w 570445"/>
              <a:gd name="connsiteY98" fmla="*/ 138925 h 682394"/>
              <a:gd name="connsiteX99" fmla="*/ 28916 w 570445"/>
              <a:gd name="connsiteY99" fmla="*/ 159021 h 682394"/>
              <a:gd name="connsiteX100" fmla="*/ 27164 w 570445"/>
              <a:gd name="connsiteY100" fmla="*/ 162516 h 682394"/>
              <a:gd name="connsiteX101" fmla="*/ 28916 w 570445"/>
              <a:gd name="connsiteY101" fmla="*/ 166885 h 682394"/>
              <a:gd name="connsiteX102" fmla="*/ 34174 w 570445"/>
              <a:gd name="connsiteY102" fmla="*/ 172128 h 682394"/>
              <a:gd name="connsiteX103" fmla="*/ 62215 w 570445"/>
              <a:gd name="connsiteY103" fmla="*/ 144168 h 682394"/>
              <a:gd name="connsiteX104" fmla="*/ 56957 w 570445"/>
              <a:gd name="connsiteY104" fmla="*/ 138925 h 682394"/>
              <a:gd name="connsiteX105" fmla="*/ 52575 w 570445"/>
              <a:gd name="connsiteY105" fmla="*/ 138051 h 682394"/>
              <a:gd name="connsiteX106" fmla="*/ 271640 w 570445"/>
              <a:gd name="connsiteY106" fmla="*/ 131935 h 682394"/>
              <a:gd name="connsiteX107" fmla="*/ 116543 w 570445"/>
              <a:gd name="connsiteY107" fmla="*/ 192224 h 682394"/>
              <a:gd name="connsiteX108" fmla="*/ 113914 w 570445"/>
              <a:gd name="connsiteY108" fmla="*/ 193971 h 682394"/>
              <a:gd name="connsiteX109" fmla="*/ 105151 w 570445"/>
              <a:gd name="connsiteY109" fmla="*/ 200961 h 682394"/>
              <a:gd name="connsiteX110" fmla="*/ 17525 w 570445"/>
              <a:gd name="connsiteY110" fmla="*/ 398428 h 682394"/>
              <a:gd name="connsiteX111" fmla="*/ 285661 w 570445"/>
              <a:gd name="connsiteY111" fmla="*/ 665793 h 682394"/>
              <a:gd name="connsiteX112" fmla="*/ 552920 w 570445"/>
              <a:gd name="connsiteY112" fmla="*/ 398428 h 682394"/>
              <a:gd name="connsiteX113" fmla="*/ 299681 w 570445"/>
              <a:gd name="connsiteY113" fmla="*/ 131935 h 682394"/>
              <a:gd name="connsiteX114" fmla="*/ 271640 w 570445"/>
              <a:gd name="connsiteY114" fmla="*/ 131935 h 682394"/>
              <a:gd name="connsiteX115" fmla="*/ 280403 w 570445"/>
              <a:gd name="connsiteY115" fmla="*/ 74268 h 682394"/>
              <a:gd name="connsiteX116" fmla="*/ 280403 w 570445"/>
              <a:gd name="connsiteY116" fmla="*/ 114460 h 682394"/>
              <a:gd name="connsiteX117" fmla="*/ 285661 w 570445"/>
              <a:gd name="connsiteY117" fmla="*/ 114460 h 682394"/>
              <a:gd name="connsiteX118" fmla="*/ 290918 w 570445"/>
              <a:gd name="connsiteY118" fmla="*/ 114460 h 682394"/>
              <a:gd name="connsiteX119" fmla="*/ 290918 w 570445"/>
              <a:gd name="connsiteY119" fmla="*/ 74268 h 682394"/>
              <a:gd name="connsiteX120" fmla="*/ 322464 w 570445"/>
              <a:gd name="connsiteY120" fmla="*/ 17475 h 682394"/>
              <a:gd name="connsiteX121" fmla="*/ 322464 w 570445"/>
              <a:gd name="connsiteY121" fmla="*/ 56793 h 682394"/>
              <a:gd name="connsiteX122" fmla="*/ 345246 w 570445"/>
              <a:gd name="connsiteY122" fmla="*/ 56793 h 682394"/>
              <a:gd name="connsiteX123" fmla="*/ 361895 w 570445"/>
              <a:gd name="connsiteY123" fmla="*/ 38445 h 682394"/>
              <a:gd name="connsiteX124" fmla="*/ 361895 w 570445"/>
              <a:gd name="connsiteY124" fmla="*/ 34950 h 682394"/>
              <a:gd name="connsiteX125" fmla="*/ 345246 w 570445"/>
              <a:gd name="connsiteY125" fmla="*/ 17475 h 682394"/>
              <a:gd name="connsiteX126" fmla="*/ 265507 w 570445"/>
              <a:gd name="connsiteY126" fmla="*/ 17475 h 682394"/>
              <a:gd name="connsiteX127" fmla="*/ 265507 w 570445"/>
              <a:gd name="connsiteY127" fmla="*/ 56793 h 682394"/>
              <a:gd name="connsiteX128" fmla="*/ 280403 w 570445"/>
              <a:gd name="connsiteY128" fmla="*/ 56793 h 682394"/>
              <a:gd name="connsiteX129" fmla="*/ 290918 w 570445"/>
              <a:gd name="connsiteY129" fmla="*/ 56793 h 682394"/>
              <a:gd name="connsiteX130" fmla="*/ 304938 w 570445"/>
              <a:gd name="connsiteY130" fmla="*/ 56793 h 682394"/>
              <a:gd name="connsiteX131" fmla="*/ 304938 w 570445"/>
              <a:gd name="connsiteY131" fmla="*/ 17475 h 682394"/>
              <a:gd name="connsiteX132" fmla="*/ 226951 w 570445"/>
              <a:gd name="connsiteY132" fmla="*/ 17475 h 682394"/>
              <a:gd name="connsiteX133" fmla="*/ 208550 w 570445"/>
              <a:gd name="connsiteY133" fmla="*/ 34950 h 682394"/>
              <a:gd name="connsiteX134" fmla="*/ 208550 w 570445"/>
              <a:gd name="connsiteY134" fmla="*/ 38445 h 682394"/>
              <a:gd name="connsiteX135" fmla="*/ 226951 w 570445"/>
              <a:gd name="connsiteY135" fmla="*/ 56793 h 682394"/>
              <a:gd name="connsiteX136" fmla="*/ 247981 w 570445"/>
              <a:gd name="connsiteY136" fmla="*/ 56793 h 682394"/>
              <a:gd name="connsiteX137" fmla="*/ 247981 w 570445"/>
              <a:gd name="connsiteY137" fmla="*/ 17475 h 682394"/>
              <a:gd name="connsiteX138" fmla="*/ 226951 w 570445"/>
              <a:gd name="connsiteY138" fmla="*/ 0 h 682394"/>
              <a:gd name="connsiteX139" fmla="*/ 345246 w 570445"/>
              <a:gd name="connsiteY139" fmla="*/ 0 h 682394"/>
              <a:gd name="connsiteX140" fmla="*/ 380297 w 570445"/>
              <a:gd name="connsiteY140" fmla="*/ 34950 h 682394"/>
              <a:gd name="connsiteX141" fmla="*/ 380297 w 570445"/>
              <a:gd name="connsiteY141" fmla="*/ 38445 h 682394"/>
              <a:gd name="connsiteX142" fmla="*/ 345246 w 570445"/>
              <a:gd name="connsiteY142" fmla="*/ 74268 h 682394"/>
              <a:gd name="connsiteX143" fmla="*/ 309320 w 570445"/>
              <a:gd name="connsiteY143" fmla="*/ 74268 h 682394"/>
              <a:gd name="connsiteX144" fmla="*/ 309320 w 570445"/>
              <a:gd name="connsiteY144" fmla="*/ 114460 h 682394"/>
              <a:gd name="connsiteX145" fmla="*/ 459160 w 570445"/>
              <a:gd name="connsiteY145" fmla="*/ 173001 h 682394"/>
              <a:gd name="connsiteX146" fmla="*/ 505602 w 570445"/>
              <a:gd name="connsiteY146" fmla="*/ 126693 h 682394"/>
              <a:gd name="connsiteX147" fmla="*/ 538023 w 570445"/>
              <a:gd name="connsiteY147" fmla="*/ 126693 h 682394"/>
              <a:gd name="connsiteX148" fmla="*/ 559054 w 570445"/>
              <a:gd name="connsiteY148" fmla="*/ 146789 h 682394"/>
              <a:gd name="connsiteX149" fmla="*/ 559054 w 570445"/>
              <a:gd name="connsiteY149" fmla="*/ 179118 h 682394"/>
              <a:gd name="connsiteX150" fmla="*/ 545033 w 570445"/>
              <a:gd name="connsiteY150" fmla="*/ 193098 h 682394"/>
              <a:gd name="connsiteX151" fmla="*/ 544157 w 570445"/>
              <a:gd name="connsiteY151" fmla="*/ 193971 h 682394"/>
              <a:gd name="connsiteX152" fmla="*/ 544157 w 570445"/>
              <a:gd name="connsiteY152" fmla="*/ 194845 h 682394"/>
              <a:gd name="connsiteX153" fmla="*/ 512612 w 570445"/>
              <a:gd name="connsiteY153" fmla="*/ 225426 h 682394"/>
              <a:gd name="connsiteX154" fmla="*/ 570445 w 570445"/>
              <a:gd name="connsiteY154" fmla="*/ 398428 h 682394"/>
              <a:gd name="connsiteX155" fmla="*/ 285661 w 570445"/>
              <a:gd name="connsiteY155" fmla="*/ 682394 h 682394"/>
              <a:gd name="connsiteX156" fmla="*/ 0 w 570445"/>
              <a:gd name="connsiteY156" fmla="*/ 398428 h 682394"/>
              <a:gd name="connsiteX157" fmla="*/ 60462 w 570445"/>
              <a:gd name="connsiteY157" fmla="*/ 223679 h 682394"/>
              <a:gd name="connsiteX158" fmla="*/ 16649 w 570445"/>
              <a:gd name="connsiteY158" fmla="*/ 179118 h 682394"/>
              <a:gd name="connsiteX159" fmla="*/ 8762 w 570445"/>
              <a:gd name="connsiteY159" fmla="*/ 162516 h 682394"/>
              <a:gd name="connsiteX160" fmla="*/ 16649 w 570445"/>
              <a:gd name="connsiteY160" fmla="*/ 146789 h 682394"/>
              <a:gd name="connsiteX161" fmla="*/ 36803 w 570445"/>
              <a:gd name="connsiteY161" fmla="*/ 126693 h 682394"/>
              <a:gd name="connsiteX162" fmla="*/ 70101 w 570445"/>
              <a:gd name="connsiteY162" fmla="*/ 126693 h 682394"/>
              <a:gd name="connsiteX163" fmla="*/ 113914 w 570445"/>
              <a:gd name="connsiteY163" fmla="*/ 171254 h 682394"/>
              <a:gd name="connsiteX164" fmla="*/ 262002 w 570445"/>
              <a:gd name="connsiteY164" fmla="*/ 114460 h 682394"/>
              <a:gd name="connsiteX165" fmla="*/ 262002 w 570445"/>
              <a:gd name="connsiteY165" fmla="*/ 74268 h 682394"/>
              <a:gd name="connsiteX166" fmla="*/ 226951 w 570445"/>
              <a:gd name="connsiteY166" fmla="*/ 74268 h 682394"/>
              <a:gd name="connsiteX167" fmla="*/ 191025 w 570445"/>
              <a:gd name="connsiteY167" fmla="*/ 38445 h 682394"/>
              <a:gd name="connsiteX168" fmla="*/ 191025 w 570445"/>
              <a:gd name="connsiteY168" fmla="*/ 34950 h 682394"/>
              <a:gd name="connsiteX169" fmla="*/ 226951 w 570445"/>
              <a:gd name="connsiteY169" fmla="*/ 0 h 682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570445" h="682394">
                <a:moveTo>
                  <a:pt x="285219" y="281799"/>
                </a:moveTo>
                <a:cubicBezTo>
                  <a:pt x="290514" y="281799"/>
                  <a:pt x="294043" y="286209"/>
                  <a:pt x="294043" y="290619"/>
                </a:cubicBezTo>
                <a:lnTo>
                  <a:pt x="294043" y="314431"/>
                </a:lnTo>
                <a:cubicBezTo>
                  <a:pt x="304631" y="316195"/>
                  <a:pt x="316984" y="322368"/>
                  <a:pt x="321396" y="336479"/>
                </a:cubicBezTo>
                <a:cubicBezTo>
                  <a:pt x="322278" y="341771"/>
                  <a:pt x="319631" y="347063"/>
                  <a:pt x="315219" y="347945"/>
                </a:cubicBezTo>
                <a:cubicBezTo>
                  <a:pt x="310808" y="348827"/>
                  <a:pt x="305514" y="347063"/>
                  <a:pt x="304631" y="341771"/>
                </a:cubicBezTo>
                <a:cubicBezTo>
                  <a:pt x="301102" y="332070"/>
                  <a:pt x="286102" y="332070"/>
                  <a:pt x="286102" y="332070"/>
                </a:cubicBezTo>
                <a:cubicBezTo>
                  <a:pt x="270219" y="332070"/>
                  <a:pt x="256102" y="345299"/>
                  <a:pt x="256102" y="361174"/>
                </a:cubicBezTo>
                <a:cubicBezTo>
                  <a:pt x="256102" y="376167"/>
                  <a:pt x="268455" y="389396"/>
                  <a:pt x="285219" y="391160"/>
                </a:cubicBezTo>
                <a:lnTo>
                  <a:pt x="286102" y="391160"/>
                </a:lnTo>
                <a:cubicBezTo>
                  <a:pt x="310808" y="391160"/>
                  <a:pt x="331102" y="412326"/>
                  <a:pt x="331102" y="437903"/>
                </a:cubicBezTo>
                <a:cubicBezTo>
                  <a:pt x="331102" y="459951"/>
                  <a:pt x="315219" y="479354"/>
                  <a:pt x="294043" y="484645"/>
                </a:cubicBezTo>
                <a:lnTo>
                  <a:pt x="294043" y="507576"/>
                </a:lnTo>
                <a:cubicBezTo>
                  <a:pt x="294043" y="512867"/>
                  <a:pt x="290514" y="516395"/>
                  <a:pt x="285219" y="516395"/>
                </a:cubicBezTo>
                <a:cubicBezTo>
                  <a:pt x="279925" y="516395"/>
                  <a:pt x="275514" y="512867"/>
                  <a:pt x="275514" y="507576"/>
                </a:cubicBezTo>
                <a:lnTo>
                  <a:pt x="275514" y="484645"/>
                </a:lnTo>
                <a:cubicBezTo>
                  <a:pt x="268455" y="484645"/>
                  <a:pt x="256102" y="482000"/>
                  <a:pt x="248161" y="474062"/>
                </a:cubicBezTo>
                <a:cubicBezTo>
                  <a:pt x="243749" y="471416"/>
                  <a:pt x="243749" y="465243"/>
                  <a:pt x="246396" y="460833"/>
                </a:cubicBezTo>
                <a:cubicBezTo>
                  <a:pt x="249925" y="458187"/>
                  <a:pt x="256102" y="457305"/>
                  <a:pt x="259631" y="459951"/>
                </a:cubicBezTo>
                <a:cubicBezTo>
                  <a:pt x="266690" y="466125"/>
                  <a:pt x="279043" y="467007"/>
                  <a:pt x="283455" y="467007"/>
                </a:cubicBezTo>
                <a:cubicBezTo>
                  <a:pt x="300219" y="467007"/>
                  <a:pt x="313455" y="453777"/>
                  <a:pt x="313455" y="437903"/>
                </a:cubicBezTo>
                <a:cubicBezTo>
                  <a:pt x="313455" y="422028"/>
                  <a:pt x="300219" y="408798"/>
                  <a:pt x="285219" y="407917"/>
                </a:cubicBezTo>
                <a:lnTo>
                  <a:pt x="283455" y="407917"/>
                </a:lnTo>
                <a:cubicBezTo>
                  <a:pt x="258749" y="407035"/>
                  <a:pt x="239337" y="386750"/>
                  <a:pt x="239337" y="361174"/>
                </a:cubicBezTo>
                <a:cubicBezTo>
                  <a:pt x="239337" y="338243"/>
                  <a:pt x="255219" y="319723"/>
                  <a:pt x="275514" y="315313"/>
                </a:cubicBezTo>
                <a:lnTo>
                  <a:pt x="275514" y="290619"/>
                </a:lnTo>
                <a:cubicBezTo>
                  <a:pt x="275514" y="286209"/>
                  <a:pt x="279925" y="281799"/>
                  <a:pt x="285219" y="281799"/>
                </a:cubicBezTo>
                <a:close/>
                <a:moveTo>
                  <a:pt x="275607" y="187339"/>
                </a:moveTo>
                <a:cubicBezTo>
                  <a:pt x="224897" y="189962"/>
                  <a:pt x="178559" y="210071"/>
                  <a:pt x="143587" y="242420"/>
                </a:cubicBezTo>
                <a:lnTo>
                  <a:pt x="162822" y="263404"/>
                </a:lnTo>
                <a:cubicBezTo>
                  <a:pt x="167193" y="266027"/>
                  <a:pt x="167193" y="272147"/>
                  <a:pt x="162822" y="275644"/>
                </a:cubicBezTo>
                <a:cubicBezTo>
                  <a:pt x="161947" y="276518"/>
                  <a:pt x="159325" y="278267"/>
                  <a:pt x="156702" y="278267"/>
                </a:cubicBezTo>
                <a:cubicBezTo>
                  <a:pt x="154953" y="278267"/>
                  <a:pt x="152330" y="276518"/>
                  <a:pt x="150581" y="275644"/>
                </a:cubicBezTo>
                <a:lnTo>
                  <a:pt x="130472" y="254661"/>
                </a:lnTo>
                <a:cubicBezTo>
                  <a:pt x="98123" y="290507"/>
                  <a:pt x="77140" y="336845"/>
                  <a:pt x="76266" y="387555"/>
                </a:cubicBezTo>
                <a:lnTo>
                  <a:pt x="104243" y="387555"/>
                </a:lnTo>
                <a:cubicBezTo>
                  <a:pt x="109489" y="387555"/>
                  <a:pt x="112986" y="391927"/>
                  <a:pt x="112986" y="397172"/>
                </a:cubicBezTo>
                <a:cubicBezTo>
                  <a:pt x="112986" y="401544"/>
                  <a:pt x="109489" y="405916"/>
                  <a:pt x="104243" y="405916"/>
                </a:cubicBezTo>
                <a:lnTo>
                  <a:pt x="76266" y="405916"/>
                </a:lnTo>
                <a:cubicBezTo>
                  <a:pt x="77140" y="457500"/>
                  <a:pt x="98123" y="503838"/>
                  <a:pt x="130472" y="538810"/>
                </a:cubicBezTo>
                <a:lnTo>
                  <a:pt x="150581" y="518701"/>
                </a:lnTo>
                <a:cubicBezTo>
                  <a:pt x="154079" y="515204"/>
                  <a:pt x="160199" y="515204"/>
                  <a:pt x="162822" y="518701"/>
                </a:cubicBezTo>
                <a:cubicBezTo>
                  <a:pt x="167193" y="522198"/>
                  <a:pt x="167193" y="528318"/>
                  <a:pt x="162822" y="530941"/>
                </a:cubicBezTo>
                <a:lnTo>
                  <a:pt x="143587" y="551925"/>
                </a:lnTo>
                <a:cubicBezTo>
                  <a:pt x="178559" y="584274"/>
                  <a:pt x="224897" y="605257"/>
                  <a:pt x="275607" y="606131"/>
                </a:cubicBezTo>
                <a:lnTo>
                  <a:pt x="275607" y="577279"/>
                </a:lnTo>
                <a:cubicBezTo>
                  <a:pt x="275607" y="572908"/>
                  <a:pt x="279979" y="569411"/>
                  <a:pt x="285224" y="569411"/>
                </a:cubicBezTo>
                <a:cubicBezTo>
                  <a:pt x="290470" y="569411"/>
                  <a:pt x="293968" y="572908"/>
                  <a:pt x="293968" y="577279"/>
                </a:cubicBezTo>
                <a:lnTo>
                  <a:pt x="293968" y="606131"/>
                </a:lnTo>
                <a:cubicBezTo>
                  <a:pt x="345552" y="605257"/>
                  <a:pt x="391890" y="584274"/>
                  <a:pt x="426862" y="551925"/>
                </a:cubicBezTo>
                <a:lnTo>
                  <a:pt x="406753" y="530941"/>
                </a:lnTo>
                <a:cubicBezTo>
                  <a:pt x="403256" y="528318"/>
                  <a:pt x="403256" y="522198"/>
                  <a:pt x="406753" y="518701"/>
                </a:cubicBezTo>
                <a:cubicBezTo>
                  <a:pt x="410250" y="515204"/>
                  <a:pt x="416370" y="515204"/>
                  <a:pt x="418993" y="518701"/>
                </a:cubicBezTo>
                <a:lnTo>
                  <a:pt x="439102" y="538810"/>
                </a:lnTo>
                <a:cubicBezTo>
                  <a:pt x="472326" y="503838"/>
                  <a:pt x="492435" y="457500"/>
                  <a:pt x="495058" y="405916"/>
                </a:cubicBezTo>
                <a:lnTo>
                  <a:pt x="494183" y="405916"/>
                </a:lnTo>
                <a:lnTo>
                  <a:pt x="466206" y="405916"/>
                </a:lnTo>
                <a:cubicBezTo>
                  <a:pt x="460960" y="405916"/>
                  <a:pt x="456588" y="401544"/>
                  <a:pt x="456588" y="397172"/>
                </a:cubicBezTo>
                <a:cubicBezTo>
                  <a:pt x="456588" y="391927"/>
                  <a:pt x="460960" y="387555"/>
                  <a:pt x="466206" y="387555"/>
                </a:cubicBezTo>
                <a:lnTo>
                  <a:pt x="494183" y="387555"/>
                </a:lnTo>
                <a:cubicBezTo>
                  <a:pt x="495058" y="387555"/>
                  <a:pt x="495058" y="387555"/>
                  <a:pt x="495058" y="387555"/>
                </a:cubicBezTo>
                <a:cubicBezTo>
                  <a:pt x="492435" y="336845"/>
                  <a:pt x="472326" y="290507"/>
                  <a:pt x="439102" y="254661"/>
                </a:cubicBezTo>
                <a:lnTo>
                  <a:pt x="418993" y="275644"/>
                </a:lnTo>
                <a:cubicBezTo>
                  <a:pt x="417245" y="276518"/>
                  <a:pt x="415496" y="278267"/>
                  <a:pt x="412873" y="278267"/>
                </a:cubicBezTo>
                <a:cubicBezTo>
                  <a:pt x="410250" y="278267"/>
                  <a:pt x="408502" y="276518"/>
                  <a:pt x="406753" y="275644"/>
                </a:cubicBezTo>
                <a:cubicBezTo>
                  <a:pt x="403256" y="272147"/>
                  <a:pt x="403256" y="266027"/>
                  <a:pt x="406753" y="263404"/>
                </a:cubicBezTo>
                <a:lnTo>
                  <a:pt x="426862" y="242420"/>
                </a:lnTo>
                <a:cubicBezTo>
                  <a:pt x="391890" y="210071"/>
                  <a:pt x="345552" y="189962"/>
                  <a:pt x="293968" y="187339"/>
                </a:cubicBezTo>
                <a:lnTo>
                  <a:pt x="293968" y="216191"/>
                </a:lnTo>
                <a:cubicBezTo>
                  <a:pt x="293968" y="221437"/>
                  <a:pt x="290470" y="224934"/>
                  <a:pt x="285224" y="224934"/>
                </a:cubicBezTo>
                <a:cubicBezTo>
                  <a:pt x="279979" y="224934"/>
                  <a:pt x="275607" y="221437"/>
                  <a:pt x="275607" y="216191"/>
                </a:cubicBezTo>
                <a:close/>
                <a:moveTo>
                  <a:pt x="285224" y="169853"/>
                </a:moveTo>
                <a:cubicBezTo>
                  <a:pt x="410250" y="169853"/>
                  <a:pt x="512544" y="271273"/>
                  <a:pt x="512544" y="397172"/>
                </a:cubicBezTo>
                <a:cubicBezTo>
                  <a:pt x="512544" y="523072"/>
                  <a:pt x="410250" y="624492"/>
                  <a:pt x="285224" y="624492"/>
                </a:cubicBezTo>
                <a:cubicBezTo>
                  <a:pt x="159325" y="624492"/>
                  <a:pt x="57905" y="523072"/>
                  <a:pt x="57905" y="397172"/>
                </a:cubicBezTo>
                <a:cubicBezTo>
                  <a:pt x="57905" y="271273"/>
                  <a:pt x="159325" y="169853"/>
                  <a:pt x="285224" y="169853"/>
                </a:cubicBezTo>
                <a:close/>
                <a:moveTo>
                  <a:pt x="497715" y="159895"/>
                </a:moveTo>
                <a:lnTo>
                  <a:pt x="473180" y="184360"/>
                </a:lnTo>
                <a:cubicBezTo>
                  <a:pt x="474933" y="185234"/>
                  <a:pt x="475809" y="186108"/>
                  <a:pt x="476685" y="186981"/>
                </a:cubicBezTo>
                <a:cubicBezTo>
                  <a:pt x="477561" y="188729"/>
                  <a:pt x="479314" y="190476"/>
                  <a:pt x="481066" y="191350"/>
                </a:cubicBezTo>
                <a:cubicBezTo>
                  <a:pt x="485448" y="195719"/>
                  <a:pt x="488953" y="199214"/>
                  <a:pt x="492458" y="202709"/>
                </a:cubicBezTo>
                <a:cubicBezTo>
                  <a:pt x="494210" y="205330"/>
                  <a:pt x="496839" y="207078"/>
                  <a:pt x="497715" y="207951"/>
                </a:cubicBezTo>
                <a:cubicBezTo>
                  <a:pt x="498592" y="209699"/>
                  <a:pt x="499468" y="210572"/>
                  <a:pt x="501220" y="212320"/>
                </a:cubicBezTo>
                <a:lnTo>
                  <a:pt x="525756" y="187855"/>
                </a:lnTo>
                <a:close/>
                <a:moveTo>
                  <a:pt x="74482" y="156400"/>
                </a:moveTo>
                <a:lnTo>
                  <a:pt x="46442" y="185234"/>
                </a:lnTo>
                <a:lnTo>
                  <a:pt x="71853" y="209699"/>
                </a:lnTo>
                <a:cubicBezTo>
                  <a:pt x="77987" y="202709"/>
                  <a:pt x="84121" y="196593"/>
                  <a:pt x="90255" y="191350"/>
                </a:cubicBezTo>
                <a:cubicBezTo>
                  <a:pt x="92007" y="189603"/>
                  <a:pt x="93760" y="186981"/>
                  <a:pt x="96389" y="185234"/>
                </a:cubicBezTo>
                <a:cubicBezTo>
                  <a:pt x="98141" y="185234"/>
                  <a:pt x="98141" y="183486"/>
                  <a:pt x="99894" y="181739"/>
                </a:cubicBezTo>
                <a:close/>
                <a:moveTo>
                  <a:pt x="518746" y="138925"/>
                </a:moveTo>
                <a:lnTo>
                  <a:pt x="509983" y="147663"/>
                </a:lnTo>
                <a:lnTo>
                  <a:pt x="538023" y="174749"/>
                </a:lnTo>
                <a:lnTo>
                  <a:pt x="546786" y="166885"/>
                </a:lnTo>
                <a:cubicBezTo>
                  <a:pt x="548538" y="164264"/>
                  <a:pt x="548538" y="160769"/>
                  <a:pt x="546786" y="159021"/>
                </a:cubicBezTo>
                <a:lnTo>
                  <a:pt x="526632" y="138925"/>
                </a:lnTo>
                <a:cubicBezTo>
                  <a:pt x="524003" y="137178"/>
                  <a:pt x="521374" y="137178"/>
                  <a:pt x="518746" y="138925"/>
                </a:cubicBezTo>
                <a:close/>
                <a:moveTo>
                  <a:pt x="52575" y="138051"/>
                </a:moveTo>
                <a:cubicBezTo>
                  <a:pt x="51699" y="138051"/>
                  <a:pt x="50823" y="138051"/>
                  <a:pt x="49070" y="138925"/>
                </a:cubicBezTo>
                <a:lnTo>
                  <a:pt x="28916" y="159021"/>
                </a:lnTo>
                <a:cubicBezTo>
                  <a:pt x="27164" y="160769"/>
                  <a:pt x="27164" y="160769"/>
                  <a:pt x="27164" y="162516"/>
                </a:cubicBezTo>
                <a:cubicBezTo>
                  <a:pt x="27164" y="164264"/>
                  <a:pt x="27164" y="166011"/>
                  <a:pt x="28916" y="166885"/>
                </a:cubicBezTo>
                <a:lnTo>
                  <a:pt x="34174" y="172128"/>
                </a:lnTo>
                <a:lnTo>
                  <a:pt x="62215" y="144168"/>
                </a:lnTo>
                <a:lnTo>
                  <a:pt x="56957" y="138925"/>
                </a:lnTo>
                <a:cubicBezTo>
                  <a:pt x="56080" y="138051"/>
                  <a:pt x="54328" y="138051"/>
                  <a:pt x="52575" y="138051"/>
                </a:cubicBezTo>
                <a:close/>
                <a:moveTo>
                  <a:pt x="271640" y="131935"/>
                </a:moveTo>
                <a:cubicBezTo>
                  <a:pt x="212931" y="135430"/>
                  <a:pt x="158603" y="157274"/>
                  <a:pt x="116543" y="192224"/>
                </a:cubicBezTo>
                <a:cubicBezTo>
                  <a:pt x="115666" y="192224"/>
                  <a:pt x="114790" y="193098"/>
                  <a:pt x="113914" y="193971"/>
                </a:cubicBezTo>
                <a:cubicBezTo>
                  <a:pt x="111285" y="196593"/>
                  <a:pt x="108656" y="198340"/>
                  <a:pt x="105151" y="200961"/>
                </a:cubicBezTo>
                <a:cubicBezTo>
                  <a:pt x="51699" y="249891"/>
                  <a:pt x="17525" y="320664"/>
                  <a:pt x="17525" y="398428"/>
                </a:cubicBezTo>
                <a:cubicBezTo>
                  <a:pt x="17525" y="545217"/>
                  <a:pt x="138449" y="665793"/>
                  <a:pt x="285661" y="665793"/>
                </a:cubicBezTo>
                <a:cubicBezTo>
                  <a:pt x="432872" y="665793"/>
                  <a:pt x="552920" y="545217"/>
                  <a:pt x="552920" y="398428"/>
                </a:cubicBezTo>
                <a:cubicBezTo>
                  <a:pt x="552920" y="256007"/>
                  <a:pt x="439882" y="138925"/>
                  <a:pt x="299681" y="131935"/>
                </a:cubicBezTo>
                <a:cubicBezTo>
                  <a:pt x="290042" y="131935"/>
                  <a:pt x="280403" y="131935"/>
                  <a:pt x="271640" y="131935"/>
                </a:cubicBezTo>
                <a:close/>
                <a:moveTo>
                  <a:pt x="280403" y="74268"/>
                </a:moveTo>
                <a:lnTo>
                  <a:pt x="280403" y="114460"/>
                </a:lnTo>
                <a:cubicBezTo>
                  <a:pt x="281279" y="114460"/>
                  <a:pt x="283908" y="114460"/>
                  <a:pt x="285661" y="114460"/>
                </a:cubicBezTo>
                <a:cubicBezTo>
                  <a:pt x="287413" y="114460"/>
                  <a:pt x="289166" y="114460"/>
                  <a:pt x="290918" y="114460"/>
                </a:cubicBezTo>
                <a:lnTo>
                  <a:pt x="290918" y="74268"/>
                </a:lnTo>
                <a:close/>
                <a:moveTo>
                  <a:pt x="322464" y="17475"/>
                </a:moveTo>
                <a:lnTo>
                  <a:pt x="322464" y="56793"/>
                </a:lnTo>
                <a:lnTo>
                  <a:pt x="345246" y="56793"/>
                </a:lnTo>
                <a:cubicBezTo>
                  <a:pt x="354009" y="56793"/>
                  <a:pt x="361895" y="48930"/>
                  <a:pt x="361895" y="38445"/>
                </a:cubicBezTo>
                <a:lnTo>
                  <a:pt x="361895" y="34950"/>
                </a:lnTo>
                <a:cubicBezTo>
                  <a:pt x="361895" y="25338"/>
                  <a:pt x="354009" y="17475"/>
                  <a:pt x="345246" y="17475"/>
                </a:cubicBezTo>
                <a:close/>
                <a:moveTo>
                  <a:pt x="265507" y="17475"/>
                </a:moveTo>
                <a:lnTo>
                  <a:pt x="265507" y="56793"/>
                </a:lnTo>
                <a:lnTo>
                  <a:pt x="280403" y="56793"/>
                </a:lnTo>
                <a:lnTo>
                  <a:pt x="290918" y="56793"/>
                </a:lnTo>
                <a:lnTo>
                  <a:pt x="304938" y="56793"/>
                </a:lnTo>
                <a:lnTo>
                  <a:pt x="304938" y="17475"/>
                </a:lnTo>
                <a:close/>
                <a:moveTo>
                  <a:pt x="226951" y="17475"/>
                </a:moveTo>
                <a:cubicBezTo>
                  <a:pt x="216436" y="17475"/>
                  <a:pt x="208550" y="25338"/>
                  <a:pt x="208550" y="34950"/>
                </a:cubicBezTo>
                <a:lnTo>
                  <a:pt x="208550" y="38445"/>
                </a:lnTo>
                <a:cubicBezTo>
                  <a:pt x="208550" y="48930"/>
                  <a:pt x="216436" y="56793"/>
                  <a:pt x="226951" y="56793"/>
                </a:cubicBezTo>
                <a:lnTo>
                  <a:pt x="247981" y="56793"/>
                </a:lnTo>
                <a:lnTo>
                  <a:pt x="247981" y="17475"/>
                </a:lnTo>
                <a:close/>
                <a:moveTo>
                  <a:pt x="226951" y="0"/>
                </a:moveTo>
                <a:lnTo>
                  <a:pt x="345246" y="0"/>
                </a:lnTo>
                <a:cubicBezTo>
                  <a:pt x="363648" y="0"/>
                  <a:pt x="380297" y="15727"/>
                  <a:pt x="380297" y="34950"/>
                </a:cubicBezTo>
                <a:lnTo>
                  <a:pt x="380297" y="38445"/>
                </a:lnTo>
                <a:cubicBezTo>
                  <a:pt x="380297" y="58541"/>
                  <a:pt x="363648" y="74268"/>
                  <a:pt x="345246" y="74268"/>
                </a:cubicBezTo>
                <a:lnTo>
                  <a:pt x="309320" y="74268"/>
                </a:lnTo>
                <a:lnTo>
                  <a:pt x="309320" y="114460"/>
                </a:lnTo>
                <a:cubicBezTo>
                  <a:pt x="365400" y="119703"/>
                  <a:pt x="417100" y="140673"/>
                  <a:pt x="459160" y="173001"/>
                </a:cubicBezTo>
                <a:lnTo>
                  <a:pt x="505602" y="126693"/>
                </a:lnTo>
                <a:cubicBezTo>
                  <a:pt x="515241" y="117082"/>
                  <a:pt x="530137" y="117082"/>
                  <a:pt x="538023" y="126693"/>
                </a:cubicBezTo>
                <a:lnTo>
                  <a:pt x="559054" y="146789"/>
                </a:lnTo>
                <a:cubicBezTo>
                  <a:pt x="568692" y="155526"/>
                  <a:pt x="568692" y="170380"/>
                  <a:pt x="559054" y="179118"/>
                </a:cubicBezTo>
                <a:lnTo>
                  <a:pt x="545033" y="193098"/>
                </a:lnTo>
                <a:cubicBezTo>
                  <a:pt x="544157" y="193098"/>
                  <a:pt x="544157" y="193971"/>
                  <a:pt x="544157" y="193971"/>
                </a:cubicBezTo>
                <a:lnTo>
                  <a:pt x="544157" y="194845"/>
                </a:lnTo>
                <a:lnTo>
                  <a:pt x="512612" y="225426"/>
                </a:lnTo>
                <a:cubicBezTo>
                  <a:pt x="549415" y="273482"/>
                  <a:pt x="570445" y="333770"/>
                  <a:pt x="570445" y="398428"/>
                </a:cubicBezTo>
                <a:cubicBezTo>
                  <a:pt x="570445" y="554828"/>
                  <a:pt x="442511" y="682394"/>
                  <a:pt x="285661" y="682394"/>
                </a:cubicBezTo>
                <a:cubicBezTo>
                  <a:pt x="128810" y="682394"/>
                  <a:pt x="0" y="554828"/>
                  <a:pt x="0" y="398428"/>
                </a:cubicBezTo>
                <a:cubicBezTo>
                  <a:pt x="0" y="332897"/>
                  <a:pt x="23659" y="271735"/>
                  <a:pt x="60462" y="223679"/>
                </a:cubicBezTo>
                <a:lnTo>
                  <a:pt x="16649" y="179118"/>
                </a:lnTo>
                <a:cubicBezTo>
                  <a:pt x="11391" y="174749"/>
                  <a:pt x="8762" y="168633"/>
                  <a:pt x="8762" y="162516"/>
                </a:cubicBezTo>
                <a:cubicBezTo>
                  <a:pt x="8762" y="156400"/>
                  <a:pt x="11391" y="150284"/>
                  <a:pt x="16649" y="146789"/>
                </a:cubicBezTo>
                <a:lnTo>
                  <a:pt x="36803" y="126693"/>
                </a:lnTo>
                <a:cubicBezTo>
                  <a:pt x="45565" y="117082"/>
                  <a:pt x="60462" y="117082"/>
                  <a:pt x="70101" y="126693"/>
                </a:cubicBezTo>
                <a:lnTo>
                  <a:pt x="113914" y="171254"/>
                </a:lnTo>
                <a:cubicBezTo>
                  <a:pt x="155974" y="138925"/>
                  <a:pt x="206797" y="119703"/>
                  <a:pt x="262002" y="114460"/>
                </a:cubicBezTo>
                <a:lnTo>
                  <a:pt x="262002" y="74268"/>
                </a:lnTo>
                <a:lnTo>
                  <a:pt x="226951" y="74268"/>
                </a:lnTo>
                <a:cubicBezTo>
                  <a:pt x="206797" y="74268"/>
                  <a:pt x="191025" y="58541"/>
                  <a:pt x="191025" y="38445"/>
                </a:cubicBezTo>
                <a:lnTo>
                  <a:pt x="191025" y="34950"/>
                </a:lnTo>
                <a:cubicBezTo>
                  <a:pt x="191025" y="15727"/>
                  <a:pt x="206797" y="0"/>
                  <a:pt x="2269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5" name="Freeform 9">
            <a:extLst>
              <a:ext uri="{FF2B5EF4-FFF2-40B4-BE49-F238E27FC236}">
                <a16:creationId xmlns:a16="http://schemas.microsoft.com/office/drawing/2014/main" id="{D735FD22-DEE4-4BF6-9860-3A513EBEB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5713" y="8635437"/>
            <a:ext cx="4335092" cy="4335092"/>
          </a:xfrm>
          <a:custGeom>
            <a:avLst/>
            <a:gdLst>
              <a:gd name="T0" fmla="*/ 4949 w 4950"/>
              <a:gd name="T1" fmla="*/ 2475 h 4950"/>
              <a:gd name="T2" fmla="*/ 4949 w 4950"/>
              <a:gd name="T3" fmla="*/ 2475 h 4950"/>
              <a:gd name="T4" fmla="*/ 2475 w 4950"/>
              <a:gd name="T5" fmla="*/ 4949 h 4950"/>
              <a:gd name="T6" fmla="*/ 2475 w 4950"/>
              <a:gd name="T7" fmla="*/ 4949 h 4950"/>
              <a:gd name="T8" fmla="*/ 0 w 4950"/>
              <a:gd name="T9" fmla="*/ 2475 h 4950"/>
              <a:gd name="T10" fmla="*/ 0 w 4950"/>
              <a:gd name="T11" fmla="*/ 2475 h 4950"/>
              <a:gd name="T12" fmla="*/ 81 w 4950"/>
              <a:gd name="T13" fmla="*/ 1846 h 4950"/>
              <a:gd name="T14" fmla="*/ 81 w 4950"/>
              <a:gd name="T15" fmla="*/ 1846 h 4950"/>
              <a:gd name="T16" fmla="*/ 139 w 4950"/>
              <a:gd name="T17" fmla="*/ 1654 h 4950"/>
              <a:gd name="T18" fmla="*/ 139 w 4950"/>
              <a:gd name="T19" fmla="*/ 1654 h 4950"/>
              <a:gd name="T20" fmla="*/ 2475 w 4950"/>
              <a:gd name="T21" fmla="*/ 0 h 4950"/>
              <a:gd name="T22" fmla="*/ 2475 w 4950"/>
              <a:gd name="T23" fmla="*/ 0 h 4950"/>
              <a:gd name="T24" fmla="*/ 4810 w 4950"/>
              <a:gd name="T25" fmla="*/ 1654 h 4950"/>
              <a:gd name="T26" fmla="*/ 4810 w 4950"/>
              <a:gd name="T27" fmla="*/ 1654 h 4950"/>
              <a:gd name="T28" fmla="*/ 4868 w 4950"/>
              <a:gd name="T29" fmla="*/ 1846 h 4950"/>
              <a:gd name="T30" fmla="*/ 4868 w 4950"/>
              <a:gd name="T31" fmla="*/ 1846 h 4950"/>
              <a:gd name="T32" fmla="*/ 4949 w 4950"/>
              <a:gd name="T33" fmla="*/ 2475 h 4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50" h="4950">
                <a:moveTo>
                  <a:pt x="4949" y="2475"/>
                </a:moveTo>
                <a:lnTo>
                  <a:pt x="4949" y="2475"/>
                </a:lnTo>
                <a:cubicBezTo>
                  <a:pt x="4949" y="3841"/>
                  <a:pt x="3842" y="4949"/>
                  <a:pt x="2475" y="4949"/>
                </a:cubicBezTo>
                <a:lnTo>
                  <a:pt x="2475" y="4949"/>
                </a:lnTo>
                <a:cubicBezTo>
                  <a:pt x="1108" y="4949"/>
                  <a:pt x="0" y="3841"/>
                  <a:pt x="0" y="2475"/>
                </a:cubicBezTo>
                <a:lnTo>
                  <a:pt x="0" y="2475"/>
                </a:lnTo>
                <a:cubicBezTo>
                  <a:pt x="0" y="2258"/>
                  <a:pt x="28" y="2047"/>
                  <a:pt x="81" y="1846"/>
                </a:cubicBezTo>
                <a:lnTo>
                  <a:pt x="81" y="1846"/>
                </a:lnTo>
                <a:cubicBezTo>
                  <a:pt x="97" y="1781"/>
                  <a:pt x="118" y="1717"/>
                  <a:pt x="139" y="1654"/>
                </a:cubicBezTo>
                <a:lnTo>
                  <a:pt x="139" y="1654"/>
                </a:lnTo>
                <a:cubicBezTo>
                  <a:pt x="478" y="691"/>
                  <a:pt x="1396" y="0"/>
                  <a:pt x="2475" y="0"/>
                </a:cubicBezTo>
                <a:lnTo>
                  <a:pt x="2475" y="0"/>
                </a:lnTo>
                <a:cubicBezTo>
                  <a:pt x="3554" y="0"/>
                  <a:pt x="4471" y="691"/>
                  <a:pt x="4810" y="1654"/>
                </a:cubicBezTo>
                <a:lnTo>
                  <a:pt x="4810" y="1654"/>
                </a:lnTo>
                <a:cubicBezTo>
                  <a:pt x="4832" y="1717"/>
                  <a:pt x="4852" y="1781"/>
                  <a:pt x="4868" y="1846"/>
                </a:cubicBezTo>
                <a:lnTo>
                  <a:pt x="4868" y="1846"/>
                </a:lnTo>
                <a:cubicBezTo>
                  <a:pt x="4922" y="2047"/>
                  <a:pt x="4949" y="2258"/>
                  <a:pt x="4949" y="2475"/>
                </a:cubicBezTo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6" name="Freeform 10">
            <a:extLst>
              <a:ext uri="{FF2B5EF4-FFF2-40B4-BE49-F238E27FC236}">
                <a16:creationId xmlns:a16="http://schemas.microsoft.com/office/drawing/2014/main" id="{C9C9F9C8-7C99-404A-904C-B9A1F57DE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52" y="8523490"/>
            <a:ext cx="4385275" cy="1891536"/>
          </a:xfrm>
          <a:custGeom>
            <a:avLst/>
            <a:gdLst>
              <a:gd name="T0" fmla="*/ 5007 w 5008"/>
              <a:gd name="T1" fmla="*/ 1774 h 2162"/>
              <a:gd name="T2" fmla="*/ 5007 w 5008"/>
              <a:gd name="T3" fmla="*/ 1774 h 2162"/>
              <a:gd name="T4" fmla="*/ 2467 w 5008"/>
              <a:gd name="T5" fmla="*/ 2157 h 2162"/>
              <a:gd name="T6" fmla="*/ 2467 w 5008"/>
              <a:gd name="T7" fmla="*/ 2157 h 2162"/>
              <a:gd name="T8" fmla="*/ 0 w 5008"/>
              <a:gd name="T9" fmla="*/ 1774 h 2162"/>
              <a:gd name="T10" fmla="*/ 0 w 5008"/>
              <a:gd name="T11" fmla="*/ 1774 h 2162"/>
              <a:gd name="T12" fmla="*/ 2504 w 5008"/>
              <a:gd name="T13" fmla="*/ 0 h 2162"/>
              <a:gd name="T14" fmla="*/ 2504 w 5008"/>
              <a:gd name="T15" fmla="*/ 0 h 2162"/>
              <a:gd name="T16" fmla="*/ 5007 w 5008"/>
              <a:gd name="T17" fmla="*/ 1774 h 2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08" h="2162">
                <a:moveTo>
                  <a:pt x="5007" y="1774"/>
                </a:moveTo>
                <a:lnTo>
                  <a:pt x="5007" y="1774"/>
                </a:lnTo>
                <a:cubicBezTo>
                  <a:pt x="4415" y="1959"/>
                  <a:pt x="3539" y="2161"/>
                  <a:pt x="2467" y="2157"/>
                </a:cubicBezTo>
                <a:lnTo>
                  <a:pt x="2467" y="2157"/>
                </a:lnTo>
                <a:cubicBezTo>
                  <a:pt x="1431" y="2152"/>
                  <a:pt x="582" y="1956"/>
                  <a:pt x="0" y="1774"/>
                </a:cubicBezTo>
                <a:lnTo>
                  <a:pt x="0" y="1774"/>
                </a:lnTo>
                <a:cubicBezTo>
                  <a:pt x="374" y="714"/>
                  <a:pt x="1381" y="0"/>
                  <a:pt x="2504" y="0"/>
                </a:cubicBezTo>
                <a:lnTo>
                  <a:pt x="2504" y="0"/>
                </a:lnTo>
                <a:cubicBezTo>
                  <a:pt x="3661" y="0"/>
                  <a:pt x="4644" y="741"/>
                  <a:pt x="5007" y="177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7" name="Freeform 11">
            <a:extLst>
              <a:ext uri="{FF2B5EF4-FFF2-40B4-BE49-F238E27FC236}">
                <a16:creationId xmlns:a16="http://schemas.microsoft.com/office/drawing/2014/main" id="{8AB0B26F-E3BF-4947-AEFB-B65087815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427" y="8129742"/>
            <a:ext cx="1173524" cy="1173524"/>
          </a:xfrm>
          <a:custGeom>
            <a:avLst/>
            <a:gdLst>
              <a:gd name="T0" fmla="*/ 1340 w 1341"/>
              <a:gd name="T1" fmla="*/ 671 h 1342"/>
              <a:gd name="T2" fmla="*/ 1340 w 1341"/>
              <a:gd name="T3" fmla="*/ 671 h 1342"/>
              <a:gd name="T4" fmla="*/ 670 w 1341"/>
              <a:gd name="T5" fmla="*/ 1341 h 1342"/>
              <a:gd name="T6" fmla="*/ 670 w 1341"/>
              <a:gd name="T7" fmla="*/ 1341 h 1342"/>
              <a:gd name="T8" fmla="*/ 0 w 1341"/>
              <a:gd name="T9" fmla="*/ 671 h 1342"/>
              <a:gd name="T10" fmla="*/ 0 w 1341"/>
              <a:gd name="T11" fmla="*/ 671 h 1342"/>
              <a:gd name="T12" fmla="*/ 670 w 1341"/>
              <a:gd name="T13" fmla="*/ 0 h 1342"/>
              <a:gd name="T14" fmla="*/ 670 w 1341"/>
              <a:gd name="T15" fmla="*/ 0 h 1342"/>
              <a:gd name="T16" fmla="*/ 1340 w 1341"/>
              <a:gd name="T17" fmla="*/ 671 h 1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1" h="1342">
                <a:moveTo>
                  <a:pt x="1340" y="671"/>
                </a:moveTo>
                <a:lnTo>
                  <a:pt x="1340" y="671"/>
                </a:lnTo>
                <a:cubicBezTo>
                  <a:pt x="1340" y="1041"/>
                  <a:pt x="1040" y="1341"/>
                  <a:pt x="670" y="1341"/>
                </a:cubicBezTo>
                <a:lnTo>
                  <a:pt x="670" y="1341"/>
                </a:lnTo>
                <a:cubicBezTo>
                  <a:pt x="299" y="1341"/>
                  <a:pt x="0" y="1041"/>
                  <a:pt x="0" y="671"/>
                </a:cubicBezTo>
                <a:lnTo>
                  <a:pt x="0" y="671"/>
                </a:lnTo>
                <a:cubicBezTo>
                  <a:pt x="0" y="300"/>
                  <a:pt x="299" y="0"/>
                  <a:pt x="670" y="0"/>
                </a:cubicBezTo>
                <a:lnTo>
                  <a:pt x="670" y="0"/>
                </a:lnTo>
                <a:cubicBezTo>
                  <a:pt x="1040" y="0"/>
                  <a:pt x="1340" y="300"/>
                  <a:pt x="1340" y="6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8" name="Freeform 12">
            <a:extLst>
              <a:ext uri="{FF2B5EF4-FFF2-40B4-BE49-F238E27FC236}">
                <a16:creationId xmlns:a16="http://schemas.microsoft.com/office/drawing/2014/main" id="{35E7F94D-55B0-4ADC-B2D8-C4ADA4F98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0891" y="8172204"/>
            <a:ext cx="1088598" cy="1088598"/>
          </a:xfrm>
          <a:custGeom>
            <a:avLst/>
            <a:gdLst>
              <a:gd name="T0" fmla="*/ 1244 w 1245"/>
              <a:gd name="T1" fmla="*/ 622 h 1244"/>
              <a:gd name="T2" fmla="*/ 1244 w 1245"/>
              <a:gd name="T3" fmla="*/ 622 h 1244"/>
              <a:gd name="T4" fmla="*/ 622 w 1245"/>
              <a:gd name="T5" fmla="*/ 1243 h 1244"/>
              <a:gd name="T6" fmla="*/ 622 w 1245"/>
              <a:gd name="T7" fmla="*/ 1243 h 1244"/>
              <a:gd name="T8" fmla="*/ 0 w 1245"/>
              <a:gd name="T9" fmla="*/ 622 h 1244"/>
              <a:gd name="T10" fmla="*/ 0 w 1245"/>
              <a:gd name="T11" fmla="*/ 622 h 1244"/>
              <a:gd name="T12" fmla="*/ 622 w 1245"/>
              <a:gd name="T13" fmla="*/ 0 h 1244"/>
              <a:gd name="T14" fmla="*/ 622 w 1245"/>
              <a:gd name="T15" fmla="*/ 0 h 1244"/>
              <a:gd name="T16" fmla="*/ 1244 w 1245"/>
              <a:gd name="T17" fmla="*/ 622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5" h="1244">
                <a:moveTo>
                  <a:pt x="1244" y="622"/>
                </a:moveTo>
                <a:lnTo>
                  <a:pt x="1244" y="622"/>
                </a:lnTo>
                <a:cubicBezTo>
                  <a:pt x="1244" y="964"/>
                  <a:pt x="965" y="1243"/>
                  <a:pt x="622" y="1243"/>
                </a:cubicBezTo>
                <a:lnTo>
                  <a:pt x="622" y="1243"/>
                </a:lnTo>
                <a:cubicBezTo>
                  <a:pt x="279" y="1243"/>
                  <a:pt x="0" y="964"/>
                  <a:pt x="0" y="622"/>
                </a:cubicBezTo>
                <a:lnTo>
                  <a:pt x="0" y="622"/>
                </a:lnTo>
                <a:cubicBezTo>
                  <a:pt x="0" y="278"/>
                  <a:pt x="279" y="0"/>
                  <a:pt x="622" y="0"/>
                </a:cubicBezTo>
                <a:lnTo>
                  <a:pt x="622" y="0"/>
                </a:lnTo>
                <a:cubicBezTo>
                  <a:pt x="965" y="0"/>
                  <a:pt x="1244" y="278"/>
                  <a:pt x="1244" y="62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E876DC97-620A-46EA-BF53-0D62508C2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5485" y="8457864"/>
            <a:ext cx="674668" cy="512545"/>
          </a:xfrm>
          <a:custGeom>
            <a:avLst/>
            <a:gdLst>
              <a:gd name="connsiteX0" fmla="*/ 493943 w 674668"/>
              <a:gd name="connsiteY0" fmla="*/ 404351 h 512545"/>
              <a:gd name="connsiteX1" fmla="*/ 438403 w 674668"/>
              <a:gd name="connsiteY1" fmla="*/ 457576 h 512545"/>
              <a:gd name="connsiteX2" fmla="*/ 438403 w 674668"/>
              <a:gd name="connsiteY2" fmla="*/ 491605 h 512545"/>
              <a:gd name="connsiteX3" fmla="*/ 441048 w 674668"/>
              <a:gd name="connsiteY3" fmla="*/ 495095 h 512545"/>
              <a:gd name="connsiteX4" fmla="*/ 653510 w 674668"/>
              <a:gd name="connsiteY4" fmla="*/ 495095 h 512545"/>
              <a:gd name="connsiteX5" fmla="*/ 657036 w 674668"/>
              <a:gd name="connsiteY5" fmla="*/ 491605 h 512545"/>
              <a:gd name="connsiteX6" fmla="*/ 657036 w 674668"/>
              <a:gd name="connsiteY6" fmla="*/ 457576 h 512545"/>
              <a:gd name="connsiteX7" fmla="*/ 601496 w 674668"/>
              <a:gd name="connsiteY7" fmla="*/ 404351 h 512545"/>
              <a:gd name="connsiteX8" fmla="*/ 72919 w 674668"/>
              <a:gd name="connsiteY8" fmla="*/ 404351 h 512545"/>
              <a:gd name="connsiteX9" fmla="*/ 18449 w 674668"/>
              <a:gd name="connsiteY9" fmla="*/ 457576 h 512545"/>
              <a:gd name="connsiteX10" fmla="*/ 18449 w 674668"/>
              <a:gd name="connsiteY10" fmla="*/ 491605 h 512545"/>
              <a:gd name="connsiteX11" fmla="*/ 21963 w 674668"/>
              <a:gd name="connsiteY11" fmla="*/ 495095 h 512545"/>
              <a:gd name="connsiteX12" fmla="*/ 232814 w 674668"/>
              <a:gd name="connsiteY12" fmla="*/ 495095 h 512545"/>
              <a:gd name="connsiteX13" fmla="*/ 235450 w 674668"/>
              <a:gd name="connsiteY13" fmla="*/ 491605 h 512545"/>
              <a:gd name="connsiteX14" fmla="*/ 235450 w 674668"/>
              <a:gd name="connsiteY14" fmla="*/ 457576 h 512545"/>
              <a:gd name="connsiteX15" fmla="*/ 181859 w 674668"/>
              <a:gd name="connsiteY15" fmla="*/ 404351 h 512545"/>
              <a:gd name="connsiteX16" fmla="*/ 493943 w 674668"/>
              <a:gd name="connsiteY16" fmla="*/ 386028 h 512545"/>
              <a:gd name="connsiteX17" fmla="*/ 601496 w 674668"/>
              <a:gd name="connsiteY17" fmla="*/ 386028 h 512545"/>
              <a:gd name="connsiteX18" fmla="*/ 674668 w 674668"/>
              <a:gd name="connsiteY18" fmla="*/ 457576 h 512545"/>
              <a:gd name="connsiteX19" fmla="*/ 674668 w 674668"/>
              <a:gd name="connsiteY19" fmla="*/ 491605 h 512545"/>
              <a:gd name="connsiteX20" fmla="*/ 653510 w 674668"/>
              <a:gd name="connsiteY20" fmla="*/ 512545 h 512545"/>
              <a:gd name="connsiteX21" fmla="*/ 441048 w 674668"/>
              <a:gd name="connsiteY21" fmla="*/ 512545 h 512545"/>
              <a:gd name="connsiteX22" fmla="*/ 420771 w 674668"/>
              <a:gd name="connsiteY22" fmla="*/ 491605 h 512545"/>
              <a:gd name="connsiteX23" fmla="*/ 420771 w 674668"/>
              <a:gd name="connsiteY23" fmla="*/ 457576 h 512545"/>
              <a:gd name="connsiteX24" fmla="*/ 493943 w 674668"/>
              <a:gd name="connsiteY24" fmla="*/ 386028 h 512545"/>
              <a:gd name="connsiteX25" fmla="*/ 72919 w 674668"/>
              <a:gd name="connsiteY25" fmla="*/ 386028 h 512545"/>
              <a:gd name="connsiteX26" fmla="*/ 181859 w 674668"/>
              <a:gd name="connsiteY26" fmla="*/ 386028 h 512545"/>
              <a:gd name="connsiteX27" fmla="*/ 253899 w 674668"/>
              <a:gd name="connsiteY27" fmla="*/ 457576 h 512545"/>
              <a:gd name="connsiteX28" fmla="*/ 253899 w 674668"/>
              <a:gd name="connsiteY28" fmla="*/ 491605 h 512545"/>
              <a:gd name="connsiteX29" fmla="*/ 232814 w 674668"/>
              <a:gd name="connsiteY29" fmla="*/ 512545 h 512545"/>
              <a:gd name="connsiteX30" fmla="*/ 21963 w 674668"/>
              <a:gd name="connsiteY30" fmla="*/ 512545 h 512545"/>
              <a:gd name="connsiteX31" fmla="*/ 0 w 674668"/>
              <a:gd name="connsiteY31" fmla="*/ 491605 h 512545"/>
              <a:gd name="connsiteX32" fmla="*/ 0 w 674668"/>
              <a:gd name="connsiteY32" fmla="*/ 457576 h 512545"/>
              <a:gd name="connsiteX33" fmla="*/ 72919 w 674668"/>
              <a:gd name="connsiteY33" fmla="*/ 386028 h 512545"/>
              <a:gd name="connsiteX34" fmla="*/ 549656 w 674668"/>
              <a:gd name="connsiteY34" fmla="*/ 279855 h 512545"/>
              <a:gd name="connsiteX35" fmla="*/ 512340 w 674668"/>
              <a:gd name="connsiteY35" fmla="*/ 317172 h 512545"/>
              <a:gd name="connsiteX36" fmla="*/ 549656 w 674668"/>
              <a:gd name="connsiteY36" fmla="*/ 355356 h 512545"/>
              <a:gd name="connsiteX37" fmla="*/ 586972 w 674668"/>
              <a:gd name="connsiteY37" fmla="*/ 317172 h 512545"/>
              <a:gd name="connsiteX38" fmla="*/ 549656 w 674668"/>
              <a:gd name="connsiteY38" fmla="*/ 279855 h 512545"/>
              <a:gd name="connsiteX39" fmla="*/ 129319 w 674668"/>
              <a:gd name="connsiteY39" fmla="*/ 279855 h 512545"/>
              <a:gd name="connsiteX40" fmla="*/ 91712 w 674668"/>
              <a:gd name="connsiteY40" fmla="*/ 317172 h 512545"/>
              <a:gd name="connsiteX41" fmla="*/ 129319 w 674668"/>
              <a:gd name="connsiteY41" fmla="*/ 355356 h 512545"/>
              <a:gd name="connsiteX42" fmla="*/ 166926 w 674668"/>
              <a:gd name="connsiteY42" fmla="*/ 317172 h 512545"/>
              <a:gd name="connsiteX43" fmla="*/ 129319 w 674668"/>
              <a:gd name="connsiteY43" fmla="*/ 279855 h 512545"/>
              <a:gd name="connsiteX44" fmla="*/ 338824 w 674668"/>
              <a:gd name="connsiteY44" fmla="*/ 266360 h 512545"/>
              <a:gd name="connsiteX45" fmla="*/ 348517 w 674668"/>
              <a:gd name="connsiteY45" fmla="*/ 275161 h 512545"/>
              <a:gd name="connsiteX46" fmla="*/ 348517 w 674668"/>
              <a:gd name="connsiteY46" fmla="*/ 351726 h 512545"/>
              <a:gd name="connsiteX47" fmla="*/ 416365 w 674668"/>
              <a:gd name="connsiteY47" fmla="*/ 419491 h 512545"/>
              <a:gd name="connsiteX48" fmla="*/ 416365 w 674668"/>
              <a:gd name="connsiteY48" fmla="*/ 431812 h 512545"/>
              <a:gd name="connsiteX49" fmla="*/ 409316 w 674668"/>
              <a:gd name="connsiteY49" fmla="*/ 435332 h 512545"/>
              <a:gd name="connsiteX50" fmla="*/ 403148 w 674668"/>
              <a:gd name="connsiteY50" fmla="*/ 431812 h 512545"/>
              <a:gd name="connsiteX51" fmla="*/ 338824 w 674668"/>
              <a:gd name="connsiteY51" fmla="*/ 367567 h 512545"/>
              <a:gd name="connsiteX52" fmla="*/ 274500 w 674668"/>
              <a:gd name="connsiteY52" fmla="*/ 432692 h 512545"/>
              <a:gd name="connsiteX53" fmla="*/ 268332 w 674668"/>
              <a:gd name="connsiteY53" fmla="*/ 435332 h 512545"/>
              <a:gd name="connsiteX54" fmla="*/ 261283 w 674668"/>
              <a:gd name="connsiteY54" fmla="*/ 432692 h 512545"/>
              <a:gd name="connsiteX55" fmla="*/ 261283 w 674668"/>
              <a:gd name="connsiteY55" fmla="*/ 419491 h 512545"/>
              <a:gd name="connsiteX56" fmla="*/ 330013 w 674668"/>
              <a:gd name="connsiteY56" fmla="*/ 351726 h 512545"/>
              <a:gd name="connsiteX57" fmla="*/ 330013 w 674668"/>
              <a:gd name="connsiteY57" fmla="*/ 275161 h 512545"/>
              <a:gd name="connsiteX58" fmla="*/ 338824 w 674668"/>
              <a:gd name="connsiteY58" fmla="*/ 266360 h 512545"/>
              <a:gd name="connsiteX59" fmla="*/ 549656 w 674668"/>
              <a:gd name="connsiteY59" fmla="*/ 262499 h 512545"/>
              <a:gd name="connsiteX60" fmla="*/ 605196 w 674668"/>
              <a:gd name="connsiteY60" fmla="*/ 317172 h 512545"/>
              <a:gd name="connsiteX61" fmla="*/ 549656 w 674668"/>
              <a:gd name="connsiteY61" fmla="*/ 373580 h 512545"/>
              <a:gd name="connsiteX62" fmla="*/ 494115 w 674668"/>
              <a:gd name="connsiteY62" fmla="*/ 317172 h 512545"/>
              <a:gd name="connsiteX63" fmla="*/ 549656 w 674668"/>
              <a:gd name="connsiteY63" fmla="*/ 262499 h 512545"/>
              <a:gd name="connsiteX64" fmla="*/ 129319 w 674668"/>
              <a:gd name="connsiteY64" fmla="*/ 262499 h 512545"/>
              <a:gd name="connsiteX65" fmla="*/ 184418 w 674668"/>
              <a:gd name="connsiteY65" fmla="*/ 317172 h 512545"/>
              <a:gd name="connsiteX66" fmla="*/ 129319 w 674668"/>
              <a:gd name="connsiteY66" fmla="*/ 373580 h 512545"/>
              <a:gd name="connsiteX67" fmla="*/ 73346 w 674668"/>
              <a:gd name="connsiteY67" fmla="*/ 317172 h 512545"/>
              <a:gd name="connsiteX68" fmla="*/ 129319 w 674668"/>
              <a:gd name="connsiteY68" fmla="*/ 262499 h 512545"/>
              <a:gd name="connsiteX69" fmla="*/ 367475 w 674668"/>
              <a:gd name="connsiteY69" fmla="*/ 145588 h 512545"/>
              <a:gd name="connsiteX70" fmla="*/ 356015 w 674668"/>
              <a:gd name="connsiteY70" fmla="*/ 165520 h 512545"/>
              <a:gd name="connsiteX71" fmla="*/ 352488 w 674668"/>
              <a:gd name="connsiteY71" fmla="*/ 169853 h 512545"/>
              <a:gd name="connsiteX72" fmla="*/ 363949 w 674668"/>
              <a:gd name="connsiteY72" fmla="*/ 236580 h 512545"/>
              <a:gd name="connsiteX73" fmla="*/ 445055 w 674668"/>
              <a:gd name="connsiteY73" fmla="*/ 236580 h 512545"/>
              <a:gd name="connsiteX74" fmla="*/ 448581 w 674668"/>
              <a:gd name="connsiteY74" fmla="*/ 233113 h 512545"/>
              <a:gd name="connsiteX75" fmla="*/ 448581 w 674668"/>
              <a:gd name="connsiteY75" fmla="*/ 199317 h 512545"/>
              <a:gd name="connsiteX76" fmla="*/ 393041 w 674668"/>
              <a:gd name="connsiteY76" fmla="*/ 145588 h 512545"/>
              <a:gd name="connsiteX77" fmla="*/ 284606 w 674668"/>
              <a:gd name="connsiteY77" fmla="*/ 145588 h 512545"/>
              <a:gd name="connsiteX78" fmla="*/ 229947 w 674668"/>
              <a:gd name="connsiteY78" fmla="*/ 199317 h 512545"/>
              <a:gd name="connsiteX79" fmla="*/ 229947 w 674668"/>
              <a:gd name="connsiteY79" fmla="*/ 233113 h 512545"/>
              <a:gd name="connsiteX80" fmla="*/ 232592 w 674668"/>
              <a:gd name="connsiteY80" fmla="*/ 236580 h 512545"/>
              <a:gd name="connsiteX81" fmla="*/ 313698 w 674668"/>
              <a:gd name="connsiteY81" fmla="*/ 236580 h 512545"/>
              <a:gd name="connsiteX82" fmla="*/ 326041 w 674668"/>
              <a:gd name="connsiteY82" fmla="*/ 169853 h 512545"/>
              <a:gd name="connsiteX83" fmla="*/ 322514 w 674668"/>
              <a:gd name="connsiteY83" fmla="*/ 165520 h 512545"/>
              <a:gd name="connsiteX84" fmla="*/ 310172 w 674668"/>
              <a:gd name="connsiteY84" fmla="*/ 145588 h 512545"/>
              <a:gd name="connsiteX85" fmla="*/ 284606 w 674668"/>
              <a:gd name="connsiteY85" fmla="*/ 127390 h 512545"/>
              <a:gd name="connsiteX86" fmla="*/ 300475 w 674668"/>
              <a:gd name="connsiteY86" fmla="*/ 127390 h 512545"/>
              <a:gd name="connsiteX87" fmla="*/ 378936 w 674668"/>
              <a:gd name="connsiteY87" fmla="*/ 127390 h 512545"/>
              <a:gd name="connsiteX88" fmla="*/ 393041 w 674668"/>
              <a:gd name="connsiteY88" fmla="*/ 127390 h 512545"/>
              <a:gd name="connsiteX89" fmla="*/ 466213 w 674668"/>
              <a:gd name="connsiteY89" fmla="*/ 199317 h 512545"/>
              <a:gd name="connsiteX90" fmla="*/ 466213 w 674668"/>
              <a:gd name="connsiteY90" fmla="*/ 233113 h 512545"/>
              <a:gd name="connsiteX91" fmla="*/ 445055 w 674668"/>
              <a:gd name="connsiteY91" fmla="*/ 253911 h 512545"/>
              <a:gd name="connsiteX92" fmla="*/ 232592 w 674668"/>
              <a:gd name="connsiteY92" fmla="*/ 253911 h 512545"/>
              <a:gd name="connsiteX93" fmla="*/ 212316 w 674668"/>
              <a:gd name="connsiteY93" fmla="*/ 233113 h 512545"/>
              <a:gd name="connsiteX94" fmla="*/ 212316 w 674668"/>
              <a:gd name="connsiteY94" fmla="*/ 199317 h 512545"/>
              <a:gd name="connsiteX95" fmla="*/ 284606 w 674668"/>
              <a:gd name="connsiteY95" fmla="*/ 127390 h 512545"/>
              <a:gd name="connsiteX96" fmla="*/ 337341 w 674668"/>
              <a:gd name="connsiteY96" fmla="*/ 18367 h 512545"/>
              <a:gd name="connsiteX97" fmla="*/ 300025 w 674668"/>
              <a:gd name="connsiteY97" fmla="*/ 55974 h 512545"/>
              <a:gd name="connsiteX98" fmla="*/ 337341 w 674668"/>
              <a:gd name="connsiteY98" fmla="*/ 93582 h 512545"/>
              <a:gd name="connsiteX99" fmla="*/ 374657 w 674668"/>
              <a:gd name="connsiteY99" fmla="*/ 55974 h 512545"/>
              <a:gd name="connsiteX100" fmla="*/ 337341 w 674668"/>
              <a:gd name="connsiteY100" fmla="*/ 18367 h 512545"/>
              <a:gd name="connsiteX101" fmla="*/ 337341 w 674668"/>
              <a:gd name="connsiteY101" fmla="*/ 0 h 512545"/>
              <a:gd name="connsiteX102" fmla="*/ 392880 w 674668"/>
              <a:gd name="connsiteY102" fmla="*/ 55974 h 512545"/>
              <a:gd name="connsiteX103" fmla="*/ 337341 w 674668"/>
              <a:gd name="connsiteY103" fmla="*/ 111074 h 512545"/>
              <a:gd name="connsiteX104" fmla="*/ 281801 w 674668"/>
              <a:gd name="connsiteY104" fmla="*/ 55974 h 512545"/>
              <a:gd name="connsiteX105" fmla="*/ 337341 w 674668"/>
              <a:gd name="connsiteY105" fmla="*/ 0 h 512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674668" h="512545">
                <a:moveTo>
                  <a:pt x="493943" y="404351"/>
                </a:moveTo>
                <a:cubicBezTo>
                  <a:pt x="463087" y="404351"/>
                  <a:pt x="438403" y="427910"/>
                  <a:pt x="438403" y="457576"/>
                </a:cubicBezTo>
                <a:lnTo>
                  <a:pt x="438403" y="491605"/>
                </a:lnTo>
                <a:cubicBezTo>
                  <a:pt x="438403" y="493350"/>
                  <a:pt x="439285" y="495095"/>
                  <a:pt x="441048" y="495095"/>
                </a:cubicBezTo>
                <a:lnTo>
                  <a:pt x="653510" y="495095"/>
                </a:lnTo>
                <a:cubicBezTo>
                  <a:pt x="655273" y="495095"/>
                  <a:pt x="657036" y="493350"/>
                  <a:pt x="657036" y="491605"/>
                </a:cubicBezTo>
                <a:lnTo>
                  <a:pt x="657036" y="457576"/>
                </a:lnTo>
                <a:cubicBezTo>
                  <a:pt x="657036" y="427910"/>
                  <a:pt x="632352" y="404351"/>
                  <a:pt x="601496" y="404351"/>
                </a:cubicBezTo>
                <a:close/>
                <a:moveTo>
                  <a:pt x="72919" y="404351"/>
                </a:moveTo>
                <a:cubicBezTo>
                  <a:pt x="43048" y="404351"/>
                  <a:pt x="18449" y="427910"/>
                  <a:pt x="18449" y="457576"/>
                </a:cubicBezTo>
                <a:lnTo>
                  <a:pt x="18449" y="491605"/>
                </a:lnTo>
                <a:cubicBezTo>
                  <a:pt x="18449" y="493350"/>
                  <a:pt x="19328" y="495095"/>
                  <a:pt x="21963" y="495095"/>
                </a:cubicBezTo>
                <a:lnTo>
                  <a:pt x="232814" y="495095"/>
                </a:lnTo>
                <a:cubicBezTo>
                  <a:pt x="234571" y="495095"/>
                  <a:pt x="235450" y="493350"/>
                  <a:pt x="235450" y="491605"/>
                </a:cubicBezTo>
                <a:lnTo>
                  <a:pt x="235450" y="457576"/>
                </a:lnTo>
                <a:cubicBezTo>
                  <a:pt x="235450" y="427910"/>
                  <a:pt x="211729" y="404351"/>
                  <a:pt x="181859" y="404351"/>
                </a:cubicBezTo>
                <a:close/>
                <a:moveTo>
                  <a:pt x="493943" y="386028"/>
                </a:moveTo>
                <a:lnTo>
                  <a:pt x="601496" y="386028"/>
                </a:lnTo>
                <a:cubicBezTo>
                  <a:pt x="642049" y="386028"/>
                  <a:pt x="674668" y="418312"/>
                  <a:pt x="674668" y="457576"/>
                </a:cubicBezTo>
                <a:lnTo>
                  <a:pt x="674668" y="491605"/>
                </a:lnTo>
                <a:cubicBezTo>
                  <a:pt x="674668" y="503820"/>
                  <a:pt x="665852" y="512545"/>
                  <a:pt x="653510" y="512545"/>
                </a:cubicBezTo>
                <a:lnTo>
                  <a:pt x="441048" y="512545"/>
                </a:lnTo>
                <a:cubicBezTo>
                  <a:pt x="429587" y="512545"/>
                  <a:pt x="420771" y="503820"/>
                  <a:pt x="420771" y="491605"/>
                </a:cubicBezTo>
                <a:lnTo>
                  <a:pt x="420771" y="457576"/>
                </a:lnTo>
                <a:cubicBezTo>
                  <a:pt x="420771" y="418312"/>
                  <a:pt x="452508" y="386028"/>
                  <a:pt x="493943" y="386028"/>
                </a:cubicBezTo>
                <a:close/>
                <a:moveTo>
                  <a:pt x="72919" y="386028"/>
                </a:moveTo>
                <a:lnTo>
                  <a:pt x="181859" y="386028"/>
                </a:lnTo>
                <a:cubicBezTo>
                  <a:pt x="221393" y="386028"/>
                  <a:pt x="253899" y="418312"/>
                  <a:pt x="253899" y="457576"/>
                </a:cubicBezTo>
                <a:lnTo>
                  <a:pt x="253899" y="491605"/>
                </a:lnTo>
                <a:cubicBezTo>
                  <a:pt x="253899" y="503820"/>
                  <a:pt x="244235" y="512545"/>
                  <a:pt x="232814" y="512545"/>
                </a:cubicBezTo>
                <a:lnTo>
                  <a:pt x="21963" y="512545"/>
                </a:lnTo>
                <a:cubicBezTo>
                  <a:pt x="9664" y="512545"/>
                  <a:pt x="0" y="503820"/>
                  <a:pt x="0" y="491605"/>
                </a:cubicBezTo>
                <a:lnTo>
                  <a:pt x="0" y="457576"/>
                </a:lnTo>
                <a:cubicBezTo>
                  <a:pt x="0" y="418312"/>
                  <a:pt x="33384" y="386028"/>
                  <a:pt x="72919" y="386028"/>
                </a:cubicBezTo>
                <a:close/>
                <a:moveTo>
                  <a:pt x="549656" y="279855"/>
                </a:moveTo>
                <a:cubicBezTo>
                  <a:pt x="528828" y="279855"/>
                  <a:pt x="512340" y="297212"/>
                  <a:pt x="512340" y="317172"/>
                </a:cubicBezTo>
                <a:cubicBezTo>
                  <a:pt x="512340" y="338867"/>
                  <a:pt x="528828" y="355356"/>
                  <a:pt x="549656" y="355356"/>
                </a:cubicBezTo>
                <a:cubicBezTo>
                  <a:pt x="570484" y="355356"/>
                  <a:pt x="586972" y="338867"/>
                  <a:pt x="586972" y="317172"/>
                </a:cubicBezTo>
                <a:cubicBezTo>
                  <a:pt x="586972" y="297212"/>
                  <a:pt x="570484" y="279855"/>
                  <a:pt x="549656" y="279855"/>
                </a:cubicBezTo>
                <a:close/>
                <a:moveTo>
                  <a:pt x="129319" y="279855"/>
                </a:moveTo>
                <a:cubicBezTo>
                  <a:pt x="107455" y="279855"/>
                  <a:pt x="91712" y="297212"/>
                  <a:pt x="91712" y="317172"/>
                </a:cubicBezTo>
                <a:cubicBezTo>
                  <a:pt x="91712" y="338867"/>
                  <a:pt x="107455" y="355356"/>
                  <a:pt x="129319" y="355356"/>
                </a:cubicBezTo>
                <a:cubicBezTo>
                  <a:pt x="150309" y="355356"/>
                  <a:pt x="166926" y="338867"/>
                  <a:pt x="166926" y="317172"/>
                </a:cubicBezTo>
                <a:cubicBezTo>
                  <a:pt x="166926" y="297212"/>
                  <a:pt x="150309" y="279855"/>
                  <a:pt x="129319" y="279855"/>
                </a:cubicBezTo>
                <a:close/>
                <a:moveTo>
                  <a:pt x="338824" y="266360"/>
                </a:moveTo>
                <a:cubicBezTo>
                  <a:pt x="344111" y="266360"/>
                  <a:pt x="348517" y="269880"/>
                  <a:pt x="348517" y="275161"/>
                </a:cubicBezTo>
                <a:lnTo>
                  <a:pt x="348517" y="351726"/>
                </a:lnTo>
                <a:lnTo>
                  <a:pt x="416365" y="419491"/>
                </a:lnTo>
                <a:cubicBezTo>
                  <a:pt x="419890" y="423011"/>
                  <a:pt x="419890" y="429172"/>
                  <a:pt x="416365" y="431812"/>
                </a:cubicBezTo>
                <a:cubicBezTo>
                  <a:pt x="413722" y="433572"/>
                  <a:pt x="411960" y="435332"/>
                  <a:pt x="409316" y="435332"/>
                </a:cubicBezTo>
                <a:cubicBezTo>
                  <a:pt x="407554" y="435332"/>
                  <a:pt x="404911" y="433572"/>
                  <a:pt x="403148" y="431812"/>
                </a:cubicBezTo>
                <a:lnTo>
                  <a:pt x="338824" y="367567"/>
                </a:lnTo>
                <a:lnTo>
                  <a:pt x="274500" y="432692"/>
                </a:lnTo>
                <a:cubicBezTo>
                  <a:pt x="272738" y="433572"/>
                  <a:pt x="270975" y="435332"/>
                  <a:pt x="268332" y="435332"/>
                </a:cubicBezTo>
                <a:cubicBezTo>
                  <a:pt x="266570" y="435332"/>
                  <a:pt x="263926" y="433572"/>
                  <a:pt x="261283" y="432692"/>
                </a:cubicBezTo>
                <a:cubicBezTo>
                  <a:pt x="258639" y="429172"/>
                  <a:pt x="258639" y="423011"/>
                  <a:pt x="261283" y="419491"/>
                </a:cubicBezTo>
                <a:lnTo>
                  <a:pt x="330013" y="351726"/>
                </a:lnTo>
                <a:lnTo>
                  <a:pt x="330013" y="275161"/>
                </a:lnTo>
                <a:cubicBezTo>
                  <a:pt x="330013" y="269880"/>
                  <a:pt x="334418" y="266360"/>
                  <a:pt x="338824" y="266360"/>
                </a:cubicBezTo>
                <a:close/>
                <a:moveTo>
                  <a:pt x="549656" y="262499"/>
                </a:moveTo>
                <a:cubicBezTo>
                  <a:pt x="580030" y="262499"/>
                  <a:pt x="605196" y="287666"/>
                  <a:pt x="605196" y="317172"/>
                </a:cubicBezTo>
                <a:cubicBezTo>
                  <a:pt x="605196" y="348413"/>
                  <a:pt x="580030" y="373580"/>
                  <a:pt x="549656" y="373580"/>
                </a:cubicBezTo>
                <a:cubicBezTo>
                  <a:pt x="519282" y="373580"/>
                  <a:pt x="494115" y="348413"/>
                  <a:pt x="494115" y="317172"/>
                </a:cubicBezTo>
                <a:cubicBezTo>
                  <a:pt x="494115" y="287666"/>
                  <a:pt x="519282" y="262499"/>
                  <a:pt x="549656" y="262499"/>
                </a:cubicBezTo>
                <a:close/>
                <a:moveTo>
                  <a:pt x="129319" y="262499"/>
                </a:moveTo>
                <a:cubicBezTo>
                  <a:pt x="159930" y="262499"/>
                  <a:pt x="184418" y="287666"/>
                  <a:pt x="184418" y="317172"/>
                </a:cubicBezTo>
                <a:cubicBezTo>
                  <a:pt x="184418" y="348413"/>
                  <a:pt x="159930" y="373580"/>
                  <a:pt x="129319" y="373580"/>
                </a:cubicBezTo>
                <a:cubicBezTo>
                  <a:pt x="97834" y="373580"/>
                  <a:pt x="73346" y="348413"/>
                  <a:pt x="73346" y="317172"/>
                </a:cubicBezTo>
                <a:cubicBezTo>
                  <a:pt x="73346" y="287666"/>
                  <a:pt x="97834" y="262499"/>
                  <a:pt x="129319" y="262499"/>
                </a:cubicBezTo>
                <a:close/>
                <a:moveTo>
                  <a:pt x="367475" y="145588"/>
                </a:moveTo>
                <a:lnTo>
                  <a:pt x="356015" y="165520"/>
                </a:lnTo>
                <a:cubicBezTo>
                  <a:pt x="355133" y="166386"/>
                  <a:pt x="354251" y="168119"/>
                  <a:pt x="352488" y="169853"/>
                </a:cubicBezTo>
                <a:lnTo>
                  <a:pt x="363949" y="236580"/>
                </a:lnTo>
                <a:lnTo>
                  <a:pt x="445055" y="236580"/>
                </a:lnTo>
                <a:cubicBezTo>
                  <a:pt x="446818" y="236580"/>
                  <a:pt x="448581" y="234847"/>
                  <a:pt x="448581" y="233113"/>
                </a:cubicBezTo>
                <a:lnTo>
                  <a:pt x="448581" y="199317"/>
                </a:lnTo>
                <a:cubicBezTo>
                  <a:pt x="448581" y="169853"/>
                  <a:pt x="423897" y="145588"/>
                  <a:pt x="393041" y="145588"/>
                </a:cubicBezTo>
                <a:close/>
                <a:moveTo>
                  <a:pt x="284606" y="145588"/>
                </a:moveTo>
                <a:cubicBezTo>
                  <a:pt x="254632" y="145588"/>
                  <a:pt x="229947" y="169853"/>
                  <a:pt x="229947" y="199317"/>
                </a:cubicBezTo>
                <a:lnTo>
                  <a:pt x="229947" y="233113"/>
                </a:lnTo>
                <a:cubicBezTo>
                  <a:pt x="229947" y="234847"/>
                  <a:pt x="230829" y="236580"/>
                  <a:pt x="232592" y="236580"/>
                </a:cubicBezTo>
                <a:lnTo>
                  <a:pt x="313698" y="236580"/>
                </a:lnTo>
                <a:lnTo>
                  <a:pt x="326041" y="169853"/>
                </a:lnTo>
                <a:cubicBezTo>
                  <a:pt x="324278" y="168119"/>
                  <a:pt x="323396" y="166386"/>
                  <a:pt x="322514" y="165520"/>
                </a:cubicBezTo>
                <a:lnTo>
                  <a:pt x="310172" y="145588"/>
                </a:lnTo>
                <a:close/>
                <a:moveTo>
                  <a:pt x="284606" y="127390"/>
                </a:moveTo>
                <a:lnTo>
                  <a:pt x="300475" y="127390"/>
                </a:lnTo>
                <a:lnTo>
                  <a:pt x="378936" y="127390"/>
                </a:lnTo>
                <a:lnTo>
                  <a:pt x="393041" y="127390"/>
                </a:lnTo>
                <a:cubicBezTo>
                  <a:pt x="433594" y="127390"/>
                  <a:pt x="466213" y="160320"/>
                  <a:pt x="466213" y="199317"/>
                </a:cubicBezTo>
                <a:lnTo>
                  <a:pt x="466213" y="233113"/>
                </a:lnTo>
                <a:cubicBezTo>
                  <a:pt x="466213" y="244379"/>
                  <a:pt x="456515" y="253911"/>
                  <a:pt x="445055" y="253911"/>
                </a:cubicBezTo>
                <a:lnTo>
                  <a:pt x="232592" y="253911"/>
                </a:lnTo>
                <a:cubicBezTo>
                  <a:pt x="221132" y="253911"/>
                  <a:pt x="212316" y="244379"/>
                  <a:pt x="212316" y="233113"/>
                </a:cubicBezTo>
                <a:lnTo>
                  <a:pt x="212316" y="199317"/>
                </a:lnTo>
                <a:cubicBezTo>
                  <a:pt x="212316" y="160320"/>
                  <a:pt x="244934" y="127390"/>
                  <a:pt x="284606" y="127390"/>
                </a:cubicBezTo>
                <a:close/>
                <a:moveTo>
                  <a:pt x="337341" y="18367"/>
                </a:moveTo>
                <a:cubicBezTo>
                  <a:pt x="316513" y="18367"/>
                  <a:pt x="300025" y="34984"/>
                  <a:pt x="300025" y="55974"/>
                </a:cubicBezTo>
                <a:cubicBezTo>
                  <a:pt x="300025" y="76965"/>
                  <a:pt x="316513" y="93582"/>
                  <a:pt x="337341" y="93582"/>
                </a:cubicBezTo>
                <a:cubicBezTo>
                  <a:pt x="358168" y="93582"/>
                  <a:pt x="374657" y="76965"/>
                  <a:pt x="374657" y="55974"/>
                </a:cubicBezTo>
                <a:cubicBezTo>
                  <a:pt x="374657" y="34984"/>
                  <a:pt x="358168" y="18367"/>
                  <a:pt x="337341" y="18367"/>
                </a:cubicBezTo>
                <a:close/>
                <a:moveTo>
                  <a:pt x="337341" y="0"/>
                </a:moveTo>
                <a:cubicBezTo>
                  <a:pt x="367714" y="0"/>
                  <a:pt x="392880" y="25363"/>
                  <a:pt x="392880" y="55974"/>
                </a:cubicBezTo>
                <a:cubicBezTo>
                  <a:pt x="392880" y="87460"/>
                  <a:pt x="367714" y="111074"/>
                  <a:pt x="337341" y="111074"/>
                </a:cubicBezTo>
                <a:cubicBezTo>
                  <a:pt x="306100" y="111074"/>
                  <a:pt x="281801" y="87460"/>
                  <a:pt x="281801" y="55974"/>
                </a:cubicBezTo>
                <a:cubicBezTo>
                  <a:pt x="281801" y="25363"/>
                  <a:pt x="306100" y="0"/>
                  <a:pt x="3373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0" name="Freeform 20">
            <a:extLst>
              <a:ext uri="{FF2B5EF4-FFF2-40B4-BE49-F238E27FC236}">
                <a16:creationId xmlns:a16="http://schemas.microsoft.com/office/drawing/2014/main" id="{0AE4AE87-E1A5-4C65-AC7E-B8A1414B8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2757" y="3798511"/>
            <a:ext cx="4335092" cy="4331231"/>
          </a:xfrm>
          <a:custGeom>
            <a:avLst/>
            <a:gdLst>
              <a:gd name="T0" fmla="*/ 4949 w 4950"/>
              <a:gd name="T1" fmla="*/ 2475 h 4949"/>
              <a:gd name="T2" fmla="*/ 4949 w 4950"/>
              <a:gd name="T3" fmla="*/ 2475 h 4949"/>
              <a:gd name="T4" fmla="*/ 2475 w 4950"/>
              <a:gd name="T5" fmla="*/ 4948 h 4949"/>
              <a:gd name="T6" fmla="*/ 2475 w 4950"/>
              <a:gd name="T7" fmla="*/ 4948 h 4949"/>
              <a:gd name="T8" fmla="*/ 0 w 4950"/>
              <a:gd name="T9" fmla="*/ 2475 h 4949"/>
              <a:gd name="T10" fmla="*/ 0 w 4950"/>
              <a:gd name="T11" fmla="*/ 2475 h 4949"/>
              <a:gd name="T12" fmla="*/ 81 w 4950"/>
              <a:gd name="T13" fmla="*/ 1846 h 4949"/>
              <a:gd name="T14" fmla="*/ 81 w 4950"/>
              <a:gd name="T15" fmla="*/ 1846 h 4949"/>
              <a:gd name="T16" fmla="*/ 140 w 4950"/>
              <a:gd name="T17" fmla="*/ 1655 h 4949"/>
              <a:gd name="T18" fmla="*/ 140 w 4950"/>
              <a:gd name="T19" fmla="*/ 1655 h 4949"/>
              <a:gd name="T20" fmla="*/ 2475 w 4950"/>
              <a:gd name="T21" fmla="*/ 0 h 4949"/>
              <a:gd name="T22" fmla="*/ 2475 w 4950"/>
              <a:gd name="T23" fmla="*/ 0 h 4949"/>
              <a:gd name="T24" fmla="*/ 4810 w 4950"/>
              <a:gd name="T25" fmla="*/ 1655 h 4949"/>
              <a:gd name="T26" fmla="*/ 4810 w 4950"/>
              <a:gd name="T27" fmla="*/ 1655 h 4949"/>
              <a:gd name="T28" fmla="*/ 4868 w 4950"/>
              <a:gd name="T29" fmla="*/ 1846 h 4949"/>
              <a:gd name="T30" fmla="*/ 4868 w 4950"/>
              <a:gd name="T31" fmla="*/ 1846 h 4949"/>
              <a:gd name="T32" fmla="*/ 4949 w 4950"/>
              <a:gd name="T33" fmla="*/ 2475 h 4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50" h="4949">
                <a:moveTo>
                  <a:pt x="4949" y="2475"/>
                </a:moveTo>
                <a:lnTo>
                  <a:pt x="4949" y="2475"/>
                </a:lnTo>
                <a:cubicBezTo>
                  <a:pt x="4949" y="3841"/>
                  <a:pt x="3842" y="4948"/>
                  <a:pt x="2475" y="4948"/>
                </a:cubicBezTo>
                <a:lnTo>
                  <a:pt x="2475" y="4948"/>
                </a:lnTo>
                <a:cubicBezTo>
                  <a:pt x="1109" y="4948"/>
                  <a:pt x="0" y="3841"/>
                  <a:pt x="0" y="2475"/>
                </a:cubicBezTo>
                <a:lnTo>
                  <a:pt x="0" y="2475"/>
                </a:lnTo>
                <a:cubicBezTo>
                  <a:pt x="0" y="2258"/>
                  <a:pt x="28" y="2047"/>
                  <a:pt x="81" y="1846"/>
                </a:cubicBezTo>
                <a:lnTo>
                  <a:pt x="81" y="1846"/>
                </a:lnTo>
                <a:cubicBezTo>
                  <a:pt x="98" y="1782"/>
                  <a:pt x="117" y="1717"/>
                  <a:pt x="140" y="1655"/>
                </a:cubicBezTo>
                <a:lnTo>
                  <a:pt x="140" y="1655"/>
                </a:lnTo>
                <a:cubicBezTo>
                  <a:pt x="478" y="691"/>
                  <a:pt x="1396" y="0"/>
                  <a:pt x="2475" y="0"/>
                </a:cubicBezTo>
                <a:lnTo>
                  <a:pt x="2475" y="0"/>
                </a:lnTo>
                <a:cubicBezTo>
                  <a:pt x="3554" y="0"/>
                  <a:pt x="4471" y="691"/>
                  <a:pt x="4810" y="1655"/>
                </a:cubicBezTo>
                <a:lnTo>
                  <a:pt x="4810" y="1655"/>
                </a:lnTo>
                <a:cubicBezTo>
                  <a:pt x="4831" y="1717"/>
                  <a:pt x="4850" y="1782"/>
                  <a:pt x="4868" y="1846"/>
                </a:cubicBezTo>
                <a:lnTo>
                  <a:pt x="4868" y="1846"/>
                </a:lnTo>
                <a:cubicBezTo>
                  <a:pt x="4920" y="2047"/>
                  <a:pt x="4949" y="2258"/>
                  <a:pt x="4949" y="2475"/>
                </a:cubicBezTo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1" name="Freeform 21">
            <a:extLst>
              <a:ext uri="{FF2B5EF4-FFF2-40B4-BE49-F238E27FC236}">
                <a16:creationId xmlns:a16="http://schemas.microsoft.com/office/drawing/2014/main" id="{ED9DD501-D451-4815-9671-7DDF8AF12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9595" y="3686562"/>
            <a:ext cx="4381416" cy="1891536"/>
          </a:xfrm>
          <a:custGeom>
            <a:avLst/>
            <a:gdLst>
              <a:gd name="T0" fmla="*/ 5005 w 5006"/>
              <a:gd name="T1" fmla="*/ 1773 h 2162"/>
              <a:gd name="T2" fmla="*/ 5005 w 5006"/>
              <a:gd name="T3" fmla="*/ 1773 h 2162"/>
              <a:gd name="T4" fmla="*/ 2465 w 5006"/>
              <a:gd name="T5" fmla="*/ 2156 h 2162"/>
              <a:gd name="T6" fmla="*/ 2465 w 5006"/>
              <a:gd name="T7" fmla="*/ 2156 h 2162"/>
              <a:gd name="T8" fmla="*/ 0 w 5006"/>
              <a:gd name="T9" fmla="*/ 1773 h 2162"/>
              <a:gd name="T10" fmla="*/ 0 w 5006"/>
              <a:gd name="T11" fmla="*/ 1773 h 2162"/>
              <a:gd name="T12" fmla="*/ 2503 w 5006"/>
              <a:gd name="T13" fmla="*/ 0 h 2162"/>
              <a:gd name="T14" fmla="*/ 2503 w 5006"/>
              <a:gd name="T15" fmla="*/ 0 h 2162"/>
              <a:gd name="T16" fmla="*/ 5005 w 5006"/>
              <a:gd name="T17" fmla="*/ 1773 h 2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06" h="2162">
                <a:moveTo>
                  <a:pt x="5005" y="1773"/>
                </a:moveTo>
                <a:lnTo>
                  <a:pt x="5005" y="1773"/>
                </a:lnTo>
                <a:cubicBezTo>
                  <a:pt x="4414" y="1958"/>
                  <a:pt x="3537" y="2161"/>
                  <a:pt x="2465" y="2156"/>
                </a:cubicBezTo>
                <a:lnTo>
                  <a:pt x="2465" y="2156"/>
                </a:lnTo>
                <a:cubicBezTo>
                  <a:pt x="1430" y="2152"/>
                  <a:pt x="581" y="1955"/>
                  <a:pt x="0" y="1773"/>
                </a:cubicBezTo>
                <a:lnTo>
                  <a:pt x="0" y="1773"/>
                </a:lnTo>
                <a:cubicBezTo>
                  <a:pt x="372" y="713"/>
                  <a:pt x="1379" y="0"/>
                  <a:pt x="2503" y="0"/>
                </a:cubicBezTo>
                <a:lnTo>
                  <a:pt x="2503" y="0"/>
                </a:lnTo>
                <a:cubicBezTo>
                  <a:pt x="3659" y="0"/>
                  <a:pt x="4643" y="740"/>
                  <a:pt x="5005" y="177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2" name="Freeform 22">
            <a:extLst>
              <a:ext uri="{FF2B5EF4-FFF2-40B4-BE49-F238E27FC236}">
                <a16:creationId xmlns:a16="http://schemas.microsoft.com/office/drawing/2014/main" id="{A31C8D79-B9BE-4438-9F17-9FCC60A9B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5471" y="3288955"/>
            <a:ext cx="1173524" cy="1173524"/>
          </a:xfrm>
          <a:custGeom>
            <a:avLst/>
            <a:gdLst>
              <a:gd name="T0" fmla="*/ 1340 w 1341"/>
              <a:gd name="T1" fmla="*/ 670 h 1341"/>
              <a:gd name="T2" fmla="*/ 1340 w 1341"/>
              <a:gd name="T3" fmla="*/ 670 h 1341"/>
              <a:gd name="T4" fmla="*/ 670 w 1341"/>
              <a:gd name="T5" fmla="*/ 1340 h 1341"/>
              <a:gd name="T6" fmla="*/ 670 w 1341"/>
              <a:gd name="T7" fmla="*/ 1340 h 1341"/>
              <a:gd name="T8" fmla="*/ 0 w 1341"/>
              <a:gd name="T9" fmla="*/ 670 h 1341"/>
              <a:gd name="T10" fmla="*/ 0 w 1341"/>
              <a:gd name="T11" fmla="*/ 670 h 1341"/>
              <a:gd name="T12" fmla="*/ 670 w 1341"/>
              <a:gd name="T13" fmla="*/ 0 h 1341"/>
              <a:gd name="T14" fmla="*/ 670 w 1341"/>
              <a:gd name="T15" fmla="*/ 0 h 1341"/>
              <a:gd name="T16" fmla="*/ 1340 w 1341"/>
              <a:gd name="T17" fmla="*/ 670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1" h="1341">
                <a:moveTo>
                  <a:pt x="1340" y="670"/>
                </a:moveTo>
                <a:lnTo>
                  <a:pt x="1340" y="670"/>
                </a:lnTo>
                <a:cubicBezTo>
                  <a:pt x="1340" y="1040"/>
                  <a:pt x="1040" y="1340"/>
                  <a:pt x="670" y="1340"/>
                </a:cubicBezTo>
                <a:lnTo>
                  <a:pt x="670" y="1340"/>
                </a:lnTo>
                <a:cubicBezTo>
                  <a:pt x="300" y="1340"/>
                  <a:pt x="0" y="1040"/>
                  <a:pt x="0" y="670"/>
                </a:cubicBezTo>
                <a:lnTo>
                  <a:pt x="0" y="670"/>
                </a:lnTo>
                <a:cubicBezTo>
                  <a:pt x="0" y="300"/>
                  <a:pt x="300" y="0"/>
                  <a:pt x="670" y="0"/>
                </a:cubicBezTo>
                <a:lnTo>
                  <a:pt x="670" y="0"/>
                </a:lnTo>
                <a:cubicBezTo>
                  <a:pt x="1040" y="0"/>
                  <a:pt x="1340" y="300"/>
                  <a:pt x="1340" y="6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3" name="Freeform 23">
            <a:extLst>
              <a:ext uri="{FF2B5EF4-FFF2-40B4-BE49-F238E27FC236}">
                <a16:creationId xmlns:a16="http://schemas.microsoft.com/office/drawing/2014/main" id="{B65EA9C4-68CB-4841-8DF9-7467761FE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4073" y="3331417"/>
            <a:ext cx="1092460" cy="1092460"/>
          </a:xfrm>
          <a:custGeom>
            <a:avLst/>
            <a:gdLst>
              <a:gd name="T0" fmla="*/ 1245 w 1246"/>
              <a:gd name="T1" fmla="*/ 623 h 1246"/>
              <a:gd name="T2" fmla="*/ 1245 w 1246"/>
              <a:gd name="T3" fmla="*/ 623 h 1246"/>
              <a:gd name="T4" fmla="*/ 623 w 1246"/>
              <a:gd name="T5" fmla="*/ 1245 h 1246"/>
              <a:gd name="T6" fmla="*/ 623 w 1246"/>
              <a:gd name="T7" fmla="*/ 1245 h 1246"/>
              <a:gd name="T8" fmla="*/ 0 w 1246"/>
              <a:gd name="T9" fmla="*/ 623 h 1246"/>
              <a:gd name="T10" fmla="*/ 0 w 1246"/>
              <a:gd name="T11" fmla="*/ 623 h 1246"/>
              <a:gd name="T12" fmla="*/ 623 w 1246"/>
              <a:gd name="T13" fmla="*/ 0 h 1246"/>
              <a:gd name="T14" fmla="*/ 623 w 1246"/>
              <a:gd name="T15" fmla="*/ 0 h 1246"/>
              <a:gd name="T16" fmla="*/ 1245 w 1246"/>
              <a:gd name="T17" fmla="*/ 623 h 1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6" h="1246">
                <a:moveTo>
                  <a:pt x="1245" y="623"/>
                </a:moveTo>
                <a:lnTo>
                  <a:pt x="1245" y="623"/>
                </a:lnTo>
                <a:cubicBezTo>
                  <a:pt x="1245" y="967"/>
                  <a:pt x="967" y="1245"/>
                  <a:pt x="623" y="1245"/>
                </a:cubicBezTo>
                <a:lnTo>
                  <a:pt x="623" y="1245"/>
                </a:lnTo>
                <a:cubicBezTo>
                  <a:pt x="279" y="1245"/>
                  <a:pt x="0" y="967"/>
                  <a:pt x="0" y="623"/>
                </a:cubicBezTo>
                <a:lnTo>
                  <a:pt x="0" y="623"/>
                </a:lnTo>
                <a:cubicBezTo>
                  <a:pt x="0" y="279"/>
                  <a:pt x="279" y="0"/>
                  <a:pt x="623" y="0"/>
                </a:cubicBezTo>
                <a:lnTo>
                  <a:pt x="623" y="0"/>
                </a:lnTo>
                <a:cubicBezTo>
                  <a:pt x="967" y="0"/>
                  <a:pt x="1245" y="279"/>
                  <a:pt x="1245" y="62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F311EEBD-15C7-4E72-B0A8-58CD4D6C6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1497" y="3555313"/>
            <a:ext cx="396734" cy="647649"/>
          </a:xfrm>
          <a:custGeom>
            <a:avLst/>
            <a:gdLst>
              <a:gd name="connsiteX0" fmla="*/ 285508 w 396734"/>
              <a:gd name="connsiteY0" fmla="*/ 527421 h 647649"/>
              <a:gd name="connsiteX1" fmla="*/ 276751 w 396734"/>
              <a:gd name="connsiteY1" fmla="*/ 536197 h 647649"/>
              <a:gd name="connsiteX2" fmla="*/ 276751 w 396734"/>
              <a:gd name="connsiteY2" fmla="*/ 576565 h 647649"/>
              <a:gd name="connsiteX3" fmla="*/ 326671 w 396734"/>
              <a:gd name="connsiteY3" fmla="*/ 527421 h 647649"/>
              <a:gd name="connsiteX4" fmla="*/ 88920 w 396734"/>
              <a:gd name="connsiteY4" fmla="*/ 486395 h 647649"/>
              <a:gd name="connsiteX5" fmla="*/ 198857 w 396734"/>
              <a:gd name="connsiteY5" fmla="*/ 486395 h 647649"/>
              <a:gd name="connsiteX6" fmla="*/ 207582 w 396734"/>
              <a:gd name="connsiteY6" fmla="*/ 495587 h 647649"/>
              <a:gd name="connsiteX7" fmla="*/ 198857 w 396734"/>
              <a:gd name="connsiteY7" fmla="*/ 504779 h 647649"/>
              <a:gd name="connsiteX8" fmla="*/ 88920 w 396734"/>
              <a:gd name="connsiteY8" fmla="*/ 504779 h 647649"/>
              <a:gd name="connsiteX9" fmla="*/ 81067 w 396734"/>
              <a:gd name="connsiteY9" fmla="*/ 495587 h 647649"/>
              <a:gd name="connsiteX10" fmla="*/ 88920 w 396734"/>
              <a:gd name="connsiteY10" fmla="*/ 486395 h 647649"/>
              <a:gd name="connsiteX11" fmla="*/ 89814 w 396734"/>
              <a:gd name="connsiteY11" fmla="*/ 447792 h 647649"/>
              <a:gd name="connsiteX12" fmla="*/ 249018 w 396734"/>
              <a:gd name="connsiteY12" fmla="*/ 447792 h 647649"/>
              <a:gd name="connsiteX13" fmla="*/ 257765 w 396734"/>
              <a:gd name="connsiteY13" fmla="*/ 457444 h 647649"/>
              <a:gd name="connsiteX14" fmla="*/ 249018 w 396734"/>
              <a:gd name="connsiteY14" fmla="*/ 466218 h 647649"/>
              <a:gd name="connsiteX15" fmla="*/ 89814 w 396734"/>
              <a:gd name="connsiteY15" fmla="*/ 466218 h 647649"/>
              <a:gd name="connsiteX16" fmla="*/ 81067 w 396734"/>
              <a:gd name="connsiteY16" fmla="*/ 457444 h 647649"/>
              <a:gd name="connsiteX17" fmla="*/ 89814 w 396734"/>
              <a:gd name="connsiteY17" fmla="*/ 447792 h 647649"/>
              <a:gd name="connsiteX18" fmla="*/ 208655 w 396734"/>
              <a:gd name="connsiteY18" fmla="*/ 187231 h 647649"/>
              <a:gd name="connsiteX19" fmla="*/ 208655 w 396734"/>
              <a:gd name="connsiteY19" fmla="*/ 282812 h 647649"/>
              <a:gd name="connsiteX20" fmla="*/ 276408 w 396734"/>
              <a:gd name="connsiteY20" fmla="*/ 351457 h 647649"/>
              <a:gd name="connsiteX21" fmla="*/ 301046 w 396734"/>
              <a:gd name="connsiteY21" fmla="*/ 287157 h 647649"/>
              <a:gd name="connsiteX22" fmla="*/ 208655 w 396734"/>
              <a:gd name="connsiteY22" fmla="*/ 187231 h 647649"/>
              <a:gd name="connsiteX23" fmla="*/ 190177 w 396734"/>
              <a:gd name="connsiteY23" fmla="*/ 187231 h 647649"/>
              <a:gd name="connsiteX24" fmla="*/ 98665 w 396734"/>
              <a:gd name="connsiteY24" fmla="*/ 287157 h 647649"/>
              <a:gd name="connsiteX25" fmla="*/ 199856 w 396734"/>
              <a:gd name="connsiteY25" fmla="*/ 386214 h 647649"/>
              <a:gd name="connsiteX26" fmla="*/ 264969 w 396734"/>
              <a:gd name="connsiteY26" fmla="*/ 362753 h 647649"/>
              <a:gd name="connsiteX27" fmla="*/ 190177 w 396734"/>
              <a:gd name="connsiteY27" fmla="*/ 290632 h 647649"/>
              <a:gd name="connsiteX28" fmla="*/ 199856 w 396734"/>
              <a:gd name="connsiteY28" fmla="*/ 169852 h 647649"/>
              <a:gd name="connsiteX29" fmla="*/ 319524 w 396734"/>
              <a:gd name="connsiteY29" fmla="*/ 287157 h 647649"/>
              <a:gd name="connsiteX30" fmla="*/ 284327 w 396734"/>
              <a:gd name="connsiteY30" fmla="*/ 370573 h 647649"/>
              <a:gd name="connsiteX31" fmla="*/ 199856 w 396734"/>
              <a:gd name="connsiteY31" fmla="*/ 404461 h 647649"/>
              <a:gd name="connsiteX32" fmla="*/ 81067 w 396734"/>
              <a:gd name="connsiteY32" fmla="*/ 287157 h 647649"/>
              <a:gd name="connsiteX33" fmla="*/ 199856 w 396734"/>
              <a:gd name="connsiteY33" fmla="*/ 169852 h 647649"/>
              <a:gd name="connsiteX34" fmla="*/ 71815 w 396734"/>
              <a:gd name="connsiteY34" fmla="*/ 113207 h 647649"/>
              <a:gd name="connsiteX35" fmla="*/ 57802 w 396734"/>
              <a:gd name="connsiteY35" fmla="*/ 126370 h 647649"/>
              <a:gd name="connsiteX36" fmla="*/ 57802 w 396734"/>
              <a:gd name="connsiteY36" fmla="*/ 574810 h 647649"/>
              <a:gd name="connsiteX37" fmla="*/ 71815 w 396734"/>
              <a:gd name="connsiteY37" fmla="*/ 588851 h 647649"/>
              <a:gd name="connsiteX38" fmla="*/ 259235 w 396734"/>
              <a:gd name="connsiteY38" fmla="*/ 588851 h 647649"/>
              <a:gd name="connsiteX39" fmla="*/ 259235 w 396734"/>
              <a:gd name="connsiteY39" fmla="*/ 536197 h 647649"/>
              <a:gd name="connsiteX40" fmla="*/ 285508 w 396734"/>
              <a:gd name="connsiteY40" fmla="*/ 509870 h 647649"/>
              <a:gd name="connsiteX41" fmla="*/ 338932 w 396734"/>
              <a:gd name="connsiteY41" fmla="*/ 509870 h 647649"/>
              <a:gd name="connsiteX42" fmla="*/ 338932 w 396734"/>
              <a:gd name="connsiteY42" fmla="*/ 126370 h 647649"/>
              <a:gd name="connsiteX43" fmla="*/ 325795 w 396734"/>
              <a:gd name="connsiteY43" fmla="*/ 113207 h 647649"/>
              <a:gd name="connsiteX44" fmla="*/ 305652 w 396734"/>
              <a:gd name="connsiteY44" fmla="*/ 113207 h 647649"/>
              <a:gd name="connsiteX45" fmla="*/ 302149 w 396734"/>
              <a:gd name="connsiteY45" fmla="*/ 120227 h 647649"/>
              <a:gd name="connsiteX46" fmla="*/ 287260 w 396734"/>
              <a:gd name="connsiteY46" fmla="*/ 129003 h 647649"/>
              <a:gd name="connsiteX47" fmla="*/ 110350 w 396734"/>
              <a:gd name="connsiteY47" fmla="*/ 129003 h 647649"/>
              <a:gd name="connsiteX48" fmla="*/ 94586 w 396734"/>
              <a:gd name="connsiteY48" fmla="*/ 120227 h 647649"/>
              <a:gd name="connsiteX49" fmla="*/ 92834 w 396734"/>
              <a:gd name="connsiteY49" fmla="*/ 113207 h 647649"/>
              <a:gd name="connsiteX50" fmla="*/ 116480 w 396734"/>
              <a:gd name="connsiteY50" fmla="*/ 90390 h 647649"/>
              <a:gd name="connsiteX51" fmla="*/ 110350 w 396734"/>
              <a:gd name="connsiteY51" fmla="*/ 109696 h 647649"/>
              <a:gd name="connsiteX52" fmla="*/ 110350 w 396734"/>
              <a:gd name="connsiteY52" fmla="*/ 110574 h 647649"/>
              <a:gd name="connsiteX53" fmla="*/ 287260 w 396734"/>
              <a:gd name="connsiteY53" fmla="*/ 110574 h 647649"/>
              <a:gd name="connsiteX54" fmla="*/ 287260 w 396734"/>
              <a:gd name="connsiteY54" fmla="*/ 109696 h 647649"/>
              <a:gd name="connsiteX55" fmla="*/ 280254 w 396734"/>
              <a:gd name="connsiteY55" fmla="*/ 90390 h 647649"/>
              <a:gd name="connsiteX56" fmla="*/ 41162 w 396734"/>
              <a:gd name="connsiteY56" fmla="*/ 72838 h 647649"/>
              <a:gd name="connsiteX57" fmla="*/ 18392 w 396734"/>
              <a:gd name="connsiteY57" fmla="*/ 94778 h 647649"/>
              <a:gd name="connsiteX58" fmla="*/ 18392 w 396734"/>
              <a:gd name="connsiteY58" fmla="*/ 607280 h 647649"/>
              <a:gd name="connsiteX59" fmla="*/ 41162 w 396734"/>
              <a:gd name="connsiteY59" fmla="*/ 630097 h 647649"/>
              <a:gd name="connsiteX60" fmla="*/ 356448 w 396734"/>
              <a:gd name="connsiteY60" fmla="*/ 630097 h 647649"/>
              <a:gd name="connsiteX61" fmla="*/ 379218 w 396734"/>
              <a:gd name="connsiteY61" fmla="*/ 607280 h 647649"/>
              <a:gd name="connsiteX62" fmla="*/ 379218 w 396734"/>
              <a:gd name="connsiteY62" fmla="*/ 94778 h 647649"/>
              <a:gd name="connsiteX63" fmla="*/ 356448 w 396734"/>
              <a:gd name="connsiteY63" fmla="*/ 72838 h 647649"/>
              <a:gd name="connsiteX64" fmla="*/ 291639 w 396734"/>
              <a:gd name="connsiteY64" fmla="*/ 72838 h 647649"/>
              <a:gd name="connsiteX65" fmla="*/ 301273 w 396734"/>
              <a:gd name="connsiteY65" fmla="*/ 95655 h 647649"/>
              <a:gd name="connsiteX66" fmla="*/ 325795 w 396734"/>
              <a:gd name="connsiteY66" fmla="*/ 95655 h 647649"/>
              <a:gd name="connsiteX67" fmla="*/ 357324 w 396734"/>
              <a:gd name="connsiteY67" fmla="*/ 126370 h 647649"/>
              <a:gd name="connsiteX68" fmla="*/ 357324 w 396734"/>
              <a:gd name="connsiteY68" fmla="*/ 509870 h 647649"/>
              <a:gd name="connsiteX69" fmla="*/ 357324 w 396734"/>
              <a:gd name="connsiteY69" fmla="*/ 572177 h 647649"/>
              <a:gd name="connsiteX70" fmla="*/ 345938 w 396734"/>
              <a:gd name="connsiteY70" fmla="*/ 596749 h 647649"/>
              <a:gd name="connsiteX71" fmla="*/ 321416 w 396734"/>
              <a:gd name="connsiteY71" fmla="*/ 607280 h 647649"/>
              <a:gd name="connsiteX72" fmla="*/ 259235 w 396734"/>
              <a:gd name="connsiteY72" fmla="*/ 606403 h 647649"/>
              <a:gd name="connsiteX73" fmla="*/ 71815 w 396734"/>
              <a:gd name="connsiteY73" fmla="*/ 606403 h 647649"/>
              <a:gd name="connsiteX74" fmla="*/ 41162 w 396734"/>
              <a:gd name="connsiteY74" fmla="*/ 574810 h 647649"/>
              <a:gd name="connsiteX75" fmla="*/ 41162 w 396734"/>
              <a:gd name="connsiteY75" fmla="*/ 126370 h 647649"/>
              <a:gd name="connsiteX76" fmla="*/ 71815 w 396734"/>
              <a:gd name="connsiteY76" fmla="*/ 95655 h 647649"/>
              <a:gd name="connsiteX77" fmla="*/ 96337 w 396734"/>
              <a:gd name="connsiteY77" fmla="*/ 95655 h 647649"/>
              <a:gd name="connsiteX78" fmla="*/ 105095 w 396734"/>
              <a:gd name="connsiteY78" fmla="*/ 72838 h 647649"/>
              <a:gd name="connsiteX79" fmla="*/ 200273 w 396734"/>
              <a:gd name="connsiteY79" fmla="*/ 34743 h 647649"/>
              <a:gd name="connsiteX80" fmla="*/ 211391 w 396734"/>
              <a:gd name="connsiteY80" fmla="*/ 43589 h 647649"/>
              <a:gd name="connsiteX81" fmla="*/ 200273 w 396734"/>
              <a:gd name="connsiteY81" fmla="*/ 53239 h 647649"/>
              <a:gd name="connsiteX82" fmla="*/ 189155 w 396734"/>
              <a:gd name="connsiteY82" fmla="*/ 43589 h 647649"/>
              <a:gd name="connsiteX83" fmla="*/ 200273 w 396734"/>
              <a:gd name="connsiteY83" fmla="*/ 34743 h 647649"/>
              <a:gd name="connsiteX84" fmla="*/ 125238 w 396734"/>
              <a:gd name="connsiteY84" fmla="*/ 17551 h 647649"/>
              <a:gd name="connsiteX85" fmla="*/ 125238 w 396734"/>
              <a:gd name="connsiteY85" fmla="*/ 72838 h 647649"/>
              <a:gd name="connsiteX86" fmla="*/ 271496 w 396734"/>
              <a:gd name="connsiteY86" fmla="*/ 72838 h 647649"/>
              <a:gd name="connsiteX87" fmla="*/ 271496 w 396734"/>
              <a:gd name="connsiteY87" fmla="*/ 17551 h 647649"/>
              <a:gd name="connsiteX88" fmla="*/ 125238 w 396734"/>
              <a:gd name="connsiteY88" fmla="*/ 0 h 647649"/>
              <a:gd name="connsiteX89" fmla="*/ 271496 w 396734"/>
              <a:gd name="connsiteY89" fmla="*/ 0 h 647649"/>
              <a:gd name="connsiteX90" fmla="*/ 289887 w 396734"/>
              <a:gd name="connsiteY90" fmla="*/ 17551 h 647649"/>
              <a:gd name="connsiteX91" fmla="*/ 289887 w 396734"/>
              <a:gd name="connsiteY91" fmla="*/ 54409 h 647649"/>
              <a:gd name="connsiteX92" fmla="*/ 356448 w 396734"/>
              <a:gd name="connsiteY92" fmla="*/ 54409 h 647649"/>
              <a:gd name="connsiteX93" fmla="*/ 396734 w 396734"/>
              <a:gd name="connsiteY93" fmla="*/ 94778 h 647649"/>
              <a:gd name="connsiteX94" fmla="*/ 396734 w 396734"/>
              <a:gd name="connsiteY94" fmla="*/ 607280 h 647649"/>
              <a:gd name="connsiteX95" fmla="*/ 356448 w 396734"/>
              <a:gd name="connsiteY95" fmla="*/ 647649 h 647649"/>
              <a:gd name="connsiteX96" fmla="*/ 41162 w 396734"/>
              <a:gd name="connsiteY96" fmla="*/ 647649 h 647649"/>
              <a:gd name="connsiteX97" fmla="*/ 0 w 396734"/>
              <a:gd name="connsiteY97" fmla="*/ 607280 h 647649"/>
              <a:gd name="connsiteX98" fmla="*/ 0 w 396734"/>
              <a:gd name="connsiteY98" fmla="*/ 94778 h 647649"/>
              <a:gd name="connsiteX99" fmla="*/ 41162 w 396734"/>
              <a:gd name="connsiteY99" fmla="*/ 54409 h 647649"/>
              <a:gd name="connsiteX100" fmla="*/ 107723 w 396734"/>
              <a:gd name="connsiteY100" fmla="*/ 54409 h 647649"/>
              <a:gd name="connsiteX101" fmla="*/ 107723 w 396734"/>
              <a:gd name="connsiteY101" fmla="*/ 17551 h 647649"/>
              <a:gd name="connsiteX102" fmla="*/ 125238 w 396734"/>
              <a:gd name="connsiteY102" fmla="*/ 0 h 647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396734" h="647649">
                <a:moveTo>
                  <a:pt x="285508" y="527421"/>
                </a:moveTo>
                <a:cubicBezTo>
                  <a:pt x="281130" y="527421"/>
                  <a:pt x="276751" y="531809"/>
                  <a:pt x="276751" y="536197"/>
                </a:cubicBezTo>
                <a:lnTo>
                  <a:pt x="276751" y="576565"/>
                </a:lnTo>
                <a:lnTo>
                  <a:pt x="326671" y="527421"/>
                </a:lnTo>
                <a:close/>
                <a:moveTo>
                  <a:pt x="88920" y="486395"/>
                </a:moveTo>
                <a:lnTo>
                  <a:pt x="198857" y="486395"/>
                </a:lnTo>
                <a:cubicBezTo>
                  <a:pt x="204092" y="486395"/>
                  <a:pt x="207582" y="490991"/>
                  <a:pt x="207582" y="495587"/>
                </a:cubicBezTo>
                <a:cubicBezTo>
                  <a:pt x="207582" y="501102"/>
                  <a:pt x="204092" y="504779"/>
                  <a:pt x="198857" y="504779"/>
                </a:cubicBezTo>
                <a:lnTo>
                  <a:pt x="88920" y="504779"/>
                </a:lnTo>
                <a:cubicBezTo>
                  <a:pt x="84557" y="504779"/>
                  <a:pt x="81067" y="501102"/>
                  <a:pt x="81067" y="495587"/>
                </a:cubicBezTo>
                <a:cubicBezTo>
                  <a:pt x="81067" y="490991"/>
                  <a:pt x="84557" y="486395"/>
                  <a:pt x="88920" y="486395"/>
                </a:cubicBezTo>
                <a:close/>
                <a:moveTo>
                  <a:pt x="89814" y="447792"/>
                </a:moveTo>
                <a:lnTo>
                  <a:pt x="249018" y="447792"/>
                </a:lnTo>
                <a:cubicBezTo>
                  <a:pt x="253392" y="447792"/>
                  <a:pt x="257765" y="453057"/>
                  <a:pt x="257765" y="457444"/>
                </a:cubicBezTo>
                <a:cubicBezTo>
                  <a:pt x="257765" y="462708"/>
                  <a:pt x="253392" y="466218"/>
                  <a:pt x="249018" y="466218"/>
                </a:cubicBezTo>
                <a:lnTo>
                  <a:pt x="89814" y="466218"/>
                </a:lnTo>
                <a:cubicBezTo>
                  <a:pt x="84566" y="466218"/>
                  <a:pt x="81067" y="462708"/>
                  <a:pt x="81067" y="457444"/>
                </a:cubicBezTo>
                <a:cubicBezTo>
                  <a:pt x="81067" y="453057"/>
                  <a:pt x="84566" y="447792"/>
                  <a:pt x="89814" y="447792"/>
                </a:cubicBezTo>
                <a:close/>
                <a:moveTo>
                  <a:pt x="208655" y="187231"/>
                </a:moveTo>
                <a:lnTo>
                  <a:pt x="208655" y="282812"/>
                </a:lnTo>
                <a:lnTo>
                  <a:pt x="276408" y="351457"/>
                </a:lnTo>
                <a:cubicBezTo>
                  <a:pt x="292247" y="334078"/>
                  <a:pt x="301046" y="310618"/>
                  <a:pt x="301046" y="287157"/>
                </a:cubicBezTo>
                <a:cubicBezTo>
                  <a:pt x="301046" y="235021"/>
                  <a:pt x="259690" y="192444"/>
                  <a:pt x="208655" y="187231"/>
                </a:cubicBezTo>
                <a:close/>
                <a:moveTo>
                  <a:pt x="190177" y="187231"/>
                </a:moveTo>
                <a:cubicBezTo>
                  <a:pt x="139141" y="192444"/>
                  <a:pt x="98665" y="235021"/>
                  <a:pt x="98665" y="287157"/>
                </a:cubicBezTo>
                <a:cubicBezTo>
                  <a:pt x="98665" y="341899"/>
                  <a:pt x="143541" y="386214"/>
                  <a:pt x="199856" y="386214"/>
                </a:cubicBezTo>
                <a:cubicBezTo>
                  <a:pt x="223613" y="386214"/>
                  <a:pt x="247371" y="377525"/>
                  <a:pt x="264969" y="362753"/>
                </a:cubicBezTo>
                <a:lnTo>
                  <a:pt x="190177" y="290632"/>
                </a:lnTo>
                <a:close/>
                <a:moveTo>
                  <a:pt x="199856" y="169852"/>
                </a:moveTo>
                <a:cubicBezTo>
                  <a:pt x="265849" y="169852"/>
                  <a:pt x="319524" y="221987"/>
                  <a:pt x="319524" y="287157"/>
                </a:cubicBezTo>
                <a:cubicBezTo>
                  <a:pt x="319524" y="319307"/>
                  <a:pt x="305445" y="348850"/>
                  <a:pt x="284327" y="370573"/>
                </a:cubicBezTo>
                <a:cubicBezTo>
                  <a:pt x="262330" y="391427"/>
                  <a:pt x="232412" y="404461"/>
                  <a:pt x="199856" y="404461"/>
                </a:cubicBezTo>
                <a:cubicBezTo>
                  <a:pt x="134742" y="404461"/>
                  <a:pt x="81067" y="352326"/>
                  <a:pt x="81067" y="287157"/>
                </a:cubicBezTo>
                <a:cubicBezTo>
                  <a:pt x="81067" y="221987"/>
                  <a:pt x="134742" y="169852"/>
                  <a:pt x="199856" y="169852"/>
                </a:cubicBezTo>
                <a:close/>
                <a:moveTo>
                  <a:pt x="71815" y="113207"/>
                </a:moveTo>
                <a:cubicBezTo>
                  <a:pt x="63933" y="113207"/>
                  <a:pt x="57802" y="119350"/>
                  <a:pt x="57802" y="126370"/>
                </a:cubicBezTo>
                <a:lnTo>
                  <a:pt x="57802" y="574810"/>
                </a:lnTo>
                <a:cubicBezTo>
                  <a:pt x="57802" y="582708"/>
                  <a:pt x="63933" y="588851"/>
                  <a:pt x="71815" y="588851"/>
                </a:cubicBezTo>
                <a:lnTo>
                  <a:pt x="259235" y="588851"/>
                </a:lnTo>
                <a:lnTo>
                  <a:pt x="259235" y="536197"/>
                </a:lnTo>
                <a:cubicBezTo>
                  <a:pt x="259235" y="521278"/>
                  <a:pt x="270620" y="509870"/>
                  <a:pt x="285508" y="509870"/>
                </a:cubicBezTo>
                <a:lnTo>
                  <a:pt x="338932" y="509870"/>
                </a:lnTo>
                <a:lnTo>
                  <a:pt x="338932" y="126370"/>
                </a:lnTo>
                <a:cubicBezTo>
                  <a:pt x="338932" y="119350"/>
                  <a:pt x="332801" y="113207"/>
                  <a:pt x="325795" y="113207"/>
                </a:cubicBezTo>
                <a:lnTo>
                  <a:pt x="305652" y="113207"/>
                </a:lnTo>
                <a:cubicBezTo>
                  <a:pt x="304776" y="115839"/>
                  <a:pt x="303900" y="118472"/>
                  <a:pt x="302149" y="120227"/>
                </a:cubicBezTo>
                <a:cubicBezTo>
                  <a:pt x="299521" y="125493"/>
                  <a:pt x="293391" y="129003"/>
                  <a:pt x="287260" y="129003"/>
                </a:cubicBezTo>
                <a:lnTo>
                  <a:pt x="110350" y="129003"/>
                </a:lnTo>
                <a:cubicBezTo>
                  <a:pt x="105095" y="129003"/>
                  <a:pt x="98965" y="125493"/>
                  <a:pt x="94586" y="120227"/>
                </a:cubicBezTo>
                <a:cubicBezTo>
                  <a:pt x="93710" y="118472"/>
                  <a:pt x="92834" y="115839"/>
                  <a:pt x="92834" y="113207"/>
                </a:cubicBezTo>
                <a:close/>
                <a:moveTo>
                  <a:pt x="116480" y="90390"/>
                </a:moveTo>
                <a:lnTo>
                  <a:pt x="110350" y="109696"/>
                </a:lnTo>
                <a:cubicBezTo>
                  <a:pt x="110350" y="109696"/>
                  <a:pt x="109474" y="109696"/>
                  <a:pt x="110350" y="110574"/>
                </a:cubicBezTo>
                <a:lnTo>
                  <a:pt x="287260" y="110574"/>
                </a:lnTo>
                <a:cubicBezTo>
                  <a:pt x="287260" y="109696"/>
                  <a:pt x="287260" y="109696"/>
                  <a:pt x="287260" y="109696"/>
                </a:cubicBezTo>
                <a:lnTo>
                  <a:pt x="280254" y="90390"/>
                </a:lnTo>
                <a:close/>
                <a:moveTo>
                  <a:pt x="41162" y="72838"/>
                </a:moveTo>
                <a:cubicBezTo>
                  <a:pt x="28901" y="72838"/>
                  <a:pt x="18392" y="82492"/>
                  <a:pt x="18392" y="94778"/>
                </a:cubicBezTo>
                <a:lnTo>
                  <a:pt x="18392" y="607280"/>
                </a:lnTo>
                <a:cubicBezTo>
                  <a:pt x="18392" y="619566"/>
                  <a:pt x="28901" y="630097"/>
                  <a:pt x="41162" y="630097"/>
                </a:cubicBezTo>
                <a:lnTo>
                  <a:pt x="356448" y="630097"/>
                </a:lnTo>
                <a:cubicBezTo>
                  <a:pt x="368709" y="630097"/>
                  <a:pt x="379218" y="619566"/>
                  <a:pt x="379218" y="607280"/>
                </a:cubicBezTo>
                <a:lnTo>
                  <a:pt x="379218" y="94778"/>
                </a:lnTo>
                <a:cubicBezTo>
                  <a:pt x="379218" y="82492"/>
                  <a:pt x="368709" y="72838"/>
                  <a:pt x="356448" y="72838"/>
                </a:cubicBezTo>
                <a:lnTo>
                  <a:pt x="291639" y="72838"/>
                </a:lnTo>
                <a:lnTo>
                  <a:pt x="301273" y="95655"/>
                </a:lnTo>
                <a:lnTo>
                  <a:pt x="325795" y="95655"/>
                </a:lnTo>
                <a:cubicBezTo>
                  <a:pt x="342435" y="95655"/>
                  <a:pt x="357324" y="109696"/>
                  <a:pt x="357324" y="126370"/>
                </a:cubicBezTo>
                <a:lnTo>
                  <a:pt x="357324" y="509870"/>
                </a:lnTo>
                <a:lnTo>
                  <a:pt x="357324" y="572177"/>
                </a:lnTo>
                <a:cubicBezTo>
                  <a:pt x="357324" y="580953"/>
                  <a:pt x="352945" y="590606"/>
                  <a:pt x="345938" y="596749"/>
                </a:cubicBezTo>
                <a:cubicBezTo>
                  <a:pt x="339808" y="603770"/>
                  <a:pt x="331050" y="607280"/>
                  <a:pt x="321416" y="607280"/>
                </a:cubicBezTo>
                <a:lnTo>
                  <a:pt x="259235" y="606403"/>
                </a:lnTo>
                <a:lnTo>
                  <a:pt x="71815" y="606403"/>
                </a:lnTo>
                <a:cubicBezTo>
                  <a:pt x="54299" y="606403"/>
                  <a:pt x="41162" y="592362"/>
                  <a:pt x="41162" y="574810"/>
                </a:cubicBezTo>
                <a:lnTo>
                  <a:pt x="41162" y="126370"/>
                </a:lnTo>
                <a:cubicBezTo>
                  <a:pt x="41162" y="109696"/>
                  <a:pt x="54299" y="95655"/>
                  <a:pt x="71815" y="95655"/>
                </a:cubicBezTo>
                <a:lnTo>
                  <a:pt x="96337" y="95655"/>
                </a:lnTo>
                <a:lnTo>
                  <a:pt x="105095" y="72838"/>
                </a:lnTo>
                <a:close/>
                <a:moveTo>
                  <a:pt x="200273" y="34743"/>
                </a:moveTo>
                <a:cubicBezTo>
                  <a:pt x="206758" y="34743"/>
                  <a:pt x="211391" y="38764"/>
                  <a:pt x="211391" y="43589"/>
                </a:cubicBezTo>
                <a:cubicBezTo>
                  <a:pt x="211391" y="49218"/>
                  <a:pt x="206758" y="53239"/>
                  <a:pt x="200273" y="53239"/>
                </a:cubicBezTo>
                <a:cubicBezTo>
                  <a:pt x="194714" y="53239"/>
                  <a:pt x="189155" y="49218"/>
                  <a:pt x="189155" y="43589"/>
                </a:cubicBezTo>
                <a:cubicBezTo>
                  <a:pt x="189155" y="38764"/>
                  <a:pt x="194714" y="34743"/>
                  <a:pt x="200273" y="34743"/>
                </a:cubicBezTo>
                <a:close/>
                <a:moveTo>
                  <a:pt x="125238" y="17551"/>
                </a:moveTo>
                <a:lnTo>
                  <a:pt x="125238" y="72838"/>
                </a:lnTo>
                <a:lnTo>
                  <a:pt x="271496" y="72838"/>
                </a:lnTo>
                <a:lnTo>
                  <a:pt x="271496" y="17551"/>
                </a:lnTo>
                <a:close/>
                <a:moveTo>
                  <a:pt x="125238" y="0"/>
                </a:moveTo>
                <a:lnTo>
                  <a:pt x="271496" y="0"/>
                </a:lnTo>
                <a:cubicBezTo>
                  <a:pt x="281130" y="0"/>
                  <a:pt x="289887" y="7898"/>
                  <a:pt x="289887" y="17551"/>
                </a:cubicBezTo>
                <a:lnTo>
                  <a:pt x="289887" y="54409"/>
                </a:lnTo>
                <a:lnTo>
                  <a:pt x="356448" y="54409"/>
                </a:lnTo>
                <a:cubicBezTo>
                  <a:pt x="378343" y="54409"/>
                  <a:pt x="396734" y="72838"/>
                  <a:pt x="396734" y="94778"/>
                </a:cubicBezTo>
                <a:lnTo>
                  <a:pt x="396734" y="607280"/>
                </a:lnTo>
                <a:cubicBezTo>
                  <a:pt x="396734" y="629220"/>
                  <a:pt x="378343" y="647649"/>
                  <a:pt x="356448" y="647649"/>
                </a:cubicBezTo>
                <a:lnTo>
                  <a:pt x="41162" y="647649"/>
                </a:lnTo>
                <a:cubicBezTo>
                  <a:pt x="18392" y="647649"/>
                  <a:pt x="0" y="629220"/>
                  <a:pt x="0" y="607280"/>
                </a:cubicBezTo>
                <a:lnTo>
                  <a:pt x="0" y="94778"/>
                </a:lnTo>
                <a:cubicBezTo>
                  <a:pt x="0" y="72838"/>
                  <a:pt x="18392" y="54409"/>
                  <a:pt x="41162" y="54409"/>
                </a:cubicBezTo>
                <a:lnTo>
                  <a:pt x="107723" y="54409"/>
                </a:lnTo>
                <a:lnTo>
                  <a:pt x="107723" y="17551"/>
                </a:lnTo>
                <a:cubicBezTo>
                  <a:pt x="107723" y="7898"/>
                  <a:pt x="115605" y="0"/>
                  <a:pt x="1252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5" name="Freeform 29">
            <a:extLst>
              <a:ext uri="{FF2B5EF4-FFF2-40B4-BE49-F238E27FC236}">
                <a16:creationId xmlns:a16="http://schemas.microsoft.com/office/drawing/2014/main" id="{D852CC61-F8AE-4F11-AD51-4721E8081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3662" y="8635437"/>
            <a:ext cx="4331231" cy="4335092"/>
          </a:xfrm>
          <a:custGeom>
            <a:avLst/>
            <a:gdLst>
              <a:gd name="T0" fmla="*/ 4948 w 4949"/>
              <a:gd name="T1" fmla="*/ 2475 h 4950"/>
              <a:gd name="T2" fmla="*/ 4948 w 4949"/>
              <a:gd name="T3" fmla="*/ 2475 h 4950"/>
              <a:gd name="T4" fmla="*/ 2474 w 4949"/>
              <a:gd name="T5" fmla="*/ 4949 h 4950"/>
              <a:gd name="T6" fmla="*/ 2474 w 4949"/>
              <a:gd name="T7" fmla="*/ 4949 h 4950"/>
              <a:gd name="T8" fmla="*/ 0 w 4949"/>
              <a:gd name="T9" fmla="*/ 2475 h 4950"/>
              <a:gd name="T10" fmla="*/ 0 w 4949"/>
              <a:gd name="T11" fmla="*/ 2475 h 4950"/>
              <a:gd name="T12" fmla="*/ 81 w 4949"/>
              <a:gd name="T13" fmla="*/ 1846 h 4950"/>
              <a:gd name="T14" fmla="*/ 81 w 4949"/>
              <a:gd name="T15" fmla="*/ 1846 h 4950"/>
              <a:gd name="T16" fmla="*/ 140 w 4949"/>
              <a:gd name="T17" fmla="*/ 1654 h 4950"/>
              <a:gd name="T18" fmla="*/ 140 w 4949"/>
              <a:gd name="T19" fmla="*/ 1654 h 4950"/>
              <a:gd name="T20" fmla="*/ 2474 w 4949"/>
              <a:gd name="T21" fmla="*/ 0 h 4950"/>
              <a:gd name="T22" fmla="*/ 2474 w 4949"/>
              <a:gd name="T23" fmla="*/ 0 h 4950"/>
              <a:gd name="T24" fmla="*/ 4809 w 4949"/>
              <a:gd name="T25" fmla="*/ 1654 h 4950"/>
              <a:gd name="T26" fmla="*/ 4809 w 4949"/>
              <a:gd name="T27" fmla="*/ 1654 h 4950"/>
              <a:gd name="T28" fmla="*/ 4868 w 4949"/>
              <a:gd name="T29" fmla="*/ 1846 h 4950"/>
              <a:gd name="T30" fmla="*/ 4868 w 4949"/>
              <a:gd name="T31" fmla="*/ 1846 h 4950"/>
              <a:gd name="T32" fmla="*/ 4948 w 4949"/>
              <a:gd name="T33" fmla="*/ 2475 h 4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49" h="4950">
                <a:moveTo>
                  <a:pt x="4948" y="2475"/>
                </a:moveTo>
                <a:lnTo>
                  <a:pt x="4948" y="2475"/>
                </a:lnTo>
                <a:cubicBezTo>
                  <a:pt x="4948" y="3841"/>
                  <a:pt x="3841" y="4949"/>
                  <a:pt x="2474" y="4949"/>
                </a:cubicBezTo>
                <a:lnTo>
                  <a:pt x="2474" y="4949"/>
                </a:lnTo>
                <a:cubicBezTo>
                  <a:pt x="1107" y="4949"/>
                  <a:pt x="0" y="3841"/>
                  <a:pt x="0" y="2475"/>
                </a:cubicBezTo>
                <a:lnTo>
                  <a:pt x="0" y="2475"/>
                </a:lnTo>
                <a:cubicBezTo>
                  <a:pt x="0" y="2258"/>
                  <a:pt x="29" y="2047"/>
                  <a:pt x="81" y="1846"/>
                </a:cubicBezTo>
                <a:lnTo>
                  <a:pt x="81" y="1846"/>
                </a:lnTo>
                <a:cubicBezTo>
                  <a:pt x="98" y="1781"/>
                  <a:pt x="118" y="1717"/>
                  <a:pt x="140" y="1654"/>
                </a:cubicBezTo>
                <a:lnTo>
                  <a:pt x="140" y="1654"/>
                </a:lnTo>
                <a:cubicBezTo>
                  <a:pt x="478" y="691"/>
                  <a:pt x="1395" y="0"/>
                  <a:pt x="2474" y="0"/>
                </a:cubicBezTo>
                <a:lnTo>
                  <a:pt x="2474" y="0"/>
                </a:lnTo>
                <a:cubicBezTo>
                  <a:pt x="3553" y="0"/>
                  <a:pt x="4470" y="691"/>
                  <a:pt x="4809" y="1654"/>
                </a:cubicBezTo>
                <a:lnTo>
                  <a:pt x="4809" y="1654"/>
                </a:lnTo>
                <a:cubicBezTo>
                  <a:pt x="4832" y="1717"/>
                  <a:pt x="4851" y="1781"/>
                  <a:pt x="4868" y="1846"/>
                </a:cubicBezTo>
                <a:lnTo>
                  <a:pt x="4868" y="1846"/>
                </a:lnTo>
                <a:cubicBezTo>
                  <a:pt x="4921" y="2047"/>
                  <a:pt x="4948" y="2258"/>
                  <a:pt x="4948" y="2475"/>
                </a:cubicBezTo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6" name="Freeform 30">
            <a:extLst>
              <a:ext uri="{FF2B5EF4-FFF2-40B4-BE49-F238E27FC236}">
                <a16:creationId xmlns:a16="http://schemas.microsoft.com/office/drawing/2014/main" id="{24B0DACE-5F28-4B0E-9356-E1552F5A3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6639" y="8523490"/>
            <a:ext cx="4381416" cy="1891536"/>
          </a:xfrm>
          <a:custGeom>
            <a:avLst/>
            <a:gdLst>
              <a:gd name="T0" fmla="*/ 5006 w 5007"/>
              <a:gd name="T1" fmla="*/ 1774 h 2162"/>
              <a:gd name="T2" fmla="*/ 5006 w 5007"/>
              <a:gd name="T3" fmla="*/ 1774 h 2162"/>
              <a:gd name="T4" fmla="*/ 2466 w 5007"/>
              <a:gd name="T5" fmla="*/ 2157 h 2162"/>
              <a:gd name="T6" fmla="*/ 2466 w 5007"/>
              <a:gd name="T7" fmla="*/ 2157 h 2162"/>
              <a:gd name="T8" fmla="*/ 0 w 5007"/>
              <a:gd name="T9" fmla="*/ 1774 h 2162"/>
              <a:gd name="T10" fmla="*/ 0 w 5007"/>
              <a:gd name="T11" fmla="*/ 1774 h 2162"/>
              <a:gd name="T12" fmla="*/ 2503 w 5007"/>
              <a:gd name="T13" fmla="*/ 0 h 2162"/>
              <a:gd name="T14" fmla="*/ 2503 w 5007"/>
              <a:gd name="T15" fmla="*/ 0 h 2162"/>
              <a:gd name="T16" fmla="*/ 5006 w 5007"/>
              <a:gd name="T17" fmla="*/ 1774 h 2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07" h="2162">
                <a:moveTo>
                  <a:pt x="5006" y="1774"/>
                </a:moveTo>
                <a:lnTo>
                  <a:pt x="5006" y="1774"/>
                </a:lnTo>
                <a:cubicBezTo>
                  <a:pt x="4414" y="1959"/>
                  <a:pt x="3538" y="2161"/>
                  <a:pt x="2466" y="2157"/>
                </a:cubicBezTo>
                <a:lnTo>
                  <a:pt x="2466" y="2157"/>
                </a:lnTo>
                <a:cubicBezTo>
                  <a:pt x="1430" y="2152"/>
                  <a:pt x="581" y="1956"/>
                  <a:pt x="0" y="1774"/>
                </a:cubicBezTo>
                <a:lnTo>
                  <a:pt x="0" y="1774"/>
                </a:lnTo>
                <a:cubicBezTo>
                  <a:pt x="374" y="714"/>
                  <a:pt x="1380" y="0"/>
                  <a:pt x="2503" y="0"/>
                </a:cubicBezTo>
                <a:lnTo>
                  <a:pt x="2503" y="0"/>
                </a:lnTo>
                <a:cubicBezTo>
                  <a:pt x="3660" y="0"/>
                  <a:pt x="4643" y="741"/>
                  <a:pt x="5006" y="177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7" name="Freeform 31">
            <a:extLst>
              <a:ext uri="{FF2B5EF4-FFF2-40B4-BE49-F238E27FC236}">
                <a16:creationId xmlns:a16="http://schemas.microsoft.com/office/drawing/2014/main" id="{D0FD869C-E729-4E17-8D72-9F33D734E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2514" y="8129742"/>
            <a:ext cx="1173524" cy="1173524"/>
          </a:xfrm>
          <a:custGeom>
            <a:avLst/>
            <a:gdLst>
              <a:gd name="T0" fmla="*/ 1340 w 1341"/>
              <a:gd name="T1" fmla="*/ 671 h 1342"/>
              <a:gd name="T2" fmla="*/ 1340 w 1341"/>
              <a:gd name="T3" fmla="*/ 671 h 1342"/>
              <a:gd name="T4" fmla="*/ 670 w 1341"/>
              <a:gd name="T5" fmla="*/ 1341 h 1342"/>
              <a:gd name="T6" fmla="*/ 670 w 1341"/>
              <a:gd name="T7" fmla="*/ 1341 h 1342"/>
              <a:gd name="T8" fmla="*/ 0 w 1341"/>
              <a:gd name="T9" fmla="*/ 671 h 1342"/>
              <a:gd name="T10" fmla="*/ 0 w 1341"/>
              <a:gd name="T11" fmla="*/ 671 h 1342"/>
              <a:gd name="T12" fmla="*/ 670 w 1341"/>
              <a:gd name="T13" fmla="*/ 0 h 1342"/>
              <a:gd name="T14" fmla="*/ 670 w 1341"/>
              <a:gd name="T15" fmla="*/ 0 h 1342"/>
              <a:gd name="T16" fmla="*/ 1340 w 1341"/>
              <a:gd name="T17" fmla="*/ 671 h 1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1" h="1342">
                <a:moveTo>
                  <a:pt x="1340" y="671"/>
                </a:moveTo>
                <a:lnTo>
                  <a:pt x="1340" y="671"/>
                </a:lnTo>
                <a:cubicBezTo>
                  <a:pt x="1340" y="1041"/>
                  <a:pt x="1040" y="1341"/>
                  <a:pt x="670" y="1341"/>
                </a:cubicBezTo>
                <a:lnTo>
                  <a:pt x="670" y="1341"/>
                </a:lnTo>
                <a:cubicBezTo>
                  <a:pt x="299" y="1341"/>
                  <a:pt x="0" y="1041"/>
                  <a:pt x="0" y="671"/>
                </a:cubicBezTo>
                <a:lnTo>
                  <a:pt x="0" y="671"/>
                </a:lnTo>
                <a:cubicBezTo>
                  <a:pt x="0" y="300"/>
                  <a:pt x="299" y="0"/>
                  <a:pt x="670" y="0"/>
                </a:cubicBezTo>
                <a:lnTo>
                  <a:pt x="670" y="0"/>
                </a:lnTo>
                <a:cubicBezTo>
                  <a:pt x="1040" y="0"/>
                  <a:pt x="1340" y="300"/>
                  <a:pt x="1340" y="6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8" name="Freeform 32">
            <a:extLst>
              <a:ext uri="{FF2B5EF4-FFF2-40B4-BE49-F238E27FC236}">
                <a16:creationId xmlns:a16="http://schemas.microsoft.com/office/drawing/2014/main" id="{8D44C45C-E4B6-4FD7-AACC-3DE902FA1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4979" y="8172204"/>
            <a:ext cx="1088598" cy="1088598"/>
          </a:xfrm>
          <a:custGeom>
            <a:avLst/>
            <a:gdLst>
              <a:gd name="T0" fmla="*/ 1244 w 1245"/>
              <a:gd name="T1" fmla="*/ 622 h 1244"/>
              <a:gd name="T2" fmla="*/ 1244 w 1245"/>
              <a:gd name="T3" fmla="*/ 622 h 1244"/>
              <a:gd name="T4" fmla="*/ 622 w 1245"/>
              <a:gd name="T5" fmla="*/ 1243 h 1244"/>
              <a:gd name="T6" fmla="*/ 622 w 1245"/>
              <a:gd name="T7" fmla="*/ 1243 h 1244"/>
              <a:gd name="T8" fmla="*/ 0 w 1245"/>
              <a:gd name="T9" fmla="*/ 622 h 1244"/>
              <a:gd name="T10" fmla="*/ 0 w 1245"/>
              <a:gd name="T11" fmla="*/ 622 h 1244"/>
              <a:gd name="T12" fmla="*/ 622 w 1245"/>
              <a:gd name="T13" fmla="*/ 0 h 1244"/>
              <a:gd name="T14" fmla="*/ 622 w 1245"/>
              <a:gd name="T15" fmla="*/ 0 h 1244"/>
              <a:gd name="T16" fmla="*/ 1244 w 1245"/>
              <a:gd name="T17" fmla="*/ 622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5" h="1244">
                <a:moveTo>
                  <a:pt x="1244" y="622"/>
                </a:moveTo>
                <a:lnTo>
                  <a:pt x="1244" y="622"/>
                </a:lnTo>
                <a:cubicBezTo>
                  <a:pt x="1244" y="964"/>
                  <a:pt x="966" y="1243"/>
                  <a:pt x="622" y="1243"/>
                </a:cubicBezTo>
                <a:lnTo>
                  <a:pt x="622" y="1243"/>
                </a:lnTo>
                <a:cubicBezTo>
                  <a:pt x="278" y="1243"/>
                  <a:pt x="0" y="964"/>
                  <a:pt x="0" y="622"/>
                </a:cubicBezTo>
                <a:lnTo>
                  <a:pt x="0" y="622"/>
                </a:lnTo>
                <a:cubicBezTo>
                  <a:pt x="0" y="278"/>
                  <a:pt x="278" y="0"/>
                  <a:pt x="622" y="0"/>
                </a:cubicBezTo>
                <a:lnTo>
                  <a:pt x="622" y="0"/>
                </a:lnTo>
                <a:cubicBezTo>
                  <a:pt x="966" y="0"/>
                  <a:pt x="1244" y="278"/>
                  <a:pt x="1244" y="62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EA6EE746-AB55-4448-98AE-ACD16C105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4315" y="8403820"/>
            <a:ext cx="607676" cy="624490"/>
          </a:xfrm>
          <a:custGeom>
            <a:avLst/>
            <a:gdLst>
              <a:gd name="connsiteX0" fmla="*/ 431261 w 607676"/>
              <a:gd name="connsiteY0" fmla="*/ 510739 h 624490"/>
              <a:gd name="connsiteX1" fmla="*/ 433863 w 607676"/>
              <a:gd name="connsiteY1" fmla="*/ 567441 h 624490"/>
              <a:gd name="connsiteX2" fmla="*/ 464218 w 607676"/>
              <a:gd name="connsiteY2" fmla="*/ 519462 h 624490"/>
              <a:gd name="connsiteX3" fmla="*/ 244248 w 607676"/>
              <a:gd name="connsiteY3" fmla="*/ 509557 h 624490"/>
              <a:gd name="connsiteX4" fmla="*/ 283729 w 607676"/>
              <a:gd name="connsiteY4" fmla="*/ 509557 h 624490"/>
              <a:gd name="connsiteX5" fmla="*/ 292503 w 607676"/>
              <a:gd name="connsiteY5" fmla="*/ 519208 h 624490"/>
              <a:gd name="connsiteX6" fmla="*/ 283729 w 607676"/>
              <a:gd name="connsiteY6" fmla="*/ 527983 h 624490"/>
              <a:gd name="connsiteX7" fmla="*/ 244248 w 607676"/>
              <a:gd name="connsiteY7" fmla="*/ 527983 h 624490"/>
              <a:gd name="connsiteX8" fmla="*/ 235475 w 607676"/>
              <a:gd name="connsiteY8" fmla="*/ 519208 h 624490"/>
              <a:gd name="connsiteX9" fmla="*/ 244248 w 607676"/>
              <a:gd name="connsiteY9" fmla="*/ 509557 h 624490"/>
              <a:gd name="connsiteX10" fmla="*/ 90715 w 607676"/>
              <a:gd name="connsiteY10" fmla="*/ 509557 h 624490"/>
              <a:gd name="connsiteX11" fmla="*/ 186344 w 607676"/>
              <a:gd name="connsiteY11" fmla="*/ 509557 h 624490"/>
              <a:gd name="connsiteX12" fmla="*/ 195995 w 607676"/>
              <a:gd name="connsiteY12" fmla="*/ 519208 h 624490"/>
              <a:gd name="connsiteX13" fmla="*/ 186344 w 607676"/>
              <a:gd name="connsiteY13" fmla="*/ 527983 h 624490"/>
              <a:gd name="connsiteX14" fmla="*/ 90715 w 607676"/>
              <a:gd name="connsiteY14" fmla="*/ 527983 h 624490"/>
              <a:gd name="connsiteX15" fmla="*/ 81064 w 607676"/>
              <a:gd name="connsiteY15" fmla="*/ 519208 h 624490"/>
              <a:gd name="connsiteX16" fmla="*/ 90715 w 607676"/>
              <a:gd name="connsiteY16" fmla="*/ 509557 h 624490"/>
              <a:gd name="connsiteX17" fmla="*/ 186214 w 607676"/>
              <a:gd name="connsiteY17" fmla="*/ 447792 h 624490"/>
              <a:gd name="connsiteX18" fmla="*/ 283873 w 607676"/>
              <a:gd name="connsiteY18" fmla="*/ 447792 h 624490"/>
              <a:gd name="connsiteX19" fmla="*/ 292516 w 607676"/>
              <a:gd name="connsiteY19" fmla="*/ 457903 h 624490"/>
              <a:gd name="connsiteX20" fmla="*/ 283873 w 607676"/>
              <a:gd name="connsiteY20" fmla="*/ 466176 h 624490"/>
              <a:gd name="connsiteX21" fmla="*/ 186214 w 607676"/>
              <a:gd name="connsiteY21" fmla="*/ 466176 h 624490"/>
              <a:gd name="connsiteX22" fmla="*/ 177572 w 607676"/>
              <a:gd name="connsiteY22" fmla="*/ 457903 h 624490"/>
              <a:gd name="connsiteX23" fmla="*/ 186214 w 607676"/>
              <a:gd name="connsiteY23" fmla="*/ 447792 h 624490"/>
              <a:gd name="connsiteX24" fmla="*/ 91340 w 607676"/>
              <a:gd name="connsiteY24" fmla="*/ 413511 h 624490"/>
              <a:gd name="connsiteX25" fmla="*/ 104113 w 607676"/>
              <a:gd name="connsiteY25" fmla="*/ 413511 h 624490"/>
              <a:gd name="connsiteX26" fmla="*/ 116886 w 607676"/>
              <a:gd name="connsiteY26" fmla="*/ 425611 h 624490"/>
              <a:gd name="connsiteX27" fmla="*/ 129659 w 607676"/>
              <a:gd name="connsiteY27" fmla="*/ 413511 h 624490"/>
              <a:gd name="connsiteX28" fmla="*/ 141581 w 607676"/>
              <a:gd name="connsiteY28" fmla="*/ 413511 h 624490"/>
              <a:gd name="connsiteX29" fmla="*/ 141581 w 607676"/>
              <a:gd name="connsiteY29" fmla="*/ 425611 h 624490"/>
              <a:gd name="connsiteX30" fmla="*/ 129659 w 607676"/>
              <a:gd name="connsiteY30" fmla="*/ 438575 h 624490"/>
              <a:gd name="connsiteX31" fmla="*/ 141581 w 607676"/>
              <a:gd name="connsiteY31" fmla="*/ 451538 h 624490"/>
              <a:gd name="connsiteX32" fmla="*/ 141581 w 607676"/>
              <a:gd name="connsiteY32" fmla="*/ 464502 h 624490"/>
              <a:gd name="connsiteX33" fmla="*/ 135620 w 607676"/>
              <a:gd name="connsiteY33" fmla="*/ 466231 h 624490"/>
              <a:gd name="connsiteX34" fmla="*/ 129659 w 607676"/>
              <a:gd name="connsiteY34" fmla="*/ 464502 h 624490"/>
              <a:gd name="connsiteX35" fmla="*/ 116886 w 607676"/>
              <a:gd name="connsiteY35" fmla="*/ 450674 h 624490"/>
              <a:gd name="connsiteX36" fmla="*/ 104113 w 607676"/>
              <a:gd name="connsiteY36" fmla="*/ 464502 h 624490"/>
              <a:gd name="connsiteX37" fmla="*/ 98152 w 607676"/>
              <a:gd name="connsiteY37" fmla="*/ 466231 h 624490"/>
              <a:gd name="connsiteX38" fmla="*/ 91340 w 607676"/>
              <a:gd name="connsiteY38" fmla="*/ 464502 h 624490"/>
              <a:gd name="connsiteX39" fmla="*/ 91340 w 607676"/>
              <a:gd name="connsiteY39" fmla="*/ 451538 h 624490"/>
              <a:gd name="connsiteX40" fmla="*/ 104964 w 607676"/>
              <a:gd name="connsiteY40" fmla="*/ 438575 h 624490"/>
              <a:gd name="connsiteX41" fmla="*/ 91340 w 607676"/>
              <a:gd name="connsiteY41" fmla="*/ 425611 h 624490"/>
              <a:gd name="connsiteX42" fmla="*/ 91340 w 607676"/>
              <a:gd name="connsiteY42" fmla="*/ 413511 h 624490"/>
              <a:gd name="connsiteX43" fmla="*/ 186214 w 607676"/>
              <a:gd name="connsiteY43" fmla="*/ 409190 h 624490"/>
              <a:gd name="connsiteX44" fmla="*/ 283873 w 607676"/>
              <a:gd name="connsiteY44" fmla="*/ 409190 h 624490"/>
              <a:gd name="connsiteX45" fmla="*/ 292516 w 607676"/>
              <a:gd name="connsiteY45" fmla="*/ 418842 h 624490"/>
              <a:gd name="connsiteX46" fmla="*/ 283873 w 607676"/>
              <a:gd name="connsiteY46" fmla="*/ 427616 h 624490"/>
              <a:gd name="connsiteX47" fmla="*/ 186214 w 607676"/>
              <a:gd name="connsiteY47" fmla="*/ 427616 h 624490"/>
              <a:gd name="connsiteX48" fmla="*/ 177572 w 607676"/>
              <a:gd name="connsiteY48" fmla="*/ 418842 h 624490"/>
              <a:gd name="connsiteX49" fmla="*/ 186214 w 607676"/>
              <a:gd name="connsiteY49" fmla="*/ 409190 h 624490"/>
              <a:gd name="connsiteX50" fmla="*/ 186214 w 607676"/>
              <a:gd name="connsiteY50" fmla="*/ 331984 h 624490"/>
              <a:gd name="connsiteX51" fmla="*/ 283873 w 607676"/>
              <a:gd name="connsiteY51" fmla="*/ 331984 h 624490"/>
              <a:gd name="connsiteX52" fmla="*/ 292516 w 607676"/>
              <a:gd name="connsiteY52" fmla="*/ 341636 h 624490"/>
              <a:gd name="connsiteX53" fmla="*/ 283873 w 607676"/>
              <a:gd name="connsiteY53" fmla="*/ 350410 h 624490"/>
              <a:gd name="connsiteX54" fmla="*/ 186214 w 607676"/>
              <a:gd name="connsiteY54" fmla="*/ 350410 h 624490"/>
              <a:gd name="connsiteX55" fmla="*/ 177572 w 607676"/>
              <a:gd name="connsiteY55" fmla="*/ 341636 h 624490"/>
              <a:gd name="connsiteX56" fmla="*/ 186214 w 607676"/>
              <a:gd name="connsiteY56" fmla="*/ 331984 h 624490"/>
              <a:gd name="connsiteX57" fmla="*/ 141344 w 607676"/>
              <a:gd name="connsiteY57" fmla="*/ 296838 h 624490"/>
              <a:gd name="connsiteX58" fmla="*/ 153816 w 607676"/>
              <a:gd name="connsiteY58" fmla="*/ 296838 h 624490"/>
              <a:gd name="connsiteX59" fmla="*/ 153816 w 607676"/>
              <a:gd name="connsiteY59" fmla="*/ 308938 h 624490"/>
              <a:gd name="connsiteX60" fmla="*/ 114620 w 607676"/>
              <a:gd name="connsiteY60" fmla="*/ 348693 h 624490"/>
              <a:gd name="connsiteX61" fmla="*/ 107493 w 607676"/>
              <a:gd name="connsiteY61" fmla="*/ 350422 h 624490"/>
              <a:gd name="connsiteX62" fmla="*/ 101257 w 607676"/>
              <a:gd name="connsiteY62" fmla="*/ 347829 h 624490"/>
              <a:gd name="connsiteX63" fmla="*/ 80768 w 607676"/>
              <a:gd name="connsiteY63" fmla="*/ 325358 h 624490"/>
              <a:gd name="connsiteX64" fmla="*/ 81659 w 607676"/>
              <a:gd name="connsiteY64" fmla="*/ 313259 h 624490"/>
              <a:gd name="connsiteX65" fmla="*/ 95021 w 607676"/>
              <a:gd name="connsiteY65" fmla="*/ 313259 h 624490"/>
              <a:gd name="connsiteX66" fmla="*/ 108384 w 607676"/>
              <a:gd name="connsiteY66" fmla="*/ 328815 h 624490"/>
              <a:gd name="connsiteX67" fmla="*/ 186214 w 607676"/>
              <a:gd name="connsiteY67" fmla="*/ 293381 h 624490"/>
              <a:gd name="connsiteX68" fmla="*/ 283873 w 607676"/>
              <a:gd name="connsiteY68" fmla="*/ 293381 h 624490"/>
              <a:gd name="connsiteX69" fmla="*/ 292516 w 607676"/>
              <a:gd name="connsiteY69" fmla="*/ 302573 h 624490"/>
              <a:gd name="connsiteX70" fmla="*/ 283873 w 607676"/>
              <a:gd name="connsiteY70" fmla="*/ 311765 h 624490"/>
              <a:gd name="connsiteX71" fmla="*/ 186214 w 607676"/>
              <a:gd name="connsiteY71" fmla="*/ 311765 h 624490"/>
              <a:gd name="connsiteX72" fmla="*/ 177572 w 607676"/>
              <a:gd name="connsiteY72" fmla="*/ 302573 h 624490"/>
              <a:gd name="connsiteX73" fmla="*/ 186214 w 607676"/>
              <a:gd name="connsiteY73" fmla="*/ 293381 h 624490"/>
              <a:gd name="connsiteX74" fmla="*/ 496308 w 607676"/>
              <a:gd name="connsiteY74" fmla="*/ 254271 h 624490"/>
              <a:gd name="connsiteX75" fmla="*/ 436465 w 607676"/>
              <a:gd name="connsiteY75" fmla="*/ 479334 h 624490"/>
              <a:gd name="connsiteX76" fmla="*/ 432128 w 607676"/>
              <a:gd name="connsiteY76" fmla="*/ 492419 h 624490"/>
              <a:gd name="connsiteX77" fmla="*/ 472024 w 607676"/>
              <a:gd name="connsiteY77" fmla="*/ 502888 h 624490"/>
              <a:gd name="connsiteX78" fmla="*/ 475493 w 607676"/>
              <a:gd name="connsiteY78" fmla="*/ 488930 h 624490"/>
              <a:gd name="connsiteX79" fmla="*/ 477228 w 607676"/>
              <a:gd name="connsiteY79" fmla="*/ 482824 h 624490"/>
              <a:gd name="connsiteX80" fmla="*/ 535336 w 607676"/>
              <a:gd name="connsiteY80" fmla="*/ 264739 h 624490"/>
              <a:gd name="connsiteX81" fmla="*/ 186214 w 607676"/>
              <a:gd name="connsiteY81" fmla="*/ 212317 h 624490"/>
              <a:gd name="connsiteX82" fmla="*/ 283873 w 607676"/>
              <a:gd name="connsiteY82" fmla="*/ 212317 h 624490"/>
              <a:gd name="connsiteX83" fmla="*/ 292516 w 607676"/>
              <a:gd name="connsiteY83" fmla="*/ 222427 h 624490"/>
              <a:gd name="connsiteX84" fmla="*/ 283873 w 607676"/>
              <a:gd name="connsiteY84" fmla="*/ 230698 h 624490"/>
              <a:gd name="connsiteX85" fmla="*/ 186214 w 607676"/>
              <a:gd name="connsiteY85" fmla="*/ 230698 h 624490"/>
              <a:gd name="connsiteX86" fmla="*/ 177572 w 607676"/>
              <a:gd name="connsiteY86" fmla="*/ 222427 h 624490"/>
              <a:gd name="connsiteX87" fmla="*/ 186214 w 607676"/>
              <a:gd name="connsiteY87" fmla="*/ 212317 h 624490"/>
              <a:gd name="connsiteX88" fmla="*/ 141344 w 607676"/>
              <a:gd name="connsiteY88" fmla="*/ 177972 h 624490"/>
              <a:gd name="connsiteX89" fmla="*/ 153816 w 607676"/>
              <a:gd name="connsiteY89" fmla="*/ 177972 h 624490"/>
              <a:gd name="connsiteX90" fmla="*/ 153816 w 607676"/>
              <a:gd name="connsiteY90" fmla="*/ 189893 h 624490"/>
              <a:gd name="connsiteX91" fmla="*/ 114620 w 607676"/>
              <a:gd name="connsiteY91" fmla="*/ 228211 h 624490"/>
              <a:gd name="connsiteX92" fmla="*/ 107493 w 607676"/>
              <a:gd name="connsiteY92" fmla="*/ 230765 h 624490"/>
              <a:gd name="connsiteX93" fmla="*/ 101257 w 607676"/>
              <a:gd name="connsiteY93" fmla="*/ 228211 h 624490"/>
              <a:gd name="connsiteX94" fmla="*/ 80768 w 607676"/>
              <a:gd name="connsiteY94" fmla="*/ 206072 h 624490"/>
              <a:gd name="connsiteX95" fmla="*/ 81659 w 607676"/>
              <a:gd name="connsiteY95" fmla="*/ 194150 h 624490"/>
              <a:gd name="connsiteX96" fmla="*/ 95021 w 607676"/>
              <a:gd name="connsiteY96" fmla="*/ 194150 h 624490"/>
              <a:gd name="connsiteX97" fmla="*/ 108384 w 607676"/>
              <a:gd name="connsiteY97" fmla="*/ 209478 h 624490"/>
              <a:gd name="connsiteX98" fmla="*/ 186214 w 607676"/>
              <a:gd name="connsiteY98" fmla="*/ 173714 h 624490"/>
              <a:gd name="connsiteX99" fmla="*/ 283873 w 607676"/>
              <a:gd name="connsiteY99" fmla="*/ 173714 h 624490"/>
              <a:gd name="connsiteX100" fmla="*/ 292516 w 607676"/>
              <a:gd name="connsiteY100" fmla="*/ 182904 h 624490"/>
              <a:gd name="connsiteX101" fmla="*/ 283873 w 607676"/>
              <a:gd name="connsiteY101" fmla="*/ 192095 h 624490"/>
              <a:gd name="connsiteX102" fmla="*/ 186214 w 607676"/>
              <a:gd name="connsiteY102" fmla="*/ 192095 h 624490"/>
              <a:gd name="connsiteX103" fmla="*/ 177572 w 607676"/>
              <a:gd name="connsiteY103" fmla="*/ 182904 h 624490"/>
              <a:gd name="connsiteX104" fmla="*/ 186214 w 607676"/>
              <a:gd name="connsiteY104" fmla="*/ 173714 h 624490"/>
              <a:gd name="connsiteX105" fmla="*/ 531867 w 607676"/>
              <a:gd name="connsiteY105" fmla="*/ 122548 h 624490"/>
              <a:gd name="connsiteX106" fmla="*/ 500644 w 607676"/>
              <a:gd name="connsiteY106" fmla="*/ 237697 h 624490"/>
              <a:gd name="connsiteX107" fmla="*/ 539672 w 607676"/>
              <a:gd name="connsiteY107" fmla="*/ 248165 h 624490"/>
              <a:gd name="connsiteX108" fmla="*/ 570895 w 607676"/>
              <a:gd name="connsiteY108" fmla="*/ 133016 h 624490"/>
              <a:gd name="connsiteX109" fmla="*/ 68886 w 607676"/>
              <a:gd name="connsiteY109" fmla="*/ 115452 h 624490"/>
              <a:gd name="connsiteX110" fmla="*/ 56678 w 607676"/>
              <a:gd name="connsiteY110" fmla="*/ 127697 h 624490"/>
              <a:gd name="connsiteX111" fmla="*/ 56678 w 607676"/>
              <a:gd name="connsiteY111" fmla="*/ 555394 h 624490"/>
              <a:gd name="connsiteX112" fmla="*/ 68886 w 607676"/>
              <a:gd name="connsiteY112" fmla="*/ 567639 h 624490"/>
              <a:gd name="connsiteX113" fmla="*/ 300829 w 607676"/>
              <a:gd name="connsiteY113" fmla="*/ 567639 h 624490"/>
              <a:gd name="connsiteX114" fmla="*/ 312165 w 607676"/>
              <a:gd name="connsiteY114" fmla="*/ 555394 h 624490"/>
              <a:gd name="connsiteX115" fmla="*/ 312165 w 607676"/>
              <a:gd name="connsiteY115" fmla="*/ 127697 h 624490"/>
              <a:gd name="connsiteX116" fmla="*/ 300829 w 607676"/>
              <a:gd name="connsiteY116" fmla="*/ 115452 h 624490"/>
              <a:gd name="connsiteX117" fmla="*/ 286878 w 607676"/>
              <a:gd name="connsiteY117" fmla="*/ 115452 h 624490"/>
              <a:gd name="connsiteX118" fmla="*/ 283390 w 607676"/>
              <a:gd name="connsiteY118" fmla="*/ 126822 h 624490"/>
              <a:gd name="connsiteX119" fmla="*/ 268567 w 607676"/>
              <a:gd name="connsiteY119" fmla="*/ 135569 h 624490"/>
              <a:gd name="connsiteX120" fmla="*/ 101148 w 607676"/>
              <a:gd name="connsiteY120" fmla="*/ 135569 h 624490"/>
              <a:gd name="connsiteX121" fmla="*/ 85453 w 607676"/>
              <a:gd name="connsiteY121" fmla="*/ 126822 h 624490"/>
              <a:gd name="connsiteX122" fmla="*/ 82837 w 607676"/>
              <a:gd name="connsiteY122" fmla="*/ 115452 h 624490"/>
              <a:gd name="connsiteX123" fmla="*/ 535336 w 607676"/>
              <a:gd name="connsiteY123" fmla="*/ 105974 h 624490"/>
              <a:gd name="connsiteX124" fmla="*/ 576099 w 607676"/>
              <a:gd name="connsiteY124" fmla="*/ 116442 h 624490"/>
              <a:gd name="connsiteX125" fmla="*/ 588241 w 607676"/>
              <a:gd name="connsiteY125" fmla="*/ 136506 h 624490"/>
              <a:gd name="connsiteX126" fmla="*/ 587373 w 607676"/>
              <a:gd name="connsiteY126" fmla="*/ 139995 h 624490"/>
              <a:gd name="connsiteX127" fmla="*/ 602985 w 607676"/>
              <a:gd name="connsiteY127" fmla="*/ 153952 h 624490"/>
              <a:gd name="connsiteX128" fmla="*/ 606454 w 607676"/>
              <a:gd name="connsiteY128" fmla="*/ 180122 h 624490"/>
              <a:gd name="connsiteX129" fmla="*/ 557886 w 607676"/>
              <a:gd name="connsiteY129" fmla="*/ 363313 h 624490"/>
              <a:gd name="connsiteX130" fmla="*/ 540540 w 607676"/>
              <a:gd name="connsiteY130" fmla="*/ 358952 h 624490"/>
              <a:gd name="connsiteX131" fmla="*/ 589975 w 607676"/>
              <a:gd name="connsiteY131" fmla="*/ 175761 h 624490"/>
              <a:gd name="connsiteX132" fmla="*/ 588241 w 607676"/>
              <a:gd name="connsiteY132" fmla="*/ 163548 h 624490"/>
              <a:gd name="connsiteX133" fmla="*/ 582170 w 607676"/>
              <a:gd name="connsiteY133" fmla="*/ 157442 h 624490"/>
              <a:gd name="connsiteX134" fmla="*/ 538805 w 607676"/>
              <a:gd name="connsiteY134" fmla="*/ 321441 h 624490"/>
              <a:gd name="connsiteX135" fmla="*/ 549213 w 607676"/>
              <a:gd name="connsiteY135" fmla="*/ 320569 h 624490"/>
              <a:gd name="connsiteX136" fmla="*/ 550080 w 607676"/>
              <a:gd name="connsiteY136" fmla="*/ 320569 h 624490"/>
              <a:gd name="connsiteX137" fmla="*/ 540540 w 607676"/>
              <a:gd name="connsiteY137" fmla="*/ 358952 h 624490"/>
              <a:gd name="connsiteX138" fmla="*/ 539672 w 607676"/>
              <a:gd name="connsiteY138" fmla="*/ 358952 h 624490"/>
              <a:gd name="connsiteX139" fmla="*/ 530132 w 607676"/>
              <a:gd name="connsiteY139" fmla="*/ 352845 h 624490"/>
              <a:gd name="connsiteX140" fmla="*/ 491104 w 607676"/>
              <a:gd name="connsiteY140" fmla="*/ 499398 h 624490"/>
              <a:gd name="connsiteX141" fmla="*/ 486768 w 607676"/>
              <a:gd name="connsiteY141" fmla="*/ 516845 h 624490"/>
              <a:gd name="connsiteX142" fmla="*/ 485033 w 607676"/>
              <a:gd name="connsiteY142" fmla="*/ 518590 h 624490"/>
              <a:gd name="connsiteX143" fmla="*/ 443403 w 607676"/>
              <a:gd name="connsiteY143" fmla="*/ 586632 h 624490"/>
              <a:gd name="connsiteX144" fmla="*/ 431261 w 607676"/>
              <a:gd name="connsiteY144" fmla="*/ 593611 h 624490"/>
              <a:gd name="connsiteX145" fmla="*/ 426925 w 607676"/>
              <a:gd name="connsiteY145" fmla="*/ 591866 h 624490"/>
              <a:gd name="connsiteX146" fmla="*/ 416517 w 607676"/>
              <a:gd name="connsiteY146" fmla="*/ 578781 h 624490"/>
              <a:gd name="connsiteX147" fmla="*/ 413048 w 607676"/>
              <a:gd name="connsiteY147" fmla="*/ 498526 h 624490"/>
              <a:gd name="connsiteX148" fmla="*/ 413915 w 607676"/>
              <a:gd name="connsiteY148" fmla="*/ 496781 h 624490"/>
              <a:gd name="connsiteX149" fmla="*/ 415650 w 607676"/>
              <a:gd name="connsiteY149" fmla="*/ 488930 h 624490"/>
              <a:gd name="connsiteX150" fmla="*/ 417384 w 607676"/>
              <a:gd name="connsiteY150" fmla="*/ 480207 h 624490"/>
              <a:gd name="connsiteX151" fmla="*/ 421721 w 607676"/>
              <a:gd name="connsiteY151" fmla="*/ 467994 h 624490"/>
              <a:gd name="connsiteX152" fmla="*/ 514521 w 607676"/>
              <a:gd name="connsiteY152" fmla="*/ 117314 h 624490"/>
              <a:gd name="connsiteX153" fmla="*/ 522327 w 607676"/>
              <a:gd name="connsiteY153" fmla="*/ 106846 h 624490"/>
              <a:gd name="connsiteX154" fmla="*/ 535336 w 607676"/>
              <a:gd name="connsiteY154" fmla="*/ 105974 h 624490"/>
              <a:gd name="connsiteX155" fmla="*/ 108124 w 607676"/>
              <a:gd name="connsiteY155" fmla="*/ 96210 h 624490"/>
              <a:gd name="connsiteX156" fmla="*/ 100276 w 607676"/>
              <a:gd name="connsiteY156" fmla="*/ 117201 h 624490"/>
              <a:gd name="connsiteX157" fmla="*/ 101148 w 607676"/>
              <a:gd name="connsiteY157" fmla="*/ 117201 h 624490"/>
              <a:gd name="connsiteX158" fmla="*/ 268567 w 607676"/>
              <a:gd name="connsiteY158" fmla="*/ 117201 h 624490"/>
              <a:gd name="connsiteX159" fmla="*/ 269303 w 607676"/>
              <a:gd name="connsiteY159" fmla="*/ 116873 h 624490"/>
              <a:gd name="connsiteX160" fmla="*/ 269439 w 607676"/>
              <a:gd name="connsiteY160" fmla="*/ 117201 h 624490"/>
              <a:gd name="connsiteX161" fmla="*/ 276414 w 607676"/>
              <a:gd name="connsiteY161" fmla="*/ 113703 h 624490"/>
              <a:gd name="connsiteX162" fmla="*/ 269303 w 607676"/>
              <a:gd name="connsiteY162" fmla="*/ 116873 h 624490"/>
              <a:gd name="connsiteX163" fmla="*/ 260719 w 607676"/>
              <a:gd name="connsiteY163" fmla="*/ 96210 h 624490"/>
              <a:gd name="connsiteX164" fmla="*/ 38367 w 607676"/>
              <a:gd name="connsiteY164" fmla="*/ 76968 h 624490"/>
              <a:gd name="connsiteX165" fmla="*/ 18311 w 607676"/>
              <a:gd name="connsiteY165" fmla="*/ 97085 h 624490"/>
              <a:gd name="connsiteX166" fmla="*/ 18311 w 607676"/>
              <a:gd name="connsiteY166" fmla="*/ 586881 h 624490"/>
              <a:gd name="connsiteX167" fmla="*/ 38367 w 607676"/>
              <a:gd name="connsiteY167" fmla="*/ 606998 h 624490"/>
              <a:gd name="connsiteX168" fmla="*/ 330476 w 607676"/>
              <a:gd name="connsiteY168" fmla="*/ 606998 h 624490"/>
              <a:gd name="connsiteX169" fmla="*/ 351404 w 607676"/>
              <a:gd name="connsiteY169" fmla="*/ 586881 h 624490"/>
              <a:gd name="connsiteX170" fmla="*/ 351404 w 607676"/>
              <a:gd name="connsiteY170" fmla="*/ 97085 h 624490"/>
              <a:gd name="connsiteX171" fmla="*/ 330476 w 607676"/>
              <a:gd name="connsiteY171" fmla="*/ 76968 h 624490"/>
              <a:gd name="connsiteX172" fmla="*/ 272054 w 607676"/>
              <a:gd name="connsiteY172" fmla="*/ 76968 h 624490"/>
              <a:gd name="connsiteX173" fmla="*/ 280774 w 607676"/>
              <a:gd name="connsiteY173" fmla="*/ 97959 h 624490"/>
              <a:gd name="connsiteX174" fmla="*/ 300829 w 607676"/>
              <a:gd name="connsiteY174" fmla="*/ 97959 h 624490"/>
              <a:gd name="connsiteX175" fmla="*/ 329604 w 607676"/>
              <a:gd name="connsiteY175" fmla="*/ 127697 h 624490"/>
              <a:gd name="connsiteX176" fmla="*/ 329604 w 607676"/>
              <a:gd name="connsiteY176" fmla="*/ 555394 h 624490"/>
              <a:gd name="connsiteX177" fmla="*/ 300829 w 607676"/>
              <a:gd name="connsiteY177" fmla="*/ 586006 h 624490"/>
              <a:gd name="connsiteX178" fmla="*/ 68886 w 607676"/>
              <a:gd name="connsiteY178" fmla="*/ 586006 h 624490"/>
              <a:gd name="connsiteX179" fmla="*/ 39239 w 607676"/>
              <a:gd name="connsiteY179" fmla="*/ 555394 h 624490"/>
              <a:gd name="connsiteX180" fmla="*/ 39239 w 607676"/>
              <a:gd name="connsiteY180" fmla="*/ 127697 h 624490"/>
              <a:gd name="connsiteX181" fmla="*/ 68886 w 607676"/>
              <a:gd name="connsiteY181" fmla="*/ 97959 h 624490"/>
              <a:gd name="connsiteX182" fmla="*/ 88941 w 607676"/>
              <a:gd name="connsiteY182" fmla="*/ 97959 h 624490"/>
              <a:gd name="connsiteX183" fmla="*/ 96789 w 607676"/>
              <a:gd name="connsiteY183" fmla="*/ 76968 h 624490"/>
              <a:gd name="connsiteX184" fmla="*/ 186345 w 607676"/>
              <a:gd name="connsiteY184" fmla="*/ 34744 h 624490"/>
              <a:gd name="connsiteX185" fmla="*/ 195995 w 607676"/>
              <a:gd name="connsiteY185" fmla="*/ 44394 h 624490"/>
              <a:gd name="connsiteX186" fmla="*/ 186345 w 607676"/>
              <a:gd name="connsiteY186" fmla="*/ 53240 h 624490"/>
              <a:gd name="connsiteX187" fmla="*/ 177572 w 607676"/>
              <a:gd name="connsiteY187" fmla="*/ 44394 h 624490"/>
              <a:gd name="connsiteX188" fmla="*/ 186345 w 607676"/>
              <a:gd name="connsiteY188" fmla="*/ 34744 h 624490"/>
              <a:gd name="connsiteX189" fmla="*/ 115100 w 607676"/>
              <a:gd name="connsiteY189" fmla="*/ 17493 h 624490"/>
              <a:gd name="connsiteX190" fmla="*/ 115100 w 607676"/>
              <a:gd name="connsiteY190" fmla="*/ 78717 h 624490"/>
              <a:gd name="connsiteX191" fmla="*/ 253743 w 607676"/>
              <a:gd name="connsiteY191" fmla="*/ 78717 h 624490"/>
              <a:gd name="connsiteX192" fmla="*/ 253743 w 607676"/>
              <a:gd name="connsiteY192" fmla="*/ 17493 h 624490"/>
              <a:gd name="connsiteX193" fmla="*/ 114228 w 607676"/>
              <a:gd name="connsiteY193" fmla="*/ 0 h 624490"/>
              <a:gd name="connsiteX194" fmla="*/ 254615 w 607676"/>
              <a:gd name="connsiteY194" fmla="*/ 0 h 624490"/>
              <a:gd name="connsiteX195" fmla="*/ 271182 w 607676"/>
              <a:gd name="connsiteY195" fmla="*/ 17493 h 624490"/>
              <a:gd name="connsiteX196" fmla="*/ 271182 w 607676"/>
              <a:gd name="connsiteY196" fmla="*/ 58601 h 624490"/>
              <a:gd name="connsiteX197" fmla="*/ 330476 w 607676"/>
              <a:gd name="connsiteY197" fmla="*/ 58601 h 624490"/>
              <a:gd name="connsiteX198" fmla="*/ 369715 w 607676"/>
              <a:gd name="connsiteY198" fmla="*/ 97085 h 624490"/>
              <a:gd name="connsiteX199" fmla="*/ 369715 w 607676"/>
              <a:gd name="connsiteY199" fmla="*/ 586881 h 624490"/>
              <a:gd name="connsiteX200" fmla="*/ 330476 w 607676"/>
              <a:gd name="connsiteY200" fmla="*/ 624490 h 624490"/>
              <a:gd name="connsiteX201" fmla="*/ 38367 w 607676"/>
              <a:gd name="connsiteY201" fmla="*/ 624490 h 624490"/>
              <a:gd name="connsiteX202" fmla="*/ 0 w 607676"/>
              <a:gd name="connsiteY202" fmla="*/ 586881 h 624490"/>
              <a:gd name="connsiteX203" fmla="*/ 0 w 607676"/>
              <a:gd name="connsiteY203" fmla="*/ 97085 h 624490"/>
              <a:gd name="connsiteX204" fmla="*/ 38367 w 607676"/>
              <a:gd name="connsiteY204" fmla="*/ 58601 h 624490"/>
              <a:gd name="connsiteX205" fmla="*/ 97661 w 607676"/>
              <a:gd name="connsiteY205" fmla="*/ 58601 h 624490"/>
              <a:gd name="connsiteX206" fmla="*/ 97661 w 607676"/>
              <a:gd name="connsiteY206" fmla="*/ 17493 h 624490"/>
              <a:gd name="connsiteX207" fmla="*/ 114228 w 607676"/>
              <a:gd name="connsiteY207" fmla="*/ 0 h 62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</a:cxnLst>
            <a:rect l="l" t="t" r="r" b="b"/>
            <a:pathLst>
              <a:path w="607676" h="624490">
                <a:moveTo>
                  <a:pt x="431261" y="510739"/>
                </a:moveTo>
                <a:lnTo>
                  <a:pt x="433863" y="567441"/>
                </a:lnTo>
                <a:lnTo>
                  <a:pt x="464218" y="519462"/>
                </a:lnTo>
                <a:close/>
                <a:moveTo>
                  <a:pt x="244248" y="509557"/>
                </a:moveTo>
                <a:lnTo>
                  <a:pt x="283729" y="509557"/>
                </a:lnTo>
                <a:cubicBezTo>
                  <a:pt x="288993" y="509557"/>
                  <a:pt x="292503" y="513944"/>
                  <a:pt x="292503" y="519208"/>
                </a:cubicBezTo>
                <a:cubicBezTo>
                  <a:pt x="292503" y="523596"/>
                  <a:pt x="288993" y="527983"/>
                  <a:pt x="283729" y="527983"/>
                </a:cubicBezTo>
                <a:lnTo>
                  <a:pt x="244248" y="527983"/>
                </a:lnTo>
                <a:cubicBezTo>
                  <a:pt x="238984" y="527983"/>
                  <a:pt x="235475" y="523596"/>
                  <a:pt x="235475" y="519208"/>
                </a:cubicBezTo>
                <a:cubicBezTo>
                  <a:pt x="235475" y="513944"/>
                  <a:pt x="238984" y="509557"/>
                  <a:pt x="244248" y="509557"/>
                </a:cubicBezTo>
                <a:close/>
                <a:moveTo>
                  <a:pt x="90715" y="509557"/>
                </a:moveTo>
                <a:lnTo>
                  <a:pt x="186344" y="509557"/>
                </a:lnTo>
                <a:cubicBezTo>
                  <a:pt x="192485" y="509557"/>
                  <a:pt x="195995" y="513944"/>
                  <a:pt x="195995" y="519208"/>
                </a:cubicBezTo>
                <a:cubicBezTo>
                  <a:pt x="195995" y="523596"/>
                  <a:pt x="192485" y="527983"/>
                  <a:pt x="186344" y="527983"/>
                </a:cubicBezTo>
                <a:lnTo>
                  <a:pt x="90715" y="527983"/>
                </a:lnTo>
                <a:cubicBezTo>
                  <a:pt x="85451" y="527983"/>
                  <a:pt x="81064" y="523596"/>
                  <a:pt x="81064" y="519208"/>
                </a:cubicBezTo>
                <a:cubicBezTo>
                  <a:pt x="81064" y="513944"/>
                  <a:pt x="85451" y="509557"/>
                  <a:pt x="90715" y="509557"/>
                </a:cubicBezTo>
                <a:close/>
                <a:moveTo>
                  <a:pt x="186214" y="447792"/>
                </a:moveTo>
                <a:lnTo>
                  <a:pt x="283873" y="447792"/>
                </a:lnTo>
                <a:cubicBezTo>
                  <a:pt x="289059" y="447792"/>
                  <a:pt x="292516" y="452388"/>
                  <a:pt x="292516" y="457903"/>
                </a:cubicBezTo>
                <a:cubicBezTo>
                  <a:pt x="292516" y="462499"/>
                  <a:pt x="289059" y="466176"/>
                  <a:pt x="283873" y="466176"/>
                </a:cubicBezTo>
                <a:lnTo>
                  <a:pt x="186214" y="466176"/>
                </a:lnTo>
                <a:cubicBezTo>
                  <a:pt x="181893" y="466176"/>
                  <a:pt x="177572" y="462499"/>
                  <a:pt x="177572" y="457903"/>
                </a:cubicBezTo>
                <a:cubicBezTo>
                  <a:pt x="177572" y="452388"/>
                  <a:pt x="181893" y="447792"/>
                  <a:pt x="186214" y="447792"/>
                </a:cubicBezTo>
                <a:close/>
                <a:moveTo>
                  <a:pt x="91340" y="413511"/>
                </a:moveTo>
                <a:cubicBezTo>
                  <a:pt x="95597" y="409190"/>
                  <a:pt x="100707" y="409190"/>
                  <a:pt x="104113" y="413511"/>
                </a:cubicBezTo>
                <a:lnTo>
                  <a:pt x="116886" y="425611"/>
                </a:lnTo>
                <a:lnTo>
                  <a:pt x="129659" y="413511"/>
                </a:lnTo>
                <a:cubicBezTo>
                  <a:pt x="133065" y="409190"/>
                  <a:pt x="139026" y="409190"/>
                  <a:pt x="141581" y="413511"/>
                </a:cubicBezTo>
                <a:cubicBezTo>
                  <a:pt x="145838" y="416104"/>
                  <a:pt x="145838" y="422154"/>
                  <a:pt x="141581" y="425611"/>
                </a:cubicBezTo>
                <a:lnTo>
                  <a:pt x="129659" y="438575"/>
                </a:lnTo>
                <a:lnTo>
                  <a:pt x="141581" y="451538"/>
                </a:lnTo>
                <a:cubicBezTo>
                  <a:pt x="145838" y="454995"/>
                  <a:pt x="145838" y="460181"/>
                  <a:pt x="141581" y="464502"/>
                </a:cubicBezTo>
                <a:cubicBezTo>
                  <a:pt x="140729" y="465366"/>
                  <a:pt x="138175" y="466231"/>
                  <a:pt x="135620" y="466231"/>
                </a:cubicBezTo>
                <a:cubicBezTo>
                  <a:pt x="133917" y="466231"/>
                  <a:pt x="132214" y="465366"/>
                  <a:pt x="129659" y="464502"/>
                </a:cubicBezTo>
                <a:lnTo>
                  <a:pt x="116886" y="450674"/>
                </a:lnTo>
                <a:lnTo>
                  <a:pt x="104113" y="464502"/>
                </a:lnTo>
                <a:cubicBezTo>
                  <a:pt x="102410" y="465366"/>
                  <a:pt x="100707" y="466231"/>
                  <a:pt x="98152" y="466231"/>
                </a:cubicBezTo>
                <a:cubicBezTo>
                  <a:pt x="96449" y="466231"/>
                  <a:pt x="93894" y="465366"/>
                  <a:pt x="91340" y="464502"/>
                </a:cubicBezTo>
                <a:cubicBezTo>
                  <a:pt x="88785" y="460181"/>
                  <a:pt x="88785" y="454995"/>
                  <a:pt x="91340" y="451538"/>
                </a:cubicBezTo>
                <a:lnTo>
                  <a:pt x="104964" y="438575"/>
                </a:lnTo>
                <a:lnTo>
                  <a:pt x="91340" y="425611"/>
                </a:lnTo>
                <a:cubicBezTo>
                  <a:pt x="88785" y="422154"/>
                  <a:pt x="88785" y="416104"/>
                  <a:pt x="91340" y="413511"/>
                </a:cubicBezTo>
                <a:close/>
                <a:moveTo>
                  <a:pt x="186214" y="409190"/>
                </a:moveTo>
                <a:lnTo>
                  <a:pt x="283873" y="409190"/>
                </a:lnTo>
                <a:cubicBezTo>
                  <a:pt x="289059" y="409190"/>
                  <a:pt x="292516" y="413577"/>
                  <a:pt x="292516" y="418842"/>
                </a:cubicBezTo>
                <a:cubicBezTo>
                  <a:pt x="292516" y="423229"/>
                  <a:pt x="289059" y="427616"/>
                  <a:pt x="283873" y="427616"/>
                </a:cubicBezTo>
                <a:lnTo>
                  <a:pt x="186214" y="427616"/>
                </a:lnTo>
                <a:cubicBezTo>
                  <a:pt x="181893" y="427616"/>
                  <a:pt x="177572" y="423229"/>
                  <a:pt x="177572" y="418842"/>
                </a:cubicBezTo>
                <a:cubicBezTo>
                  <a:pt x="177572" y="413577"/>
                  <a:pt x="181893" y="409190"/>
                  <a:pt x="186214" y="409190"/>
                </a:cubicBezTo>
                <a:close/>
                <a:moveTo>
                  <a:pt x="186214" y="331984"/>
                </a:moveTo>
                <a:lnTo>
                  <a:pt x="283873" y="331984"/>
                </a:lnTo>
                <a:cubicBezTo>
                  <a:pt x="289059" y="331984"/>
                  <a:pt x="292516" y="337248"/>
                  <a:pt x="292516" y="341636"/>
                </a:cubicBezTo>
                <a:cubicBezTo>
                  <a:pt x="292516" y="346900"/>
                  <a:pt x="289059" y="350410"/>
                  <a:pt x="283873" y="350410"/>
                </a:cubicBezTo>
                <a:lnTo>
                  <a:pt x="186214" y="350410"/>
                </a:lnTo>
                <a:cubicBezTo>
                  <a:pt x="181893" y="350410"/>
                  <a:pt x="177572" y="346900"/>
                  <a:pt x="177572" y="341636"/>
                </a:cubicBezTo>
                <a:cubicBezTo>
                  <a:pt x="177572" y="337248"/>
                  <a:pt x="181893" y="331984"/>
                  <a:pt x="186214" y="331984"/>
                </a:cubicBezTo>
                <a:close/>
                <a:moveTo>
                  <a:pt x="141344" y="296838"/>
                </a:moveTo>
                <a:cubicBezTo>
                  <a:pt x="144017" y="293381"/>
                  <a:pt x="150253" y="293381"/>
                  <a:pt x="153816" y="296838"/>
                </a:cubicBezTo>
                <a:cubicBezTo>
                  <a:pt x="157379" y="300295"/>
                  <a:pt x="157379" y="305481"/>
                  <a:pt x="153816" y="308938"/>
                </a:cubicBezTo>
                <a:lnTo>
                  <a:pt x="114620" y="348693"/>
                </a:lnTo>
                <a:cubicBezTo>
                  <a:pt x="112838" y="349557"/>
                  <a:pt x="110165" y="350422"/>
                  <a:pt x="107493" y="350422"/>
                </a:cubicBezTo>
                <a:cubicBezTo>
                  <a:pt x="104821" y="350422"/>
                  <a:pt x="102148" y="349557"/>
                  <a:pt x="101257" y="347829"/>
                </a:cubicBezTo>
                <a:lnTo>
                  <a:pt x="80768" y="325358"/>
                </a:lnTo>
                <a:cubicBezTo>
                  <a:pt x="77205" y="321901"/>
                  <a:pt x="77205" y="316716"/>
                  <a:pt x="81659" y="313259"/>
                </a:cubicBezTo>
                <a:cubicBezTo>
                  <a:pt x="85222" y="309802"/>
                  <a:pt x="90567" y="310666"/>
                  <a:pt x="95021" y="313259"/>
                </a:cubicBezTo>
                <a:lnTo>
                  <a:pt x="108384" y="328815"/>
                </a:lnTo>
                <a:close/>
                <a:moveTo>
                  <a:pt x="186214" y="293381"/>
                </a:moveTo>
                <a:lnTo>
                  <a:pt x="283873" y="293381"/>
                </a:lnTo>
                <a:cubicBezTo>
                  <a:pt x="289059" y="293381"/>
                  <a:pt x="292516" y="297058"/>
                  <a:pt x="292516" y="302573"/>
                </a:cubicBezTo>
                <a:cubicBezTo>
                  <a:pt x="292516" y="307169"/>
                  <a:pt x="289059" y="311765"/>
                  <a:pt x="283873" y="311765"/>
                </a:cubicBezTo>
                <a:lnTo>
                  <a:pt x="186214" y="311765"/>
                </a:lnTo>
                <a:cubicBezTo>
                  <a:pt x="181893" y="311765"/>
                  <a:pt x="177572" y="307169"/>
                  <a:pt x="177572" y="302573"/>
                </a:cubicBezTo>
                <a:cubicBezTo>
                  <a:pt x="177572" y="297058"/>
                  <a:pt x="181893" y="293381"/>
                  <a:pt x="186214" y="293381"/>
                </a:cubicBezTo>
                <a:close/>
                <a:moveTo>
                  <a:pt x="496308" y="254271"/>
                </a:moveTo>
                <a:lnTo>
                  <a:pt x="436465" y="479334"/>
                </a:lnTo>
                <a:lnTo>
                  <a:pt x="432128" y="492419"/>
                </a:lnTo>
                <a:lnTo>
                  <a:pt x="472024" y="502888"/>
                </a:lnTo>
                <a:lnTo>
                  <a:pt x="475493" y="488930"/>
                </a:lnTo>
                <a:lnTo>
                  <a:pt x="477228" y="482824"/>
                </a:lnTo>
                <a:lnTo>
                  <a:pt x="535336" y="264739"/>
                </a:lnTo>
                <a:close/>
                <a:moveTo>
                  <a:pt x="186214" y="212317"/>
                </a:moveTo>
                <a:lnTo>
                  <a:pt x="283873" y="212317"/>
                </a:lnTo>
                <a:cubicBezTo>
                  <a:pt x="289059" y="212317"/>
                  <a:pt x="292516" y="216912"/>
                  <a:pt x="292516" y="222427"/>
                </a:cubicBezTo>
                <a:cubicBezTo>
                  <a:pt x="292516" y="227022"/>
                  <a:pt x="289059" y="230698"/>
                  <a:pt x="283873" y="230698"/>
                </a:cubicBezTo>
                <a:lnTo>
                  <a:pt x="186214" y="230698"/>
                </a:lnTo>
                <a:cubicBezTo>
                  <a:pt x="181893" y="230698"/>
                  <a:pt x="177572" y="227022"/>
                  <a:pt x="177572" y="222427"/>
                </a:cubicBezTo>
                <a:cubicBezTo>
                  <a:pt x="177572" y="216912"/>
                  <a:pt x="181893" y="212317"/>
                  <a:pt x="186214" y="212317"/>
                </a:cubicBezTo>
                <a:close/>
                <a:moveTo>
                  <a:pt x="141344" y="177972"/>
                </a:moveTo>
                <a:cubicBezTo>
                  <a:pt x="144017" y="173714"/>
                  <a:pt x="150253" y="173714"/>
                  <a:pt x="153816" y="177972"/>
                </a:cubicBezTo>
                <a:cubicBezTo>
                  <a:pt x="157379" y="181378"/>
                  <a:pt x="157379" y="186487"/>
                  <a:pt x="153816" y="189893"/>
                </a:cubicBezTo>
                <a:lnTo>
                  <a:pt x="114620" y="228211"/>
                </a:lnTo>
                <a:cubicBezTo>
                  <a:pt x="112838" y="229062"/>
                  <a:pt x="110165" y="230765"/>
                  <a:pt x="107493" y="230765"/>
                </a:cubicBezTo>
                <a:cubicBezTo>
                  <a:pt x="104821" y="229914"/>
                  <a:pt x="102148" y="229062"/>
                  <a:pt x="101257" y="228211"/>
                </a:cubicBezTo>
                <a:lnTo>
                  <a:pt x="80768" y="206072"/>
                </a:lnTo>
                <a:cubicBezTo>
                  <a:pt x="77205" y="202666"/>
                  <a:pt x="77205" y="196705"/>
                  <a:pt x="81659" y="194150"/>
                </a:cubicBezTo>
                <a:cubicBezTo>
                  <a:pt x="85222" y="190744"/>
                  <a:pt x="90567" y="190744"/>
                  <a:pt x="95021" y="194150"/>
                </a:cubicBezTo>
                <a:lnTo>
                  <a:pt x="108384" y="209478"/>
                </a:lnTo>
                <a:close/>
                <a:moveTo>
                  <a:pt x="186214" y="173714"/>
                </a:moveTo>
                <a:lnTo>
                  <a:pt x="283873" y="173714"/>
                </a:lnTo>
                <a:cubicBezTo>
                  <a:pt x="289059" y="173714"/>
                  <a:pt x="292516" y="177390"/>
                  <a:pt x="292516" y="182904"/>
                </a:cubicBezTo>
                <a:cubicBezTo>
                  <a:pt x="292516" y="187500"/>
                  <a:pt x="289059" y="192095"/>
                  <a:pt x="283873" y="192095"/>
                </a:cubicBezTo>
                <a:lnTo>
                  <a:pt x="186214" y="192095"/>
                </a:lnTo>
                <a:cubicBezTo>
                  <a:pt x="181893" y="192095"/>
                  <a:pt x="177572" y="187500"/>
                  <a:pt x="177572" y="182904"/>
                </a:cubicBezTo>
                <a:cubicBezTo>
                  <a:pt x="177572" y="177390"/>
                  <a:pt x="181893" y="173714"/>
                  <a:pt x="186214" y="173714"/>
                </a:cubicBezTo>
                <a:close/>
                <a:moveTo>
                  <a:pt x="531867" y="122548"/>
                </a:moveTo>
                <a:lnTo>
                  <a:pt x="500644" y="237697"/>
                </a:lnTo>
                <a:lnTo>
                  <a:pt x="539672" y="248165"/>
                </a:lnTo>
                <a:lnTo>
                  <a:pt x="570895" y="133016"/>
                </a:lnTo>
                <a:close/>
                <a:moveTo>
                  <a:pt x="68886" y="115452"/>
                </a:moveTo>
                <a:cubicBezTo>
                  <a:pt x="61910" y="115452"/>
                  <a:pt x="56678" y="120700"/>
                  <a:pt x="56678" y="127697"/>
                </a:cubicBezTo>
                <a:lnTo>
                  <a:pt x="56678" y="555394"/>
                </a:lnTo>
                <a:cubicBezTo>
                  <a:pt x="56678" y="562391"/>
                  <a:pt x="61910" y="567639"/>
                  <a:pt x="68886" y="567639"/>
                </a:cubicBezTo>
                <a:lnTo>
                  <a:pt x="300829" y="567639"/>
                </a:lnTo>
                <a:cubicBezTo>
                  <a:pt x="306933" y="567639"/>
                  <a:pt x="312165" y="562391"/>
                  <a:pt x="312165" y="555394"/>
                </a:cubicBezTo>
                <a:lnTo>
                  <a:pt x="312165" y="127697"/>
                </a:lnTo>
                <a:cubicBezTo>
                  <a:pt x="312165" y="120700"/>
                  <a:pt x="306933" y="115452"/>
                  <a:pt x="300829" y="115452"/>
                </a:cubicBezTo>
                <a:lnTo>
                  <a:pt x="286878" y="115452"/>
                </a:lnTo>
                <a:cubicBezTo>
                  <a:pt x="286878" y="119825"/>
                  <a:pt x="286006" y="124198"/>
                  <a:pt x="283390" y="126822"/>
                </a:cubicBezTo>
                <a:cubicBezTo>
                  <a:pt x="279902" y="132945"/>
                  <a:pt x="274670" y="135569"/>
                  <a:pt x="268567" y="135569"/>
                </a:cubicBezTo>
                <a:lnTo>
                  <a:pt x="101148" y="135569"/>
                </a:lnTo>
                <a:cubicBezTo>
                  <a:pt x="95045" y="135569"/>
                  <a:pt x="88941" y="132945"/>
                  <a:pt x="85453" y="126822"/>
                </a:cubicBezTo>
                <a:cubicBezTo>
                  <a:pt x="82837" y="124198"/>
                  <a:pt x="82837" y="119825"/>
                  <a:pt x="82837" y="115452"/>
                </a:cubicBezTo>
                <a:close/>
                <a:moveTo>
                  <a:pt x="535336" y="105974"/>
                </a:moveTo>
                <a:lnTo>
                  <a:pt x="576099" y="116442"/>
                </a:lnTo>
                <a:cubicBezTo>
                  <a:pt x="584772" y="119059"/>
                  <a:pt x="590843" y="127782"/>
                  <a:pt x="588241" y="136506"/>
                </a:cubicBezTo>
                <a:lnTo>
                  <a:pt x="587373" y="139995"/>
                </a:lnTo>
                <a:cubicBezTo>
                  <a:pt x="594312" y="142612"/>
                  <a:pt x="599516" y="147846"/>
                  <a:pt x="602985" y="153952"/>
                </a:cubicBezTo>
                <a:cubicBezTo>
                  <a:pt x="607321" y="161803"/>
                  <a:pt x="609056" y="171399"/>
                  <a:pt x="606454" y="180122"/>
                </a:cubicBezTo>
                <a:lnTo>
                  <a:pt x="557886" y="363313"/>
                </a:lnTo>
                <a:lnTo>
                  <a:pt x="540540" y="358952"/>
                </a:lnTo>
                <a:lnTo>
                  <a:pt x="589975" y="175761"/>
                </a:lnTo>
                <a:cubicBezTo>
                  <a:pt x="590843" y="171399"/>
                  <a:pt x="590843" y="167037"/>
                  <a:pt x="588241" y="163548"/>
                </a:cubicBezTo>
                <a:cubicBezTo>
                  <a:pt x="586506" y="160931"/>
                  <a:pt x="584772" y="159186"/>
                  <a:pt x="582170" y="157442"/>
                </a:cubicBezTo>
                <a:lnTo>
                  <a:pt x="538805" y="321441"/>
                </a:lnTo>
                <a:cubicBezTo>
                  <a:pt x="542274" y="319696"/>
                  <a:pt x="545743" y="319696"/>
                  <a:pt x="549213" y="320569"/>
                </a:cubicBezTo>
                <a:lnTo>
                  <a:pt x="550080" y="320569"/>
                </a:lnTo>
                <a:lnTo>
                  <a:pt x="540540" y="358952"/>
                </a:lnTo>
                <a:lnTo>
                  <a:pt x="539672" y="358952"/>
                </a:lnTo>
                <a:cubicBezTo>
                  <a:pt x="536203" y="357207"/>
                  <a:pt x="532734" y="355462"/>
                  <a:pt x="530132" y="352845"/>
                </a:cubicBezTo>
                <a:lnTo>
                  <a:pt x="491104" y="499398"/>
                </a:lnTo>
                <a:lnTo>
                  <a:pt x="486768" y="516845"/>
                </a:lnTo>
                <a:cubicBezTo>
                  <a:pt x="486768" y="516845"/>
                  <a:pt x="485900" y="517717"/>
                  <a:pt x="485033" y="518590"/>
                </a:cubicBezTo>
                <a:lnTo>
                  <a:pt x="443403" y="586632"/>
                </a:lnTo>
                <a:cubicBezTo>
                  <a:pt x="439934" y="590121"/>
                  <a:pt x="435598" y="593611"/>
                  <a:pt x="431261" y="593611"/>
                </a:cubicBezTo>
                <a:cubicBezTo>
                  <a:pt x="429527" y="593611"/>
                  <a:pt x="428659" y="591866"/>
                  <a:pt x="426925" y="591866"/>
                </a:cubicBezTo>
                <a:cubicBezTo>
                  <a:pt x="421721" y="590994"/>
                  <a:pt x="416517" y="585760"/>
                  <a:pt x="416517" y="578781"/>
                </a:cubicBezTo>
                <a:lnTo>
                  <a:pt x="413048" y="498526"/>
                </a:lnTo>
                <a:cubicBezTo>
                  <a:pt x="413048" y="498526"/>
                  <a:pt x="413048" y="497653"/>
                  <a:pt x="413915" y="496781"/>
                </a:cubicBezTo>
                <a:lnTo>
                  <a:pt x="415650" y="488930"/>
                </a:lnTo>
                <a:lnTo>
                  <a:pt x="417384" y="480207"/>
                </a:lnTo>
                <a:lnTo>
                  <a:pt x="421721" y="467994"/>
                </a:lnTo>
                <a:lnTo>
                  <a:pt x="514521" y="117314"/>
                </a:lnTo>
                <a:cubicBezTo>
                  <a:pt x="515388" y="112952"/>
                  <a:pt x="518857" y="109463"/>
                  <a:pt x="522327" y="106846"/>
                </a:cubicBezTo>
                <a:cubicBezTo>
                  <a:pt x="525796" y="105101"/>
                  <a:pt x="530132" y="104229"/>
                  <a:pt x="535336" y="105974"/>
                </a:cubicBezTo>
                <a:close/>
                <a:moveTo>
                  <a:pt x="108124" y="96210"/>
                </a:moveTo>
                <a:lnTo>
                  <a:pt x="100276" y="117201"/>
                </a:lnTo>
                <a:lnTo>
                  <a:pt x="101148" y="117201"/>
                </a:lnTo>
                <a:lnTo>
                  <a:pt x="268567" y="117201"/>
                </a:lnTo>
                <a:lnTo>
                  <a:pt x="269303" y="116873"/>
                </a:lnTo>
                <a:lnTo>
                  <a:pt x="269439" y="117201"/>
                </a:lnTo>
                <a:lnTo>
                  <a:pt x="276414" y="113703"/>
                </a:lnTo>
                <a:lnTo>
                  <a:pt x="269303" y="116873"/>
                </a:lnTo>
                <a:lnTo>
                  <a:pt x="260719" y="96210"/>
                </a:lnTo>
                <a:close/>
                <a:moveTo>
                  <a:pt x="38367" y="76968"/>
                </a:moveTo>
                <a:cubicBezTo>
                  <a:pt x="27031" y="76968"/>
                  <a:pt x="18311" y="85714"/>
                  <a:pt x="18311" y="97085"/>
                </a:cubicBezTo>
                <a:lnTo>
                  <a:pt x="18311" y="586881"/>
                </a:lnTo>
                <a:cubicBezTo>
                  <a:pt x="18311" y="598251"/>
                  <a:pt x="27031" y="606998"/>
                  <a:pt x="38367" y="606998"/>
                </a:cubicBezTo>
                <a:lnTo>
                  <a:pt x="330476" y="606998"/>
                </a:lnTo>
                <a:cubicBezTo>
                  <a:pt x="341812" y="606998"/>
                  <a:pt x="351404" y="598251"/>
                  <a:pt x="351404" y="586881"/>
                </a:cubicBezTo>
                <a:lnTo>
                  <a:pt x="351404" y="97085"/>
                </a:lnTo>
                <a:cubicBezTo>
                  <a:pt x="351404" y="85714"/>
                  <a:pt x="341812" y="76968"/>
                  <a:pt x="330476" y="76968"/>
                </a:cubicBezTo>
                <a:lnTo>
                  <a:pt x="272054" y="76968"/>
                </a:lnTo>
                <a:lnTo>
                  <a:pt x="280774" y="97959"/>
                </a:lnTo>
                <a:lnTo>
                  <a:pt x="300829" y="97959"/>
                </a:lnTo>
                <a:cubicBezTo>
                  <a:pt x="316525" y="97959"/>
                  <a:pt x="329604" y="111079"/>
                  <a:pt x="329604" y="127697"/>
                </a:cubicBezTo>
                <a:lnTo>
                  <a:pt x="329604" y="555394"/>
                </a:lnTo>
                <a:cubicBezTo>
                  <a:pt x="329604" y="572012"/>
                  <a:pt x="316525" y="586006"/>
                  <a:pt x="300829" y="586006"/>
                </a:cubicBezTo>
                <a:lnTo>
                  <a:pt x="68886" y="586006"/>
                </a:lnTo>
                <a:cubicBezTo>
                  <a:pt x="52318" y="586006"/>
                  <a:pt x="39239" y="572012"/>
                  <a:pt x="39239" y="555394"/>
                </a:cubicBezTo>
                <a:lnTo>
                  <a:pt x="39239" y="127697"/>
                </a:lnTo>
                <a:cubicBezTo>
                  <a:pt x="39239" y="111079"/>
                  <a:pt x="52318" y="97959"/>
                  <a:pt x="68886" y="97959"/>
                </a:cubicBezTo>
                <a:lnTo>
                  <a:pt x="88941" y="97959"/>
                </a:lnTo>
                <a:lnTo>
                  <a:pt x="96789" y="76968"/>
                </a:lnTo>
                <a:close/>
                <a:moveTo>
                  <a:pt x="186345" y="34744"/>
                </a:moveTo>
                <a:cubicBezTo>
                  <a:pt x="192486" y="34744"/>
                  <a:pt x="195995" y="39569"/>
                  <a:pt x="195995" y="44394"/>
                </a:cubicBezTo>
                <a:cubicBezTo>
                  <a:pt x="195995" y="49219"/>
                  <a:pt x="192486" y="53240"/>
                  <a:pt x="186345" y="53240"/>
                </a:cubicBezTo>
                <a:cubicBezTo>
                  <a:pt x="181081" y="53240"/>
                  <a:pt x="177572" y="49219"/>
                  <a:pt x="177572" y="44394"/>
                </a:cubicBezTo>
                <a:cubicBezTo>
                  <a:pt x="177572" y="39569"/>
                  <a:pt x="181081" y="34744"/>
                  <a:pt x="186345" y="34744"/>
                </a:cubicBezTo>
                <a:close/>
                <a:moveTo>
                  <a:pt x="115100" y="17493"/>
                </a:moveTo>
                <a:lnTo>
                  <a:pt x="115100" y="78717"/>
                </a:lnTo>
                <a:lnTo>
                  <a:pt x="253743" y="78717"/>
                </a:lnTo>
                <a:lnTo>
                  <a:pt x="253743" y="17493"/>
                </a:lnTo>
                <a:close/>
                <a:moveTo>
                  <a:pt x="114228" y="0"/>
                </a:moveTo>
                <a:lnTo>
                  <a:pt x="254615" y="0"/>
                </a:lnTo>
                <a:cubicBezTo>
                  <a:pt x="264207" y="0"/>
                  <a:pt x="271182" y="7872"/>
                  <a:pt x="271182" y="17493"/>
                </a:cubicBezTo>
                <a:lnTo>
                  <a:pt x="271182" y="58601"/>
                </a:lnTo>
                <a:lnTo>
                  <a:pt x="330476" y="58601"/>
                </a:lnTo>
                <a:cubicBezTo>
                  <a:pt x="351404" y="58601"/>
                  <a:pt x="369715" y="76093"/>
                  <a:pt x="369715" y="97085"/>
                </a:cubicBezTo>
                <a:lnTo>
                  <a:pt x="369715" y="586881"/>
                </a:lnTo>
                <a:cubicBezTo>
                  <a:pt x="369715" y="607872"/>
                  <a:pt x="351404" y="624490"/>
                  <a:pt x="330476" y="624490"/>
                </a:cubicBezTo>
                <a:lnTo>
                  <a:pt x="38367" y="624490"/>
                </a:lnTo>
                <a:cubicBezTo>
                  <a:pt x="17439" y="624490"/>
                  <a:pt x="0" y="607872"/>
                  <a:pt x="0" y="586881"/>
                </a:cubicBezTo>
                <a:lnTo>
                  <a:pt x="0" y="97085"/>
                </a:lnTo>
                <a:cubicBezTo>
                  <a:pt x="0" y="76093"/>
                  <a:pt x="17439" y="58601"/>
                  <a:pt x="38367" y="58601"/>
                </a:cubicBezTo>
                <a:lnTo>
                  <a:pt x="97661" y="58601"/>
                </a:lnTo>
                <a:lnTo>
                  <a:pt x="97661" y="17493"/>
                </a:lnTo>
                <a:cubicBezTo>
                  <a:pt x="97661" y="7872"/>
                  <a:pt x="105508" y="0"/>
                  <a:pt x="1142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0" name="Freeform 47">
            <a:extLst>
              <a:ext uri="{FF2B5EF4-FFF2-40B4-BE49-F238E27FC236}">
                <a16:creationId xmlns:a16="http://schemas.microsoft.com/office/drawing/2014/main" id="{0581F6A1-0865-400D-846A-52DB9B6AB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6844" y="3798511"/>
            <a:ext cx="4335092" cy="4331231"/>
          </a:xfrm>
          <a:custGeom>
            <a:avLst/>
            <a:gdLst>
              <a:gd name="T0" fmla="*/ 4950 w 4951"/>
              <a:gd name="T1" fmla="*/ 2475 h 4949"/>
              <a:gd name="T2" fmla="*/ 4950 w 4951"/>
              <a:gd name="T3" fmla="*/ 2475 h 4949"/>
              <a:gd name="T4" fmla="*/ 2475 w 4951"/>
              <a:gd name="T5" fmla="*/ 4948 h 4949"/>
              <a:gd name="T6" fmla="*/ 2475 w 4951"/>
              <a:gd name="T7" fmla="*/ 4948 h 4949"/>
              <a:gd name="T8" fmla="*/ 0 w 4951"/>
              <a:gd name="T9" fmla="*/ 2475 h 4949"/>
              <a:gd name="T10" fmla="*/ 0 w 4951"/>
              <a:gd name="T11" fmla="*/ 2475 h 4949"/>
              <a:gd name="T12" fmla="*/ 81 w 4951"/>
              <a:gd name="T13" fmla="*/ 1846 h 4949"/>
              <a:gd name="T14" fmla="*/ 81 w 4951"/>
              <a:gd name="T15" fmla="*/ 1846 h 4949"/>
              <a:gd name="T16" fmla="*/ 140 w 4951"/>
              <a:gd name="T17" fmla="*/ 1655 h 4949"/>
              <a:gd name="T18" fmla="*/ 140 w 4951"/>
              <a:gd name="T19" fmla="*/ 1655 h 4949"/>
              <a:gd name="T20" fmla="*/ 2475 w 4951"/>
              <a:gd name="T21" fmla="*/ 0 h 4949"/>
              <a:gd name="T22" fmla="*/ 2475 w 4951"/>
              <a:gd name="T23" fmla="*/ 0 h 4949"/>
              <a:gd name="T24" fmla="*/ 4811 w 4951"/>
              <a:gd name="T25" fmla="*/ 1655 h 4949"/>
              <a:gd name="T26" fmla="*/ 4811 w 4951"/>
              <a:gd name="T27" fmla="*/ 1655 h 4949"/>
              <a:gd name="T28" fmla="*/ 4869 w 4951"/>
              <a:gd name="T29" fmla="*/ 1846 h 4949"/>
              <a:gd name="T30" fmla="*/ 4869 w 4951"/>
              <a:gd name="T31" fmla="*/ 1846 h 4949"/>
              <a:gd name="T32" fmla="*/ 4950 w 4951"/>
              <a:gd name="T33" fmla="*/ 2475 h 4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51" h="4949">
                <a:moveTo>
                  <a:pt x="4950" y="2475"/>
                </a:moveTo>
                <a:lnTo>
                  <a:pt x="4950" y="2475"/>
                </a:lnTo>
                <a:cubicBezTo>
                  <a:pt x="4950" y="3841"/>
                  <a:pt x="3842" y="4948"/>
                  <a:pt x="2475" y="4948"/>
                </a:cubicBezTo>
                <a:lnTo>
                  <a:pt x="2475" y="4948"/>
                </a:lnTo>
                <a:cubicBezTo>
                  <a:pt x="1108" y="4948"/>
                  <a:pt x="0" y="3841"/>
                  <a:pt x="0" y="2475"/>
                </a:cubicBezTo>
                <a:lnTo>
                  <a:pt x="0" y="2475"/>
                </a:lnTo>
                <a:cubicBezTo>
                  <a:pt x="0" y="2258"/>
                  <a:pt x="28" y="2047"/>
                  <a:pt x="81" y="1846"/>
                </a:cubicBezTo>
                <a:lnTo>
                  <a:pt x="81" y="1846"/>
                </a:lnTo>
                <a:cubicBezTo>
                  <a:pt x="98" y="1782"/>
                  <a:pt x="118" y="1717"/>
                  <a:pt x="140" y="1655"/>
                </a:cubicBezTo>
                <a:lnTo>
                  <a:pt x="140" y="1655"/>
                </a:lnTo>
                <a:cubicBezTo>
                  <a:pt x="478" y="691"/>
                  <a:pt x="1395" y="0"/>
                  <a:pt x="2475" y="0"/>
                </a:cubicBezTo>
                <a:lnTo>
                  <a:pt x="2475" y="0"/>
                </a:lnTo>
                <a:cubicBezTo>
                  <a:pt x="3554" y="0"/>
                  <a:pt x="4472" y="691"/>
                  <a:pt x="4811" y="1655"/>
                </a:cubicBezTo>
                <a:lnTo>
                  <a:pt x="4811" y="1655"/>
                </a:lnTo>
                <a:cubicBezTo>
                  <a:pt x="4832" y="1717"/>
                  <a:pt x="4852" y="1782"/>
                  <a:pt x="4869" y="1846"/>
                </a:cubicBezTo>
                <a:lnTo>
                  <a:pt x="4869" y="1846"/>
                </a:lnTo>
                <a:cubicBezTo>
                  <a:pt x="4922" y="2047"/>
                  <a:pt x="4950" y="2258"/>
                  <a:pt x="4950" y="2475"/>
                </a:cubicBezTo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1" name="Freeform 48">
            <a:extLst>
              <a:ext uri="{FF2B5EF4-FFF2-40B4-BE49-F238E27FC236}">
                <a16:creationId xmlns:a16="http://schemas.microsoft.com/office/drawing/2014/main" id="{0F15AFA3-F670-4D76-8918-B02ECC098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3683" y="3686562"/>
            <a:ext cx="4381416" cy="1891536"/>
          </a:xfrm>
          <a:custGeom>
            <a:avLst/>
            <a:gdLst>
              <a:gd name="T0" fmla="*/ 5006 w 5007"/>
              <a:gd name="T1" fmla="*/ 1773 h 2162"/>
              <a:gd name="T2" fmla="*/ 5006 w 5007"/>
              <a:gd name="T3" fmla="*/ 1773 h 2162"/>
              <a:gd name="T4" fmla="*/ 2465 w 5007"/>
              <a:gd name="T5" fmla="*/ 2156 h 2162"/>
              <a:gd name="T6" fmla="*/ 2465 w 5007"/>
              <a:gd name="T7" fmla="*/ 2156 h 2162"/>
              <a:gd name="T8" fmla="*/ 0 w 5007"/>
              <a:gd name="T9" fmla="*/ 1773 h 2162"/>
              <a:gd name="T10" fmla="*/ 0 w 5007"/>
              <a:gd name="T11" fmla="*/ 1773 h 2162"/>
              <a:gd name="T12" fmla="*/ 2503 w 5007"/>
              <a:gd name="T13" fmla="*/ 0 h 2162"/>
              <a:gd name="T14" fmla="*/ 2503 w 5007"/>
              <a:gd name="T15" fmla="*/ 0 h 2162"/>
              <a:gd name="T16" fmla="*/ 5006 w 5007"/>
              <a:gd name="T17" fmla="*/ 1773 h 2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07" h="2162">
                <a:moveTo>
                  <a:pt x="5006" y="1773"/>
                </a:moveTo>
                <a:lnTo>
                  <a:pt x="5006" y="1773"/>
                </a:lnTo>
                <a:cubicBezTo>
                  <a:pt x="4414" y="1958"/>
                  <a:pt x="3539" y="2161"/>
                  <a:pt x="2465" y="2156"/>
                </a:cubicBezTo>
                <a:lnTo>
                  <a:pt x="2465" y="2156"/>
                </a:lnTo>
                <a:cubicBezTo>
                  <a:pt x="1430" y="2152"/>
                  <a:pt x="582" y="1955"/>
                  <a:pt x="0" y="1773"/>
                </a:cubicBezTo>
                <a:lnTo>
                  <a:pt x="0" y="1773"/>
                </a:lnTo>
                <a:cubicBezTo>
                  <a:pt x="372" y="713"/>
                  <a:pt x="1379" y="0"/>
                  <a:pt x="2503" y="0"/>
                </a:cubicBezTo>
                <a:lnTo>
                  <a:pt x="2503" y="0"/>
                </a:lnTo>
                <a:cubicBezTo>
                  <a:pt x="3659" y="0"/>
                  <a:pt x="4644" y="740"/>
                  <a:pt x="5006" y="177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2" name="Freeform 49">
            <a:extLst>
              <a:ext uri="{FF2B5EF4-FFF2-40B4-BE49-F238E27FC236}">
                <a16:creationId xmlns:a16="http://schemas.microsoft.com/office/drawing/2014/main" id="{EE822A9B-F6DC-4D75-BE2B-861975CC5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9558" y="3288955"/>
            <a:ext cx="1173524" cy="1173524"/>
          </a:xfrm>
          <a:custGeom>
            <a:avLst/>
            <a:gdLst>
              <a:gd name="T0" fmla="*/ 1340 w 1341"/>
              <a:gd name="T1" fmla="*/ 670 h 1341"/>
              <a:gd name="T2" fmla="*/ 1340 w 1341"/>
              <a:gd name="T3" fmla="*/ 670 h 1341"/>
              <a:gd name="T4" fmla="*/ 670 w 1341"/>
              <a:gd name="T5" fmla="*/ 1340 h 1341"/>
              <a:gd name="T6" fmla="*/ 670 w 1341"/>
              <a:gd name="T7" fmla="*/ 1340 h 1341"/>
              <a:gd name="T8" fmla="*/ 0 w 1341"/>
              <a:gd name="T9" fmla="*/ 670 h 1341"/>
              <a:gd name="T10" fmla="*/ 0 w 1341"/>
              <a:gd name="T11" fmla="*/ 670 h 1341"/>
              <a:gd name="T12" fmla="*/ 670 w 1341"/>
              <a:gd name="T13" fmla="*/ 0 h 1341"/>
              <a:gd name="T14" fmla="*/ 670 w 1341"/>
              <a:gd name="T15" fmla="*/ 0 h 1341"/>
              <a:gd name="T16" fmla="*/ 1340 w 1341"/>
              <a:gd name="T17" fmla="*/ 670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1" h="1341">
                <a:moveTo>
                  <a:pt x="1340" y="670"/>
                </a:moveTo>
                <a:lnTo>
                  <a:pt x="1340" y="670"/>
                </a:lnTo>
                <a:cubicBezTo>
                  <a:pt x="1340" y="1040"/>
                  <a:pt x="1040" y="1340"/>
                  <a:pt x="670" y="1340"/>
                </a:cubicBezTo>
                <a:lnTo>
                  <a:pt x="670" y="1340"/>
                </a:lnTo>
                <a:cubicBezTo>
                  <a:pt x="300" y="1340"/>
                  <a:pt x="0" y="1040"/>
                  <a:pt x="0" y="670"/>
                </a:cubicBezTo>
                <a:lnTo>
                  <a:pt x="0" y="670"/>
                </a:lnTo>
                <a:cubicBezTo>
                  <a:pt x="0" y="300"/>
                  <a:pt x="300" y="0"/>
                  <a:pt x="670" y="0"/>
                </a:cubicBezTo>
                <a:lnTo>
                  <a:pt x="670" y="0"/>
                </a:lnTo>
                <a:cubicBezTo>
                  <a:pt x="1040" y="0"/>
                  <a:pt x="1340" y="300"/>
                  <a:pt x="1340" y="6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3" name="Freeform 50">
            <a:extLst>
              <a:ext uri="{FF2B5EF4-FFF2-40B4-BE49-F238E27FC236}">
                <a16:creationId xmlns:a16="http://schemas.microsoft.com/office/drawing/2014/main" id="{C5B93AFD-EF7C-463C-9ACB-BF936A384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8161" y="3331417"/>
            <a:ext cx="1092460" cy="1092460"/>
          </a:xfrm>
          <a:custGeom>
            <a:avLst/>
            <a:gdLst>
              <a:gd name="T0" fmla="*/ 1245 w 1246"/>
              <a:gd name="T1" fmla="*/ 623 h 1246"/>
              <a:gd name="T2" fmla="*/ 1245 w 1246"/>
              <a:gd name="T3" fmla="*/ 623 h 1246"/>
              <a:gd name="T4" fmla="*/ 623 w 1246"/>
              <a:gd name="T5" fmla="*/ 1245 h 1246"/>
              <a:gd name="T6" fmla="*/ 623 w 1246"/>
              <a:gd name="T7" fmla="*/ 1245 h 1246"/>
              <a:gd name="T8" fmla="*/ 0 w 1246"/>
              <a:gd name="T9" fmla="*/ 623 h 1246"/>
              <a:gd name="T10" fmla="*/ 0 w 1246"/>
              <a:gd name="T11" fmla="*/ 623 h 1246"/>
              <a:gd name="T12" fmla="*/ 623 w 1246"/>
              <a:gd name="T13" fmla="*/ 0 h 1246"/>
              <a:gd name="T14" fmla="*/ 623 w 1246"/>
              <a:gd name="T15" fmla="*/ 0 h 1246"/>
              <a:gd name="T16" fmla="*/ 1245 w 1246"/>
              <a:gd name="T17" fmla="*/ 623 h 1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6" h="1246">
                <a:moveTo>
                  <a:pt x="1245" y="623"/>
                </a:moveTo>
                <a:lnTo>
                  <a:pt x="1245" y="623"/>
                </a:lnTo>
                <a:cubicBezTo>
                  <a:pt x="1245" y="967"/>
                  <a:pt x="967" y="1245"/>
                  <a:pt x="623" y="1245"/>
                </a:cubicBezTo>
                <a:lnTo>
                  <a:pt x="623" y="1245"/>
                </a:lnTo>
                <a:cubicBezTo>
                  <a:pt x="280" y="1245"/>
                  <a:pt x="0" y="967"/>
                  <a:pt x="0" y="623"/>
                </a:cubicBezTo>
                <a:lnTo>
                  <a:pt x="0" y="623"/>
                </a:lnTo>
                <a:cubicBezTo>
                  <a:pt x="0" y="279"/>
                  <a:pt x="280" y="0"/>
                  <a:pt x="623" y="0"/>
                </a:cubicBezTo>
                <a:lnTo>
                  <a:pt x="623" y="0"/>
                </a:lnTo>
                <a:cubicBezTo>
                  <a:pt x="967" y="0"/>
                  <a:pt x="1245" y="279"/>
                  <a:pt x="1245" y="62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9342DF0A-717D-4884-A2AB-83F41C5F3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0659" y="3514404"/>
            <a:ext cx="567872" cy="704001"/>
          </a:xfrm>
          <a:custGeom>
            <a:avLst/>
            <a:gdLst>
              <a:gd name="connsiteX0" fmla="*/ 47352 w 567872"/>
              <a:gd name="connsiteY0" fmla="*/ 585209 h 704001"/>
              <a:gd name="connsiteX1" fmla="*/ 60864 w 567872"/>
              <a:gd name="connsiteY1" fmla="*/ 597819 h 704001"/>
              <a:gd name="connsiteX2" fmla="*/ 47352 w 567872"/>
              <a:gd name="connsiteY2" fmla="*/ 611329 h 704001"/>
              <a:gd name="connsiteX3" fmla="*/ 34744 w 567872"/>
              <a:gd name="connsiteY3" fmla="*/ 597819 h 704001"/>
              <a:gd name="connsiteX4" fmla="*/ 47352 w 567872"/>
              <a:gd name="connsiteY4" fmla="*/ 585209 h 704001"/>
              <a:gd name="connsiteX5" fmla="*/ 93676 w 567872"/>
              <a:gd name="connsiteY5" fmla="*/ 554255 h 704001"/>
              <a:gd name="connsiteX6" fmla="*/ 93676 w 567872"/>
              <a:gd name="connsiteY6" fmla="*/ 670724 h 704001"/>
              <a:gd name="connsiteX7" fmla="*/ 124316 w 567872"/>
              <a:gd name="connsiteY7" fmla="*/ 672475 h 704001"/>
              <a:gd name="connsiteX8" fmla="*/ 124316 w 567872"/>
              <a:gd name="connsiteY8" fmla="*/ 554255 h 704001"/>
              <a:gd name="connsiteX9" fmla="*/ 47352 w 567872"/>
              <a:gd name="connsiteY9" fmla="*/ 550465 h 704001"/>
              <a:gd name="connsiteX10" fmla="*/ 60864 w 567872"/>
              <a:gd name="connsiteY10" fmla="*/ 563510 h 704001"/>
              <a:gd name="connsiteX11" fmla="*/ 47352 w 567872"/>
              <a:gd name="connsiteY11" fmla="*/ 576556 h 704001"/>
              <a:gd name="connsiteX12" fmla="*/ 34744 w 567872"/>
              <a:gd name="connsiteY12" fmla="*/ 563510 h 704001"/>
              <a:gd name="connsiteX13" fmla="*/ 47352 w 567872"/>
              <a:gd name="connsiteY13" fmla="*/ 550465 h 704001"/>
              <a:gd name="connsiteX14" fmla="*/ 231998 w 567872"/>
              <a:gd name="connsiteY14" fmla="*/ 533238 h 704001"/>
              <a:gd name="connsiteX15" fmla="*/ 179470 w 567872"/>
              <a:gd name="connsiteY15" fmla="*/ 540244 h 704001"/>
              <a:gd name="connsiteX16" fmla="*/ 142702 w 567872"/>
              <a:gd name="connsiteY16" fmla="*/ 550752 h 704001"/>
              <a:gd name="connsiteX17" fmla="*/ 142702 w 567872"/>
              <a:gd name="connsiteY17" fmla="*/ 674227 h 704001"/>
              <a:gd name="connsiteX18" fmla="*/ 249508 w 567872"/>
              <a:gd name="connsiteY18" fmla="*/ 681232 h 704001"/>
              <a:gd name="connsiteX19" fmla="*/ 347560 w 567872"/>
              <a:gd name="connsiteY19" fmla="*/ 670724 h 704001"/>
              <a:gd name="connsiteX20" fmla="*/ 532284 w 567872"/>
              <a:gd name="connsiteY20" fmla="*/ 604170 h 704001"/>
              <a:gd name="connsiteX21" fmla="*/ 548042 w 567872"/>
              <a:gd name="connsiteY21" fmla="*/ 561260 h 704001"/>
              <a:gd name="connsiteX22" fmla="*/ 527906 w 567872"/>
              <a:gd name="connsiteY22" fmla="*/ 542871 h 704001"/>
              <a:gd name="connsiteX23" fmla="*/ 501642 w 567872"/>
              <a:gd name="connsiteY23" fmla="*/ 545498 h 704001"/>
              <a:gd name="connsiteX24" fmla="*/ 418474 w 567872"/>
              <a:gd name="connsiteY24" fmla="*/ 584029 h 704001"/>
              <a:gd name="connsiteX25" fmla="*/ 372074 w 567872"/>
              <a:gd name="connsiteY25" fmla="*/ 628690 h 704001"/>
              <a:gd name="connsiteX26" fmla="*/ 275772 w 567872"/>
              <a:gd name="connsiteY26" fmla="*/ 637447 h 704001"/>
              <a:gd name="connsiteX27" fmla="*/ 274896 w 567872"/>
              <a:gd name="connsiteY27" fmla="*/ 637447 h 704001"/>
              <a:gd name="connsiteX28" fmla="*/ 266142 w 567872"/>
              <a:gd name="connsiteY28" fmla="*/ 628690 h 704001"/>
              <a:gd name="connsiteX29" fmla="*/ 274022 w 567872"/>
              <a:gd name="connsiteY29" fmla="*/ 619933 h 704001"/>
              <a:gd name="connsiteX30" fmla="*/ 369448 w 567872"/>
              <a:gd name="connsiteY30" fmla="*/ 610300 h 704001"/>
              <a:gd name="connsiteX31" fmla="*/ 401840 w 567872"/>
              <a:gd name="connsiteY31" fmla="*/ 571769 h 704001"/>
              <a:gd name="connsiteX32" fmla="*/ 370322 w 567872"/>
              <a:gd name="connsiteY32" fmla="*/ 533238 h 704001"/>
              <a:gd name="connsiteX33" fmla="*/ 21886 w 567872"/>
              <a:gd name="connsiteY33" fmla="*/ 533238 h 704001"/>
              <a:gd name="connsiteX34" fmla="*/ 17510 w 567872"/>
              <a:gd name="connsiteY34" fmla="*/ 537616 h 704001"/>
              <a:gd name="connsiteX35" fmla="*/ 17510 w 567872"/>
              <a:gd name="connsiteY35" fmla="*/ 681232 h 704001"/>
              <a:gd name="connsiteX36" fmla="*/ 21886 w 567872"/>
              <a:gd name="connsiteY36" fmla="*/ 687362 h 704001"/>
              <a:gd name="connsiteX37" fmla="*/ 70912 w 567872"/>
              <a:gd name="connsiteY37" fmla="*/ 687362 h 704001"/>
              <a:gd name="connsiteX38" fmla="*/ 76166 w 567872"/>
              <a:gd name="connsiteY38" fmla="*/ 681232 h 704001"/>
              <a:gd name="connsiteX39" fmla="*/ 76166 w 567872"/>
              <a:gd name="connsiteY39" fmla="*/ 537616 h 704001"/>
              <a:gd name="connsiteX40" fmla="*/ 70912 w 567872"/>
              <a:gd name="connsiteY40" fmla="*/ 533238 h 704001"/>
              <a:gd name="connsiteX41" fmla="*/ 21886 w 567872"/>
              <a:gd name="connsiteY41" fmla="*/ 515724 h 704001"/>
              <a:gd name="connsiteX42" fmla="*/ 70912 w 567872"/>
              <a:gd name="connsiteY42" fmla="*/ 515724 h 704001"/>
              <a:gd name="connsiteX43" fmla="*/ 93676 w 567872"/>
              <a:gd name="connsiteY43" fmla="*/ 535865 h 704001"/>
              <a:gd name="connsiteX44" fmla="*/ 124316 w 567872"/>
              <a:gd name="connsiteY44" fmla="*/ 535865 h 704001"/>
              <a:gd name="connsiteX45" fmla="*/ 174218 w 567872"/>
              <a:gd name="connsiteY45" fmla="*/ 523605 h 704001"/>
              <a:gd name="connsiteX46" fmla="*/ 231998 w 567872"/>
              <a:gd name="connsiteY46" fmla="*/ 515724 h 704001"/>
              <a:gd name="connsiteX47" fmla="*/ 370322 w 567872"/>
              <a:gd name="connsiteY47" fmla="*/ 515724 h 704001"/>
              <a:gd name="connsiteX48" fmla="*/ 419348 w 567872"/>
              <a:gd name="connsiteY48" fmla="*/ 563888 h 704001"/>
              <a:gd name="connsiteX49" fmla="*/ 492888 w 567872"/>
              <a:gd name="connsiteY49" fmla="*/ 529735 h 704001"/>
              <a:gd name="connsiteX50" fmla="*/ 533160 w 567872"/>
              <a:gd name="connsiteY50" fmla="*/ 526232 h 704001"/>
              <a:gd name="connsiteX51" fmla="*/ 563800 w 567872"/>
              <a:gd name="connsiteY51" fmla="*/ 553379 h 704001"/>
              <a:gd name="connsiteX52" fmla="*/ 540164 w 567872"/>
              <a:gd name="connsiteY52" fmla="*/ 619057 h 704001"/>
              <a:gd name="connsiteX53" fmla="*/ 351938 w 567872"/>
              <a:gd name="connsiteY53" fmla="*/ 688238 h 704001"/>
              <a:gd name="connsiteX54" fmla="*/ 273146 w 567872"/>
              <a:gd name="connsiteY54" fmla="*/ 699622 h 704001"/>
              <a:gd name="connsiteX55" fmla="*/ 247758 w 567872"/>
              <a:gd name="connsiteY55" fmla="*/ 697871 h 704001"/>
              <a:gd name="connsiteX56" fmla="*/ 91924 w 567872"/>
              <a:gd name="connsiteY56" fmla="*/ 688238 h 704001"/>
              <a:gd name="connsiteX57" fmla="*/ 70912 w 567872"/>
              <a:gd name="connsiteY57" fmla="*/ 704001 h 704001"/>
              <a:gd name="connsiteX58" fmla="*/ 21886 w 567872"/>
              <a:gd name="connsiteY58" fmla="*/ 704001 h 704001"/>
              <a:gd name="connsiteX59" fmla="*/ 0 w 567872"/>
              <a:gd name="connsiteY59" fmla="*/ 681232 h 704001"/>
              <a:gd name="connsiteX60" fmla="*/ 0 w 567872"/>
              <a:gd name="connsiteY60" fmla="*/ 537616 h 704001"/>
              <a:gd name="connsiteX61" fmla="*/ 21886 w 567872"/>
              <a:gd name="connsiteY61" fmla="*/ 515724 h 704001"/>
              <a:gd name="connsiteX62" fmla="*/ 370144 w 567872"/>
              <a:gd name="connsiteY62" fmla="*/ 326569 h 704001"/>
              <a:gd name="connsiteX63" fmla="*/ 379004 w 567872"/>
              <a:gd name="connsiteY63" fmla="*/ 335211 h 704001"/>
              <a:gd name="connsiteX64" fmla="*/ 379004 w 567872"/>
              <a:gd name="connsiteY64" fmla="*/ 341261 h 704001"/>
              <a:gd name="connsiteX65" fmla="*/ 393180 w 567872"/>
              <a:gd name="connsiteY65" fmla="*/ 355953 h 704001"/>
              <a:gd name="connsiteX66" fmla="*/ 386978 w 567872"/>
              <a:gd name="connsiteY66" fmla="*/ 366324 h 704001"/>
              <a:gd name="connsiteX67" fmla="*/ 375460 w 567872"/>
              <a:gd name="connsiteY67" fmla="*/ 359410 h 704001"/>
              <a:gd name="connsiteX68" fmla="*/ 371916 w 567872"/>
              <a:gd name="connsiteY68" fmla="*/ 357681 h 704001"/>
              <a:gd name="connsiteX69" fmla="*/ 364828 w 567872"/>
              <a:gd name="connsiteY69" fmla="*/ 360274 h 704001"/>
              <a:gd name="connsiteX70" fmla="*/ 362170 w 567872"/>
              <a:gd name="connsiteY70" fmla="*/ 367188 h 704001"/>
              <a:gd name="connsiteX71" fmla="*/ 370144 w 567872"/>
              <a:gd name="connsiteY71" fmla="*/ 375830 h 704001"/>
              <a:gd name="connsiteX72" fmla="*/ 371030 w 567872"/>
              <a:gd name="connsiteY72" fmla="*/ 375830 h 704001"/>
              <a:gd name="connsiteX73" fmla="*/ 395838 w 567872"/>
              <a:gd name="connsiteY73" fmla="*/ 402622 h 704001"/>
              <a:gd name="connsiteX74" fmla="*/ 379004 w 567872"/>
              <a:gd name="connsiteY74" fmla="*/ 426821 h 704001"/>
              <a:gd name="connsiteX75" fmla="*/ 379004 w 567872"/>
              <a:gd name="connsiteY75" fmla="*/ 432870 h 704001"/>
              <a:gd name="connsiteX76" fmla="*/ 370144 w 567872"/>
              <a:gd name="connsiteY76" fmla="*/ 441513 h 704001"/>
              <a:gd name="connsiteX77" fmla="*/ 361284 w 567872"/>
              <a:gd name="connsiteY77" fmla="*/ 432870 h 704001"/>
              <a:gd name="connsiteX78" fmla="*/ 361284 w 567872"/>
              <a:gd name="connsiteY78" fmla="*/ 427685 h 704001"/>
              <a:gd name="connsiteX79" fmla="*/ 347108 w 567872"/>
              <a:gd name="connsiteY79" fmla="*/ 412129 h 704001"/>
              <a:gd name="connsiteX80" fmla="*/ 354196 w 567872"/>
              <a:gd name="connsiteY80" fmla="*/ 401758 h 704001"/>
              <a:gd name="connsiteX81" fmla="*/ 364828 w 567872"/>
              <a:gd name="connsiteY81" fmla="*/ 408672 h 704001"/>
              <a:gd name="connsiteX82" fmla="*/ 368372 w 567872"/>
              <a:gd name="connsiteY82" fmla="*/ 411264 h 704001"/>
              <a:gd name="connsiteX83" fmla="*/ 378118 w 567872"/>
              <a:gd name="connsiteY83" fmla="*/ 402622 h 704001"/>
              <a:gd name="connsiteX84" fmla="*/ 369258 w 567872"/>
              <a:gd name="connsiteY84" fmla="*/ 393115 h 704001"/>
              <a:gd name="connsiteX85" fmla="*/ 368372 w 567872"/>
              <a:gd name="connsiteY85" fmla="*/ 393115 h 704001"/>
              <a:gd name="connsiteX86" fmla="*/ 343564 w 567872"/>
              <a:gd name="connsiteY86" fmla="*/ 366324 h 704001"/>
              <a:gd name="connsiteX87" fmla="*/ 352424 w 567872"/>
              <a:gd name="connsiteY87" fmla="*/ 347311 h 704001"/>
              <a:gd name="connsiteX88" fmla="*/ 361284 w 567872"/>
              <a:gd name="connsiteY88" fmla="*/ 342125 h 704001"/>
              <a:gd name="connsiteX89" fmla="*/ 361284 w 567872"/>
              <a:gd name="connsiteY89" fmla="*/ 335211 h 704001"/>
              <a:gd name="connsiteX90" fmla="*/ 370144 w 567872"/>
              <a:gd name="connsiteY90" fmla="*/ 326569 h 704001"/>
              <a:gd name="connsiteX91" fmla="*/ 370588 w 567872"/>
              <a:gd name="connsiteY91" fmla="*/ 306307 h 704001"/>
              <a:gd name="connsiteX92" fmla="*/ 292338 w 567872"/>
              <a:gd name="connsiteY92" fmla="*/ 384910 h 704001"/>
              <a:gd name="connsiteX93" fmla="*/ 370588 w 567872"/>
              <a:gd name="connsiteY93" fmla="*/ 463513 h 704001"/>
              <a:gd name="connsiteX94" fmla="*/ 448836 w 567872"/>
              <a:gd name="connsiteY94" fmla="*/ 384910 h 704001"/>
              <a:gd name="connsiteX95" fmla="*/ 370588 w 567872"/>
              <a:gd name="connsiteY95" fmla="*/ 306307 h 704001"/>
              <a:gd name="connsiteX96" fmla="*/ 370588 w 567872"/>
              <a:gd name="connsiteY96" fmla="*/ 287966 h 704001"/>
              <a:gd name="connsiteX97" fmla="*/ 466224 w 567872"/>
              <a:gd name="connsiteY97" fmla="*/ 384910 h 704001"/>
              <a:gd name="connsiteX98" fmla="*/ 370588 w 567872"/>
              <a:gd name="connsiteY98" fmla="*/ 480107 h 704001"/>
              <a:gd name="connsiteX99" fmla="*/ 274080 w 567872"/>
              <a:gd name="connsiteY99" fmla="*/ 384910 h 704001"/>
              <a:gd name="connsiteX100" fmla="*/ 370588 w 567872"/>
              <a:gd name="connsiteY100" fmla="*/ 287966 h 704001"/>
              <a:gd name="connsiteX101" fmla="*/ 370150 w 567872"/>
              <a:gd name="connsiteY101" fmla="*/ 278406 h 704001"/>
              <a:gd name="connsiteX102" fmla="*/ 265390 w 567872"/>
              <a:gd name="connsiteY102" fmla="*/ 384038 h 704001"/>
              <a:gd name="connsiteX103" fmla="*/ 370150 w 567872"/>
              <a:gd name="connsiteY103" fmla="*/ 488798 h 704001"/>
              <a:gd name="connsiteX104" fmla="*/ 474910 w 567872"/>
              <a:gd name="connsiteY104" fmla="*/ 384038 h 704001"/>
              <a:gd name="connsiteX105" fmla="*/ 370150 w 567872"/>
              <a:gd name="connsiteY105" fmla="*/ 278406 h 704001"/>
              <a:gd name="connsiteX106" fmla="*/ 370150 w 567872"/>
              <a:gd name="connsiteY106" fmla="*/ 260946 h 704001"/>
              <a:gd name="connsiteX107" fmla="*/ 493242 w 567872"/>
              <a:gd name="connsiteY107" fmla="*/ 384038 h 704001"/>
              <a:gd name="connsiteX108" fmla="*/ 370150 w 567872"/>
              <a:gd name="connsiteY108" fmla="*/ 507131 h 704001"/>
              <a:gd name="connsiteX109" fmla="*/ 247056 w 567872"/>
              <a:gd name="connsiteY109" fmla="*/ 384038 h 704001"/>
              <a:gd name="connsiteX110" fmla="*/ 370150 w 567872"/>
              <a:gd name="connsiteY110" fmla="*/ 260946 h 704001"/>
              <a:gd name="connsiteX111" fmla="*/ 112940 w 567872"/>
              <a:gd name="connsiteY111" fmla="*/ 215493 h 704001"/>
              <a:gd name="connsiteX112" fmla="*/ 122646 w 567872"/>
              <a:gd name="connsiteY112" fmla="*/ 222459 h 704001"/>
              <a:gd name="connsiteX113" fmla="*/ 124410 w 567872"/>
              <a:gd name="connsiteY113" fmla="*/ 228554 h 704001"/>
              <a:gd name="connsiteX114" fmla="*/ 141174 w 567872"/>
              <a:gd name="connsiteY114" fmla="*/ 239003 h 704001"/>
              <a:gd name="connsiteX115" fmla="*/ 136764 w 567872"/>
              <a:gd name="connsiteY115" fmla="*/ 251193 h 704001"/>
              <a:gd name="connsiteX116" fmla="*/ 124410 w 567872"/>
              <a:gd name="connsiteY116" fmla="*/ 246839 h 704001"/>
              <a:gd name="connsiteX117" fmla="*/ 119998 w 567872"/>
              <a:gd name="connsiteY117" fmla="*/ 245968 h 704001"/>
              <a:gd name="connsiteX118" fmla="*/ 112058 w 567872"/>
              <a:gd name="connsiteY118" fmla="*/ 257288 h 704001"/>
              <a:gd name="connsiteX119" fmla="*/ 122646 w 567872"/>
              <a:gd name="connsiteY119" fmla="*/ 264254 h 704001"/>
              <a:gd name="connsiteX120" fmla="*/ 122646 w 567872"/>
              <a:gd name="connsiteY120" fmla="*/ 263383 h 704001"/>
              <a:gd name="connsiteX121" fmla="*/ 151762 w 567872"/>
              <a:gd name="connsiteY121" fmla="*/ 286022 h 704001"/>
              <a:gd name="connsiteX122" fmla="*/ 139410 w 567872"/>
              <a:gd name="connsiteY122" fmla="*/ 313015 h 704001"/>
              <a:gd name="connsiteX123" fmla="*/ 141174 w 567872"/>
              <a:gd name="connsiteY123" fmla="*/ 319110 h 704001"/>
              <a:gd name="connsiteX124" fmla="*/ 134998 w 567872"/>
              <a:gd name="connsiteY124" fmla="*/ 328688 h 704001"/>
              <a:gd name="connsiteX125" fmla="*/ 132352 w 567872"/>
              <a:gd name="connsiteY125" fmla="*/ 329559 h 704001"/>
              <a:gd name="connsiteX126" fmla="*/ 123528 w 567872"/>
              <a:gd name="connsiteY126" fmla="*/ 321723 h 704001"/>
              <a:gd name="connsiteX127" fmla="*/ 122646 w 567872"/>
              <a:gd name="connsiteY127" fmla="*/ 316498 h 704001"/>
              <a:gd name="connsiteX128" fmla="*/ 104998 w 567872"/>
              <a:gd name="connsiteY128" fmla="*/ 303437 h 704001"/>
              <a:gd name="connsiteX129" fmla="*/ 110292 w 567872"/>
              <a:gd name="connsiteY129" fmla="*/ 292117 h 704001"/>
              <a:gd name="connsiteX130" fmla="*/ 122646 w 567872"/>
              <a:gd name="connsiteY130" fmla="*/ 297342 h 704001"/>
              <a:gd name="connsiteX131" fmla="*/ 126176 w 567872"/>
              <a:gd name="connsiteY131" fmla="*/ 299083 h 704001"/>
              <a:gd name="connsiteX132" fmla="*/ 134998 w 567872"/>
              <a:gd name="connsiteY132" fmla="*/ 289505 h 704001"/>
              <a:gd name="connsiteX133" fmla="*/ 124410 w 567872"/>
              <a:gd name="connsiteY133" fmla="*/ 281669 h 704001"/>
              <a:gd name="connsiteX134" fmla="*/ 123528 w 567872"/>
              <a:gd name="connsiteY134" fmla="*/ 281669 h 704001"/>
              <a:gd name="connsiteX135" fmla="*/ 94410 w 567872"/>
              <a:gd name="connsiteY135" fmla="*/ 259029 h 704001"/>
              <a:gd name="connsiteX136" fmla="*/ 106764 w 567872"/>
              <a:gd name="connsiteY136" fmla="*/ 232907 h 704001"/>
              <a:gd name="connsiteX137" fmla="*/ 104998 w 567872"/>
              <a:gd name="connsiteY137" fmla="*/ 225941 h 704001"/>
              <a:gd name="connsiteX138" fmla="*/ 112940 w 567872"/>
              <a:gd name="connsiteY138" fmla="*/ 215493 h 704001"/>
              <a:gd name="connsiteX139" fmla="*/ 123528 w 567872"/>
              <a:gd name="connsiteY139" fmla="*/ 197113 h 704001"/>
              <a:gd name="connsiteX140" fmla="*/ 109442 w 567872"/>
              <a:gd name="connsiteY140" fmla="*/ 197992 h 704001"/>
              <a:gd name="connsiteX141" fmla="*/ 46052 w 567872"/>
              <a:gd name="connsiteY141" fmla="*/ 289398 h 704001"/>
              <a:gd name="connsiteX142" fmla="*/ 138496 w 567872"/>
              <a:gd name="connsiteY142" fmla="*/ 352678 h 704001"/>
              <a:gd name="connsiteX143" fmla="*/ 188678 w 567872"/>
              <a:gd name="connsiteY143" fmla="*/ 320159 h 704001"/>
              <a:gd name="connsiteX144" fmla="*/ 201004 w 567872"/>
              <a:gd name="connsiteY144" fmla="*/ 261273 h 704001"/>
              <a:gd name="connsiteX145" fmla="*/ 168430 w 567872"/>
              <a:gd name="connsiteY145" fmla="*/ 211176 h 704001"/>
              <a:gd name="connsiteX146" fmla="*/ 123528 w 567872"/>
              <a:gd name="connsiteY146" fmla="*/ 197113 h 704001"/>
              <a:gd name="connsiteX147" fmla="*/ 105920 w 567872"/>
              <a:gd name="connsiteY147" fmla="*/ 180414 h 704001"/>
              <a:gd name="connsiteX148" fmla="*/ 178114 w 567872"/>
              <a:gd name="connsiteY148" fmla="*/ 195356 h 704001"/>
              <a:gd name="connsiteX149" fmla="*/ 218612 w 567872"/>
              <a:gd name="connsiteY149" fmla="*/ 258636 h 704001"/>
              <a:gd name="connsiteX150" fmla="*/ 203646 w 567872"/>
              <a:gd name="connsiteY150" fmla="*/ 330706 h 704001"/>
              <a:gd name="connsiteX151" fmla="*/ 141136 w 567872"/>
              <a:gd name="connsiteY151" fmla="*/ 371135 h 704001"/>
              <a:gd name="connsiteX152" fmla="*/ 123528 w 567872"/>
              <a:gd name="connsiteY152" fmla="*/ 372014 h 704001"/>
              <a:gd name="connsiteX153" fmla="*/ 28444 w 567872"/>
              <a:gd name="connsiteY153" fmla="*/ 293792 h 704001"/>
              <a:gd name="connsiteX154" fmla="*/ 44290 w 567872"/>
              <a:gd name="connsiteY154" fmla="*/ 220844 h 704001"/>
              <a:gd name="connsiteX155" fmla="*/ 105920 w 567872"/>
              <a:gd name="connsiteY155" fmla="*/ 180414 h 704001"/>
              <a:gd name="connsiteX156" fmla="*/ 123868 w 567872"/>
              <a:gd name="connsiteY156" fmla="*/ 169427 h 704001"/>
              <a:gd name="connsiteX157" fmla="*/ 104488 w 567872"/>
              <a:gd name="connsiteY157" fmla="*/ 171187 h 704001"/>
              <a:gd name="connsiteX158" fmla="*/ 19924 w 567872"/>
              <a:gd name="connsiteY158" fmla="*/ 294349 h 704001"/>
              <a:gd name="connsiteX159" fmla="*/ 143246 w 567872"/>
              <a:gd name="connsiteY159" fmla="*/ 379682 h 704001"/>
              <a:gd name="connsiteX160" fmla="*/ 228690 w 567872"/>
              <a:gd name="connsiteY160" fmla="*/ 255640 h 704001"/>
              <a:gd name="connsiteX161" fmla="*/ 123868 w 567872"/>
              <a:gd name="connsiteY161" fmla="*/ 169427 h 704001"/>
              <a:gd name="connsiteX162" fmla="*/ 100964 w 567872"/>
              <a:gd name="connsiteY162" fmla="*/ 153592 h 704001"/>
              <a:gd name="connsiteX163" fmla="*/ 246308 w 567872"/>
              <a:gd name="connsiteY163" fmla="*/ 253001 h 704001"/>
              <a:gd name="connsiteX164" fmla="*/ 145888 w 567872"/>
              <a:gd name="connsiteY164" fmla="*/ 397277 h 704001"/>
              <a:gd name="connsiteX165" fmla="*/ 123868 w 567872"/>
              <a:gd name="connsiteY165" fmla="*/ 399036 h 704001"/>
              <a:gd name="connsiteX166" fmla="*/ 2308 w 567872"/>
              <a:gd name="connsiteY166" fmla="*/ 297867 h 704001"/>
              <a:gd name="connsiteX167" fmla="*/ 22568 w 567872"/>
              <a:gd name="connsiteY167" fmla="*/ 205496 h 704001"/>
              <a:gd name="connsiteX168" fmla="*/ 100964 w 567872"/>
              <a:gd name="connsiteY168" fmla="*/ 153592 h 704001"/>
              <a:gd name="connsiteX169" fmla="*/ 354888 w 567872"/>
              <a:gd name="connsiteY169" fmla="*/ 64956 h 704001"/>
              <a:gd name="connsiteX170" fmla="*/ 362994 w 567872"/>
              <a:gd name="connsiteY170" fmla="*/ 74707 h 704001"/>
              <a:gd name="connsiteX171" fmla="*/ 362994 w 567872"/>
              <a:gd name="connsiteY171" fmla="*/ 81799 h 704001"/>
              <a:gd name="connsiteX172" fmla="*/ 376506 w 567872"/>
              <a:gd name="connsiteY172" fmla="*/ 95982 h 704001"/>
              <a:gd name="connsiteX173" fmla="*/ 368398 w 567872"/>
              <a:gd name="connsiteY173" fmla="*/ 106619 h 704001"/>
              <a:gd name="connsiteX174" fmla="*/ 358490 w 567872"/>
              <a:gd name="connsiteY174" fmla="*/ 99528 h 704001"/>
              <a:gd name="connsiteX175" fmla="*/ 353988 w 567872"/>
              <a:gd name="connsiteY175" fmla="*/ 97755 h 704001"/>
              <a:gd name="connsiteX176" fmla="*/ 343178 w 567872"/>
              <a:gd name="connsiteY176" fmla="*/ 104846 h 704001"/>
              <a:gd name="connsiteX177" fmla="*/ 351284 w 567872"/>
              <a:gd name="connsiteY177" fmla="*/ 115484 h 704001"/>
              <a:gd name="connsiteX178" fmla="*/ 352186 w 567872"/>
              <a:gd name="connsiteY178" fmla="*/ 115484 h 704001"/>
              <a:gd name="connsiteX179" fmla="*/ 375604 w 567872"/>
              <a:gd name="connsiteY179" fmla="*/ 145623 h 704001"/>
              <a:gd name="connsiteX180" fmla="*/ 356690 w 567872"/>
              <a:gd name="connsiteY180" fmla="*/ 167784 h 704001"/>
              <a:gd name="connsiteX181" fmla="*/ 355788 w 567872"/>
              <a:gd name="connsiteY181" fmla="*/ 173989 h 704001"/>
              <a:gd name="connsiteX182" fmla="*/ 346782 w 567872"/>
              <a:gd name="connsiteY182" fmla="*/ 182853 h 704001"/>
              <a:gd name="connsiteX183" fmla="*/ 345880 w 567872"/>
              <a:gd name="connsiteY183" fmla="*/ 182853 h 704001"/>
              <a:gd name="connsiteX184" fmla="*/ 337774 w 567872"/>
              <a:gd name="connsiteY184" fmla="*/ 173103 h 704001"/>
              <a:gd name="connsiteX185" fmla="*/ 337774 w 567872"/>
              <a:gd name="connsiteY185" fmla="*/ 167784 h 704001"/>
              <a:gd name="connsiteX186" fmla="*/ 324264 w 567872"/>
              <a:gd name="connsiteY186" fmla="*/ 150941 h 704001"/>
              <a:gd name="connsiteX187" fmla="*/ 332370 w 567872"/>
              <a:gd name="connsiteY187" fmla="*/ 140304 h 704001"/>
              <a:gd name="connsiteX188" fmla="*/ 343178 w 567872"/>
              <a:gd name="connsiteY188" fmla="*/ 148282 h 704001"/>
              <a:gd name="connsiteX189" fmla="*/ 346782 w 567872"/>
              <a:gd name="connsiteY189" fmla="*/ 151828 h 704001"/>
              <a:gd name="connsiteX190" fmla="*/ 356690 w 567872"/>
              <a:gd name="connsiteY190" fmla="*/ 142963 h 704001"/>
              <a:gd name="connsiteX191" fmla="*/ 349484 w 567872"/>
              <a:gd name="connsiteY191" fmla="*/ 133213 h 704001"/>
              <a:gd name="connsiteX192" fmla="*/ 348582 w 567872"/>
              <a:gd name="connsiteY192" fmla="*/ 133213 h 704001"/>
              <a:gd name="connsiteX193" fmla="*/ 325164 w 567872"/>
              <a:gd name="connsiteY193" fmla="*/ 103960 h 704001"/>
              <a:gd name="connsiteX194" fmla="*/ 344080 w 567872"/>
              <a:gd name="connsiteY194" fmla="*/ 80912 h 704001"/>
              <a:gd name="connsiteX195" fmla="*/ 344980 w 567872"/>
              <a:gd name="connsiteY195" fmla="*/ 72934 h 704001"/>
              <a:gd name="connsiteX196" fmla="*/ 354888 w 567872"/>
              <a:gd name="connsiteY196" fmla="*/ 64956 h 704001"/>
              <a:gd name="connsiteX197" fmla="*/ 351914 w 567872"/>
              <a:gd name="connsiteY197" fmla="*/ 44891 h 704001"/>
              <a:gd name="connsiteX198" fmla="*/ 300744 w 567872"/>
              <a:gd name="connsiteY198" fmla="*/ 63430 h 704001"/>
              <a:gd name="connsiteX199" fmla="*/ 274726 w 567872"/>
              <a:gd name="connsiteY199" fmla="*/ 118167 h 704001"/>
              <a:gd name="connsiteX200" fmla="*/ 292938 w 567872"/>
              <a:gd name="connsiteY200" fmla="*/ 175552 h 704001"/>
              <a:gd name="connsiteX201" fmla="*/ 346710 w 567872"/>
              <a:gd name="connsiteY201" fmla="*/ 202920 h 704001"/>
              <a:gd name="connsiteX202" fmla="*/ 403084 w 567872"/>
              <a:gd name="connsiteY202" fmla="*/ 183498 h 704001"/>
              <a:gd name="connsiteX203" fmla="*/ 429970 w 567872"/>
              <a:gd name="connsiteY203" fmla="*/ 129644 h 704001"/>
              <a:gd name="connsiteX204" fmla="*/ 357118 w 567872"/>
              <a:gd name="connsiteY204" fmla="*/ 44891 h 704001"/>
              <a:gd name="connsiteX205" fmla="*/ 351914 w 567872"/>
              <a:gd name="connsiteY205" fmla="*/ 44891 h 704001"/>
              <a:gd name="connsiteX206" fmla="*/ 358852 w 567872"/>
              <a:gd name="connsiteY206" fmla="*/ 27234 h 704001"/>
              <a:gd name="connsiteX207" fmla="*/ 447316 w 567872"/>
              <a:gd name="connsiteY207" fmla="*/ 130527 h 704001"/>
              <a:gd name="connsiteX208" fmla="*/ 415226 w 567872"/>
              <a:gd name="connsiteY208" fmla="*/ 197623 h 704001"/>
              <a:gd name="connsiteX209" fmla="*/ 351914 w 567872"/>
              <a:gd name="connsiteY209" fmla="*/ 221460 h 704001"/>
              <a:gd name="connsiteX210" fmla="*/ 344976 w 567872"/>
              <a:gd name="connsiteY210" fmla="*/ 220577 h 704001"/>
              <a:gd name="connsiteX211" fmla="*/ 279930 w 567872"/>
              <a:gd name="connsiteY211" fmla="*/ 187912 h 704001"/>
              <a:gd name="connsiteX212" fmla="*/ 256512 w 567872"/>
              <a:gd name="connsiteY212" fmla="*/ 116401 h 704001"/>
              <a:gd name="connsiteX213" fmla="*/ 289470 w 567872"/>
              <a:gd name="connsiteY213" fmla="*/ 51070 h 704001"/>
              <a:gd name="connsiteX214" fmla="*/ 358852 w 567872"/>
              <a:gd name="connsiteY214" fmla="*/ 27234 h 704001"/>
              <a:gd name="connsiteX215" fmla="*/ 352958 w 567872"/>
              <a:gd name="connsiteY215" fmla="*/ 17585 h 704001"/>
              <a:gd name="connsiteX216" fmla="*/ 283790 w 567872"/>
              <a:gd name="connsiteY216" fmla="*/ 43683 h 704001"/>
              <a:gd name="connsiteX217" fmla="*/ 247894 w 567872"/>
              <a:gd name="connsiteY217" fmla="*/ 115016 h 704001"/>
              <a:gd name="connsiteX218" fmla="*/ 273284 w 567872"/>
              <a:gd name="connsiteY218" fmla="*/ 191570 h 704001"/>
              <a:gd name="connsiteX219" fmla="*/ 345952 w 567872"/>
              <a:gd name="connsiteY219" fmla="*/ 226367 h 704001"/>
              <a:gd name="connsiteX220" fmla="*/ 458020 w 567872"/>
              <a:gd name="connsiteY220" fmla="*/ 129805 h 704001"/>
              <a:gd name="connsiteX221" fmla="*/ 360836 w 567872"/>
              <a:gd name="connsiteY221" fmla="*/ 17585 h 704001"/>
              <a:gd name="connsiteX222" fmla="*/ 352958 w 567872"/>
              <a:gd name="connsiteY222" fmla="*/ 17585 h 704001"/>
              <a:gd name="connsiteX223" fmla="*/ 361712 w 567872"/>
              <a:gd name="connsiteY223" fmla="*/ 187 h 704001"/>
              <a:gd name="connsiteX224" fmla="*/ 475530 w 567872"/>
              <a:gd name="connsiteY224" fmla="*/ 131545 h 704001"/>
              <a:gd name="connsiteX225" fmla="*/ 352958 w 567872"/>
              <a:gd name="connsiteY225" fmla="*/ 244635 h 704001"/>
              <a:gd name="connsiteX226" fmla="*/ 344202 w 567872"/>
              <a:gd name="connsiteY226" fmla="*/ 243765 h 704001"/>
              <a:gd name="connsiteX227" fmla="*/ 260152 w 567872"/>
              <a:gd name="connsiteY227" fmla="*/ 202879 h 704001"/>
              <a:gd name="connsiteX228" fmla="*/ 230384 w 567872"/>
              <a:gd name="connsiteY228" fmla="*/ 114147 h 704001"/>
              <a:gd name="connsiteX229" fmla="*/ 272408 w 567872"/>
              <a:gd name="connsiteY229" fmla="*/ 29764 h 704001"/>
              <a:gd name="connsiteX230" fmla="*/ 361712 w 567872"/>
              <a:gd name="connsiteY230" fmla="*/ 187 h 70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</a:cxnLst>
            <a:rect l="l" t="t" r="r" b="b"/>
            <a:pathLst>
              <a:path w="567872" h="704001">
                <a:moveTo>
                  <a:pt x="47352" y="585209"/>
                </a:moveTo>
                <a:cubicBezTo>
                  <a:pt x="54558" y="585209"/>
                  <a:pt x="60864" y="590613"/>
                  <a:pt x="60864" y="597819"/>
                </a:cubicBezTo>
                <a:cubicBezTo>
                  <a:pt x="60864" y="605025"/>
                  <a:pt x="54558" y="611329"/>
                  <a:pt x="47352" y="611329"/>
                </a:cubicBezTo>
                <a:cubicBezTo>
                  <a:pt x="40148" y="611329"/>
                  <a:pt x="34744" y="605025"/>
                  <a:pt x="34744" y="597819"/>
                </a:cubicBezTo>
                <a:cubicBezTo>
                  <a:pt x="34744" y="590613"/>
                  <a:pt x="40148" y="585209"/>
                  <a:pt x="47352" y="585209"/>
                </a:cubicBezTo>
                <a:close/>
                <a:moveTo>
                  <a:pt x="93676" y="554255"/>
                </a:moveTo>
                <a:lnTo>
                  <a:pt x="93676" y="670724"/>
                </a:lnTo>
                <a:lnTo>
                  <a:pt x="124316" y="672475"/>
                </a:lnTo>
                <a:lnTo>
                  <a:pt x="124316" y="554255"/>
                </a:lnTo>
                <a:close/>
                <a:moveTo>
                  <a:pt x="47352" y="550465"/>
                </a:moveTo>
                <a:cubicBezTo>
                  <a:pt x="54558" y="550465"/>
                  <a:pt x="60864" y="556056"/>
                  <a:pt x="60864" y="563510"/>
                </a:cubicBezTo>
                <a:cubicBezTo>
                  <a:pt x="60864" y="570965"/>
                  <a:pt x="54558" y="576556"/>
                  <a:pt x="47352" y="576556"/>
                </a:cubicBezTo>
                <a:cubicBezTo>
                  <a:pt x="40148" y="576556"/>
                  <a:pt x="34744" y="570965"/>
                  <a:pt x="34744" y="563510"/>
                </a:cubicBezTo>
                <a:cubicBezTo>
                  <a:pt x="34744" y="556056"/>
                  <a:pt x="40148" y="550465"/>
                  <a:pt x="47352" y="550465"/>
                </a:cubicBezTo>
                <a:close/>
                <a:moveTo>
                  <a:pt x="231998" y="533238"/>
                </a:moveTo>
                <a:cubicBezTo>
                  <a:pt x="213614" y="533238"/>
                  <a:pt x="196104" y="534989"/>
                  <a:pt x="179470" y="540244"/>
                </a:cubicBezTo>
                <a:cubicBezTo>
                  <a:pt x="161086" y="545498"/>
                  <a:pt x="149704" y="548125"/>
                  <a:pt x="142702" y="550752"/>
                </a:cubicBezTo>
                <a:lnTo>
                  <a:pt x="142702" y="674227"/>
                </a:lnTo>
                <a:lnTo>
                  <a:pt x="249508" y="681232"/>
                </a:lnTo>
                <a:cubicBezTo>
                  <a:pt x="282776" y="683859"/>
                  <a:pt x="315168" y="681232"/>
                  <a:pt x="347560" y="670724"/>
                </a:cubicBezTo>
                <a:cubicBezTo>
                  <a:pt x="396586" y="656712"/>
                  <a:pt x="486760" y="628690"/>
                  <a:pt x="532284" y="604170"/>
                </a:cubicBezTo>
                <a:cubicBezTo>
                  <a:pt x="546292" y="595413"/>
                  <a:pt x="554170" y="576147"/>
                  <a:pt x="548042" y="561260"/>
                </a:cubicBezTo>
                <a:cubicBezTo>
                  <a:pt x="543666" y="552503"/>
                  <a:pt x="535786" y="545498"/>
                  <a:pt x="527906" y="542871"/>
                </a:cubicBezTo>
                <a:cubicBezTo>
                  <a:pt x="519152" y="540244"/>
                  <a:pt x="509522" y="541119"/>
                  <a:pt x="501642" y="545498"/>
                </a:cubicBezTo>
                <a:cubicBezTo>
                  <a:pt x="476254" y="559509"/>
                  <a:pt x="448240" y="572645"/>
                  <a:pt x="418474" y="584029"/>
                </a:cubicBezTo>
                <a:cubicBezTo>
                  <a:pt x="414096" y="606797"/>
                  <a:pt x="396586" y="623436"/>
                  <a:pt x="372074" y="628690"/>
                </a:cubicBezTo>
                <a:cubicBezTo>
                  <a:pt x="331802" y="633068"/>
                  <a:pt x="302912" y="635696"/>
                  <a:pt x="275772" y="637447"/>
                </a:cubicBezTo>
                <a:lnTo>
                  <a:pt x="274896" y="637447"/>
                </a:lnTo>
                <a:cubicBezTo>
                  <a:pt x="270520" y="637447"/>
                  <a:pt x="266142" y="633068"/>
                  <a:pt x="266142" y="628690"/>
                </a:cubicBezTo>
                <a:cubicBezTo>
                  <a:pt x="266142" y="623436"/>
                  <a:pt x="269644" y="619933"/>
                  <a:pt x="274022" y="619933"/>
                </a:cubicBezTo>
                <a:cubicBezTo>
                  <a:pt x="301160" y="618181"/>
                  <a:pt x="330052" y="615554"/>
                  <a:pt x="369448" y="610300"/>
                </a:cubicBezTo>
                <a:cubicBezTo>
                  <a:pt x="384330" y="607673"/>
                  <a:pt x="401840" y="595413"/>
                  <a:pt x="401840" y="571769"/>
                </a:cubicBezTo>
                <a:cubicBezTo>
                  <a:pt x="401840" y="550752"/>
                  <a:pt x="387832" y="533238"/>
                  <a:pt x="370322" y="533238"/>
                </a:cubicBezTo>
                <a:close/>
                <a:moveTo>
                  <a:pt x="21886" y="533238"/>
                </a:moveTo>
                <a:cubicBezTo>
                  <a:pt x="19260" y="533238"/>
                  <a:pt x="17510" y="534989"/>
                  <a:pt x="17510" y="537616"/>
                </a:cubicBezTo>
                <a:lnTo>
                  <a:pt x="17510" y="681232"/>
                </a:lnTo>
                <a:cubicBezTo>
                  <a:pt x="17510" y="684735"/>
                  <a:pt x="19260" y="687362"/>
                  <a:pt x="21886" y="687362"/>
                </a:cubicBezTo>
                <a:lnTo>
                  <a:pt x="70912" y="687362"/>
                </a:lnTo>
                <a:cubicBezTo>
                  <a:pt x="73540" y="687362"/>
                  <a:pt x="76166" y="684735"/>
                  <a:pt x="76166" y="681232"/>
                </a:cubicBezTo>
                <a:lnTo>
                  <a:pt x="76166" y="537616"/>
                </a:lnTo>
                <a:cubicBezTo>
                  <a:pt x="76166" y="534989"/>
                  <a:pt x="73540" y="533238"/>
                  <a:pt x="70912" y="533238"/>
                </a:cubicBezTo>
                <a:close/>
                <a:moveTo>
                  <a:pt x="21886" y="515724"/>
                </a:moveTo>
                <a:lnTo>
                  <a:pt x="70912" y="515724"/>
                </a:lnTo>
                <a:cubicBezTo>
                  <a:pt x="83170" y="515724"/>
                  <a:pt x="92800" y="524481"/>
                  <a:pt x="93676" y="535865"/>
                </a:cubicBezTo>
                <a:lnTo>
                  <a:pt x="124316" y="535865"/>
                </a:lnTo>
                <a:cubicBezTo>
                  <a:pt x="126942" y="535865"/>
                  <a:pt x="134822" y="533238"/>
                  <a:pt x="174218" y="523605"/>
                </a:cubicBezTo>
                <a:cubicBezTo>
                  <a:pt x="193478" y="517475"/>
                  <a:pt x="212738" y="515724"/>
                  <a:pt x="231998" y="515724"/>
                </a:cubicBezTo>
                <a:lnTo>
                  <a:pt x="370322" y="515724"/>
                </a:lnTo>
                <a:cubicBezTo>
                  <a:pt x="395712" y="515724"/>
                  <a:pt x="415846" y="536741"/>
                  <a:pt x="419348" y="563888"/>
                </a:cubicBezTo>
                <a:cubicBezTo>
                  <a:pt x="444738" y="554255"/>
                  <a:pt x="470126" y="542871"/>
                  <a:pt x="492888" y="529735"/>
                </a:cubicBezTo>
                <a:cubicBezTo>
                  <a:pt x="505144" y="523605"/>
                  <a:pt x="520028" y="521854"/>
                  <a:pt x="533160" y="526232"/>
                </a:cubicBezTo>
                <a:cubicBezTo>
                  <a:pt x="547168" y="530611"/>
                  <a:pt x="557672" y="540244"/>
                  <a:pt x="563800" y="553379"/>
                </a:cubicBezTo>
                <a:cubicBezTo>
                  <a:pt x="574306" y="577023"/>
                  <a:pt x="563800" y="606797"/>
                  <a:pt x="540164" y="619057"/>
                </a:cubicBezTo>
                <a:cubicBezTo>
                  <a:pt x="495514" y="643577"/>
                  <a:pt x="414096" y="669848"/>
                  <a:pt x="351938" y="688238"/>
                </a:cubicBezTo>
                <a:cubicBezTo>
                  <a:pt x="326550" y="696119"/>
                  <a:pt x="300286" y="699622"/>
                  <a:pt x="273146" y="699622"/>
                </a:cubicBezTo>
                <a:cubicBezTo>
                  <a:pt x="265266" y="699622"/>
                  <a:pt x="256512" y="698746"/>
                  <a:pt x="247758" y="697871"/>
                </a:cubicBezTo>
                <a:lnTo>
                  <a:pt x="91924" y="688238"/>
                </a:lnTo>
                <a:cubicBezTo>
                  <a:pt x="90174" y="697871"/>
                  <a:pt x="81418" y="704001"/>
                  <a:pt x="70912" y="704001"/>
                </a:cubicBezTo>
                <a:lnTo>
                  <a:pt x="21886" y="704001"/>
                </a:lnTo>
                <a:cubicBezTo>
                  <a:pt x="9630" y="704001"/>
                  <a:pt x="0" y="694368"/>
                  <a:pt x="0" y="681232"/>
                </a:cubicBezTo>
                <a:lnTo>
                  <a:pt x="0" y="537616"/>
                </a:lnTo>
                <a:cubicBezTo>
                  <a:pt x="0" y="525357"/>
                  <a:pt x="9630" y="515724"/>
                  <a:pt x="21886" y="515724"/>
                </a:cubicBezTo>
                <a:close/>
                <a:moveTo>
                  <a:pt x="370144" y="326569"/>
                </a:moveTo>
                <a:cubicBezTo>
                  <a:pt x="374574" y="326569"/>
                  <a:pt x="379004" y="330026"/>
                  <a:pt x="379004" y="335211"/>
                </a:cubicBezTo>
                <a:lnTo>
                  <a:pt x="379004" y="341261"/>
                </a:lnTo>
                <a:cubicBezTo>
                  <a:pt x="385206" y="343854"/>
                  <a:pt x="391408" y="347311"/>
                  <a:pt x="393180" y="355953"/>
                </a:cubicBezTo>
                <a:cubicBezTo>
                  <a:pt x="394952" y="360274"/>
                  <a:pt x="391408" y="364595"/>
                  <a:pt x="386978" y="366324"/>
                </a:cubicBezTo>
                <a:cubicBezTo>
                  <a:pt x="381662" y="367188"/>
                  <a:pt x="377232" y="363731"/>
                  <a:pt x="375460" y="359410"/>
                </a:cubicBezTo>
                <a:cubicBezTo>
                  <a:pt x="375460" y="358546"/>
                  <a:pt x="372802" y="357681"/>
                  <a:pt x="371916" y="357681"/>
                </a:cubicBezTo>
                <a:cubicBezTo>
                  <a:pt x="369258" y="357681"/>
                  <a:pt x="366600" y="358546"/>
                  <a:pt x="364828" y="360274"/>
                </a:cubicBezTo>
                <a:cubicBezTo>
                  <a:pt x="363056" y="362867"/>
                  <a:pt x="362170" y="363731"/>
                  <a:pt x="362170" y="367188"/>
                </a:cubicBezTo>
                <a:cubicBezTo>
                  <a:pt x="362170" y="371509"/>
                  <a:pt x="365714" y="374966"/>
                  <a:pt x="370144" y="375830"/>
                </a:cubicBezTo>
                <a:lnTo>
                  <a:pt x="371030" y="375830"/>
                </a:lnTo>
                <a:cubicBezTo>
                  <a:pt x="385206" y="376695"/>
                  <a:pt x="396724" y="388794"/>
                  <a:pt x="395838" y="402622"/>
                </a:cubicBezTo>
                <a:cubicBezTo>
                  <a:pt x="395838" y="413857"/>
                  <a:pt x="388750" y="422499"/>
                  <a:pt x="379004" y="426821"/>
                </a:cubicBezTo>
                <a:lnTo>
                  <a:pt x="379004" y="432870"/>
                </a:lnTo>
                <a:cubicBezTo>
                  <a:pt x="379004" y="438056"/>
                  <a:pt x="374574" y="441513"/>
                  <a:pt x="370144" y="441513"/>
                </a:cubicBezTo>
                <a:cubicBezTo>
                  <a:pt x="364828" y="441513"/>
                  <a:pt x="361284" y="438056"/>
                  <a:pt x="361284" y="432870"/>
                </a:cubicBezTo>
                <a:lnTo>
                  <a:pt x="361284" y="427685"/>
                </a:lnTo>
                <a:cubicBezTo>
                  <a:pt x="355082" y="425956"/>
                  <a:pt x="348880" y="420771"/>
                  <a:pt x="347108" y="412129"/>
                </a:cubicBezTo>
                <a:cubicBezTo>
                  <a:pt x="345336" y="406943"/>
                  <a:pt x="348880" y="402622"/>
                  <a:pt x="354196" y="401758"/>
                </a:cubicBezTo>
                <a:cubicBezTo>
                  <a:pt x="358626" y="400029"/>
                  <a:pt x="363056" y="403486"/>
                  <a:pt x="364828" y="408672"/>
                </a:cubicBezTo>
                <a:cubicBezTo>
                  <a:pt x="364828" y="411264"/>
                  <a:pt x="366600" y="411264"/>
                  <a:pt x="368372" y="411264"/>
                </a:cubicBezTo>
                <a:cubicBezTo>
                  <a:pt x="372802" y="411264"/>
                  <a:pt x="378118" y="407807"/>
                  <a:pt x="378118" y="402622"/>
                </a:cubicBezTo>
                <a:cubicBezTo>
                  <a:pt x="378118" y="398301"/>
                  <a:pt x="374574" y="393979"/>
                  <a:pt x="369258" y="393115"/>
                </a:cubicBezTo>
                <a:lnTo>
                  <a:pt x="368372" y="393115"/>
                </a:lnTo>
                <a:cubicBezTo>
                  <a:pt x="355082" y="392251"/>
                  <a:pt x="343564" y="380152"/>
                  <a:pt x="343564" y="366324"/>
                </a:cubicBezTo>
                <a:cubicBezTo>
                  <a:pt x="344450" y="358546"/>
                  <a:pt x="347994" y="353360"/>
                  <a:pt x="352424" y="347311"/>
                </a:cubicBezTo>
                <a:cubicBezTo>
                  <a:pt x="355968" y="344718"/>
                  <a:pt x="357740" y="343854"/>
                  <a:pt x="361284" y="342125"/>
                </a:cubicBezTo>
                <a:lnTo>
                  <a:pt x="361284" y="335211"/>
                </a:lnTo>
                <a:cubicBezTo>
                  <a:pt x="361284" y="330026"/>
                  <a:pt x="364828" y="326569"/>
                  <a:pt x="370144" y="326569"/>
                </a:cubicBezTo>
                <a:close/>
                <a:moveTo>
                  <a:pt x="370588" y="306307"/>
                </a:moveTo>
                <a:cubicBezTo>
                  <a:pt x="327116" y="306307"/>
                  <a:pt x="292338" y="341241"/>
                  <a:pt x="292338" y="384910"/>
                </a:cubicBezTo>
                <a:cubicBezTo>
                  <a:pt x="292338" y="427705"/>
                  <a:pt x="327116" y="463513"/>
                  <a:pt x="370588" y="463513"/>
                </a:cubicBezTo>
                <a:cubicBezTo>
                  <a:pt x="414058" y="463513"/>
                  <a:pt x="448836" y="427705"/>
                  <a:pt x="448836" y="384910"/>
                </a:cubicBezTo>
                <a:cubicBezTo>
                  <a:pt x="448836" y="341241"/>
                  <a:pt x="414058" y="306307"/>
                  <a:pt x="370588" y="306307"/>
                </a:cubicBezTo>
                <a:close/>
                <a:moveTo>
                  <a:pt x="370588" y="287966"/>
                </a:moveTo>
                <a:cubicBezTo>
                  <a:pt x="423622" y="287966"/>
                  <a:pt x="466224" y="331634"/>
                  <a:pt x="466224" y="384910"/>
                </a:cubicBezTo>
                <a:cubicBezTo>
                  <a:pt x="466224" y="438185"/>
                  <a:pt x="423622" y="480107"/>
                  <a:pt x="370588" y="480107"/>
                </a:cubicBezTo>
                <a:cubicBezTo>
                  <a:pt x="317552" y="480107"/>
                  <a:pt x="274080" y="438185"/>
                  <a:pt x="274080" y="384910"/>
                </a:cubicBezTo>
                <a:cubicBezTo>
                  <a:pt x="274080" y="331634"/>
                  <a:pt x="317552" y="287966"/>
                  <a:pt x="370588" y="287966"/>
                </a:cubicBezTo>
                <a:close/>
                <a:moveTo>
                  <a:pt x="370150" y="278406"/>
                </a:moveTo>
                <a:cubicBezTo>
                  <a:pt x="312532" y="278406"/>
                  <a:pt x="265390" y="326421"/>
                  <a:pt x="265390" y="384038"/>
                </a:cubicBezTo>
                <a:cubicBezTo>
                  <a:pt x="265390" y="441656"/>
                  <a:pt x="312532" y="488798"/>
                  <a:pt x="370150" y="488798"/>
                </a:cubicBezTo>
                <a:cubicBezTo>
                  <a:pt x="427768" y="488798"/>
                  <a:pt x="474910" y="441656"/>
                  <a:pt x="474910" y="384038"/>
                </a:cubicBezTo>
                <a:cubicBezTo>
                  <a:pt x="474910" y="326421"/>
                  <a:pt x="427768" y="278406"/>
                  <a:pt x="370150" y="278406"/>
                </a:cubicBezTo>
                <a:close/>
                <a:moveTo>
                  <a:pt x="370150" y="260946"/>
                </a:moveTo>
                <a:cubicBezTo>
                  <a:pt x="437370" y="260946"/>
                  <a:pt x="493242" y="315945"/>
                  <a:pt x="493242" y="384038"/>
                </a:cubicBezTo>
                <a:cubicBezTo>
                  <a:pt x="493242" y="451259"/>
                  <a:pt x="437370" y="507131"/>
                  <a:pt x="370150" y="507131"/>
                </a:cubicBezTo>
                <a:cubicBezTo>
                  <a:pt x="302928" y="507131"/>
                  <a:pt x="247056" y="451259"/>
                  <a:pt x="247056" y="384038"/>
                </a:cubicBezTo>
                <a:cubicBezTo>
                  <a:pt x="247056" y="315945"/>
                  <a:pt x="302928" y="260946"/>
                  <a:pt x="370150" y="260946"/>
                </a:cubicBezTo>
                <a:close/>
                <a:moveTo>
                  <a:pt x="112940" y="215493"/>
                </a:moveTo>
                <a:cubicBezTo>
                  <a:pt x="117352" y="214622"/>
                  <a:pt x="122646" y="217234"/>
                  <a:pt x="122646" y="222459"/>
                </a:cubicBezTo>
                <a:lnTo>
                  <a:pt x="124410" y="228554"/>
                </a:lnTo>
                <a:cubicBezTo>
                  <a:pt x="130586" y="229424"/>
                  <a:pt x="137646" y="232037"/>
                  <a:pt x="141174" y="239003"/>
                </a:cubicBezTo>
                <a:cubicBezTo>
                  <a:pt x="142940" y="244227"/>
                  <a:pt x="141174" y="249451"/>
                  <a:pt x="136764" y="251193"/>
                </a:cubicBezTo>
                <a:cubicBezTo>
                  <a:pt x="132352" y="252934"/>
                  <a:pt x="126176" y="251193"/>
                  <a:pt x="124410" y="246839"/>
                </a:cubicBezTo>
                <a:cubicBezTo>
                  <a:pt x="123528" y="245968"/>
                  <a:pt x="122646" y="245968"/>
                  <a:pt x="119998" y="245968"/>
                </a:cubicBezTo>
                <a:cubicBezTo>
                  <a:pt x="115586" y="246839"/>
                  <a:pt x="111176" y="251193"/>
                  <a:pt x="112058" y="257288"/>
                </a:cubicBezTo>
                <a:cubicBezTo>
                  <a:pt x="112940" y="261642"/>
                  <a:pt x="117352" y="264254"/>
                  <a:pt x="122646" y="264254"/>
                </a:cubicBezTo>
                <a:lnTo>
                  <a:pt x="122646" y="263383"/>
                </a:lnTo>
                <a:cubicBezTo>
                  <a:pt x="137646" y="262512"/>
                  <a:pt x="150880" y="272091"/>
                  <a:pt x="151762" y="286022"/>
                </a:cubicBezTo>
                <a:cubicBezTo>
                  <a:pt x="153528" y="297342"/>
                  <a:pt x="149116" y="307791"/>
                  <a:pt x="139410" y="313015"/>
                </a:cubicBezTo>
                <a:lnTo>
                  <a:pt x="141174" y="319110"/>
                </a:lnTo>
                <a:cubicBezTo>
                  <a:pt x="142058" y="323464"/>
                  <a:pt x="138528" y="327818"/>
                  <a:pt x="134998" y="328688"/>
                </a:cubicBezTo>
                <a:cubicBezTo>
                  <a:pt x="134116" y="329559"/>
                  <a:pt x="132352" y="329559"/>
                  <a:pt x="132352" y="329559"/>
                </a:cubicBezTo>
                <a:cubicBezTo>
                  <a:pt x="128822" y="329559"/>
                  <a:pt x="124410" y="326947"/>
                  <a:pt x="123528" y="321723"/>
                </a:cubicBezTo>
                <a:lnTo>
                  <a:pt x="122646" y="316498"/>
                </a:lnTo>
                <a:cubicBezTo>
                  <a:pt x="116470" y="315627"/>
                  <a:pt x="109410" y="313015"/>
                  <a:pt x="104998" y="303437"/>
                </a:cubicBezTo>
                <a:cubicBezTo>
                  <a:pt x="104116" y="299083"/>
                  <a:pt x="105882" y="293859"/>
                  <a:pt x="110292" y="292117"/>
                </a:cubicBezTo>
                <a:cubicBezTo>
                  <a:pt x="115586" y="291247"/>
                  <a:pt x="120880" y="292117"/>
                  <a:pt x="122646" y="297342"/>
                </a:cubicBezTo>
                <a:cubicBezTo>
                  <a:pt x="122646" y="298213"/>
                  <a:pt x="123528" y="299954"/>
                  <a:pt x="126176" y="299083"/>
                </a:cubicBezTo>
                <a:cubicBezTo>
                  <a:pt x="132352" y="298213"/>
                  <a:pt x="134998" y="293859"/>
                  <a:pt x="134998" y="289505"/>
                </a:cubicBezTo>
                <a:cubicBezTo>
                  <a:pt x="134116" y="284281"/>
                  <a:pt x="128822" y="281669"/>
                  <a:pt x="124410" y="281669"/>
                </a:cubicBezTo>
                <a:lnTo>
                  <a:pt x="123528" y="281669"/>
                </a:lnTo>
                <a:cubicBezTo>
                  <a:pt x="110292" y="283410"/>
                  <a:pt x="97058" y="272961"/>
                  <a:pt x="94410" y="259029"/>
                </a:cubicBezTo>
                <a:cubicBezTo>
                  <a:pt x="92646" y="248581"/>
                  <a:pt x="97940" y="238132"/>
                  <a:pt x="106764" y="232907"/>
                </a:cubicBezTo>
                <a:lnTo>
                  <a:pt x="104998" y="225941"/>
                </a:lnTo>
                <a:cubicBezTo>
                  <a:pt x="104116" y="220717"/>
                  <a:pt x="107646" y="216363"/>
                  <a:pt x="112940" y="215493"/>
                </a:cubicBezTo>
                <a:close/>
                <a:moveTo>
                  <a:pt x="123528" y="197113"/>
                </a:moveTo>
                <a:cubicBezTo>
                  <a:pt x="119126" y="197113"/>
                  <a:pt x="113844" y="197113"/>
                  <a:pt x="109442" y="197992"/>
                </a:cubicBezTo>
                <a:cubicBezTo>
                  <a:pt x="66302" y="206781"/>
                  <a:pt x="38128" y="247211"/>
                  <a:pt x="46052" y="289398"/>
                </a:cubicBezTo>
                <a:cubicBezTo>
                  <a:pt x="53976" y="332464"/>
                  <a:pt x="95354" y="360588"/>
                  <a:pt x="138496" y="352678"/>
                </a:cubicBezTo>
                <a:cubicBezTo>
                  <a:pt x="158744" y="349163"/>
                  <a:pt x="176352" y="337737"/>
                  <a:pt x="188678" y="320159"/>
                </a:cubicBezTo>
                <a:cubicBezTo>
                  <a:pt x="200124" y="302581"/>
                  <a:pt x="204526" y="281488"/>
                  <a:pt x="201004" y="261273"/>
                </a:cubicBezTo>
                <a:cubicBezTo>
                  <a:pt x="197482" y="241058"/>
                  <a:pt x="185156" y="222601"/>
                  <a:pt x="168430" y="211176"/>
                </a:cubicBezTo>
                <a:cubicBezTo>
                  <a:pt x="155222" y="201508"/>
                  <a:pt x="139376" y="197113"/>
                  <a:pt x="123528" y="197113"/>
                </a:cubicBezTo>
                <a:close/>
                <a:moveTo>
                  <a:pt x="105920" y="180414"/>
                </a:moveTo>
                <a:cubicBezTo>
                  <a:pt x="131452" y="176020"/>
                  <a:pt x="156984" y="181293"/>
                  <a:pt x="178114" y="195356"/>
                </a:cubicBezTo>
                <a:cubicBezTo>
                  <a:pt x="200124" y="211176"/>
                  <a:pt x="214210" y="232269"/>
                  <a:pt x="218612" y="258636"/>
                </a:cubicBezTo>
                <a:cubicBezTo>
                  <a:pt x="223014" y="284124"/>
                  <a:pt x="217732" y="308733"/>
                  <a:pt x="203646" y="330706"/>
                </a:cubicBezTo>
                <a:cubicBezTo>
                  <a:pt x="188678" y="351799"/>
                  <a:pt x="166668" y="365862"/>
                  <a:pt x="141136" y="371135"/>
                </a:cubicBezTo>
                <a:cubicBezTo>
                  <a:pt x="134974" y="371135"/>
                  <a:pt x="128810" y="372014"/>
                  <a:pt x="123528" y="372014"/>
                </a:cubicBezTo>
                <a:cubicBezTo>
                  <a:pt x="77746" y="372014"/>
                  <a:pt x="37248" y="339495"/>
                  <a:pt x="28444" y="293792"/>
                </a:cubicBezTo>
                <a:cubicBezTo>
                  <a:pt x="23160" y="267425"/>
                  <a:pt x="29324" y="241937"/>
                  <a:pt x="44290" y="220844"/>
                </a:cubicBezTo>
                <a:cubicBezTo>
                  <a:pt x="58378" y="199750"/>
                  <a:pt x="81268" y="184809"/>
                  <a:pt x="105920" y="180414"/>
                </a:cubicBezTo>
                <a:close/>
                <a:moveTo>
                  <a:pt x="123868" y="169427"/>
                </a:moveTo>
                <a:cubicBezTo>
                  <a:pt x="117700" y="169427"/>
                  <a:pt x="110654" y="169427"/>
                  <a:pt x="104488" y="171187"/>
                </a:cubicBezTo>
                <a:cubicBezTo>
                  <a:pt x="47232" y="181743"/>
                  <a:pt x="9354" y="237166"/>
                  <a:pt x="19924" y="294349"/>
                </a:cubicBezTo>
                <a:cubicBezTo>
                  <a:pt x="30494" y="352411"/>
                  <a:pt x="85990" y="389359"/>
                  <a:pt x="143246" y="379682"/>
                </a:cubicBezTo>
                <a:cubicBezTo>
                  <a:pt x="200502" y="369125"/>
                  <a:pt x="239260" y="312823"/>
                  <a:pt x="228690" y="255640"/>
                </a:cubicBezTo>
                <a:cubicBezTo>
                  <a:pt x="219000" y="205496"/>
                  <a:pt x="174076" y="169427"/>
                  <a:pt x="123868" y="169427"/>
                </a:cubicBezTo>
                <a:close/>
                <a:moveTo>
                  <a:pt x="100964" y="153592"/>
                </a:moveTo>
                <a:cubicBezTo>
                  <a:pt x="168792" y="141276"/>
                  <a:pt x="233976" y="185262"/>
                  <a:pt x="246308" y="253001"/>
                </a:cubicBezTo>
                <a:cubicBezTo>
                  <a:pt x="257760" y="319861"/>
                  <a:pt x="213716" y="384081"/>
                  <a:pt x="145888" y="397277"/>
                </a:cubicBezTo>
                <a:cubicBezTo>
                  <a:pt x="138842" y="398156"/>
                  <a:pt x="131794" y="399036"/>
                  <a:pt x="123868" y="399036"/>
                </a:cubicBezTo>
                <a:cubicBezTo>
                  <a:pt x="64848" y="399036"/>
                  <a:pt x="12878" y="357689"/>
                  <a:pt x="2308" y="297867"/>
                </a:cubicBezTo>
                <a:cubicBezTo>
                  <a:pt x="-3860" y="265318"/>
                  <a:pt x="3188" y="232768"/>
                  <a:pt x="22568" y="205496"/>
                </a:cubicBezTo>
                <a:cubicBezTo>
                  <a:pt x="40184" y="177345"/>
                  <a:pt x="69254" y="158870"/>
                  <a:pt x="100964" y="153592"/>
                </a:cubicBezTo>
                <a:close/>
                <a:moveTo>
                  <a:pt x="354888" y="64956"/>
                </a:moveTo>
                <a:cubicBezTo>
                  <a:pt x="360292" y="64956"/>
                  <a:pt x="363896" y="70275"/>
                  <a:pt x="362994" y="74707"/>
                </a:cubicBezTo>
                <a:lnTo>
                  <a:pt x="362994" y="81799"/>
                </a:lnTo>
                <a:cubicBezTo>
                  <a:pt x="368398" y="82685"/>
                  <a:pt x="374704" y="88004"/>
                  <a:pt x="376506" y="95982"/>
                </a:cubicBezTo>
                <a:cubicBezTo>
                  <a:pt x="377406" y="100414"/>
                  <a:pt x="374704" y="104846"/>
                  <a:pt x="368398" y="106619"/>
                </a:cubicBezTo>
                <a:cubicBezTo>
                  <a:pt x="363896" y="107506"/>
                  <a:pt x="359392" y="103960"/>
                  <a:pt x="358490" y="99528"/>
                </a:cubicBezTo>
                <a:cubicBezTo>
                  <a:pt x="357590" y="98641"/>
                  <a:pt x="355788" y="97755"/>
                  <a:pt x="353988" y="97755"/>
                </a:cubicBezTo>
                <a:cubicBezTo>
                  <a:pt x="349484" y="96868"/>
                  <a:pt x="344080" y="100414"/>
                  <a:pt x="343178" y="104846"/>
                </a:cubicBezTo>
                <a:cubicBezTo>
                  <a:pt x="343178" y="110165"/>
                  <a:pt x="346782" y="114597"/>
                  <a:pt x="351284" y="115484"/>
                </a:cubicBezTo>
                <a:lnTo>
                  <a:pt x="352186" y="115484"/>
                </a:lnTo>
                <a:cubicBezTo>
                  <a:pt x="366598" y="117257"/>
                  <a:pt x="377406" y="130553"/>
                  <a:pt x="375604" y="145623"/>
                </a:cubicBezTo>
                <a:cubicBezTo>
                  <a:pt x="374704" y="156260"/>
                  <a:pt x="366598" y="164238"/>
                  <a:pt x="356690" y="167784"/>
                </a:cubicBezTo>
                <a:lnTo>
                  <a:pt x="355788" y="173989"/>
                </a:lnTo>
                <a:cubicBezTo>
                  <a:pt x="355788" y="178421"/>
                  <a:pt x="351284" y="182853"/>
                  <a:pt x="346782" y="182853"/>
                </a:cubicBezTo>
                <a:cubicBezTo>
                  <a:pt x="346782" y="182853"/>
                  <a:pt x="346782" y="182853"/>
                  <a:pt x="345880" y="182853"/>
                </a:cubicBezTo>
                <a:cubicBezTo>
                  <a:pt x="341376" y="182853"/>
                  <a:pt x="336874" y="177535"/>
                  <a:pt x="337774" y="173103"/>
                </a:cubicBezTo>
                <a:lnTo>
                  <a:pt x="337774" y="167784"/>
                </a:lnTo>
                <a:cubicBezTo>
                  <a:pt x="332370" y="166011"/>
                  <a:pt x="326064" y="159806"/>
                  <a:pt x="324264" y="150941"/>
                </a:cubicBezTo>
                <a:cubicBezTo>
                  <a:pt x="324264" y="145623"/>
                  <a:pt x="327866" y="141191"/>
                  <a:pt x="332370" y="140304"/>
                </a:cubicBezTo>
                <a:cubicBezTo>
                  <a:pt x="337774" y="140304"/>
                  <a:pt x="343178" y="142963"/>
                  <a:pt x="343178" y="148282"/>
                </a:cubicBezTo>
                <a:cubicBezTo>
                  <a:pt x="343178" y="149169"/>
                  <a:pt x="343178" y="150941"/>
                  <a:pt x="346782" y="151828"/>
                </a:cubicBezTo>
                <a:cubicBezTo>
                  <a:pt x="352186" y="151828"/>
                  <a:pt x="356690" y="148282"/>
                  <a:pt x="356690" y="142963"/>
                </a:cubicBezTo>
                <a:cubicBezTo>
                  <a:pt x="357590" y="138531"/>
                  <a:pt x="354888" y="134099"/>
                  <a:pt x="349484" y="133213"/>
                </a:cubicBezTo>
                <a:lnTo>
                  <a:pt x="348582" y="133213"/>
                </a:lnTo>
                <a:cubicBezTo>
                  <a:pt x="334172" y="130553"/>
                  <a:pt x="324264" y="117257"/>
                  <a:pt x="325164" y="103960"/>
                </a:cubicBezTo>
                <a:cubicBezTo>
                  <a:pt x="326966" y="93323"/>
                  <a:pt x="334172" y="83572"/>
                  <a:pt x="344080" y="80912"/>
                </a:cubicBezTo>
                <a:lnTo>
                  <a:pt x="344980" y="72934"/>
                </a:lnTo>
                <a:cubicBezTo>
                  <a:pt x="344980" y="68502"/>
                  <a:pt x="349484" y="64070"/>
                  <a:pt x="354888" y="64956"/>
                </a:cubicBezTo>
                <a:close/>
                <a:moveTo>
                  <a:pt x="351914" y="44891"/>
                </a:moveTo>
                <a:cubicBezTo>
                  <a:pt x="332834" y="44891"/>
                  <a:pt x="315488" y="51070"/>
                  <a:pt x="300744" y="63430"/>
                </a:cubicBezTo>
                <a:cubicBezTo>
                  <a:pt x="286000" y="77556"/>
                  <a:pt x="275592" y="96979"/>
                  <a:pt x="274726" y="118167"/>
                </a:cubicBezTo>
                <a:cubicBezTo>
                  <a:pt x="272992" y="139355"/>
                  <a:pt x="279930" y="159661"/>
                  <a:pt x="292938" y="175552"/>
                </a:cubicBezTo>
                <a:cubicBezTo>
                  <a:pt x="306816" y="191443"/>
                  <a:pt x="325896" y="201155"/>
                  <a:pt x="346710" y="202920"/>
                </a:cubicBezTo>
                <a:cubicBezTo>
                  <a:pt x="367526" y="204686"/>
                  <a:pt x="387474" y="197623"/>
                  <a:pt x="403084" y="183498"/>
                </a:cubicBezTo>
                <a:cubicBezTo>
                  <a:pt x="418696" y="169372"/>
                  <a:pt x="428236" y="150832"/>
                  <a:pt x="429970" y="129644"/>
                </a:cubicBezTo>
                <a:cubicBezTo>
                  <a:pt x="432572" y="86384"/>
                  <a:pt x="400482" y="48422"/>
                  <a:pt x="357118" y="44891"/>
                </a:cubicBezTo>
                <a:cubicBezTo>
                  <a:pt x="356252" y="44891"/>
                  <a:pt x="353650" y="44891"/>
                  <a:pt x="351914" y="44891"/>
                </a:cubicBezTo>
                <a:close/>
                <a:moveTo>
                  <a:pt x="358852" y="27234"/>
                </a:moveTo>
                <a:cubicBezTo>
                  <a:pt x="410890" y="30765"/>
                  <a:pt x="450786" y="77556"/>
                  <a:pt x="447316" y="130527"/>
                </a:cubicBezTo>
                <a:cubicBezTo>
                  <a:pt x="445582" y="157012"/>
                  <a:pt x="433440" y="180849"/>
                  <a:pt x="415226" y="197623"/>
                </a:cubicBezTo>
                <a:cubicBezTo>
                  <a:pt x="397014" y="212632"/>
                  <a:pt x="375332" y="221460"/>
                  <a:pt x="351914" y="221460"/>
                </a:cubicBezTo>
                <a:cubicBezTo>
                  <a:pt x="350180" y="221460"/>
                  <a:pt x="347578" y="221460"/>
                  <a:pt x="344976" y="220577"/>
                </a:cubicBezTo>
                <a:cubicBezTo>
                  <a:pt x="319824" y="218811"/>
                  <a:pt x="296408" y="206452"/>
                  <a:pt x="279930" y="187912"/>
                </a:cubicBezTo>
                <a:cubicBezTo>
                  <a:pt x="262584" y="167606"/>
                  <a:pt x="254778" y="142887"/>
                  <a:pt x="256512" y="116401"/>
                </a:cubicBezTo>
                <a:cubicBezTo>
                  <a:pt x="259114" y="90799"/>
                  <a:pt x="270390" y="67845"/>
                  <a:pt x="289470" y="51070"/>
                </a:cubicBezTo>
                <a:cubicBezTo>
                  <a:pt x="309418" y="34296"/>
                  <a:pt x="332834" y="25468"/>
                  <a:pt x="358852" y="27234"/>
                </a:cubicBezTo>
                <a:close/>
                <a:moveTo>
                  <a:pt x="352958" y="17585"/>
                </a:moveTo>
                <a:cubicBezTo>
                  <a:pt x="327566" y="17585"/>
                  <a:pt x="303928" y="27154"/>
                  <a:pt x="283790" y="43683"/>
                </a:cubicBezTo>
                <a:cubicBezTo>
                  <a:pt x="262778" y="61951"/>
                  <a:pt x="250520" y="86309"/>
                  <a:pt x="247894" y="115016"/>
                </a:cubicBezTo>
                <a:cubicBezTo>
                  <a:pt x="246144" y="142854"/>
                  <a:pt x="254898" y="169822"/>
                  <a:pt x="273284" y="191570"/>
                </a:cubicBezTo>
                <a:cubicBezTo>
                  <a:pt x="292546" y="212448"/>
                  <a:pt x="317936" y="224627"/>
                  <a:pt x="345952" y="226367"/>
                </a:cubicBezTo>
                <a:cubicBezTo>
                  <a:pt x="403738" y="230716"/>
                  <a:pt x="453642" y="187220"/>
                  <a:pt x="458020" y="129805"/>
                </a:cubicBezTo>
                <a:cubicBezTo>
                  <a:pt x="462398" y="72390"/>
                  <a:pt x="418622" y="21935"/>
                  <a:pt x="360836" y="17585"/>
                </a:cubicBezTo>
                <a:cubicBezTo>
                  <a:pt x="358210" y="17585"/>
                  <a:pt x="355584" y="17585"/>
                  <a:pt x="352958" y="17585"/>
                </a:cubicBezTo>
                <a:close/>
                <a:moveTo>
                  <a:pt x="361712" y="187"/>
                </a:moveTo>
                <a:cubicBezTo>
                  <a:pt x="429128" y="4536"/>
                  <a:pt x="481660" y="63691"/>
                  <a:pt x="475530" y="131545"/>
                </a:cubicBezTo>
                <a:cubicBezTo>
                  <a:pt x="471154" y="195919"/>
                  <a:pt x="416870" y="244635"/>
                  <a:pt x="352958" y="244635"/>
                </a:cubicBezTo>
                <a:cubicBezTo>
                  <a:pt x="350330" y="244635"/>
                  <a:pt x="346828" y="244635"/>
                  <a:pt x="344202" y="243765"/>
                </a:cubicBezTo>
                <a:cubicBezTo>
                  <a:pt x="311808" y="242025"/>
                  <a:pt x="281164" y="227236"/>
                  <a:pt x="260152" y="202879"/>
                </a:cubicBezTo>
                <a:cubicBezTo>
                  <a:pt x="238264" y="177651"/>
                  <a:pt x="227756" y="146334"/>
                  <a:pt x="230384" y="114147"/>
                </a:cubicBezTo>
                <a:cubicBezTo>
                  <a:pt x="233010" y="81090"/>
                  <a:pt x="247018" y="50642"/>
                  <a:pt x="272408" y="29764"/>
                </a:cubicBezTo>
                <a:cubicBezTo>
                  <a:pt x="297800" y="8886"/>
                  <a:pt x="328442" y="-1553"/>
                  <a:pt x="361712" y="1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5" name="Freeform 63">
            <a:extLst>
              <a:ext uri="{FF2B5EF4-FFF2-40B4-BE49-F238E27FC236}">
                <a16:creationId xmlns:a16="http://schemas.microsoft.com/office/drawing/2014/main" id="{495B7F01-EE16-4ADE-A5EB-FB4CD30F1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7750" y="8635437"/>
            <a:ext cx="4335090" cy="4335092"/>
          </a:xfrm>
          <a:custGeom>
            <a:avLst/>
            <a:gdLst>
              <a:gd name="T0" fmla="*/ 4949 w 4950"/>
              <a:gd name="T1" fmla="*/ 2475 h 4950"/>
              <a:gd name="T2" fmla="*/ 4949 w 4950"/>
              <a:gd name="T3" fmla="*/ 2475 h 4950"/>
              <a:gd name="T4" fmla="*/ 2475 w 4950"/>
              <a:gd name="T5" fmla="*/ 4949 h 4950"/>
              <a:gd name="T6" fmla="*/ 2475 w 4950"/>
              <a:gd name="T7" fmla="*/ 4949 h 4950"/>
              <a:gd name="T8" fmla="*/ 0 w 4950"/>
              <a:gd name="T9" fmla="*/ 2475 h 4950"/>
              <a:gd name="T10" fmla="*/ 0 w 4950"/>
              <a:gd name="T11" fmla="*/ 2475 h 4950"/>
              <a:gd name="T12" fmla="*/ 81 w 4950"/>
              <a:gd name="T13" fmla="*/ 1846 h 4950"/>
              <a:gd name="T14" fmla="*/ 81 w 4950"/>
              <a:gd name="T15" fmla="*/ 1846 h 4950"/>
              <a:gd name="T16" fmla="*/ 140 w 4950"/>
              <a:gd name="T17" fmla="*/ 1654 h 4950"/>
              <a:gd name="T18" fmla="*/ 140 w 4950"/>
              <a:gd name="T19" fmla="*/ 1654 h 4950"/>
              <a:gd name="T20" fmla="*/ 2475 w 4950"/>
              <a:gd name="T21" fmla="*/ 0 h 4950"/>
              <a:gd name="T22" fmla="*/ 2475 w 4950"/>
              <a:gd name="T23" fmla="*/ 0 h 4950"/>
              <a:gd name="T24" fmla="*/ 4810 w 4950"/>
              <a:gd name="T25" fmla="*/ 1654 h 4950"/>
              <a:gd name="T26" fmla="*/ 4810 w 4950"/>
              <a:gd name="T27" fmla="*/ 1654 h 4950"/>
              <a:gd name="T28" fmla="*/ 4869 w 4950"/>
              <a:gd name="T29" fmla="*/ 1846 h 4950"/>
              <a:gd name="T30" fmla="*/ 4869 w 4950"/>
              <a:gd name="T31" fmla="*/ 1846 h 4950"/>
              <a:gd name="T32" fmla="*/ 4949 w 4950"/>
              <a:gd name="T33" fmla="*/ 2475 h 4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50" h="4950">
                <a:moveTo>
                  <a:pt x="4949" y="2475"/>
                </a:moveTo>
                <a:lnTo>
                  <a:pt x="4949" y="2475"/>
                </a:lnTo>
                <a:cubicBezTo>
                  <a:pt x="4949" y="3841"/>
                  <a:pt x="3841" y="4949"/>
                  <a:pt x="2475" y="4949"/>
                </a:cubicBezTo>
                <a:lnTo>
                  <a:pt x="2475" y="4949"/>
                </a:lnTo>
                <a:cubicBezTo>
                  <a:pt x="1108" y="4949"/>
                  <a:pt x="0" y="3841"/>
                  <a:pt x="0" y="2475"/>
                </a:cubicBezTo>
                <a:lnTo>
                  <a:pt x="0" y="2475"/>
                </a:lnTo>
                <a:cubicBezTo>
                  <a:pt x="0" y="2258"/>
                  <a:pt x="29" y="2047"/>
                  <a:pt x="81" y="1846"/>
                </a:cubicBezTo>
                <a:lnTo>
                  <a:pt x="81" y="1846"/>
                </a:lnTo>
                <a:cubicBezTo>
                  <a:pt x="98" y="1781"/>
                  <a:pt x="118" y="1717"/>
                  <a:pt x="140" y="1654"/>
                </a:cubicBezTo>
                <a:lnTo>
                  <a:pt x="140" y="1654"/>
                </a:lnTo>
                <a:cubicBezTo>
                  <a:pt x="478" y="691"/>
                  <a:pt x="1396" y="0"/>
                  <a:pt x="2475" y="0"/>
                </a:cubicBezTo>
                <a:lnTo>
                  <a:pt x="2475" y="0"/>
                </a:lnTo>
                <a:cubicBezTo>
                  <a:pt x="3554" y="0"/>
                  <a:pt x="4471" y="691"/>
                  <a:pt x="4810" y="1654"/>
                </a:cubicBezTo>
                <a:lnTo>
                  <a:pt x="4810" y="1654"/>
                </a:lnTo>
                <a:cubicBezTo>
                  <a:pt x="4833" y="1717"/>
                  <a:pt x="4852" y="1781"/>
                  <a:pt x="4869" y="1846"/>
                </a:cubicBezTo>
                <a:lnTo>
                  <a:pt x="4869" y="1846"/>
                </a:lnTo>
                <a:cubicBezTo>
                  <a:pt x="4922" y="2047"/>
                  <a:pt x="4949" y="2258"/>
                  <a:pt x="4949" y="2475"/>
                </a:cubicBezTo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6" name="Freeform 64">
            <a:extLst>
              <a:ext uri="{FF2B5EF4-FFF2-40B4-BE49-F238E27FC236}">
                <a16:creationId xmlns:a16="http://schemas.microsoft.com/office/drawing/2014/main" id="{801A9468-F261-4A29-8600-2AA47DFF1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0726" y="8523490"/>
            <a:ext cx="4385275" cy="1891536"/>
          </a:xfrm>
          <a:custGeom>
            <a:avLst/>
            <a:gdLst>
              <a:gd name="T0" fmla="*/ 5007 w 5008"/>
              <a:gd name="T1" fmla="*/ 1774 h 2162"/>
              <a:gd name="T2" fmla="*/ 5007 w 5008"/>
              <a:gd name="T3" fmla="*/ 1774 h 2162"/>
              <a:gd name="T4" fmla="*/ 2467 w 5008"/>
              <a:gd name="T5" fmla="*/ 2157 h 2162"/>
              <a:gd name="T6" fmla="*/ 2467 w 5008"/>
              <a:gd name="T7" fmla="*/ 2157 h 2162"/>
              <a:gd name="T8" fmla="*/ 0 w 5008"/>
              <a:gd name="T9" fmla="*/ 1774 h 2162"/>
              <a:gd name="T10" fmla="*/ 0 w 5008"/>
              <a:gd name="T11" fmla="*/ 1774 h 2162"/>
              <a:gd name="T12" fmla="*/ 2504 w 5008"/>
              <a:gd name="T13" fmla="*/ 0 h 2162"/>
              <a:gd name="T14" fmla="*/ 2504 w 5008"/>
              <a:gd name="T15" fmla="*/ 0 h 2162"/>
              <a:gd name="T16" fmla="*/ 5007 w 5008"/>
              <a:gd name="T17" fmla="*/ 1774 h 2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08" h="2162">
                <a:moveTo>
                  <a:pt x="5007" y="1774"/>
                </a:moveTo>
                <a:lnTo>
                  <a:pt x="5007" y="1774"/>
                </a:lnTo>
                <a:cubicBezTo>
                  <a:pt x="4415" y="1959"/>
                  <a:pt x="3539" y="2161"/>
                  <a:pt x="2467" y="2157"/>
                </a:cubicBezTo>
                <a:lnTo>
                  <a:pt x="2467" y="2157"/>
                </a:lnTo>
                <a:cubicBezTo>
                  <a:pt x="1431" y="2152"/>
                  <a:pt x="582" y="1956"/>
                  <a:pt x="0" y="1774"/>
                </a:cubicBezTo>
                <a:lnTo>
                  <a:pt x="0" y="1774"/>
                </a:lnTo>
                <a:cubicBezTo>
                  <a:pt x="374" y="714"/>
                  <a:pt x="1380" y="0"/>
                  <a:pt x="2504" y="0"/>
                </a:cubicBezTo>
                <a:lnTo>
                  <a:pt x="2504" y="0"/>
                </a:lnTo>
                <a:cubicBezTo>
                  <a:pt x="3661" y="0"/>
                  <a:pt x="4644" y="741"/>
                  <a:pt x="5007" y="177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7" name="Freeform 65">
            <a:extLst>
              <a:ext uri="{FF2B5EF4-FFF2-40B4-BE49-F238E27FC236}">
                <a16:creationId xmlns:a16="http://schemas.microsoft.com/office/drawing/2014/main" id="{490A1D08-9A09-4774-BA64-6A4999954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6602" y="8129742"/>
            <a:ext cx="1173524" cy="1173524"/>
          </a:xfrm>
          <a:custGeom>
            <a:avLst/>
            <a:gdLst>
              <a:gd name="T0" fmla="*/ 1340 w 1341"/>
              <a:gd name="T1" fmla="*/ 671 h 1342"/>
              <a:gd name="T2" fmla="*/ 1340 w 1341"/>
              <a:gd name="T3" fmla="*/ 671 h 1342"/>
              <a:gd name="T4" fmla="*/ 670 w 1341"/>
              <a:gd name="T5" fmla="*/ 1341 h 1342"/>
              <a:gd name="T6" fmla="*/ 670 w 1341"/>
              <a:gd name="T7" fmla="*/ 1341 h 1342"/>
              <a:gd name="T8" fmla="*/ 0 w 1341"/>
              <a:gd name="T9" fmla="*/ 671 h 1342"/>
              <a:gd name="T10" fmla="*/ 0 w 1341"/>
              <a:gd name="T11" fmla="*/ 671 h 1342"/>
              <a:gd name="T12" fmla="*/ 670 w 1341"/>
              <a:gd name="T13" fmla="*/ 0 h 1342"/>
              <a:gd name="T14" fmla="*/ 670 w 1341"/>
              <a:gd name="T15" fmla="*/ 0 h 1342"/>
              <a:gd name="T16" fmla="*/ 1340 w 1341"/>
              <a:gd name="T17" fmla="*/ 671 h 1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41" h="1342">
                <a:moveTo>
                  <a:pt x="1340" y="671"/>
                </a:moveTo>
                <a:lnTo>
                  <a:pt x="1340" y="671"/>
                </a:lnTo>
                <a:cubicBezTo>
                  <a:pt x="1340" y="1041"/>
                  <a:pt x="1040" y="1341"/>
                  <a:pt x="670" y="1341"/>
                </a:cubicBezTo>
                <a:lnTo>
                  <a:pt x="670" y="1341"/>
                </a:lnTo>
                <a:cubicBezTo>
                  <a:pt x="300" y="1341"/>
                  <a:pt x="0" y="1041"/>
                  <a:pt x="0" y="671"/>
                </a:cubicBezTo>
                <a:lnTo>
                  <a:pt x="0" y="671"/>
                </a:lnTo>
                <a:cubicBezTo>
                  <a:pt x="0" y="300"/>
                  <a:pt x="300" y="0"/>
                  <a:pt x="670" y="0"/>
                </a:cubicBezTo>
                <a:lnTo>
                  <a:pt x="670" y="0"/>
                </a:lnTo>
                <a:cubicBezTo>
                  <a:pt x="1040" y="0"/>
                  <a:pt x="1340" y="300"/>
                  <a:pt x="1340" y="6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8" name="Freeform 66">
            <a:extLst>
              <a:ext uri="{FF2B5EF4-FFF2-40B4-BE49-F238E27FC236}">
                <a16:creationId xmlns:a16="http://schemas.microsoft.com/office/drawing/2014/main" id="{BD842CB8-84BC-4E7E-BB97-B7C521D18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9066" y="8172204"/>
            <a:ext cx="1088598" cy="1088598"/>
          </a:xfrm>
          <a:custGeom>
            <a:avLst/>
            <a:gdLst>
              <a:gd name="T0" fmla="*/ 1244 w 1245"/>
              <a:gd name="T1" fmla="*/ 622 h 1244"/>
              <a:gd name="T2" fmla="*/ 1244 w 1245"/>
              <a:gd name="T3" fmla="*/ 622 h 1244"/>
              <a:gd name="T4" fmla="*/ 622 w 1245"/>
              <a:gd name="T5" fmla="*/ 1243 h 1244"/>
              <a:gd name="T6" fmla="*/ 622 w 1245"/>
              <a:gd name="T7" fmla="*/ 1243 h 1244"/>
              <a:gd name="T8" fmla="*/ 0 w 1245"/>
              <a:gd name="T9" fmla="*/ 622 h 1244"/>
              <a:gd name="T10" fmla="*/ 0 w 1245"/>
              <a:gd name="T11" fmla="*/ 622 h 1244"/>
              <a:gd name="T12" fmla="*/ 622 w 1245"/>
              <a:gd name="T13" fmla="*/ 0 h 1244"/>
              <a:gd name="T14" fmla="*/ 622 w 1245"/>
              <a:gd name="T15" fmla="*/ 0 h 1244"/>
              <a:gd name="T16" fmla="*/ 1244 w 1245"/>
              <a:gd name="T17" fmla="*/ 622 h 1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5" h="1244">
                <a:moveTo>
                  <a:pt x="1244" y="622"/>
                </a:moveTo>
                <a:lnTo>
                  <a:pt x="1244" y="622"/>
                </a:lnTo>
                <a:cubicBezTo>
                  <a:pt x="1244" y="964"/>
                  <a:pt x="966" y="1243"/>
                  <a:pt x="622" y="1243"/>
                </a:cubicBezTo>
                <a:lnTo>
                  <a:pt x="622" y="1243"/>
                </a:lnTo>
                <a:cubicBezTo>
                  <a:pt x="278" y="1243"/>
                  <a:pt x="0" y="964"/>
                  <a:pt x="0" y="622"/>
                </a:cubicBezTo>
                <a:lnTo>
                  <a:pt x="0" y="622"/>
                </a:lnTo>
                <a:cubicBezTo>
                  <a:pt x="0" y="278"/>
                  <a:pt x="278" y="0"/>
                  <a:pt x="622" y="0"/>
                </a:cubicBezTo>
                <a:lnTo>
                  <a:pt x="622" y="0"/>
                </a:lnTo>
                <a:cubicBezTo>
                  <a:pt x="966" y="0"/>
                  <a:pt x="1244" y="278"/>
                  <a:pt x="1244" y="622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A4B21411-0462-4AEB-AA5D-A499DA7D9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9100" y="8430843"/>
            <a:ext cx="647652" cy="570446"/>
          </a:xfrm>
          <a:custGeom>
            <a:avLst/>
            <a:gdLst>
              <a:gd name="connsiteX0" fmla="*/ 197872 w 647652"/>
              <a:gd name="connsiteY0" fmla="*/ 427594 h 570446"/>
              <a:gd name="connsiteX1" fmla="*/ 181310 w 647652"/>
              <a:gd name="connsiteY1" fmla="*/ 455639 h 570446"/>
              <a:gd name="connsiteX2" fmla="*/ 180438 w 647652"/>
              <a:gd name="connsiteY2" fmla="*/ 455639 h 570446"/>
              <a:gd name="connsiteX3" fmla="*/ 190026 w 647652"/>
              <a:gd name="connsiteY3" fmla="*/ 552041 h 570446"/>
              <a:gd name="connsiteX4" fmla="*/ 298986 w 647652"/>
              <a:gd name="connsiteY4" fmla="*/ 552041 h 570446"/>
              <a:gd name="connsiteX5" fmla="*/ 305088 w 647652"/>
              <a:gd name="connsiteY5" fmla="*/ 545907 h 570446"/>
              <a:gd name="connsiteX6" fmla="*/ 305088 w 647652"/>
              <a:gd name="connsiteY6" fmla="*/ 501211 h 570446"/>
              <a:gd name="connsiteX7" fmla="*/ 232738 w 647652"/>
              <a:gd name="connsiteY7" fmla="*/ 427594 h 570446"/>
              <a:gd name="connsiteX8" fmla="*/ 91526 w 647652"/>
              <a:gd name="connsiteY8" fmla="*/ 427594 h 570446"/>
              <a:gd name="connsiteX9" fmla="*/ 18306 w 647652"/>
              <a:gd name="connsiteY9" fmla="*/ 501211 h 570446"/>
              <a:gd name="connsiteX10" fmla="*/ 18306 w 647652"/>
              <a:gd name="connsiteY10" fmla="*/ 545907 h 570446"/>
              <a:gd name="connsiteX11" fmla="*/ 24408 w 647652"/>
              <a:gd name="connsiteY11" fmla="*/ 552041 h 570446"/>
              <a:gd name="connsiteX12" fmla="*/ 133368 w 647652"/>
              <a:gd name="connsiteY12" fmla="*/ 552041 h 570446"/>
              <a:gd name="connsiteX13" fmla="*/ 142084 w 647652"/>
              <a:gd name="connsiteY13" fmla="*/ 455639 h 570446"/>
              <a:gd name="connsiteX14" fmla="*/ 126394 w 647652"/>
              <a:gd name="connsiteY14" fmla="*/ 427594 h 570446"/>
              <a:gd name="connsiteX15" fmla="*/ 91526 w 647652"/>
              <a:gd name="connsiteY15" fmla="*/ 409190 h 570446"/>
              <a:gd name="connsiteX16" fmla="*/ 115934 w 647652"/>
              <a:gd name="connsiteY16" fmla="*/ 409190 h 570446"/>
              <a:gd name="connsiteX17" fmla="*/ 207460 w 647652"/>
              <a:gd name="connsiteY17" fmla="*/ 409190 h 570446"/>
              <a:gd name="connsiteX18" fmla="*/ 232738 w 647652"/>
              <a:gd name="connsiteY18" fmla="*/ 409190 h 570446"/>
              <a:gd name="connsiteX19" fmla="*/ 323392 w 647652"/>
              <a:gd name="connsiteY19" fmla="*/ 501211 h 570446"/>
              <a:gd name="connsiteX20" fmla="*/ 323392 w 647652"/>
              <a:gd name="connsiteY20" fmla="*/ 545907 h 570446"/>
              <a:gd name="connsiteX21" fmla="*/ 298986 w 647652"/>
              <a:gd name="connsiteY21" fmla="*/ 570446 h 570446"/>
              <a:gd name="connsiteX22" fmla="*/ 24408 w 647652"/>
              <a:gd name="connsiteY22" fmla="*/ 570446 h 570446"/>
              <a:gd name="connsiteX23" fmla="*/ 0 w 647652"/>
              <a:gd name="connsiteY23" fmla="*/ 545907 h 570446"/>
              <a:gd name="connsiteX24" fmla="*/ 0 w 647652"/>
              <a:gd name="connsiteY24" fmla="*/ 501211 h 570446"/>
              <a:gd name="connsiteX25" fmla="*/ 91526 w 647652"/>
              <a:gd name="connsiteY25" fmla="*/ 409190 h 570446"/>
              <a:gd name="connsiteX26" fmla="*/ 163444 w 647652"/>
              <a:gd name="connsiteY26" fmla="*/ 263471 h 570446"/>
              <a:gd name="connsiteX27" fmla="*/ 111002 w 647652"/>
              <a:gd name="connsiteY27" fmla="*/ 315816 h 570446"/>
              <a:gd name="connsiteX28" fmla="*/ 163444 w 647652"/>
              <a:gd name="connsiteY28" fmla="*/ 368161 h 570446"/>
              <a:gd name="connsiteX29" fmla="*/ 215884 w 647652"/>
              <a:gd name="connsiteY29" fmla="*/ 315816 h 570446"/>
              <a:gd name="connsiteX30" fmla="*/ 163444 w 647652"/>
              <a:gd name="connsiteY30" fmla="*/ 263471 h 570446"/>
              <a:gd name="connsiteX31" fmla="*/ 448650 w 647652"/>
              <a:gd name="connsiteY31" fmla="*/ 243197 h 570446"/>
              <a:gd name="connsiteX32" fmla="*/ 523282 w 647652"/>
              <a:gd name="connsiteY32" fmla="*/ 243197 h 570446"/>
              <a:gd name="connsiteX33" fmla="*/ 531862 w 647652"/>
              <a:gd name="connsiteY33" fmla="*/ 252849 h 570446"/>
              <a:gd name="connsiteX34" fmla="*/ 523282 w 647652"/>
              <a:gd name="connsiteY34" fmla="*/ 261623 h 570446"/>
              <a:gd name="connsiteX35" fmla="*/ 448650 w 647652"/>
              <a:gd name="connsiteY35" fmla="*/ 261623 h 570446"/>
              <a:gd name="connsiteX36" fmla="*/ 440072 w 647652"/>
              <a:gd name="connsiteY36" fmla="*/ 252849 h 570446"/>
              <a:gd name="connsiteX37" fmla="*/ 448650 w 647652"/>
              <a:gd name="connsiteY37" fmla="*/ 243197 h 570446"/>
              <a:gd name="connsiteX38" fmla="*/ 410104 w 647652"/>
              <a:gd name="connsiteY38" fmla="*/ 208455 h 570446"/>
              <a:gd name="connsiteX39" fmla="*/ 523220 w 647652"/>
              <a:gd name="connsiteY39" fmla="*/ 208455 h 570446"/>
              <a:gd name="connsiteX40" fmla="*/ 531854 w 647652"/>
              <a:gd name="connsiteY40" fmla="*/ 217228 h 570446"/>
              <a:gd name="connsiteX41" fmla="*/ 523220 w 647652"/>
              <a:gd name="connsiteY41" fmla="*/ 226878 h 570446"/>
              <a:gd name="connsiteX42" fmla="*/ 410104 w 647652"/>
              <a:gd name="connsiteY42" fmla="*/ 226878 h 570446"/>
              <a:gd name="connsiteX43" fmla="*/ 401468 w 647652"/>
              <a:gd name="connsiteY43" fmla="*/ 217228 h 570446"/>
              <a:gd name="connsiteX44" fmla="*/ 410104 w 647652"/>
              <a:gd name="connsiteY44" fmla="*/ 208455 h 570446"/>
              <a:gd name="connsiteX45" fmla="*/ 410104 w 647652"/>
              <a:gd name="connsiteY45" fmla="*/ 169853 h 570446"/>
              <a:gd name="connsiteX46" fmla="*/ 523220 w 647652"/>
              <a:gd name="connsiteY46" fmla="*/ 169853 h 570446"/>
              <a:gd name="connsiteX47" fmla="*/ 531854 w 647652"/>
              <a:gd name="connsiteY47" fmla="*/ 179503 h 570446"/>
              <a:gd name="connsiteX48" fmla="*/ 523220 w 647652"/>
              <a:gd name="connsiteY48" fmla="*/ 188276 h 570446"/>
              <a:gd name="connsiteX49" fmla="*/ 410104 w 647652"/>
              <a:gd name="connsiteY49" fmla="*/ 188276 h 570446"/>
              <a:gd name="connsiteX50" fmla="*/ 401468 w 647652"/>
              <a:gd name="connsiteY50" fmla="*/ 179503 h 570446"/>
              <a:gd name="connsiteX51" fmla="*/ 410104 w 647652"/>
              <a:gd name="connsiteY51" fmla="*/ 169853 h 570446"/>
              <a:gd name="connsiteX52" fmla="*/ 332584 w 647652"/>
              <a:gd name="connsiteY52" fmla="*/ 153479 h 570446"/>
              <a:gd name="connsiteX53" fmla="*/ 295380 w 647652"/>
              <a:gd name="connsiteY53" fmla="*/ 189819 h 570446"/>
              <a:gd name="connsiteX54" fmla="*/ 292784 w 647652"/>
              <a:gd name="connsiteY54" fmla="*/ 193280 h 570446"/>
              <a:gd name="connsiteX55" fmla="*/ 252982 w 647652"/>
              <a:gd name="connsiteY55" fmla="*/ 233081 h 570446"/>
              <a:gd name="connsiteX56" fmla="*/ 286726 w 647652"/>
              <a:gd name="connsiteY56" fmla="*/ 243464 h 570446"/>
              <a:gd name="connsiteX57" fmla="*/ 343832 w 647652"/>
              <a:gd name="connsiteY57" fmla="*/ 187223 h 570446"/>
              <a:gd name="connsiteX58" fmla="*/ 332584 w 647652"/>
              <a:gd name="connsiteY58" fmla="*/ 153479 h 570446"/>
              <a:gd name="connsiteX59" fmla="*/ 390822 w 647652"/>
              <a:gd name="connsiteY59" fmla="*/ 131250 h 570446"/>
              <a:gd name="connsiteX60" fmla="*/ 523202 w 647652"/>
              <a:gd name="connsiteY60" fmla="*/ 131250 h 570446"/>
              <a:gd name="connsiteX61" fmla="*/ 531854 w 647652"/>
              <a:gd name="connsiteY61" fmla="*/ 140023 h 570446"/>
              <a:gd name="connsiteX62" fmla="*/ 523202 w 647652"/>
              <a:gd name="connsiteY62" fmla="*/ 149673 h 570446"/>
              <a:gd name="connsiteX63" fmla="*/ 390822 w 647652"/>
              <a:gd name="connsiteY63" fmla="*/ 149673 h 570446"/>
              <a:gd name="connsiteX64" fmla="*/ 382168 w 647652"/>
              <a:gd name="connsiteY64" fmla="*/ 140023 h 570446"/>
              <a:gd name="connsiteX65" fmla="*/ 390822 w 647652"/>
              <a:gd name="connsiteY65" fmla="*/ 131250 h 570446"/>
              <a:gd name="connsiteX66" fmla="*/ 295380 w 647652"/>
              <a:gd name="connsiteY66" fmla="*/ 130982 h 570446"/>
              <a:gd name="connsiteX67" fmla="*/ 295380 w 647652"/>
              <a:gd name="connsiteY67" fmla="*/ 165592 h 570446"/>
              <a:gd name="connsiteX68" fmla="*/ 319606 w 647652"/>
              <a:gd name="connsiteY68" fmla="*/ 140500 h 570446"/>
              <a:gd name="connsiteX69" fmla="*/ 295380 w 647652"/>
              <a:gd name="connsiteY69" fmla="*/ 130982 h 570446"/>
              <a:gd name="connsiteX70" fmla="*/ 278074 w 647652"/>
              <a:gd name="connsiteY70" fmla="*/ 130982 h 570446"/>
              <a:gd name="connsiteX71" fmla="*/ 229622 w 647652"/>
              <a:gd name="connsiteY71" fmla="*/ 187223 h 570446"/>
              <a:gd name="connsiteX72" fmla="*/ 240004 w 647652"/>
              <a:gd name="connsiteY72" fmla="*/ 220102 h 570446"/>
              <a:gd name="connsiteX73" fmla="*/ 278074 w 647652"/>
              <a:gd name="connsiteY73" fmla="*/ 183762 h 570446"/>
              <a:gd name="connsiteX74" fmla="*/ 286726 w 647652"/>
              <a:gd name="connsiteY74" fmla="*/ 111947 h 570446"/>
              <a:gd name="connsiteX75" fmla="*/ 339506 w 647652"/>
              <a:gd name="connsiteY75" fmla="*/ 133578 h 570446"/>
              <a:gd name="connsiteX76" fmla="*/ 339506 w 647652"/>
              <a:gd name="connsiteY76" fmla="*/ 134443 h 570446"/>
              <a:gd name="connsiteX77" fmla="*/ 362002 w 647652"/>
              <a:gd name="connsiteY77" fmla="*/ 187223 h 570446"/>
              <a:gd name="connsiteX78" fmla="*/ 286726 w 647652"/>
              <a:gd name="connsiteY78" fmla="*/ 261634 h 570446"/>
              <a:gd name="connsiteX79" fmla="*/ 212316 w 647652"/>
              <a:gd name="connsiteY79" fmla="*/ 187223 h 570446"/>
              <a:gd name="connsiteX80" fmla="*/ 286726 w 647652"/>
              <a:gd name="connsiteY80" fmla="*/ 111947 h 570446"/>
              <a:gd name="connsiteX81" fmla="*/ 172184 w 647652"/>
              <a:gd name="connsiteY81" fmla="*/ 75028 h 570446"/>
              <a:gd name="connsiteX82" fmla="*/ 172184 w 647652"/>
              <a:gd name="connsiteY82" fmla="*/ 246022 h 570446"/>
              <a:gd name="connsiteX83" fmla="*/ 233366 w 647652"/>
              <a:gd name="connsiteY83" fmla="*/ 315816 h 570446"/>
              <a:gd name="connsiteX84" fmla="*/ 228120 w 647652"/>
              <a:gd name="connsiteY84" fmla="*/ 341989 h 570446"/>
              <a:gd name="connsiteX85" fmla="*/ 568990 w 647652"/>
              <a:gd name="connsiteY85" fmla="*/ 341989 h 570446"/>
              <a:gd name="connsiteX86" fmla="*/ 592590 w 647652"/>
              <a:gd name="connsiteY86" fmla="*/ 319306 h 570446"/>
              <a:gd name="connsiteX87" fmla="*/ 592590 w 647652"/>
              <a:gd name="connsiteY87" fmla="*/ 75028 h 570446"/>
              <a:gd name="connsiteX88" fmla="*/ 154702 w 647652"/>
              <a:gd name="connsiteY88" fmla="*/ 18321 h 570446"/>
              <a:gd name="connsiteX89" fmla="*/ 135474 w 647652"/>
              <a:gd name="connsiteY89" fmla="*/ 38386 h 570446"/>
              <a:gd name="connsiteX90" fmla="*/ 154702 w 647652"/>
              <a:gd name="connsiteY90" fmla="*/ 56707 h 570446"/>
              <a:gd name="connsiteX91" fmla="*/ 610070 w 647652"/>
              <a:gd name="connsiteY91" fmla="*/ 56707 h 570446"/>
              <a:gd name="connsiteX92" fmla="*/ 629298 w 647652"/>
              <a:gd name="connsiteY92" fmla="*/ 38386 h 570446"/>
              <a:gd name="connsiteX93" fmla="*/ 610070 w 647652"/>
              <a:gd name="connsiteY93" fmla="*/ 18321 h 570446"/>
              <a:gd name="connsiteX94" fmla="*/ 154702 w 647652"/>
              <a:gd name="connsiteY94" fmla="*/ 0 h 570446"/>
              <a:gd name="connsiteX95" fmla="*/ 610070 w 647652"/>
              <a:gd name="connsiteY95" fmla="*/ 0 h 570446"/>
              <a:gd name="connsiteX96" fmla="*/ 647652 w 647652"/>
              <a:gd name="connsiteY96" fmla="*/ 38386 h 570446"/>
              <a:gd name="connsiteX97" fmla="*/ 610070 w 647652"/>
              <a:gd name="connsiteY97" fmla="*/ 75028 h 570446"/>
              <a:gd name="connsiteX98" fmla="*/ 610070 w 647652"/>
              <a:gd name="connsiteY98" fmla="*/ 319306 h 570446"/>
              <a:gd name="connsiteX99" fmla="*/ 568990 w 647652"/>
              <a:gd name="connsiteY99" fmla="*/ 360309 h 570446"/>
              <a:gd name="connsiteX100" fmla="*/ 391564 w 647652"/>
              <a:gd name="connsiteY100" fmla="*/ 360309 h 570446"/>
              <a:gd name="connsiteX101" fmla="*/ 391564 w 647652"/>
              <a:gd name="connsiteY101" fmla="*/ 402186 h 570446"/>
              <a:gd name="connsiteX102" fmla="*/ 400304 w 647652"/>
              <a:gd name="connsiteY102" fmla="*/ 417889 h 570446"/>
              <a:gd name="connsiteX103" fmla="*/ 382824 w 647652"/>
              <a:gd name="connsiteY103" fmla="*/ 435338 h 570446"/>
              <a:gd name="connsiteX104" fmla="*/ 364468 w 647652"/>
              <a:gd name="connsiteY104" fmla="*/ 417889 h 570446"/>
              <a:gd name="connsiteX105" fmla="*/ 374084 w 647652"/>
              <a:gd name="connsiteY105" fmla="*/ 402186 h 570446"/>
              <a:gd name="connsiteX106" fmla="*/ 374084 w 647652"/>
              <a:gd name="connsiteY106" fmla="*/ 360309 h 570446"/>
              <a:gd name="connsiteX107" fmla="*/ 216758 w 647652"/>
              <a:gd name="connsiteY107" fmla="*/ 360309 h 570446"/>
              <a:gd name="connsiteX108" fmla="*/ 163444 w 647652"/>
              <a:gd name="connsiteY108" fmla="*/ 385610 h 570446"/>
              <a:gd name="connsiteX109" fmla="*/ 92648 w 647652"/>
              <a:gd name="connsiteY109" fmla="*/ 315816 h 570446"/>
              <a:gd name="connsiteX110" fmla="*/ 153828 w 647652"/>
              <a:gd name="connsiteY110" fmla="*/ 246022 h 570446"/>
              <a:gd name="connsiteX111" fmla="*/ 153828 w 647652"/>
              <a:gd name="connsiteY111" fmla="*/ 75028 h 570446"/>
              <a:gd name="connsiteX112" fmla="*/ 117120 w 647652"/>
              <a:gd name="connsiteY112" fmla="*/ 38386 h 570446"/>
              <a:gd name="connsiteX113" fmla="*/ 154702 w 647652"/>
              <a:gd name="connsiteY113" fmla="*/ 0 h 570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647652" h="570446">
                <a:moveTo>
                  <a:pt x="197872" y="427594"/>
                </a:moveTo>
                <a:lnTo>
                  <a:pt x="181310" y="455639"/>
                </a:lnTo>
                <a:cubicBezTo>
                  <a:pt x="181310" y="455639"/>
                  <a:pt x="181310" y="455639"/>
                  <a:pt x="180438" y="455639"/>
                </a:cubicBezTo>
                <a:lnTo>
                  <a:pt x="190026" y="552041"/>
                </a:lnTo>
                <a:lnTo>
                  <a:pt x="298986" y="552041"/>
                </a:lnTo>
                <a:cubicBezTo>
                  <a:pt x="303344" y="552041"/>
                  <a:pt x="305088" y="550289"/>
                  <a:pt x="305088" y="545907"/>
                </a:cubicBezTo>
                <a:lnTo>
                  <a:pt x="305088" y="501211"/>
                </a:lnTo>
                <a:cubicBezTo>
                  <a:pt x="305088" y="460897"/>
                  <a:pt x="272836" y="427594"/>
                  <a:pt x="232738" y="427594"/>
                </a:cubicBezTo>
                <a:close/>
                <a:moveTo>
                  <a:pt x="91526" y="427594"/>
                </a:moveTo>
                <a:cubicBezTo>
                  <a:pt x="51430" y="427594"/>
                  <a:pt x="18306" y="460897"/>
                  <a:pt x="18306" y="501211"/>
                </a:cubicBezTo>
                <a:lnTo>
                  <a:pt x="18306" y="545907"/>
                </a:lnTo>
                <a:cubicBezTo>
                  <a:pt x="18306" y="550289"/>
                  <a:pt x="20922" y="552041"/>
                  <a:pt x="24408" y="552041"/>
                </a:cubicBezTo>
                <a:lnTo>
                  <a:pt x="133368" y="552041"/>
                </a:lnTo>
                <a:lnTo>
                  <a:pt x="142084" y="455639"/>
                </a:lnTo>
                <a:lnTo>
                  <a:pt x="126394" y="427594"/>
                </a:lnTo>
                <a:close/>
                <a:moveTo>
                  <a:pt x="91526" y="409190"/>
                </a:moveTo>
                <a:lnTo>
                  <a:pt x="115934" y="409190"/>
                </a:lnTo>
                <a:lnTo>
                  <a:pt x="207460" y="409190"/>
                </a:lnTo>
                <a:lnTo>
                  <a:pt x="232738" y="409190"/>
                </a:lnTo>
                <a:cubicBezTo>
                  <a:pt x="282424" y="409190"/>
                  <a:pt x="323392" y="451257"/>
                  <a:pt x="323392" y="501211"/>
                </a:cubicBezTo>
                <a:lnTo>
                  <a:pt x="323392" y="545907"/>
                </a:lnTo>
                <a:cubicBezTo>
                  <a:pt x="323392" y="559053"/>
                  <a:pt x="312060" y="570446"/>
                  <a:pt x="298986" y="570446"/>
                </a:cubicBezTo>
                <a:lnTo>
                  <a:pt x="24408" y="570446"/>
                </a:lnTo>
                <a:cubicBezTo>
                  <a:pt x="11332" y="570446"/>
                  <a:pt x="0" y="559053"/>
                  <a:pt x="0" y="545907"/>
                </a:cubicBezTo>
                <a:lnTo>
                  <a:pt x="0" y="501211"/>
                </a:lnTo>
                <a:cubicBezTo>
                  <a:pt x="0" y="451257"/>
                  <a:pt x="40970" y="409190"/>
                  <a:pt x="91526" y="409190"/>
                </a:cubicBezTo>
                <a:close/>
                <a:moveTo>
                  <a:pt x="163444" y="263471"/>
                </a:moveTo>
                <a:cubicBezTo>
                  <a:pt x="134600" y="263471"/>
                  <a:pt x="111002" y="286154"/>
                  <a:pt x="111002" y="315816"/>
                </a:cubicBezTo>
                <a:cubicBezTo>
                  <a:pt x="111002" y="343733"/>
                  <a:pt x="134600" y="368161"/>
                  <a:pt x="163444" y="368161"/>
                </a:cubicBezTo>
                <a:cubicBezTo>
                  <a:pt x="192286" y="368161"/>
                  <a:pt x="215884" y="343733"/>
                  <a:pt x="215884" y="315816"/>
                </a:cubicBezTo>
                <a:cubicBezTo>
                  <a:pt x="215884" y="286154"/>
                  <a:pt x="192286" y="263471"/>
                  <a:pt x="163444" y="263471"/>
                </a:cubicBezTo>
                <a:close/>
                <a:moveTo>
                  <a:pt x="448650" y="243197"/>
                </a:moveTo>
                <a:lnTo>
                  <a:pt x="523282" y="243197"/>
                </a:lnTo>
                <a:cubicBezTo>
                  <a:pt x="528430" y="243197"/>
                  <a:pt x="531862" y="247584"/>
                  <a:pt x="531862" y="252849"/>
                </a:cubicBezTo>
                <a:cubicBezTo>
                  <a:pt x="531862" y="257236"/>
                  <a:pt x="528430" y="261623"/>
                  <a:pt x="523282" y="261623"/>
                </a:cubicBezTo>
                <a:lnTo>
                  <a:pt x="448650" y="261623"/>
                </a:lnTo>
                <a:cubicBezTo>
                  <a:pt x="444362" y="261623"/>
                  <a:pt x="440072" y="257236"/>
                  <a:pt x="440072" y="252849"/>
                </a:cubicBezTo>
                <a:cubicBezTo>
                  <a:pt x="440072" y="247584"/>
                  <a:pt x="444362" y="243197"/>
                  <a:pt x="448650" y="243197"/>
                </a:cubicBezTo>
                <a:close/>
                <a:moveTo>
                  <a:pt x="410104" y="208455"/>
                </a:moveTo>
                <a:lnTo>
                  <a:pt x="523220" y="208455"/>
                </a:lnTo>
                <a:cubicBezTo>
                  <a:pt x="528400" y="208455"/>
                  <a:pt x="531854" y="211964"/>
                  <a:pt x="531854" y="217228"/>
                </a:cubicBezTo>
                <a:cubicBezTo>
                  <a:pt x="531854" y="221614"/>
                  <a:pt x="528400" y="226878"/>
                  <a:pt x="523220" y="226878"/>
                </a:cubicBezTo>
                <a:lnTo>
                  <a:pt x="410104" y="226878"/>
                </a:lnTo>
                <a:cubicBezTo>
                  <a:pt x="405786" y="226878"/>
                  <a:pt x="401468" y="221614"/>
                  <a:pt x="401468" y="217228"/>
                </a:cubicBezTo>
                <a:cubicBezTo>
                  <a:pt x="401468" y="211964"/>
                  <a:pt x="405786" y="208455"/>
                  <a:pt x="410104" y="208455"/>
                </a:cubicBezTo>
                <a:close/>
                <a:moveTo>
                  <a:pt x="410104" y="169853"/>
                </a:moveTo>
                <a:lnTo>
                  <a:pt x="523220" y="169853"/>
                </a:lnTo>
                <a:cubicBezTo>
                  <a:pt x="528400" y="169853"/>
                  <a:pt x="531854" y="174239"/>
                  <a:pt x="531854" y="179503"/>
                </a:cubicBezTo>
                <a:cubicBezTo>
                  <a:pt x="531854" y="183889"/>
                  <a:pt x="528400" y="188276"/>
                  <a:pt x="523220" y="188276"/>
                </a:cubicBezTo>
                <a:lnTo>
                  <a:pt x="410104" y="188276"/>
                </a:lnTo>
                <a:cubicBezTo>
                  <a:pt x="405786" y="188276"/>
                  <a:pt x="401468" y="183889"/>
                  <a:pt x="401468" y="179503"/>
                </a:cubicBezTo>
                <a:cubicBezTo>
                  <a:pt x="401468" y="174239"/>
                  <a:pt x="405786" y="169853"/>
                  <a:pt x="410104" y="169853"/>
                </a:cubicBezTo>
                <a:close/>
                <a:moveTo>
                  <a:pt x="332584" y="153479"/>
                </a:moveTo>
                <a:lnTo>
                  <a:pt x="295380" y="189819"/>
                </a:lnTo>
                <a:lnTo>
                  <a:pt x="292784" y="193280"/>
                </a:lnTo>
                <a:lnTo>
                  <a:pt x="252982" y="233081"/>
                </a:lnTo>
                <a:cubicBezTo>
                  <a:pt x="263366" y="240003"/>
                  <a:pt x="273748" y="243464"/>
                  <a:pt x="286726" y="243464"/>
                </a:cubicBezTo>
                <a:cubicBezTo>
                  <a:pt x="317876" y="243464"/>
                  <a:pt x="343832" y="217506"/>
                  <a:pt x="343832" y="187223"/>
                </a:cubicBezTo>
                <a:cubicBezTo>
                  <a:pt x="343832" y="174244"/>
                  <a:pt x="339506" y="162996"/>
                  <a:pt x="332584" y="153479"/>
                </a:cubicBezTo>
                <a:close/>
                <a:moveTo>
                  <a:pt x="390822" y="131250"/>
                </a:moveTo>
                <a:lnTo>
                  <a:pt x="523202" y="131250"/>
                </a:lnTo>
                <a:cubicBezTo>
                  <a:pt x="528392" y="131250"/>
                  <a:pt x="531854" y="134759"/>
                  <a:pt x="531854" y="140023"/>
                </a:cubicBezTo>
                <a:cubicBezTo>
                  <a:pt x="531854" y="145286"/>
                  <a:pt x="528392" y="149673"/>
                  <a:pt x="523202" y="149673"/>
                </a:cubicBezTo>
                <a:lnTo>
                  <a:pt x="390822" y="149673"/>
                </a:lnTo>
                <a:cubicBezTo>
                  <a:pt x="387360" y="149673"/>
                  <a:pt x="382168" y="145286"/>
                  <a:pt x="382168" y="140023"/>
                </a:cubicBezTo>
                <a:cubicBezTo>
                  <a:pt x="382168" y="134759"/>
                  <a:pt x="387360" y="131250"/>
                  <a:pt x="390822" y="131250"/>
                </a:cubicBezTo>
                <a:close/>
                <a:moveTo>
                  <a:pt x="295380" y="130982"/>
                </a:moveTo>
                <a:lnTo>
                  <a:pt x="295380" y="165592"/>
                </a:lnTo>
                <a:lnTo>
                  <a:pt x="319606" y="140500"/>
                </a:lnTo>
                <a:cubicBezTo>
                  <a:pt x="313548" y="135309"/>
                  <a:pt x="304032" y="131848"/>
                  <a:pt x="295380" y="130982"/>
                </a:cubicBezTo>
                <a:close/>
                <a:moveTo>
                  <a:pt x="278074" y="130982"/>
                </a:moveTo>
                <a:cubicBezTo>
                  <a:pt x="251252" y="134443"/>
                  <a:pt x="229622" y="158670"/>
                  <a:pt x="229622" y="187223"/>
                </a:cubicBezTo>
                <a:cubicBezTo>
                  <a:pt x="229622" y="199336"/>
                  <a:pt x="233948" y="211450"/>
                  <a:pt x="240004" y="220102"/>
                </a:cubicBezTo>
                <a:lnTo>
                  <a:pt x="278074" y="183762"/>
                </a:lnTo>
                <a:close/>
                <a:moveTo>
                  <a:pt x="286726" y="111947"/>
                </a:moveTo>
                <a:cubicBezTo>
                  <a:pt x="307492" y="111947"/>
                  <a:pt x="325662" y="119734"/>
                  <a:pt x="339506" y="133578"/>
                </a:cubicBezTo>
                <a:lnTo>
                  <a:pt x="339506" y="134443"/>
                </a:lnTo>
                <a:cubicBezTo>
                  <a:pt x="353350" y="148287"/>
                  <a:pt x="362002" y="165592"/>
                  <a:pt x="362002" y="187223"/>
                </a:cubicBezTo>
                <a:cubicBezTo>
                  <a:pt x="362002" y="227889"/>
                  <a:pt x="328258" y="261634"/>
                  <a:pt x="286726" y="261634"/>
                </a:cubicBezTo>
                <a:cubicBezTo>
                  <a:pt x="246060" y="261634"/>
                  <a:pt x="212316" y="227889"/>
                  <a:pt x="212316" y="187223"/>
                </a:cubicBezTo>
                <a:cubicBezTo>
                  <a:pt x="212316" y="145691"/>
                  <a:pt x="246060" y="111947"/>
                  <a:pt x="286726" y="111947"/>
                </a:cubicBezTo>
                <a:close/>
                <a:moveTo>
                  <a:pt x="172184" y="75028"/>
                </a:moveTo>
                <a:lnTo>
                  <a:pt x="172184" y="246022"/>
                </a:lnTo>
                <a:cubicBezTo>
                  <a:pt x="206270" y="251257"/>
                  <a:pt x="233366" y="279174"/>
                  <a:pt x="233366" y="315816"/>
                </a:cubicBezTo>
                <a:cubicBezTo>
                  <a:pt x="233366" y="325413"/>
                  <a:pt x="231616" y="334137"/>
                  <a:pt x="228120" y="341989"/>
                </a:cubicBezTo>
                <a:lnTo>
                  <a:pt x="568990" y="341989"/>
                </a:lnTo>
                <a:cubicBezTo>
                  <a:pt x="582102" y="341989"/>
                  <a:pt x="592590" y="331520"/>
                  <a:pt x="592590" y="319306"/>
                </a:cubicBezTo>
                <a:lnTo>
                  <a:pt x="592590" y="75028"/>
                </a:lnTo>
                <a:close/>
                <a:moveTo>
                  <a:pt x="154702" y="18321"/>
                </a:moveTo>
                <a:cubicBezTo>
                  <a:pt x="143340" y="18321"/>
                  <a:pt x="135474" y="27045"/>
                  <a:pt x="135474" y="38386"/>
                </a:cubicBezTo>
                <a:cubicBezTo>
                  <a:pt x="135474" y="48856"/>
                  <a:pt x="143340" y="56707"/>
                  <a:pt x="154702" y="56707"/>
                </a:cubicBezTo>
                <a:lnTo>
                  <a:pt x="610070" y="56707"/>
                </a:lnTo>
                <a:cubicBezTo>
                  <a:pt x="620558" y="56707"/>
                  <a:pt x="629298" y="48856"/>
                  <a:pt x="629298" y="38386"/>
                </a:cubicBezTo>
                <a:cubicBezTo>
                  <a:pt x="629298" y="27045"/>
                  <a:pt x="620558" y="18321"/>
                  <a:pt x="610070" y="18321"/>
                </a:cubicBezTo>
                <a:close/>
                <a:moveTo>
                  <a:pt x="154702" y="0"/>
                </a:moveTo>
                <a:lnTo>
                  <a:pt x="610070" y="0"/>
                </a:lnTo>
                <a:cubicBezTo>
                  <a:pt x="631046" y="0"/>
                  <a:pt x="647652" y="16576"/>
                  <a:pt x="647652" y="38386"/>
                </a:cubicBezTo>
                <a:cubicBezTo>
                  <a:pt x="647652" y="58452"/>
                  <a:pt x="631046" y="75028"/>
                  <a:pt x="610070" y="75028"/>
                </a:cubicBezTo>
                <a:lnTo>
                  <a:pt x="610070" y="319306"/>
                </a:lnTo>
                <a:cubicBezTo>
                  <a:pt x="610070" y="341989"/>
                  <a:pt x="592590" y="360309"/>
                  <a:pt x="568990" y="360309"/>
                </a:cubicBezTo>
                <a:lnTo>
                  <a:pt x="391564" y="360309"/>
                </a:lnTo>
                <a:lnTo>
                  <a:pt x="391564" y="402186"/>
                </a:lnTo>
                <a:cubicBezTo>
                  <a:pt x="396808" y="404803"/>
                  <a:pt x="400304" y="410910"/>
                  <a:pt x="400304" y="417889"/>
                </a:cubicBezTo>
                <a:cubicBezTo>
                  <a:pt x="400304" y="427486"/>
                  <a:pt x="392438" y="435338"/>
                  <a:pt x="382824" y="435338"/>
                </a:cubicBezTo>
                <a:cubicBezTo>
                  <a:pt x="373210" y="435338"/>
                  <a:pt x="364468" y="427486"/>
                  <a:pt x="364468" y="417889"/>
                </a:cubicBezTo>
                <a:cubicBezTo>
                  <a:pt x="364468" y="410910"/>
                  <a:pt x="368838" y="404803"/>
                  <a:pt x="374084" y="402186"/>
                </a:cubicBezTo>
                <a:lnTo>
                  <a:pt x="374084" y="360309"/>
                </a:lnTo>
                <a:lnTo>
                  <a:pt x="216758" y="360309"/>
                </a:lnTo>
                <a:cubicBezTo>
                  <a:pt x="203648" y="375141"/>
                  <a:pt x="185294" y="385610"/>
                  <a:pt x="163444" y="385610"/>
                </a:cubicBezTo>
                <a:cubicBezTo>
                  <a:pt x="124112" y="385610"/>
                  <a:pt x="92648" y="354203"/>
                  <a:pt x="92648" y="315816"/>
                </a:cubicBezTo>
                <a:cubicBezTo>
                  <a:pt x="92648" y="279174"/>
                  <a:pt x="119742" y="251257"/>
                  <a:pt x="153828" y="246022"/>
                </a:cubicBezTo>
                <a:lnTo>
                  <a:pt x="153828" y="75028"/>
                </a:lnTo>
                <a:cubicBezTo>
                  <a:pt x="133726" y="75028"/>
                  <a:pt x="117120" y="58452"/>
                  <a:pt x="117120" y="38386"/>
                </a:cubicBezTo>
                <a:cubicBezTo>
                  <a:pt x="117120" y="16576"/>
                  <a:pt x="133726" y="0"/>
                  <a:pt x="1547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0" name="Freeform 74">
            <a:extLst>
              <a:ext uri="{FF2B5EF4-FFF2-40B4-BE49-F238E27FC236}">
                <a16:creationId xmlns:a16="http://schemas.microsoft.com/office/drawing/2014/main" id="{12B00A5D-A0FB-4BB9-8C12-F222F1452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492" y="8523490"/>
            <a:ext cx="532718" cy="2308445"/>
          </a:xfrm>
          <a:custGeom>
            <a:avLst/>
            <a:gdLst>
              <a:gd name="T0" fmla="*/ 0 w 610"/>
              <a:gd name="T1" fmla="*/ 0 h 2639"/>
              <a:gd name="T2" fmla="*/ 0 w 610"/>
              <a:gd name="T3" fmla="*/ 2411 h 2639"/>
              <a:gd name="T4" fmla="*/ 0 w 610"/>
              <a:gd name="T5" fmla="*/ 2411 h 2639"/>
              <a:gd name="T6" fmla="*/ 228 w 610"/>
              <a:gd name="T7" fmla="*/ 2638 h 2639"/>
              <a:gd name="T8" fmla="*/ 609 w 610"/>
              <a:gd name="T9" fmla="*/ 2638 h 2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0" h="2639">
                <a:moveTo>
                  <a:pt x="0" y="0"/>
                </a:moveTo>
                <a:lnTo>
                  <a:pt x="0" y="2411"/>
                </a:lnTo>
                <a:lnTo>
                  <a:pt x="0" y="2411"/>
                </a:lnTo>
                <a:cubicBezTo>
                  <a:pt x="0" y="2536"/>
                  <a:pt x="102" y="2638"/>
                  <a:pt x="228" y="2638"/>
                </a:cubicBezTo>
                <a:lnTo>
                  <a:pt x="609" y="2638"/>
                </a:lnTo>
              </a:path>
            </a:pathLst>
          </a:cu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1" name="Freeform 75">
            <a:extLst>
              <a:ext uri="{FF2B5EF4-FFF2-40B4-BE49-F238E27FC236}">
                <a16:creationId xmlns:a16="http://schemas.microsoft.com/office/drawing/2014/main" id="{D93C1145-E517-4FC9-8EFB-A251F45F3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446" y="10712266"/>
            <a:ext cx="216176" cy="243199"/>
          </a:xfrm>
          <a:custGeom>
            <a:avLst/>
            <a:gdLst>
              <a:gd name="T0" fmla="*/ 248 w 249"/>
              <a:gd name="T1" fmla="*/ 137 h 277"/>
              <a:gd name="T2" fmla="*/ 248 w 249"/>
              <a:gd name="T3" fmla="*/ 137 h 277"/>
              <a:gd name="T4" fmla="*/ 0 w 249"/>
              <a:gd name="T5" fmla="*/ 276 h 277"/>
              <a:gd name="T6" fmla="*/ 50 w 249"/>
              <a:gd name="T7" fmla="*/ 137 h 277"/>
              <a:gd name="T8" fmla="*/ 0 w 249"/>
              <a:gd name="T9" fmla="*/ 0 h 277"/>
              <a:gd name="T10" fmla="*/ 0 w 249"/>
              <a:gd name="T11" fmla="*/ 0 h 277"/>
              <a:gd name="T12" fmla="*/ 248 w 249"/>
              <a:gd name="T13" fmla="*/ 13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9" h="277">
                <a:moveTo>
                  <a:pt x="248" y="137"/>
                </a:moveTo>
                <a:lnTo>
                  <a:pt x="248" y="137"/>
                </a:lnTo>
                <a:cubicBezTo>
                  <a:pt x="165" y="168"/>
                  <a:pt x="63" y="220"/>
                  <a:pt x="0" y="276"/>
                </a:cubicBezTo>
                <a:lnTo>
                  <a:pt x="50" y="137"/>
                </a:lnTo>
                <a:lnTo>
                  <a:pt x="0" y="0"/>
                </a:lnTo>
                <a:lnTo>
                  <a:pt x="0" y="0"/>
                </a:lnTo>
                <a:cubicBezTo>
                  <a:pt x="63" y="54"/>
                  <a:pt x="165" y="107"/>
                  <a:pt x="248" y="137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2" name="Freeform 76">
            <a:extLst>
              <a:ext uri="{FF2B5EF4-FFF2-40B4-BE49-F238E27FC236}">
                <a16:creationId xmlns:a16="http://schemas.microsoft.com/office/drawing/2014/main" id="{BF704C18-F052-4391-A3E5-575F4278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1330" y="5423687"/>
            <a:ext cx="532718" cy="2308445"/>
          </a:xfrm>
          <a:custGeom>
            <a:avLst/>
            <a:gdLst>
              <a:gd name="T0" fmla="*/ 0 w 609"/>
              <a:gd name="T1" fmla="*/ 2637 h 2638"/>
              <a:gd name="T2" fmla="*/ 0 w 609"/>
              <a:gd name="T3" fmla="*/ 227 h 2638"/>
              <a:gd name="T4" fmla="*/ 0 w 609"/>
              <a:gd name="T5" fmla="*/ 227 h 2638"/>
              <a:gd name="T6" fmla="*/ 227 w 609"/>
              <a:gd name="T7" fmla="*/ 0 h 2638"/>
              <a:gd name="T8" fmla="*/ 608 w 609"/>
              <a:gd name="T9" fmla="*/ 0 h 2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9" h="2638">
                <a:moveTo>
                  <a:pt x="0" y="2637"/>
                </a:moveTo>
                <a:lnTo>
                  <a:pt x="0" y="227"/>
                </a:lnTo>
                <a:lnTo>
                  <a:pt x="0" y="227"/>
                </a:lnTo>
                <a:cubicBezTo>
                  <a:pt x="0" y="102"/>
                  <a:pt x="102" y="0"/>
                  <a:pt x="227" y="0"/>
                </a:cubicBezTo>
                <a:lnTo>
                  <a:pt x="608" y="0"/>
                </a:lnTo>
              </a:path>
            </a:pathLst>
          </a:cu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3" name="Freeform 77">
            <a:extLst>
              <a:ext uri="{FF2B5EF4-FFF2-40B4-BE49-F238E27FC236}">
                <a16:creationId xmlns:a16="http://schemas.microsoft.com/office/drawing/2014/main" id="{C747FF59-65B4-4344-883D-BE5FB28B9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422" y="5304019"/>
            <a:ext cx="216176" cy="243196"/>
          </a:xfrm>
          <a:custGeom>
            <a:avLst/>
            <a:gdLst>
              <a:gd name="T0" fmla="*/ 248 w 249"/>
              <a:gd name="T1" fmla="*/ 138 h 278"/>
              <a:gd name="T2" fmla="*/ 248 w 249"/>
              <a:gd name="T3" fmla="*/ 138 h 278"/>
              <a:gd name="T4" fmla="*/ 0 w 249"/>
              <a:gd name="T5" fmla="*/ 277 h 278"/>
              <a:gd name="T6" fmla="*/ 51 w 249"/>
              <a:gd name="T7" fmla="*/ 138 h 278"/>
              <a:gd name="T8" fmla="*/ 0 w 249"/>
              <a:gd name="T9" fmla="*/ 0 h 278"/>
              <a:gd name="T10" fmla="*/ 0 w 249"/>
              <a:gd name="T11" fmla="*/ 0 h 278"/>
              <a:gd name="T12" fmla="*/ 248 w 249"/>
              <a:gd name="T13" fmla="*/ 13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9" h="278">
                <a:moveTo>
                  <a:pt x="248" y="138"/>
                </a:moveTo>
                <a:lnTo>
                  <a:pt x="248" y="138"/>
                </a:lnTo>
                <a:cubicBezTo>
                  <a:pt x="166" y="168"/>
                  <a:pt x="63" y="221"/>
                  <a:pt x="0" y="277"/>
                </a:cubicBezTo>
                <a:lnTo>
                  <a:pt x="51" y="138"/>
                </a:lnTo>
                <a:lnTo>
                  <a:pt x="0" y="0"/>
                </a:lnTo>
                <a:lnTo>
                  <a:pt x="0" y="0"/>
                </a:lnTo>
                <a:cubicBezTo>
                  <a:pt x="63" y="55"/>
                  <a:pt x="166" y="108"/>
                  <a:pt x="248" y="138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4" name="Freeform 78">
            <a:extLst>
              <a:ext uri="{FF2B5EF4-FFF2-40B4-BE49-F238E27FC236}">
                <a16:creationId xmlns:a16="http://schemas.microsoft.com/office/drawing/2014/main" id="{4DAE1256-4D78-4A71-84AF-41E527F3D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5713" y="5423687"/>
            <a:ext cx="532718" cy="2308445"/>
          </a:xfrm>
          <a:custGeom>
            <a:avLst/>
            <a:gdLst>
              <a:gd name="T0" fmla="*/ 0 w 609"/>
              <a:gd name="T1" fmla="*/ 2637 h 2638"/>
              <a:gd name="T2" fmla="*/ 0 w 609"/>
              <a:gd name="T3" fmla="*/ 227 h 2638"/>
              <a:gd name="T4" fmla="*/ 0 w 609"/>
              <a:gd name="T5" fmla="*/ 227 h 2638"/>
              <a:gd name="T6" fmla="*/ 227 w 609"/>
              <a:gd name="T7" fmla="*/ 0 h 2638"/>
              <a:gd name="T8" fmla="*/ 608 w 609"/>
              <a:gd name="T9" fmla="*/ 0 h 2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9" h="2638">
                <a:moveTo>
                  <a:pt x="0" y="2637"/>
                </a:moveTo>
                <a:lnTo>
                  <a:pt x="0" y="227"/>
                </a:lnTo>
                <a:lnTo>
                  <a:pt x="0" y="227"/>
                </a:lnTo>
                <a:cubicBezTo>
                  <a:pt x="0" y="102"/>
                  <a:pt x="102" y="0"/>
                  <a:pt x="227" y="0"/>
                </a:cubicBezTo>
                <a:lnTo>
                  <a:pt x="608" y="0"/>
                </a:lnTo>
              </a:path>
            </a:pathLst>
          </a:cu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5" name="Freeform 79">
            <a:extLst>
              <a:ext uri="{FF2B5EF4-FFF2-40B4-BE49-F238E27FC236}">
                <a16:creationId xmlns:a16="http://schemas.microsoft.com/office/drawing/2014/main" id="{D39B8767-8AD0-42DB-BF66-3D81A5246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2805" y="5304019"/>
            <a:ext cx="216176" cy="243196"/>
          </a:xfrm>
          <a:custGeom>
            <a:avLst/>
            <a:gdLst>
              <a:gd name="T0" fmla="*/ 248 w 249"/>
              <a:gd name="T1" fmla="*/ 138 h 278"/>
              <a:gd name="T2" fmla="*/ 248 w 249"/>
              <a:gd name="T3" fmla="*/ 138 h 278"/>
              <a:gd name="T4" fmla="*/ 0 w 249"/>
              <a:gd name="T5" fmla="*/ 277 h 278"/>
              <a:gd name="T6" fmla="*/ 51 w 249"/>
              <a:gd name="T7" fmla="*/ 138 h 278"/>
              <a:gd name="T8" fmla="*/ 0 w 249"/>
              <a:gd name="T9" fmla="*/ 0 h 278"/>
              <a:gd name="T10" fmla="*/ 0 w 249"/>
              <a:gd name="T11" fmla="*/ 0 h 278"/>
              <a:gd name="T12" fmla="*/ 248 w 249"/>
              <a:gd name="T13" fmla="*/ 13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9" h="278">
                <a:moveTo>
                  <a:pt x="248" y="138"/>
                </a:moveTo>
                <a:lnTo>
                  <a:pt x="248" y="138"/>
                </a:lnTo>
                <a:cubicBezTo>
                  <a:pt x="166" y="168"/>
                  <a:pt x="63" y="221"/>
                  <a:pt x="0" y="277"/>
                </a:cubicBezTo>
                <a:lnTo>
                  <a:pt x="51" y="138"/>
                </a:lnTo>
                <a:lnTo>
                  <a:pt x="0" y="0"/>
                </a:lnTo>
                <a:lnTo>
                  <a:pt x="0" y="0"/>
                </a:lnTo>
                <a:cubicBezTo>
                  <a:pt x="63" y="55"/>
                  <a:pt x="166" y="108"/>
                  <a:pt x="248" y="138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6" name="Freeform 80">
            <a:extLst>
              <a:ext uri="{FF2B5EF4-FFF2-40B4-BE49-F238E27FC236}">
                <a16:creationId xmlns:a16="http://schemas.microsoft.com/office/drawing/2014/main" id="{993591D1-A68A-4A01-A176-0F72D2D21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1168" y="8523490"/>
            <a:ext cx="532718" cy="2308445"/>
          </a:xfrm>
          <a:custGeom>
            <a:avLst/>
            <a:gdLst>
              <a:gd name="T0" fmla="*/ 0 w 610"/>
              <a:gd name="T1" fmla="*/ 0 h 2639"/>
              <a:gd name="T2" fmla="*/ 0 w 610"/>
              <a:gd name="T3" fmla="*/ 2411 h 2639"/>
              <a:gd name="T4" fmla="*/ 0 w 610"/>
              <a:gd name="T5" fmla="*/ 2411 h 2639"/>
              <a:gd name="T6" fmla="*/ 228 w 610"/>
              <a:gd name="T7" fmla="*/ 2638 h 2639"/>
              <a:gd name="T8" fmla="*/ 609 w 610"/>
              <a:gd name="T9" fmla="*/ 2638 h 2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0" h="2639">
                <a:moveTo>
                  <a:pt x="0" y="0"/>
                </a:moveTo>
                <a:lnTo>
                  <a:pt x="0" y="2411"/>
                </a:lnTo>
                <a:lnTo>
                  <a:pt x="0" y="2411"/>
                </a:lnTo>
                <a:cubicBezTo>
                  <a:pt x="0" y="2536"/>
                  <a:pt x="102" y="2638"/>
                  <a:pt x="228" y="2638"/>
                </a:cubicBezTo>
                <a:lnTo>
                  <a:pt x="609" y="2638"/>
                </a:lnTo>
              </a:path>
            </a:pathLst>
          </a:cu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7" name="Freeform 81">
            <a:extLst>
              <a:ext uri="{FF2B5EF4-FFF2-40B4-BE49-F238E27FC236}">
                <a16:creationId xmlns:a16="http://schemas.microsoft.com/office/drawing/2014/main" id="{1E88C977-8978-4C5A-82FD-952604C27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8260" y="10712266"/>
            <a:ext cx="216176" cy="243199"/>
          </a:xfrm>
          <a:custGeom>
            <a:avLst/>
            <a:gdLst>
              <a:gd name="T0" fmla="*/ 248 w 249"/>
              <a:gd name="T1" fmla="*/ 137 h 277"/>
              <a:gd name="T2" fmla="*/ 248 w 249"/>
              <a:gd name="T3" fmla="*/ 137 h 277"/>
              <a:gd name="T4" fmla="*/ 0 w 249"/>
              <a:gd name="T5" fmla="*/ 276 h 277"/>
              <a:gd name="T6" fmla="*/ 51 w 249"/>
              <a:gd name="T7" fmla="*/ 137 h 277"/>
              <a:gd name="T8" fmla="*/ 0 w 249"/>
              <a:gd name="T9" fmla="*/ 0 h 277"/>
              <a:gd name="T10" fmla="*/ 0 w 249"/>
              <a:gd name="T11" fmla="*/ 0 h 277"/>
              <a:gd name="T12" fmla="*/ 248 w 249"/>
              <a:gd name="T13" fmla="*/ 13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9" h="277">
                <a:moveTo>
                  <a:pt x="248" y="137"/>
                </a:moveTo>
                <a:lnTo>
                  <a:pt x="248" y="137"/>
                </a:lnTo>
                <a:cubicBezTo>
                  <a:pt x="167" y="168"/>
                  <a:pt x="64" y="220"/>
                  <a:pt x="0" y="276"/>
                </a:cubicBezTo>
                <a:lnTo>
                  <a:pt x="51" y="137"/>
                </a:lnTo>
                <a:lnTo>
                  <a:pt x="0" y="0"/>
                </a:lnTo>
                <a:lnTo>
                  <a:pt x="0" y="0"/>
                </a:lnTo>
                <a:cubicBezTo>
                  <a:pt x="64" y="54"/>
                  <a:pt x="167" y="107"/>
                  <a:pt x="248" y="137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8" name="Freeform 82">
            <a:extLst>
              <a:ext uri="{FF2B5EF4-FFF2-40B4-BE49-F238E27FC236}">
                <a16:creationId xmlns:a16="http://schemas.microsoft.com/office/drawing/2014/main" id="{6F44602B-6BD7-45BE-BA7F-B8001C208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6983" y="8523490"/>
            <a:ext cx="532718" cy="2308445"/>
          </a:xfrm>
          <a:custGeom>
            <a:avLst/>
            <a:gdLst>
              <a:gd name="T0" fmla="*/ 0 w 609"/>
              <a:gd name="T1" fmla="*/ 0 h 2639"/>
              <a:gd name="T2" fmla="*/ 0 w 609"/>
              <a:gd name="T3" fmla="*/ 2411 h 2639"/>
              <a:gd name="T4" fmla="*/ 0 w 609"/>
              <a:gd name="T5" fmla="*/ 2411 h 2639"/>
              <a:gd name="T6" fmla="*/ 227 w 609"/>
              <a:gd name="T7" fmla="*/ 2638 h 2639"/>
              <a:gd name="T8" fmla="*/ 608 w 609"/>
              <a:gd name="T9" fmla="*/ 2638 h 2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9" h="2639">
                <a:moveTo>
                  <a:pt x="0" y="0"/>
                </a:moveTo>
                <a:lnTo>
                  <a:pt x="0" y="2411"/>
                </a:lnTo>
                <a:lnTo>
                  <a:pt x="0" y="2411"/>
                </a:lnTo>
                <a:cubicBezTo>
                  <a:pt x="0" y="2536"/>
                  <a:pt x="102" y="2638"/>
                  <a:pt x="227" y="2638"/>
                </a:cubicBezTo>
                <a:lnTo>
                  <a:pt x="608" y="2638"/>
                </a:lnTo>
              </a:path>
            </a:pathLst>
          </a:cu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9" name="Freeform 83">
            <a:extLst>
              <a:ext uri="{FF2B5EF4-FFF2-40B4-BE49-F238E27FC236}">
                <a16:creationId xmlns:a16="http://schemas.microsoft.com/office/drawing/2014/main" id="{52FF0F85-58A9-433D-A252-D5CF537A8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7937" y="10712266"/>
            <a:ext cx="216176" cy="243199"/>
          </a:xfrm>
          <a:custGeom>
            <a:avLst/>
            <a:gdLst>
              <a:gd name="T0" fmla="*/ 248 w 249"/>
              <a:gd name="T1" fmla="*/ 137 h 277"/>
              <a:gd name="T2" fmla="*/ 248 w 249"/>
              <a:gd name="T3" fmla="*/ 137 h 277"/>
              <a:gd name="T4" fmla="*/ 0 w 249"/>
              <a:gd name="T5" fmla="*/ 276 h 277"/>
              <a:gd name="T6" fmla="*/ 51 w 249"/>
              <a:gd name="T7" fmla="*/ 137 h 277"/>
              <a:gd name="T8" fmla="*/ 0 w 249"/>
              <a:gd name="T9" fmla="*/ 0 h 277"/>
              <a:gd name="T10" fmla="*/ 0 w 249"/>
              <a:gd name="T11" fmla="*/ 0 h 277"/>
              <a:gd name="T12" fmla="*/ 248 w 249"/>
              <a:gd name="T13" fmla="*/ 13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9" h="277">
                <a:moveTo>
                  <a:pt x="248" y="137"/>
                </a:moveTo>
                <a:lnTo>
                  <a:pt x="248" y="137"/>
                </a:lnTo>
                <a:cubicBezTo>
                  <a:pt x="166" y="168"/>
                  <a:pt x="64" y="220"/>
                  <a:pt x="0" y="276"/>
                </a:cubicBezTo>
                <a:lnTo>
                  <a:pt x="51" y="137"/>
                </a:lnTo>
                <a:lnTo>
                  <a:pt x="0" y="0"/>
                </a:lnTo>
                <a:lnTo>
                  <a:pt x="0" y="0"/>
                </a:lnTo>
                <a:cubicBezTo>
                  <a:pt x="64" y="54"/>
                  <a:pt x="166" y="107"/>
                  <a:pt x="248" y="137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4743E63-C6EF-4BA2-AD16-D6F62B636A95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ROOT CAUSE ANALYSIS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2032AA2-256C-44BC-8F02-AD72E9F9D9F3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3EEB553-0C90-4293-AC91-AB54F6DAD85D}"/>
              </a:ext>
            </a:extLst>
          </p:cNvPr>
          <p:cNvSpPr txBox="1"/>
          <p:nvPr/>
        </p:nvSpPr>
        <p:spPr>
          <a:xfrm>
            <a:off x="1891372" y="4436203"/>
            <a:ext cx="3603028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NI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SHARE RESULTS</a:t>
            </a:r>
            <a:endParaRPr lang="en-US" sz="3200" b="1" spc="-30" dirty="0">
              <a:solidFill>
                <a:schemeClr val="bg1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F5E6FC-13F9-4D46-8D7F-C4EC496F29D7}"/>
              </a:ext>
            </a:extLst>
          </p:cNvPr>
          <p:cNvSpPr txBox="1"/>
          <p:nvPr/>
        </p:nvSpPr>
        <p:spPr>
          <a:xfrm>
            <a:off x="1891372" y="5835926"/>
            <a:ext cx="360302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EEADF8-F747-4112-A283-E137D16EC5A4}"/>
              </a:ext>
            </a:extLst>
          </p:cNvPr>
          <p:cNvSpPr txBox="1"/>
          <p:nvPr/>
        </p:nvSpPr>
        <p:spPr>
          <a:xfrm>
            <a:off x="5288360" y="9278128"/>
            <a:ext cx="3603028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NI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DEFINE PROBLEM</a:t>
            </a:r>
            <a:endParaRPr lang="en-US" sz="3200" b="1" spc="-30" dirty="0">
              <a:solidFill>
                <a:schemeClr val="bg1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805ECAF-37F7-4D08-8275-D2ADF08ADE8A}"/>
              </a:ext>
            </a:extLst>
          </p:cNvPr>
          <p:cNvSpPr txBox="1"/>
          <p:nvPr/>
        </p:nvSpPr>
        <p:spPr>
          <a:xfrm>
            <a:off x="5288360" y="10669290"/>
            <a:ext cx="360302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4E1479E-A32E-41BB-A701-D5B3419FA281}"/>
              </a:ext>
            </a:extLst>
          </p:cNvPr>
          <p:cNvSpPr txBox="1"/>
          <p:nvPr/>
        </p:nvSpPr>
        <p:spPr>
          <a:xfrm>
            <a:off x="8681867" y="4598605"/>
            <a:ext cx="3603028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NI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EVALUATION</a:t>
            </a:r>
            <a:endParaRPr lang="en-US" sz="3200" b="1" spc="-30" dirty="0">
              <a:solidFill>
                <a:schemeClr val="bg1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B6841A8-B620-4821-B71D-06ADA8989C25}"/>
              </a:ext>
            </a:extLst>
          </p:cNvPr>
          <p:cNvSpPr txBox="1"/>
          <p:nvPr/>
        </p:nvSpPr>
        <p:spPr>
          <a:xfrm>
            <a:off x="8681867" y="5837093"/>
            <a:ext cx="360302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8E72BC0-4A44-427F-A722-065B51CEE2F3}"/>
              </a:ext>
            </a:extLst>
          </p:cNvPr>
          <p:cNvSpPr txBox="1"/>
          <p:nvPr/>
        </p:nvSpPr>
        <p:spPr>
          <a:xfrm>
            <a:off x="18878979" y="9278128"/>
            <a:ext cx="3603028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CAUSE ANALYSIS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168E72F-039A-40EE-B5A5-5B29CF2FCB89}"/>
              </a:ext>
            </a:extLst>
          </p:cNvPr>
          <p:cNvSpPr txBox="1"/>
          <p:nvPr/>
        </p:nvSpPr>
        <p:spPr>
          <a:xfrm>
            <a:off x="18878980" y="10669290"/>
            <a:ext cx="360302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4098077-4FE9-4E88-8B24-FED8EF563459}"/>
              </a:ext>
            </a:extLst>
          </p:cNvPr>
          <p:cNvSpPr txBox="1"/>
          <p:nvPr/>
        </p:nvSpPr>
        <p:spPr>
          <a:xfrm>
            <a:off x="15482521" y="4436203"/>
            <a:ext cx="3603028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NI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TEST SOLUTIONS</a:t>
            </a:r>
            <a:endParaRPr lang="en-US" sz="3200" b="1" spc="-30" dirty="0">
              <a:solidFill>
                <a:schemeClr val="bg1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E5B7FFA-5A20-4389-85F9-CF3D66C39D19}"/>
              </a:ext>
            </a:extLst>
          </p:cNvPr>
          <p:cNvSpPr txBox="1"/>
          <p:nvPr/>
        </p:nvSpPr>
        <p:spPr>
          <a:xfrm>
            <a:off x="15482522" y="5835926"/>
            <a:ext cx="360302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167BDC7-8601-4453-A612-1384BBB412B6}"/>
              </a:ext>
            </a:extLst>
          </p:cNvPr>
          <p:cNvSpPr txBox="1"/>
          <p:nvPr/>
        </p:nvSpPr>
        <p:spPr>
          <a:xfrm>
            <a:off x="12084178" y="9278128"/>
            <a:ext cx="3603028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NI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DATA COLLECTION</a:t>
            </a:r>
            <a:endParaRPr lang="en-US" sz="3200" b="1" spc="-30" dirty="0">
              <a:solidFill>
                <a:schemeClr val="bg1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80ECED-F561-4F9A-B707-60DB6D0DBA83}"/>
              </a:ext>
            </a:extLst>
          </p:cNvPr>
          <p:cNvSpPr txBox="1"/>
          <p:nvPr/>
        </p:nvSpPr>
        <p:spPr>
          <a:xfrm>
            <a:off x="12084179" y="10669290"/>
            <a:ext cx="360302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Freeform 2">
            <a:extLst>
              <a:ext uri="{FF2B5EF4-FFF2-40B4-BE49-F238E27FC236}">
                <a16:creationId xmlns:a16="http://schemas.microsoft.com/office/drawing/2014/main" id="{0E84B10B-A868-4FBB-8B0A-B80C6BF3F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4882" y="6987100"/>
            <a:ext cx="2760097" cy="2760097"/>
          </a:xfrm>
          <a:custGeom>
            <a:avLst/>
            <a:gdLst>
              <a:gd name="T0" fmla="*/ 3150 w 3151"/>
              <a:gd name="T1" fmla="*/ 1576 h 3152"/>
              <a:gd name="T2" fmla="*/ 3150 w 3151"/>
              <a:gd name="T3" fmla="*/ 1576 h 3152"/>
              <a:gd name="T4" fmla="*/ 1575 w 3151"/>
              <a:gd name="T5" fmla="*/ 3151 h 3152"/>
              <a:gd name="T6" fmla="*/ 1575 w 3151"/>
              <a:gd name="T7" fmla="*/ 3151 h 3152"/>
              <a:gd name="T8" fmla="*/ 0 w 3151"/>
              <a:gd name="T9" fmla="*/ 1576 h 3152"/>
              <a:gd name="T10" fmla="*/ 0 w 3151"/>
              <a:gd name="T11" fmla="*/ 1576 h 3152"/>
              <a:gd name="T12" fmla="*/ 1575 w 3151"/>
              <a:gd name="T13" fmla="*/ 0 h 3152"/>
              <a:gd name="T14" fmla="*/ 1575 w 3151"/>
              <a:gd name="T15" fmla="*/ 0 h 3152"/>
              <a:gd name="T16" fmla="*/ 3150 w 3151"/>
              <a:gd name="T17" fmla="*/ 1576 h 3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51" h="3152">
                <a:moveTo>
                  <a:pt x="3150" y="1576"/>
                </a:moveTo>
                <a:lnTo>
                  <a:pt x="3150" y="1576"/>
                </a:lnTo>
                <a:cubicBezTo>
                  <a:pt x="3150" y="2446"/>
                  <a:pt x="2445" y="3151"/>
                  <a:pt x="1575" y="3151"/>
                </a:cubicBezTo>
                <a:lnTo>
                  <a:pt x="1575" y="3151"/>
                </a:lnTo>
                <a:cubicBezTo>
                  <a:pt x="705" y="3151"/>
                  <a:pt x="0" y="2446"/>
                  <a:pt x="0" y="1576"/>
                </a:cubicBezTo>
                <a:lnTo>
                  <a:pt x="0" y="1576"/>
                </a:lnTo>
                <a:cubicBezTo>
                  <a:pt x="0" y="705"/>
                  <a:pt x="705" y="0"/>
                  <a:pt x="1575" y="0"/>
                </a:cubicBezTo>
                <a:lnTo>
                  <a:pt x="1575" y="0"/>
                </a:lnTo>
                <a:cubicBezTo>
                  <a:pt x="2445" y="0"/>
                  <a:pt x="3150" y="705"/>
                  <a:pt x="3150" y="157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9" name="Freeform 3">
            <a:extLst>
              <a:ext uri="{FF2B5EF4-FFF2-40B4-BE49-F238E27FC236}">
                <a16:creationId xmlns:a16="http://schemas.microsoft.com/office/drawing/2014/main" id="{7994D1FC-7043-4D80-8A47-AD89A9C2B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381" y="7253458"/>
            <a:ext cx="2227379" cy="2227381"/>
          </a:xfrm>
          <a:custGeom>
            <a:avLst/>
            <a:gdLst>
              <a:gd name="T0" fmla="*/ 2544 w 2545"/>
              <a:gd name="T1" fmla="*/ 1272 h 2545"/>
              <a:gd name="T2" fmla="*/ 2544 w 2545"/>
              <a:gd name="T3" fmla="*/ 1272 h 2545"/>
              <a:gd name="T4" fmla="*/ 1272 w 2545"/>
              <a:gd name="T5" fmla="*/ 2544 h 2545"/>
              <a:gd name="T6" fmla="*/ 1272 w 2545"/>
              <a:gd name="T7" fmla="*/ 2544 h 2545"/>
              <a:gd name="T8" fmla="*/ 0 w 2545"/>
              <a:gd name="T9" fmla="*/ 1272 h 2545"/>
              <a:gd name="T10" fmla="*/ 0 w 2545"/>
              <a:gd name="T11" fmla="*/ 1272 h 2545"/>
              <a:gd name="T12" fmla="*/ 1272 w 2545"/>
              <a:gd name="T13" fmla="*/ 0 h 2545"/>
              <a:gd name="T14" fmla="*/ 1272 w 2545"/>
              <a:gd name="T15" fmla="*/ 0 h 2545"/>
              <a:gd name="T16" fmla="*/ 2544 w 2545"/>
              <a:gd name="T17" fmla="*/ 1272 h 2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5" h="2545">
                <a:moveTo>
                  <a:pt x="2544" y="1272"/>
                </a:moveTo>
                <a:lnTo>
                  <a:pt x="2544" y="1272"/>
                </a:lnTo>
                <a:cubicBezTo>
                  <a:pt x="2544" y="1974"/>
                  <a:pt x="1975" y="2544"/>
                  <a:pt x="1272" y="2544"/>
                </a:cubicBezTo>
                <a:lnTo>
                  <a:pt x="1272" y="2544"/>
                </a:lnTo>
                <a:cubicBezTo>
                  <a:pt x="570" y="2544"/>
                  <a:pt x="0" y="1974"/>
                  <a:pt x="0" y="1272"/>
                </a:cubicBezTo>
                <a:lnTo>
                  <a:pt x="0" y="1272"/>
                </a:lnTo>
                <a:cubicBezTo>
                  <a:pt x="0" y="569"/>
                  <a:pt x="570" y="0"/>
                  <a:pt x="1272" y="0"/>
                </a:cubicBezTo>
                <a:lnTo>
                  <a:pt x="1272" y="0"/>
                </a:lnTo>
                <a:cubicBezTo>
                  <a:pt x="1975" y="0"/>
                  <a:pt x="2544" y="569"/>
                  <a:pt x="2544" y="12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35299288-5A5F-496B-9BC6-93C5E84B4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002" y="7735994"/>
            <a:ext cx="1045261" cy="1253715"/>
          </a:xfrm>
          <a:custGeom>
            <a:avLst/>
            <a:gdLst>
              <a:gd name="connsiteX0" fmla="*/ 524558 w 1045261"/>
              <a:gd name="connsiteY0" fmla="*/ 521136 h 1253715"/>
              <a:gd name="connsiteX1" fmla="*/ 541279 w 1045261"/>
              <a:gd name="connsiteY1" fmla="*/ 538661 h 1253715"/>
              <a:gd name="connsiteX2" fmla="*/ 541279 w 1045261"/>
              <a:gd name="connsiteY2" fmla="*/ 580722 h 1253715"/>
              <a:gd name="connsiteX3" fmla="*/ 591443 w 1045261"/>
              <a:gd name="connsiteY3" fmla="*/ 622783 h 1253715"/>
              <a:gd name="connsiteX4" fmla="*/ 580002 w 1045261"/>
              <a:gd name="connsiteY4" fmla="*/ 642060 h 1253715"/>
              <a:gd name="connsiteX5" fmla="*/ 558881 w 1045261"/>
              <a:gd name="connsiteY5" fmla="*/ 630669 h 1253715"/>
              <a:gd name="connsiteX6" fmla="*/ 527198 w 1045261"/>
              <a:gd name="connsiteY6" fmla="*/ 613144 h 1253715"/>
              <a:gd name="connsiteX7" fmla="*/ 473514 w 1045261"/>
              <a:gd name="connsiteY7" fmla="*/ 666595 h 1253715"/>
              <a:gd name="connsiteX8" fmla="*/ 523678 w 1045261"/>
              <a:gd name="connsiteY8" fmla="*/ 720047 h 1253715"/>
              <a:gd name="connsiteX9" fmla="*/ 526318 w 1045261"/>
              <a:gd name="connsiteY9" fmla="*/ 720047 h 1253715"/>
              <a:gd name="connsiteX10" fmla="*/ 609044 w 1045261"/>
              <a:gd name="connsiteY10" fmla="*/ 805921 h 1253715"/>
              <a:gd name="connsiteX11" fmla="*/ 541279 w 1045261"/>
              <a:gd name="connsiteY11" fmla="*/ 890042 h 1253715"/>
              <a:gd name="connsiteX12" fmla="*/ 541279 w 1045261"/>
              <a:gd name="connsiteY12" fmla="*/ 932979 h 1253715"/>
              <a:gd name="connsiteX13" fmla="*/ 524558 w 1045261"/>
              <a:gd name="connsiteY13" fmla="*/ 948752 h 1253715"/>
              <a:gd name="connsiteX14" fmla="*/ 508717 w 1045261"/>
              <a:gd name="connsiteY14" fmla="*/ 932979 h 1253715"/>
              <a:gd name="connsiteX15" fmla="*/ 508717 w 1045261"/>
              <a:gd name="connsiteY15" fmla="*/ 891795 h 1253715"/>
              <a:gd name="connsiteX16" fmla="*/ 456793 w 1045261"/>
              <a:gd name="connsiteY16" fmla="*/ 871641 h 1253715"/>
              <a:gd name="connsiteX17" fmla="*/ 455033 w 1045261"/>
              <a:gd name="connsiteY17" fmla="*/ 848858 h 1253715"/>
              <a:gd name="connsiteX18" fmla="*/ 478795 w 1045261"/>
              <a:gd name="connsiteY18" fmla="*/ 847105 h 1253715"/>
              <a:gd name="connsiteX19" fmla="*/ 521918 w 1045261"/>
              <a:gd name="connsiteY19" fmla="*/ 859373 h 1253715"/>
              <a:gd name="connsiteX20" fmla="*/ 575602 w 1045261"/>
              <a:gd name="connsiteY20" fmla="*/ 805921 h 1253715"/>
              <a:gd name="connsiteX21" fmla="*/ 523678 w 1045261"/>
              <a:gd name="connsiteY21" fmla="*/ 752469 h 1253715"/>
              <a:gd name="connsiteX22" fmla="*/ 521918 w 1045261"/>
              <a:gd name="connsiteY22" fmla="*/ 751593 h 1253715"/>
              <a:gd name="connsiteX23" fmla="*/ 440072 w 1045261"/>
              <a:gd name="connsiteY23" fmla="*/ 666595 h 1253715"/>
              <a:gd name="connsiteX24" fmla="*/ 508717 w 1045261"/>
              <a:gd name="connsiteY24" fmla="*/ 581598 h 1253715"/>
              <a:gd name="connsiteX25" fmla="*/ 508717 w 1045261"/>
              <a:gd name="connsiteY25" fmla="*/ 538661 h 1253715"/>
              <a:gd name="connsiteX26" fmla="*/ 524558 w 1045261"/>
              <a:gd name="connsiteY26" fmla="*/ 521136 h 1253715"/>
              <a:gd name="connsiteX27" fmla="*/ 510280 w 1045261"/>
              <a:gd name="connsiteY27" fmla="*/ 349839 h 1253715"/>
              <a:gd name="connsiteX28" fmla="*/ 265810 w 1045261"/>
              <a:gd name="connsiteY28" fmla="*/ 451482 h 1253715"/>
              <a:gd name="connsiteX29" fmla="*/ 302612 w 1045261"/>
              <a:gd name="connsiteY29" fmla="*/ 488284 h 1253715"/>
              <a:gd name="connsiteX30" fmla="*/ 302612 w 1045261"/>
              <a:gd name="connsiteY30" fmla="*/ 511066 h 1253715"/>
              <a:gd name="connsiteX31" fmla="*/ 291221 w 1045261"/>
              <a:gd name="connsiteY31" fmla="*/ 516323 h 1253715"/>
              <a:gd name="connsiteX32" fmla="*/ 279830 w 1045261"/>
              <a:gd name="connsiteY32" fmla="*/ 511066 h 1253715"/>
              <a:gd name="connsiteX33" fmla="*/ 242152 w 1045261"/>
              <a:gd name="connsiteY33" fmla="*/ 474264 h 1253715"/>
              <a:gd name="connsiteX34" fmla="*/ 141385 w 1045261"/>
              <a:gd name="connsiteY34" fmla="*/ 717857 h 1253715"/>
              <a:gd name="connsiteX35" fmla="*/ 194835 w 1045261"/>
              <a:gd name="connsiteY35" fmla="*/ 717857 h 1253715"/>
              <a:gd name="connsiteX36" fmla="*/ 210608 w 1045261"/>
              <a:gd name="connsiteY36" fmla="*/ 735382 h 1253715"/>
              <a:gd name="connsiteX37" fmla="*/ 194835 w 1045261"/>
              <a:gd name="connsiteY37" fmla="*/ 751154 h 1253715"/>
              <a:gd name="connsiteX38" fmla="*/ 141385 w 1045261"/>
              <a:gd name="connsiteY38" fmla="*/ 751154 h 1253715"/>
              <a:gd name="connsiteX39" fmla="*/ 242152 w 1045261"/>
              <a:gd name="connsiteY39" fmla="*/ 995623 h 1253715"/>
              <a:gd name="connsiteX40" fmla="*/ 279830 w 1045261"/>
              <a:gd name="connsiteY40" fmla="*/ 957945 h 1253715"/>
              <a:gd name="connsiteX41" fmla="*/ 302612 w 1045261"/>
              <a:gd name="connsiteY41" fmla="*/ 957945 h 1253715"/>
              <a:gd name="connsiteX42" fmla="*/ 302612 w 1045261"/>
              <a:gd name="connsiteY42" fmla="*/ 980727 h 1253715"/>
              <a:gd name="connsiteX43" fmla="*/ 265810 w 1045261"/>
              <a:gd name="connsiteY43" fmla="*/ 1018405 h 1253715"/>
              <a:gd name="connsiteX44" fmla="*/ 510280 w 1045261"/>
              <a:gd name="connsiteY44" fmla="*/ 1120048 h 1253715"/>
              <a:gd name="connsiteX45" fmla="*/ 510280 w 1045261"/>
              <a:gd name="connsiteY45" fmla="*/ 1066598 h 1253715"/>
              <a:gd name="connsiteX46" fmla="*/ 526052 w 1045261"/>
              <a:gd name="connsiteY46" fmla="*/ 1050826 h 1253715"/>
              <a:gd name="connsiteX47" fmla="*/ 542701 w 1045261"/>
              <a:gd name="connsiteY47" fmla="*/ 1066598 h 1253715"/>
              <a:gd name="connsiteX48" fmla="*/ 542701 w 1045261"/>
              <a:gd name="connsiteY48" fmla="*/ 1120048 h 1253715"/>
              <a:gd name="connsiteX49" fmla="*/ 787171 w 1045261"/>
              <a:gd name="connsiteY49" fmla="*/ 1018405 h 1253715"/>
              <a:gd name="connsiteX50" fmla="*/ 749492 w 1045261"/>
              <a:gd name="connsiteY50" fmla="*/ 980727 h 1253715"/>
              <a:gd name="connsiteX51" fmla="*/ 749492 w 1045261"/>
              <a:gd name="connsiteY51" fmla="*/ 957945 h 1253715"/>
              <a:gd name="connsiteX52" fmla="*/ 772275 w 1045261"/>
              <a:gd name="connsiteY52" fmla="*/ 957945 h 1253715"/>
              <a:gd name="connsiteX53" fmla="*/ 809953 w 1045261"/>
              <a:gd name="connsiteY53" fmla="*/ 995623 h 1253715"/>
              <a:gd name="connsiteX54" fmla="*/ 910720 w 1045261"/>
              <a:gd name="connsiteY54" fmla="*/ 751154 h 1253715"/>
              <a:gd name="connsiteX55" fmla="*/ 858146 w 1045261"/>
              <a:gd name="connsiteY55" fmla="*/ 751154 h 1253715"/>
              <a:gd name="connsiteX56" fmla="*/ 841497 w 1045261"/>
              <a:gd name="connsiteY56" fmla="*/ 735382 h 1253715"/>
              <a:gd name="connsiteX57" fmla="*/ 858146 w 1045261"/>
              <a:gd name="connsiteY57" fmla="*/ 717857 h 1253715"/>
              <a:gd name="connsiteX58" fmla="*/ 910720 w 1045261"/>
              <a:gd name="connsiteY58" fmla="*/ 717857 h 1253715"/>
              <a:gd name="connsiteX59" fmla="*/ 809953 w 1045261"/>
              <a:gd name="connsiteY59" fmla="*/ 474264 h 1253715"/>
              <a:gd name="connsiteX60" fmla="*/ 772275 w 1045261"/>
              <a:gd name="connsiteY60" fmla="*/ 511066 h 1253715"/>
              <a:gd name="connsiteX61" fmla="*/ 760883 w 1045261"/>
              <a:gd name="connsiteY61" fmla="*/ 516323 h 1253715"/>
              <a:gd name="connsiteX62" fmla="*/ 749492 w 1045261"/>
              <a:gd name="connsiteY62" fmla="*/ 511066 h 1253715"/>
              <a:gd name="connsiteX63" fmla="*/ 749492 w 1045261"/>
              <a:gd name="connsiteY63" fmla="*/ 488284 h 1253715"/>
              <a:gd name="connsiteX64" fmla="*/ 787171 w 1045261"/>
              <a:gd name="connsiteY64" fmla="*/ 451482 h 1253715"/>
              <a:gd name="connsiteX65" fmla="*/ 542701 w 1045261"/>
              <a:gd name="connsiteY65" fmla="*/ 349839 h 1253715"/>
              <a:gd name="connsiteX66" fmla="*/ 542701 w 1045261"/>
              <a:gd name="connsiteY66" fmla="*/ 402413 h 1253715"/>
              <a:gd name="connsiteX67" fmla="*/ 526052 w 1045261"/>
              <a:gd name="connsiteY67" fmla="*/ 419062 h 1253715"/>
              <a:gd name="connsiteX68" fmla="*/ 510280 w 1045261"/>
              <a:gd name="connsiteY68" fmla="*/ 402413 h 1253715"/>
              <a:gd name="connsiteX69" fmla="*/ 526052 w 1045261"/>
              <a:gd name="connsiteY69" fmla="*/ 316542 h 1253715"/>
              <a:gd name="connsiteX70" fmla="*/ 944893 w 1045261"/>
              <a:gd name="connsiteY70" fmla="*/ 735382 h 1253715"/>
              <a:gd name="connsiteX71" fmla="*/ 526052 w 1045261"/>
              <a:gd name="connsiteY71" fmla="*/ 1153345 h 1253715"/>
              <a:gd name="connsiteX72" fmla="*/ 108088 w 1045261"/>
              <a:gd name="connsiteY72" fmla="*/ 735382 h 1253715"/>
              <a:gd name="connsiteX73" fmla="*/ 526052 w 1045261"/>
              <a:gd name="connsiteY73" fmla="*/ 316542 h 1253715"/>
              <a:gd name="connsiteX74" fmla="*/ 911320 w 1045261"/>
              <a:gd name="connsiteY74" fmla="*/ 293757 h 1253715"/>
              <a:gd name="connsiteX75" fmla="*/ 866673 w 1045261"/>
              <a:gd name="connsiteY75" fmla="*/ 337472 h 1253715"/>
              <a:gd name="connsiteX76" fmla="*/ 871926 w 1045261"/>
              <a:gd name="connsiteY76" fmla="*/ 343592 h 1253715"/>
              <a:gd name="connsiteX77" fmla="*/ 879805 w 1045261"/>
              <a:gd name="connsiteY77" fmla="*/ 350586 h 1253715"/>
              <a:gd name="connsiteX78" fmla="*/ 902566 w 1045261"/>
              <a:gd name="connsiteY78" fmla="*/ 373317 h 1253715"/>
              <a:gd name="connsiteX79" fmla="*/ 912196 w 1045261"/>
              <a:gd name="connsiteY79" fmla="*/ 382934 h 1253715"/>
              <a:gd name="connsiteX80" fmla="*/ 917448 w 1045261"/>
              <a:gd name="connsiteY80" fmla="*/ 389054 h 1253715"/>
              <a:gd name="connsiteX81" fmla="*/ 962095 w 1045261"/>
              <a:gd name="connsiteY81" fmla="*/ 343592 h 1253715"/>
              <a:gd name="connsiteX82" fmla="*/ 136567 w 1045261"/>
              <a:gd name="connsiteY82" fmla="*/ 287637 h 1253715"/>
              <a:gd name="connsiteX83" fmla="*/ 85792 w 1045261"/>
              <a:gd name="connsiteY83" fmla="*/ 338346 h 1253715"/>
              <a:gd name="connsiteX84" fmla="*/ 132190 w 1045261"/>
              <a:gd name="connsiteY84" fmla="*/ 383808 h 1253715"/>
              <a:gd name="connsiteX85" fmla="*/ 165456 w 1045261"/>
              <a:gd name="connsiteY85" fmla="*/ 349711 h 1253715"/>
              <a:gd name="connsiteX86" fmla="*/ 175961 w 1045261"/>
              <a:gd name="connsiteY86" fmla="*/ 340969 h 1253715"/>
              <a:gd name="connsiteX87" fmla="*/ 182965 w 1045261"/>
              <a:gd name="connsiteY87" fmla="*/ 333974 h 1253715"/>
              <a:gd name="connsiteX88" fmla="*/ 949839 w 1045261"/>
              <a:gd name="connsiteY88" fmla="*/ 255289 h 1253715"/>
              <a:gd name="connsiteX89" fmla="*/ 934957 w 1045261"/>
              <a:gd name="connsiteY89" fmla="*/ 270152 h 1253715"/>
              <a:gd name="connsiteX90" fmla="*/ 985732 w 1045261"/>
              <a:gd name="connsiteY90" fmla="*/ 320860 h 1253715"/>
              <a:gd name="connsiteX91" fmla="*/ 1001489 w 1045261"/>
              <a:gd name="connsiteY91" fmla="*/ 305997 h 1253715"/>
              <a:gd name="connsiteX92" fmla="*/ 1001489 w 1045261"/>
              <a:gd name="connsiteY92" fmla="*/ 292009 h 1253715"/>
              <a:gd name="connsiteX93" fmla="*/ 963846 w 1045261"/>
              <a:gd name="connsiteY93" fmla="*/ 255289 h 1253715"/>
              <a:gd name="connsiteX94" fmla="*/ 949839 w 1045261"/>
              <a:gd name="connsiteY94" fmla="*/ 255289 h 1253715"/>
              <a:gd name="connsiteX95" fmla="*/ 96297 w 1045261"/>
              <a:gd name="connsiteY95" fmla="*/ 252666 h 1253715"/>
              <a:gd name="connsiteX96" fmla="*/ 90169 w 1045261"/>
              <a:gd name="connsiteY96" fmla="*/ 255289 h 1253715"/>
              <a:gd name="connsiteX97" fmla="*/ 53401 w 1045261"/>
              <a:gd name="connsiteY97" fmla="*/ 292009 h 1253715"/>
              <a:gd name="connsiteX98" fmla="*/ 49899 w 1045261"/>
              <a:gd name="connsiteY98" fmla="*/ 299003 h 1253715"/>
              <a:gd name="connsiteX99" fmla="*/ 53401 w 1045261"/>
              <a:gd name="connsiteY99" fmla="*/ 305997 h 1253715"/>
              <a:gd name="connsiteX100" fmla="*/ 62155 w 1045261"/>
              <a:gd name="connsiteY100" fmla="*/ 315614 h 1253715"/>
              <a:gd name="connsiteX101" fmla="*/ 113806 w 1045261"/>
              <a:gd name="connsiteY101" fmla="*/ 264906 h 1253715"/>
              <a:gd name="connsiteX102" fmla="*/ 104176 w 1045261"/>
              <a:gd name="connsiteY102" fmla="*/ 255289 h 1253715"/>
              <a:gd name="connsiteX103" fmla="*/ 96297 w 1045261"/>
              <a:gd name="connsiteY103" fmla="*/ 252666 h 1253715"/>
              <a:gd name="connsiteX104" fmla="*/ 496368 w 1045261"/>
              <a:gd name="connsiteY104" fmla="*/ 243049 h 1253715"/>
              <a:gd name="connsiteX105" fmla="*/ 212729 w 1045261"/>
              <a:gd name="connsiteY105" fmla="*/ 352334 h 1253715"/>
              <a:gd name="connsiteX106" fmla="*/ 208352 w 1045261"/>
              <a:gd name="connsiteY106" fmla="*/ 355831 h 1253715"/>
              <a:gd name="connsiteX107" fmla="*/ 193470 w 1045261"/>
              <a:gd name="connsiteY107" fmla="*/ 368946 h 1253715"/>
              <a:gd name="connsiteX108" fmla="*/ 32391 w 1045261"/>
              <a:gd name="connsiteY108" fmla="*/ 731771 h 1253715"/>
              <a:gd name="connsiteX109" fmla="*/ 522630 w 1045261"/>
              <a:gd name="connsiteY109" fmla="*/ 1220492 h 1253715"/>
              <a:gd name="connsiteX110" fmla="*/ 1011994 w 1045261"/>
              <a:gd name="connsiteY110" fmla="*/ 731771 h 1253715"/>
              <a:gd name="connsiteX111" fmla="*/ 548018 w 1045261"/>
              <a:gd name="connsiteY111" fmla="*/ 243049 h 1253715"/>
              <a:gd name="connsiteX112" fmla="*/ 496368 w 1045261"/>
              <a:gd name="connsiteY112" fmla="*/ 243049 h 1253715"/>
              <a:gd name="connsiteX113" fmla="*/ 513001 w 1045261"/>
              <a:gd name="connsiteY113" fmla="*/ 137261 h 1253715"/>
              <a:gd name="connsiteX114" fmla="*/ 513001 w 1045261"/>
              <a:gd name="connsiteY114" fmla="*/ 209826 h 1253715"/>
              <a:gd name="connsiteX115" fmla="*/ 522630 w 1045261"/>
              <a:gd name="connsiteY115" fmla="*/ 209826 h 1253715"/>
              <a:gd name="connsiteX116" fmla="*/ 533136 w 1045261"/>
              <a:gd name="connsiteY116" fmla="*/ 209826 h 1253715"/>
              <a:gd name="connsiteX117" fmla="*/ 533136 w 1045261"/>
              <a:gd name="connsiteY117" fmla="*/ 137261 h 1253715"/>
              <a:gd name="connsiteX118" fmla="*/ 663574 w 1045261"/>
              <a:gd name="connsiteY118" fmla="*/ 64696 h 1253715"/>
              <a:gd name="connsiteX119" fmla="*/ 590914 w 1045261"/>
              <a:gd name="connsiteY119" fmla="*/ 83681 h 1253715"/>
              <a:gd name="connsiteX120" fmla="*/ 590914 w 1045261"/>
              <a:gd name="connsiteY120" fmla="*/ 80862 h 1253715"/>
              <a:gd name="connsiteX121" fmla="*/ 486738 w 1045261"/>
              <a:gd name="connsiteY121" fmla="*/ 33222 h 1253715"/>
              <a:gd name="connsiteX122" fmla="*/ 486738 w 1045261"/>
              <a:gd name="connsiteY122" fmla="*/ 104039 h 1253715"/>
              <a:gd name="connsiteX123" fmla="*/ 558523 w 1045261"/>
              <a:gd name="connsiteY123" fmla="*/ 88068 h 1253715"/>
              <a:gd name="connsiteX124" fmla="*/ 558523 w 1045261"/>
              <a:gd name="connsiteY124" fmla="*/ 92145 h 1253715"/>
              <a:gd name="connsiteX125" fmla="*/ 513001 w 1045261"/>
              <a:gd name="connsiteY125" fmla="*/ 104039 h 1253715"/>
              <a:gd name="connsiteX126" fmla="*/ 533136 w 1045261"/>
              <a:gd name="connsiteY126" fmla="*/ 104039 h 1253715"/>
              <a:gd name="connsiteX127" fmla="*/ 558523 w 1045261"/>
              <a:gd name="connsiteY127" fmla="*/ 104039 h 1253715"/>
              <a:gd name="connsiteX128" fmla="*/ 558523 w 1045261"/>
              <a:gd name="connsiteY128" fmla="*/ 92145 h 1253715"/>
              <a:gd name="connsiteX129" fmla="*/ 590914 w 1045261"/>
              <a:gd name="connsiteY129" fmla="*/ 83681 h 1253715"/>
              <a:gd name="connsiteX130" fmla="*/ 590914 w 1045261"/>
              <a:gd name="connsiteY130" fmla="*/ 104039 h 1253715"/>
              <a:gd name="connsiteX131" fmla="*/ 631183 w 1045261"/>
              <a:gd name="connsiteY131" fmla="*/ 104039 h 1253715"/>
              <a:gd name="connsiteX132" fmla="*/ 663574 w 1045261"/>
              <a:gd name="connsiteY132" fmla="*/ 71691 h 1253715"/>
              <a:gd name="connsiteX133" fmla="*/ 663574 w 1045261"/>
              <a:gd name="connsiteY133" fmla="*/ 64696 h 1253715"/>
              <a:gd name="connsiteX134" fmla="*/ 631183 w 1045261"/>
              <a:gd name="connsiteY134" fmla="*/ 33222 h 1253715"/>
              <a:gd name="connsiteX135" fmla="*/ 590914 w 1045261"/>
              <a:gd name="connsiteY135" fmla="*/ 33222 h 1253715"/>
              <a:gd name="connsiteX136" fmla="*/ 590914 w 1045261"/>
              <a:gd name="connsiteY136" fmla="*/ 80862 h 1253715"/>
              <a:gd name="connsiteX137" fmla="*/ 558523 w 1045261"/>
              <a:gd name="connsiteY137" fmla="*/ 88068 h 1253715"/>
              <a:gd name="connsiteX138" fmla="*/ 558523 w 1045261"/>
              <a:gd name="connsiteY138" fmla="*/ 33222 h 1253715"/>
              <a:gd name="connsiteX139" fmla="*/ 414077 w 1045261"/>
              <a:gd name="connsiteY139" fmla="*/ 33222 h 1253715"/>
              <a:gd name="connsiteX140" fmla="*/ 381687 w 1045261"/>
              <a:gd name="connsiteY140" fmla="*/ 64696 h 1253715"/>
              <a:gd name="connsiteX141" fmla="*/ 381687 w 1045261"/>
              <a:gd name="connsiteY141" fmla="*/ 71691 h 1253715"/>
              <a:gd name="connsiteX142" fmla="*/ 414077 w 1045261"/>
              <a:gd name="connsiteY142" fmla="*/ 104039 h 1253715"/>
              <a:gd name="connsiteX143" fmla="*/ 454347 w 1045261"/>
              <a:gd name="connsiteY143" fmla="*/ 104039 h 1253715"/>
              <a:gd name="connsiteX144" fmla="*/ 454347 w 1045261"/>
              <a:gd name="connsiteY144" fmla="*/ 33222 h 1253715"/>
              <a:gd name="connsiteX145" fmla="*/ 414077 w 1045261"/>
              <a:gd name="connsiteY145" fmla="*/ 0 h 1253715"/>
              <a:gd name="connsiteX146" fmla="*/ 631183 w 1045261"/>
              <a:gd name="connsiteY146" fmla="*/ 0 h 1253715"/>
              <a:gd name="connsiteX147" fmla="*/ 695965 w 1045261"/>
              <a:gd name="connsiteY147" fmla="*/ 64696 h 1253715"/>
              <a:gd name="connsiteX148" fmla="*/ 695965 w 1045261"/>
              <a:gd name="connsiteY148" fmla="*/ 71691 h 1253715"/>
              <a:gd name="connsiteX149" fmla="*/ 631183 w 1045261"/>
              <a:gd name="connsiteY149" fmla="*/ 137261 h 1253715"/>
              <a:gd name="connsiteX150" fmla="*/ 566402 w 1045261"/>
              <a:gd name="connsiteY150" fmla="*/ 137261 h 1253715"/>
              <a:gd name="connsiteX151" fmla="*/ 566402 w 1045261"/>
              <a:gd name="connsiteY151" fmla="*/ 210701 h 1253715"/>
              <a:gd name="connsiteX152" fmla="*/ 841286 w 1045261"/>
              <a:gd name="connsiteY152" fmla="*/ 317363 h 1253715"/>
              <a:gd name="connsiteX153" fmla="*/ 926203 w 1045261"/>
              <a:gd name="connsiteY153" fmla="*/ 231683 h 1253715"/>
              <a:gd name="connsiteX154" fmla="*/ 986607 w 1045261"/>
              <a:gd name="connsiteY154" fmla="*/ 231683 h 1253715"/>
              <a:gd name="connsiteX155" fmla="*/ 1024250 w 1045261"/>
              <a:gd name="connsiteY155" fmla="*/ 269277 h 1253715"/>
              <a:gd name="connsiteX156" fmla="*/ 1024250 w 1045261"/>
              <a:gd name="connsiteY156" fmla="*/ 329603 h 1253715"/>
              <a:gd name="connsiteX157" fmla="*/ 998863 w 1045261"/>
              <a:gd name="connsiteY157" fmla="*/ 354957 h 1253715"/>
              <a:gd name="connsiteX158" fmla="*/ 997112 w 1045261"/>
              <a:gd name="connsiteY158" fmla="*/ 355831 h 1253715"/>
              <a:gd name="connsiteX159" fmla="*/ 996237 w 1045261"/>
              <a:gd name="connsiteY159" fmla="*/ 356706 h 1253715"/>
              <a:gd name="connsiteX160" fmla="*/ 937583 w 1045261"/>
              <a:gd name="connsiteY160" fmla="*/ 414408 h 1253715"/>
              <a:gd name="connsiteX161" fmla="*/ 1045261 w 1045261"/>
              <a:gd name="connsiteY161" fmla="*/ 731771 h 1253715"/>
              <a:gd name="connsiteX162" fmla="*/ 522630 w 1045261"/>
              <a:gd name="connsiteY162" fmla="*/ 1253715 h 1253715"/>
              <a:gd name="connsiteX163" fmla="*/ 0 w 1045261"/>
              <a:gd name="connsiteY163" fmla="*/ 731771 h 1253715"/>
              <a:gd name="connsiteX164" fmla="*/ 111179 w 1045261"/>
              <a:gd name="connsiteY164" fmla="*/ 410037 h 1253715"/>
              <a:gd name="connsiteX165" fmla="*/ 29764 w 1045261"/>
              <a:gd name="connsiteY165" fmla="*/ 329603 h 1253715"/>
              <a:gd name="connsiteX166" fmla="*/ 17508 w 1045261"/>
              <a:gd name="connsiteY166" fmla="*/ 299003 h 1253715"/>
              <a:gd name="connsiteX167" fmla="*/ 29764 w 1045261"/>
              <a:gd name="connsiteY167" fmla="*/ 269277 h 1253715"/>
              <a:gd name="connsiteX168" fmla="*/ 67408 w 1045261"/>
              <a:gd name="connsiteY168" fmla="*/ 231683 h 1253715"/>
              <a:gd name="connsiteX169" fmla="*/ 126937 w 1045261"/>
              <a:gd name="connsiteY169" fmla="*/ 231683 h 1253715"/>
              <a:gd name="connsiteX170" fmla="*/ 208352 w 1045261"/>
              <a:gd name="connsiteY170" fmla="*/ 313866 h 1253715"/>
              <a:gd name="connsiteX171" fmla="*/ 479734 w 1045261"/>
              <a:gd name="connsiteY171" fmla="*/ 210701 h 1253715"/>
              <a:gd name="connsiteX172" fmla="*/ 479734 w 1045261"/>
              <a:gd name="connsiteY172" fmla="*/ 137261 h 1253715"/>
              <a:gd name="connsiteX173" fmla="*/ 414077 w 1045261"/>
              <a:gd name="connsiteY173" fmla="*/ 137261 h 1253715"/>
              <a:gd name="connsiteX174" fmla="*/ 349296 w 1045261"/>
              <a:gd name="connsiteY174" fmla="*/ 71691 h 1253715"/>
              <a:gd name="connsiteX175" fmla="*/ 349296 w 1045261"/>
              <a:gd name="connsiteY175" fmla="*/ 64696 h 1253715"/>
              <a:gd name="connsiteX176" fmla="*/ 414077 w 1045261"/>
              <a:gd name="connsiteY176" fmla="*/ 0 h 1253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</a:cxnLst>
            <a:rect l="l" t="t" r="r" b="b"/>
            <a:pathLst>
              <a:path w="1045261" h="1253715">
                <a:moveTo>
                  <a:pt x="524558" y="521136"/>
                </a:moveTo>
                <a:cubicBezTo>
                  <a:pt x="534239" y="521136"/>
                  <a:pt x="541279" y="529023"/>
                  <a:pt x="541279" y="538661"/>
                </a:cubicBezTo>
                <a:lnTo>
                  <a:pt x="541279" y="580722"/>
                </a:lnTo>
                <a:cubicBezTo>
                  <a:pt x="559761" y="585103"/>
                  <a:pt x="583522" y="595618"/>
                  <a:pt x="591443" y="622783"/>
                </a:cubicBezTo>
                <a:cubicBezTo>
                  <a:pt x="593203" y="630669"/>
                  <a:pt x="587923" y="639432"/>
                  <a:pt x="580002" y="642060"/>
                </a:cubicBezTo>
                <a:cubicBezTo>
                  <a:pt x="570321" y="644689"/>
                  <a:pt x="562401" y="639432"/>
                  <a:pt x="558881" y="630669"/>
                </a:cubicBezTo>
                <a:cubicBezTo>
                  <a:pt x="554480" y="613144"/>
                  <a:pt x="528078" y="612267"/>
                  <a:pt x="527198" y="613144"/>
                </a:cubicBezTo>
                <a:cubicBezTo>
                  <a:pt x="497276" y="613144"/>
                  <a:pt x="473514" y="636803"/>
                  <a:pt x="473514" y="666595"/>
                </a:cubicBezTo>
                <a:cubicBezTo>
                  <a:pt x="473514" y="694636"/>
                  <a:pt x="495516" y="718295"/>
                  <a:pt x="523678" y="720047"/>
                </a:cubicBezTo>
                <a:lnTo>
                  <a:pt x="526318" y="720047"/>
                </a:lnTo>
                <a:cubicBezTo>
                  <a:pt x="572081" y="721800"/>
                  <a:pt x="609044" y="758603"/>
                  <a:pt x="609044" y="805921"/>
                </a:cubicBezTo>
                <a:cubicBezTo>
                  <a:pt x="609044" y="847105"/>
                  <a:pt x="580002" y="881280"/>
                  <a:pt x="541279" y="890042"/>
                </a:cubicBezTo>
                <a:lnTo>
                  <a:pt x="541279" y="932979"/>
                </a:lnTo>
                <a:cubicBezTo>
                  <a:pt x="541279" y="941742"/>
                  <a:pt x="534239" y="948752"/>
                  <a:pt x="524558" y="948752"/>
                </a:cubicBezTo>
                <a:cubicBezTo>
                  <a:pt x="515757" y="948752"/>
                  <a:pt x="508717" y="941742"/>
                  <a:pt x="508717" y="932979"/>
                </a:cubicBezTo>
                <a:lnTo>
                  <a:pt x="508717" y="891795"/>
                </a:lnTo>
                <a:cubicBezTo>
                  <a:pt x="493756" y="890042"/>
                  <a:pt x="472634" y="886537"/>
                  <a:pt x="456793" y="871641"/>
                </a:cubicBezTo>
                <a:cubicBezTo>
                  <a:pt x="449753" y="866383"/>
                  <a:pt x="448873" y="855868"/>
                  <a:pt x="455033" y="848858"/>
                </a:cubicBezTo>
                <a:cubicBezTo>
                  <a:pt x="461194" y="841848"/>
                  <a:pt x="471754" y="840972"/>
                  <a:pt x="478795" y="847105"/>
                </a:cubicBezTo>
                <a:cubicBezTo>
                  <a:pt x="491116" y="857620"/>
                  <a:pt x="513997" y="859373"/>
                  <a:pt x="521918" y="859373"/>
                </a:cubicBezTo>
                <a:cubicBezTo>
                  <a:pt x="552720" y="859373"/>
                  <a:pt x="575602" y="834838"/>
                  <a:pt x="575602" y="805921"/>
                </a:cubicBezTo>
                <a:cubicBezTo>
                  <a:pt x="575602" y="777004"/>
                  <a:pt x="553600" y="753345"/>
                  <a:pt x="523678" y="752469"/>
                </a:cubicBezTo>
                <a:lnTo>
                  <a:pt x="521918" y="751593"/>
                </a:lnTo>
                <a:cubicBezTo>
                  <a:pt x="476155" y="749840"/>
                  <a:pt x="440072" y="712161"/>
                  <a:pt x="440072" y="666595"/>
                </a:cubicBezTo>
                <a:cubicBezTo>
                  <a:pt x="440072" y="625411"/>
                  <a:pt x="469114" y="590361"/>
                  <a:pt x="508717" y="581598"/>
                </a:cubicBezTo>
                <a:lnTo>
                  <a:pt x="508717" y="538661"/>
                </a:lnTo>
                <a:cubicBezTo>
                  <a:pt x="508717" y="529023"/>
                  <a:pt x="515757" y="521136"/>
                  <a:pt x="524558" y="521136"/>
                </a:cubicBezTo>
                <a:close/>
                <a:moveTo>
                  <a:pt x="510280" y="349839"/>
                </a:moveTo>
                <a:cubicBezTo>
                  <a:pt x="415647" y="353344"/>
                  <a:pt x="329776" y="391022"/>
                  <a:pt x="265810" y="451482"/>
                </a:cubicBezTo>
                <a:lnTo>
                  <a:pt x="302612" y="488284"/>
                </a:lnTo>
                <a:cubicBezTo>
                  <a:pt x="309622" y="494418"/>
                  <a:pt x="309622" y="505809"/>
                  <a:pt x="302612" y="511066"/>
                </a:cubicBezTo>
                <a:cubicBezTo>
                  <a:pt x="299984" y="514571"/>
                  <a:pt x="295602" y="516323"/>
                  <a:pt x="291221" y="516323"/>
                </a:cubicBezTo>
                <a:cubicBezTo>
                  <a:pt x="287716" y="516323"/>
                  <a:pt x="282459" y="514571"/>
                  <a:pt x="279830" y="511066"/>
                </a:cubicBezTo>
                <a:lnTo>
                  <a:pt x="242152" y="474264"/>
                </a:lnTo>
                <a:cubicBezTo>
                  <a:pt x="182568" y="539105"/>
                  <a:pt x="144890" y="624100"/>
                  <a:pt x="141385" y="717857"/>
                </a:cubicBezTo>
                <a:lnTo>
                  <a:pt x="194835" y="717857"/>
                </a:lnTo>
                <a:cubicBezTo>
                  <a:pt x="203598" y="717857"/>
                  <a:pt x="210608" y="725743"/>
                  <a:pt x="210608" y="735382"/>
                </a:cubicBezTo>
                <a:cubicBezTo>
                  <a:pt x="210608" y="744144"/>
                  <a:pt x="203598" y="751154"/>
                  <a:pt x="194835" y="751154"/>
                </a:cubicBezTo>
                <a:lnTo>
                  <a:pt x="141385" y="751154"/>
                </a:lnTo>
                <a:cubicBezTo>
                  <a:pt x="144890" y="844911"/>
                  <a:pt x="182568" y="929905"/>
                  <a:pt x="242152" y="995623"/>
                </a:cubicBezTo>
                <a:lnTo>
                  <a:pt x="279830" y="957945"/>
                </a:lnTo>
                <a:cubicBezTo>
                  <a:pt x="285964" y="951811"/>
                  <a:pt x="296479" y="951811"/>
                  <a:pt x="302612" y="957945"/>
                </a:cubicBezTo>
                <a:cubicBezTo>
                  <a:pt x="309622" y="964078"/>
                  <a:pt x="309622" y="974593"/>
                  <a:pt x="302612" y="980727"/>
                </a:cubicBezTo>
                <a:lnTo>
                  <a:pt x="265810" y="1018405"/>
                </a:lnTo>
                <a:cubicBezTo>
                  <a:pt x="329776" y="1077989"/>
                  <a:pt x="415647" y="1116543"/>
                  <a:pt x="510280" y="1120048"/>
                </a:cubicBezTo>
                <a:lnTo>
                  <a:pt x="510280" y="1066598"/>
                </a:lnTo>
                <a:cubicBezTo>
                  <a:pt x="510280" y="1057835"/>
                  <a:pt x="517290" y="1050826"/>
                  <a:pt x="526052" y="1050826"/>
                </a:cubicBezTo>
                <a:cubicBezTo>
                  <a:pt x="535691" y="1050826"/>
                  <a:pt x="542701" y="1057835"/>
                  <a:pt x="542701" y="1066598"/>
                </a:cubicBezTo>
                <a:lnTo>
                  <a:pt x="542701" y="1120048"/>
                </a:lnTo>
                <a:cubicBezTo>
                  <a:pt x="636458" y="1116543"/>
                  <a:pt x="722329" y="1077989"/>
                  <a:pt x="787171" y="1018405"/>
                </a:cubicBezTo>
                <a:lnTo>
                  <a:pt x="749492" y="980727"/>
                </a:lnTo>
                <a:cubicBezTo>
                  <a:pt x="742483" y="974593"/>
                  <a:pt x="742483" y="964078"/>
                  <a:pt x="749492" y="957945"/>
                </a:cubicBezTo>
                <a:cubicBezTo>
                  <a:pt x="755626" y="951811"/>
                  <a:pt x="766141" y="951811"/>
                  <a:pt x="772275" y="957945"/>
                </a:cubicBezTo>
                <a:lnTo>
                  <a:pt x="809953" y="995623"/>
                </a:lnTo>
                <a:cubicBezTo>
                  <a:pt x="870413" y="929905"/>
                  <a:pt x="907215" y="844911"/>
                  <a:pt x="910720" y="751154"/>
                </a:cubicBezTo>
                <a:lnTo>
                  <a:pt x="858146" y="751154"/>
                </a:lnTo>
                <a:cubicBezTo>
                  <a:pt x="849383" y="751154"/>
                  <a:pt x="841497" y="744144"/>
                  <a:pt x="841497" y="735382"/>
                </a:cubicBezTo>
                <a:cubicBezTo>
                  <a:pt x="841497" y="725743"/>
                  <a:pt x="849383" y="717857"/>
                  <a:pt x="858146" y="717857"/>
                </a:cubicBezTo>
                <a:lnTo>
                  <a:pt x="910720" y="717857"/>
                </a:lnTo>
                <a:cubicBezTo>
                  <a:pt x="907215" y="624100"/>
                  <a:pt x="870413" y="539105"/>
                  <a:pt x="809953" y="474264"/>
                </a:cubicBezTo>
                <a:lnTo>
                  <a:pt x="772275" y="511066"/>
                </a:lnTo>
                <a:cubicBezTo>
                  <a:pt x="769646" y="514571"/>
                  <a:pt x="765265" y="516323"/>
                  <a:pt x="760883" y="516323"/>
                </a:cubicBezTo>
                <a:cubicBezTo>
                  <a:pt x="757379" y="516323"/>
                  <a:pt x="752121" y="514571"/>
                  <a:pt x="749492" y="511066"/>
                </a:cubicBezTo>
                <a:cubicBezTo>
                  <a:pt x="742483" y="505809"/>
                  <a:pt x="742483" y="494418"/>
                  <a:pt x="749492" y="488284"/>
                </a:cubicBezTo>
                <a:lnTo>
                  <a:pt x="787171" y="451482"/>
                </a:lnTo>
                <a:cubicBezTo>
                  <a:pt x="722329" y="391022"/>
                  <a:pt x="636458" y="353344"/>
                  <a:pt x="542701" y="349839"/>
                </a:cubicBezTo>
                <a:lnTo>
                  <a:pt x="542701" y="402413"/>
                </a:lnTo>
                <a:cubicBezTo>
                  <a:pt x="542701" y="411175"/>
                  <a:pt x="535691" y="419062"/>
                  <a:pt x="526052" y="419062"/>
                </a:cubicBezTo>
                <a:cubicBezTo>
                  <a:pt x="517290" y="419062"/>
                  <a:pt x="510280" y="411175"/>
                  <a:pt x="510280" y="402413"/>
                </a:cubicBezTo>
                <a:close/>
                <a:moveTo>
                  <a:pt x="526052" y="316542"/>
                </a:moveTo>
                <a:cubicBezTo>
                  <a:pt x="757379" y="316542"/>
                  <a:pt x="944893" y="504056"/>
                  <a:pt x="944893" y="735382"/>
                </a:cubicBezTo>
                <a:cubicBezTo>
                  <a:pt x="944893" y="964955"/>
                  <a:pt x="757379" y="1153345"/>
                  <a:pt x="526052" y="1153345"/>
                </a:cubicBezTo>
                <a:cubicBezTo>
                  <a:pt x="295602" y="1153345"/>
                  <a:pt x="108088" y="964955"/>
                  <a:pt x="108088" y="735382"/>
                </a:cubicBezTo>
                <a:cubicBezTo>
                  <a:pt x="108088" y="504056"/>
                  <a:pt x="295602" y="316542"/>
                  <a:pt x="526052" y="316542"/>
                </a:cubicBezTo>
                <a:close/>
                <a:moveTo>
                  <a:pt x="911320" y="293757"/>
                </a:moveTo>
                <a:lnTo>
                  <a:pt x="866673" y="337472"/>
                </a:lnTo>
                <a:cubicBezTo>
                  <a:pt x="868424" y="340094"/>
                  <a:pt x="871051" y="341843"/>
                  <a:pt x="871926" y="343592"/>
                </a:cubicBezTo>
                <a:cubicBezTo>
                  <a:pt x="875428" y="346214"/>
                  <a:pt x="878054" y="348837"/>
                  <a:pt x="879805" y="350586"/>
                </a:cubicBezTo>
                <a:cubicBezTo>
                  <a:pt x="888559" y="358454"/>
                  <a:pt x="896438" y="365448"/>
                  <a:pt x="902566" y="373317"/>
                </a:cubicBezTo>
                <a:cubicBezTo>
                  <a:pt x="906068" y="376814"/>
                  <a:pt x="908694" y="379437"/>
                  <a:pt x="912196" y="382934"/>
                </a:cubicBezTo>
                <a:cubicBezTo>
                  <a:pt x="913071" y="385557"/>
                  <a:pt x="915697" y="387305"/>
                  <a:pt x="917448" y="389054"/>
                </a:cubicBezTo>
                <a:lnTo>
                  <a:pt x="962095" y="343592"/>
                </a:lnTo>
                <a:close/>
                <a:moveTo>
                  <a:pt x="136567" y="287637"/>
                </a:moveTo>
                <a:lnTo>
                  <a:pt x="85792" y="338346"/>
                </a:lnTo>
                <a:lnTo>
                  <a:pt x="132190" y="383808"/>
                </a:lnTo>
                <a:cubicBezTo>
                  <a:pt x="142695" y="373317"/>
                  <a:pt x="154075" y="361951"/>
                  <a:pt x="165456" y="349711"/>
                </a:cubicBezTo>
                <a:cubicBezTo>
                  <a:pt x="168958" y="347089"/>
                  <a:pt x="173335" y="343592"/>
                  <a:pt x="175961" y="340969"/>
                </a:cubicBezTo>
                <a:cubicBezTo>
                  <a:pt x="178587" y="338346"/>
                  <a:pt x="180338" y="336597"/>
                  <a:pt x="182965" y="333974"/>
                </a:cubicBezTo>
                <a:close/>
                <a:moveTo>
                  <a:pt x="949839" y="255289"/>
                </a:moveTo>
                <a:lnTo>
                  <a:pt x="934957" y="270152"/>
                </a:lnTo>
                <a:lnTo>
                  <a:pt x="985732" y="320860"/>
                </a:lnTo>
                <a:lnTo>
                  <a:pt x="1001489" y="305997"/>
                </a:lnTo>
                <a:cubicBezTo>
                  <a:pt x="1004991" y="302500"/>
                  <a:pt x="1004991" y="296380"/>
                  <a:pt x="1001489" y="292009"/>
                </a:cubicBezTo>
                <a:lnTo>
                  <a:pt x="963846" y="255289"/>
                </a:lnTo>
                <a:cubicBezTo>
                  <a:pt x="959469" y="250918"/>
                  <a:pt x="953341" y="250918"/>
                  <a:pt x="949839" y="255289"/>
                </a:cubicBezTo>
                <a:close/>
                <a:moveTo>
                  <a:pt x="96297" y="252666"/>
                </a:moveTo>
                <a:cubicBezTo>
                  <a:pt x="94546" y="252666"/>
                  <a:pt x="92795" y="253540"/>
                  <a:pt x="90169" y="255289"/>
                </a:cubicBezTo>
                <a:lnTo>
                  <a:pt x="53401" y="292009"/>
                </a:lnTo>
                <a:cubicBezTo>
                  <a:pt x="50775" y="293757"/>
                  <a:pt x="49899" y="296380"/>
                  <a:pt x="49899" y="299003"/>
                </a:cubicBezTo>
                <a:cubicBezTo>
                  <a:pt x="49899" y="302500"/>
                  <a:pt x="50775" y="304249"/>
                  <a:pt x="53401" y="305997"/>
                </a:cubicBezTo>
                <a:lnTo>
                  <a:pt x="62155" y="315614"/>
                </a:lnTo>
                <a:lnTo>
                  <a:pt x="113806" y="264906"/>
                </a:lnTo>
                <a:lnTo>
                  <a:pt x="104176" y="255289"/>
                </a:lnTo>
                <a:cubicBezTo>
                  <a:pt x="102425" y="253540"/>
                  <a:pt x="99799" y="252666"/>
                  <a:pt x="96297" y="252666"/>
                </a:cubicBezTo>
                <a:close/>
                <a:moveTo>
                  <a:pt x="496368" y="243049"/>
                </a:moveTo>
                <a:cubicBezTo>
                  <a:pt x="389565" y="248295"/>
                  <a:pt x="290642" y="288512"/>
                  <a:pt x="212729" y="352334"/>
                </a:cubicBezTo>
                <a:cubicBezTo>
                  <a:pt x="210978" y="354083"/>
                  <a:pt x="210103" y="354957"/>
                  <a:pt x="208352" y="355831"/>
                </a:cubicBezTo>
                <a:cubicBezTo>
                  <a:pt x="203975" y="360203"/>
                  <a:pt x="198722" y="364574"/>
                  <a:pt x="193470" y="368946"/>
                </a:cubicBezTo>
                <a:cubicBezTo>
                  <a:pt x="94546" y="458996"/>
                  <a:pt x="32391" y="587515"/>
                  <a:pt x="32391" y="731771"/>
                </a:cubicBezTo>
                <a:cubicBezTo>
                  <a:pt x="32391" y="1001048"/>
                  <a:pt x="252999" y="1220492"/>
                  <a:pt x="522630" y="1220492"/>
                </a:cubicBezTo>
                <a:cubicBezTo>
                  <a:pt x="793138" y="1220492"/>
                  <a:pt x="1011994" y="1001048"/>
                  <a:pt x="1011994" y="731771"/>
                </a:cubicBezTo>
                <a:cubicBezTo>
                  <a:pt x="1011994" y="469488"/>
                  <a:pt x="807144" y="256163"/>
                  <a:pt x="548018" y="243049"/>
                </a:cubicBezTo>
                <a:cubicBezTo>
                  <a:pt x="532260" y="241300"/>
                  <a:pt x="513876" y="241300"/>
                  <a:pt x="496368" y="243049"/>
                </a:cubicBezTo>
                <a:close/>
                <a:moveTo>
                  <a:pt x="513001" y="137261"/>
                </a:moveTo>
                <a:lnTo>
                  <a:pt x="513001" y="209826"/>
                </a:lnTo>
                <a:cubicBezTo>
                  <a:pt x="515627" y="209826"/>
                  <a:pt x="520004" y="209826"/>
                  <a:pt x="522630" y="209826"/>
                </a:cubicBezTo>
                <a:cubicBezTo>
                  <a:pt x="526132" y="209826"/>
                  <a:pt x="529634" y="209826"/>
                  <a:pt x="533136" y="209826"/>
                </a:cubicBezTo>
                <a:lnTo>
                  <a:pt x="533136" y="137261"/>
                </a:lnTo>
                <a:close/>
                <a:moveTo>
                  <a:pt x="663574" y="64696"/>
                </a:moveTo>
                <a:lnTo>
                  <a:pt x="590914" y="83681"/>
                </a:lnTo>
                <a:lnTo>
                  <a:pt x="590914" y="80862"/>
                </a:lnTo>
                <a:close/>
                <a:moveTo>
                  <a:pt x="486738" y="33222"/>
                </a:moveTo>
                <a:lnTo>
                  <a:pt x="486738" y="104039"/>
                </a:lnTo>
                <a:lnTo>
                  <a:pt x="558523" y="88068"/>
                </a:lnTo>
                <a:lnTo>
                  <a:pt x="558523" y="92145"/>
                </a:lnTo>
                <a:lnTo>
                  <a:pt x="513001" y="104039"/>
                </a:lnTo>
                <a:lnTo>
                  <a:pt x="533136" y="104039"/>
                </a:lnTo>
                <a:lnTo>
                  <a:pt x="558523" y="104039"/>
                </a:lnTo>
                <a:lnTo>
                  <a:pt x="558523" y="92145"/>
                </a:lnTo>
                <a:lnTo>
                  <a:pt x="590914" y="83681"/>
                </a:lnTo>
                <a:lnTo>
                  <a:pt x="590914" y="104039"/>
                </a:lnTo>
                <a:lnTo>
                  <a:pt x="631183" y="104039"/>
                </a:lnTo>
                <a:cubicBezTo>
                  <a:pt x="649567" y="104039"/>
                  <a:pt x="663574" y="90050"/>
                  <a:pt x="663574" y="71691"/>
                </a:cubicBezTo>
                <a:lnTo>
                  <a:pt x="663574" y="64696"/>
                </a:lnTo>
                <a:cubicBezTo>
                  <a:pt x="663574" y="47211"/>
                  <a:pt x="649567" y="33222"/>
                  <a:pt x="631183" y="33222"/>
                </a:cubicBezTo>
                <a:lnTo>
                  <a:pt x="590914" y="33222"/>
                </a:lnTo>
                <a:lnTo>
                  <a:pt x="590914" y="80862"/>
                </a:lnTo>
                <a:lnTo>
                  <a:pt x="558523" y="88068"/>
                </a:lnTo>
                <a:lnTo>
                  <a:pt x="558523" y="33222"/>
                </a:lnTo>
                <a:close/>
                <a:moveTo>
                  <a:pt x="414077" y="33222"/>
                </a:moveTo>
                <a:cubicBezTo>
                  <a:pt x="396569" y="33222"/>
                  <a:pt x="381687" y="47211"/>
                  <a:pt x="381687" y="64696"/>
                </a:cubicBezTo>
                <a:lnTo>
                  <a:pt x="381687" y="71691"/>
                </a:lnTo>
                <a:cubicBezTo>
                  <a:pt x="381687" y="90050"/>
                  <a:pt x="396569" y="104039"/>
                  <a:pt x="414077" y="104039"/>
                </a:cubicBezTo>
                <a:lnTo>
                  <a:pt x="454347" y="104039"/>
                </a:lnTo>
                <a:lnTo>
                  <a:pt x="454347" y="33222"/>
                </a:lnTo>
                <a:close/>
                <a:moveTo>
                  <a:pt x="414077" y="0"/>
                </a:moveTo>
                <a:lnTo>
                  <a:pt x="631183" y="0"/>
                </a:lnTo>
                <a:cubicBezTo>
                  <a:pt x="666201" y="0"/>
                  <a:pt x="695965" y="28851"/>
                  <a:pt x="695965" y="64696"/>
                </a:cubicBezTo>
                <a:lnTo>
                  <a:pt x="695965" y="71691"/>
                </a:lnTo>
                <a:cubicBezTo>
                  <a:pt x="695965" y="108410"/>
                  <a:pt x="666201" y="137261"/>
                  <a:pt x="631183" y="137261"/>
                </a:cubicBezTo>
                <a:lnTo>
                  <a:pt x="566402" y="137261"/>
                </a:lnTo>
                <a:lnTo>
                  <a:pt x="566402" y="210701"/>
                </a:lnTo>
                <a:cubicBezTo>
                  <a:pt x="668827" y="219444"/>
                  <a:pt x="763373" y="257912"/>
                  <a:pt x="841286" y="317363"/>
                </a:cubicBezTo>
                <a:lnTo>
                  <a:pt x="926203" y="231683"/>
                </a:lnTo>
                <a:cubicBezTo>
                  <a:pt x="942836" y="215946"/>
                  <a:pt x="970849" y="215946"/>
                  <a:pt x="986607" y="231683"/>
                </a:cubicBezTo>
                <a:lnTo>
                  <a:pt x="1024250" y="269277"/>
                </a:lnTo>
                <a:cubicBezTo>
                  <a:pt x="1040884" y="285014"/>
                  <a:pt x="1040884" y="312991"/>
                  <a:pt x="1024250" y="329603"/>
                </a:cubicBezTo>
                <a:lnTo>
                  <a:pt x="998863" y="354957"/>
                </a:lnTo>
                <a:cubicBezTo>
                  <a:pt x="997988" y="355831"/>
                  <a:pt x="997988" y="355831"/>
                  <a:pt x="997112" y="355831"/>
                </a:cubicBezTo>
                <a:cubicBezTo>
                  <a:pt x="997112" y="356706"/>
                  <a:pt x="996237" y="356706"/>
                  <a:pt x="996237" y="356706"/>
                </a:cubicBezTo>
                <a:lnTo>
                  <a:pt x="937583" y="414408"/>
                </a:lnTo>
                <a:cubicBezTo>
                  <a:pt x="1005866" y="503584"/>
                  <a:pt x="1045261" y="611995"/>
                  <a:pt x="1045261" y="731771"/>
                </a:cubicBezTo>
                <a:cubicBezTo>
                  <a:pt x="1045261" y="1019408"/>
                  <a:pt x="810646" y="1253715"/>
                  <a:pt x="522630" y="1253715"/>
                </a:cubicBezTo>
                <a:cubicBezTo>
                  <a:pt x="234615" y="1253715"/>
                  <a:pt x="0" y="1019408"/>
                  <a:pt x="0" y="731771"/>
                </a:cubicBezTo>
                <a:cubicBezTo>
                  <a:pt x="0" y="610246"/>
                  <a:pt x="42020" y="498339"/>
                  <a:pt x="111179" y="410037"/>
                </a:cubicBezTo>
                <a:lnTo>
                  <a:pt x="29764" y="329603"/>
                </a:lnTo>
                <a:cubicBezTo>
                  <a:pt x="21886" y="320860"/>
                  <a:pt x="17508" y="310368"/>
                  <a:pt x="17508" y="299003"/>
                </a:cubicBezTo>
                <a:cubicBezTo>
                  <a:pt x="17508" y="287637"/>
                  <a:pt x="21886" y="277146"/>
                  <a:pt x="29764" y="269277"/>
                </a:cubicBezTo>
                <a:lnTo>
                  <a:pt x="67408" y="231683"/>
                </a:lnTo>
                <a:cubicBezTo>
                  <a:pt x="84041" y="215946"/>
                  <a:pt x="110304" y="215946"/>
                  <a:pt x="126937" y="231683"/>
                </a:cubicBezTo>
                <a:lnTo>
                  <a:pt x="208352" y="313866"/>
                </a:lnTo>
                <a:cubicBezTo>
                  <a:pt x="285390" y="256163"/>
                  <a:pt x="378185" y="219444"/>
                  <a:pt x="479734" y="210701"/>
                </a:cubicBezTo>
                <a:lnTo>
                  <a:pt x="479734" y="137261"/>
                </a:lnTo>
                <a:lnTo>
                  <a:pt x="414077" y="137261"/>
                </a:lnTo>
                <a:cubicBezTo>
                  <a:pt x="378185" y="137261"/>
                  <a:pt x="349296" y="108410"/>
                  <a:pt x="349296" y="71691"/>
                </a:cubicBezTo>
                <a:lnTo>
                  <a:pt x="349296" y="64696"/>
                </a:lnTo>
                <a:cubicBezTo>
                  <a:pt x="349296" y="28851"/>
                  <a:pt x="378185" y="0"/>
                  <a:pt x="41407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1" name="Freeform 7">
            <a:extLst>
              <a:ext uri="{FF2B5EF4-FFF2-40B4-BE49-F238E27FC236}">
                <a16:creationId xmlns:a16="http://schemas.microsoft.com/office/drawing/2014/main" id="{F82090EC-755E-4AA1-B7E4-21068BC13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229" y="3315976"/>
            <a:ext cx="5462293" cy="3671124"/>
          </a:xfrm>
          <a:custGeom>
            <a:avLst/>
            <a:gdLst>
              <a:gd name="T0" fmla="*/ 2085 w 6239"/>
              <a:gd name="T1" fmla="*/ 4192 h 4193"/>
              <a:gd name="T2" fmla="*/ 2085 w 6239"/>
              <a:gd name="T3" fmla="*/ 3686 h 4193"/>
              <a:gd name="T4" fmla="*/ 914 w 6239"/>
              <a:gd name="T5" fmla="*/ 3686 h 4193"/>
              <a:gd name="T6" fmla="*/ 914 w 6239"/>
              <a:gd name="T7" fmla="*/ 3686 h 4193"/>
              <a:gd name="T8" fmla="*/ 0 w 6239"/>
              <a:gd name="T9" fmla="*/ 2772 h 4193"/>
              <a:gd name="T10" fmla="*/ 0 w 6239"/>
              <a:gd name="T11" fmla="*/ 914 h 4193"/>
              <a:gd name="T12" fmla="*/ 0 w 6239"/>
              <a:gd name="T13" fmla="*/ 914 h 4193"/>
              <a:gd name="T14" fmla="*/ 914 w 6239"/>
              <a:gd name="T15" fmla="*/ 0 h 4193"/>
              <a:gd name="T16" fmla="*/ 4877 w 6239"/>
              <a:gd name="T17" fmla="*/ 0 h 4193"/>
              <a:gd name="T18" fmla="*/ 4877 w 6239"/>
              <a:gd name="T19" fmla="*/ 0 h 4193"/>
              <a:gd name="T20" fmla="*/ 6238 w 6239"/>
              <a:gd name="T21" fmla="*/ 1361 h 4193"/>
              <a:gd name="T22" fmla="*/ 6238 w 6239"/>
              <a:gd name="T23" fmla="*/ 3003 h 4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39" h="4193">
                <a:moveTo>
                  <a:pt x="2085" y="4192"/>
                </a:moveTo>
                <a:lnTo>
                  <a:pt x="2085" y="3686"/>
                </a:lnTo>
                <a:lnTo>
                  <a:pt x="914" y="3686"/>
                </a:lnTo>
                <a:lnTo>
                  <a:pt x="914" y="3686"/>
                </a:lnTo>
                <a:cubicBezTo>
                  <a:pt x="409" y="3686"/>
                  <a:pt x="0" y="3277"/>
                  <a:pt x="0" y="2772"/>
                </a:cubicBezTo>
                <a:lnTo>
                  <a:pt x="0" y="914"/>
                </a:lnTo>
                <a:lnTo>
                  <a:pt x="0" y="914"/>
                </a:lnTo>
                <a:cubicBezTo>
                  <a:pt x="0" y="409"/>
                  <a:pt x="409" y="0"/>
                  <a:pt x="914" y="0"/>
                </a:cubicBezTo>
                <a:lnTo>
                  <a:pt x="4877" y="0"/>
                </a:lnTo>
                <a:lnTo>
                  <a:pt x="4877" y="0"/>
                </a:lnTo>
                <a:cubicBezTo>
                  <a:pt x="5629" y="0"/>
                  <a:pt x="6238" y="609"/>
                  <a:pt x="6238" y="1361"/>
                </a:cubicBezTo>
                <a:lnTo>
                  <a:pt x="6238" y="3003"/>
                </a:lnTo>
              </a:path>
            </a:pathLst>
          </a:cu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2" name="Freeform 8">
            <a:extLst>
              <a:ext uri="{FF2B5EF4-FFF2-40B4-BE49-F238E27FC236}">
                <a16:creationId xmlns:a16="http://schemas.microsoft.com/office/drawing/2014/main" id="{7D6502F1-73F7-4AE5-90D0-C861DD99A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1993" y="5879199"/>
            <a:ext cx="243196" cy="216175"/>
          </a:xfrm>
          <a:custGeom>
            <a:avLst/>
            <a:gdLst>
              <a:gd name="T0" fmla="*/ 137 w 276"/>
              <a:gd name="T1" fmla="*/ 247 h 248"/>
              <a:gd name="T2" fmla="*/ 137 w 276"/>
              <a:gd name="T3" fmla="*/ 247 h 248"/>
              <a:gd name="T4" fmla="*/ 0 w 276"/>
              <a:gd name="T5" fmla="*/ 0 h 248"/>
              <a:gd name="T6" fmla="*/ 137 w 276"/>
              <a:gd name="T7" fmla="*/ 50 h 248"/>
              <a:gd name="T8" fmla="*/ 275 w 276"/>
              <a:gd name="T9" fmla="*/ 0 h 248"/>
              <a:gd name="T10" fmla="*/ 275 w 276"/>
              <a:gd name="T11" fmla="*/ 0 h 248"/>
              <a:gd name="T12" fmla="*/ 137 w 276"/>
              <a:gd name="T13" fmla="*/ 247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6" h="248">
                <a:moveTo>
                  <a:pt x="137" y="247"/>
                </a:moveTo>
                <a:lnTo>
                  <a:pt x="137" y="247"/>
                </a:lnTo>
                <a:cubicBezTo>
                  <a:pt x="106" y="166"/>
                  <a:pt x="54" y="63"/>
                  <a:pt x="0" y="0"/>
                </a:cubicBezTo>
                <a:lnTo>
                  <a:pt x="137" y="50"/>
                </a:lnTo>
                <a:lnTo>
                  <a:pt x="275" y="0"/>
                </a:lnTo>
                <a:lnTo>
                  <a:pt x="275" y="0"/>
                </a:lnTo>
                <a:cubicBezTo>
                  <a:pt x="220" y="63"/>
                  <a:pt x="167" y="166"/>
                  <a:pt x="137" y="247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3" name="Freeform 9">
            <a:extLst>
              <a:ext uri="{FF2B5EF4-FFF2-40B4-BE49-F238E27FC236}">
                <a16:creationId xmlns:a16="http://schemas.microsoft.com/office/drawing/2014/main" id="{4C43D66B-5C18-4D8A-9C52-7218B42EC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917" y="6462102"/>
            <a:ext cx="2760099" cy="2760097"/>
          </a:xfrm>
          <a:custGeom>
            <a:avLst/>
            <a:gdLst>
              <a:gd name="T0" fmla="*/ 3152 w 3153"/>
              <a:gd name="T1" fmla="*/ 1574 h 3151"/>
              <a:gd name="T2" fmla="*/ 3152 w 3153"/>
              <a:gd name="T3" fmla="*/ 1574 h 3151"/>
              <a:gd name="T4" fmla="*/ 1576 w 3153"/>
              <a:gd name="T5" fmla="*/ 3150 h 3151"/>
              <a:gd name="T6" fmla="*/ 1576 w 3153"/>
              <a:gd name="T7" fmla="*/ 3150 h 3151"/>
              <a:gd name="T8" fmla="*/ 0 w 3153"/>
              <a:gd name="T9" fmla="*/ 1574 h 3151"/>
              <a:gd name="T10" fmla="*/ 0 w 3153"/>
              <a:gd name="T11" fmla="*/ 1574 h 3151"/>
              <a:gd name="T12" fmla="*/ 1576 w 3153"/>
              <a:gd name="T13" fmla="*/ 0 h 3151"/>
              <a:gd name="T14" fmla="*/ 1576 w 3153"/>
              <a:gd name="T15" fmla="*/ 0 h 3151"/>
              <a:gd name="T16" fmla="*/ 3152 w 3153"/>
              <a:gd name="T17" fmla="*/ 1574 h 3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53" h="3151">
                <a:moveTo>
                  <a:pt x="3152" y="1574"/>
                </a:moveTo>
                <a:lnTo>
                  <a:pt x="3152" y="1574"/>
                </a:lnTo>
                <a:cubicBezTo>
                  <a:pt x="3152" y="2445"/>
                  <a:pt x="2446" y="3150"/>
                  <a:pt x="1576" y="3150"/>
                </a:cubicBezTo>
                <a:lnTo>
                  <a:pt x="1576" y="3150"/>
                </a:lnTo>
                <a:cubicBezTo>
                  <a:pt x="706" y="3150"/>
                  <a:pt x="0" y="2445"/>
                  <a:pt x="0" y="1574"/>
                </a:cubicBezTo>
                <a:lnTo>
                  <a:pt x="0" y="1574"/>
                </a:lnTo>
                <a:cubicBezTo>
                  <a:pt x="0" y="704"/>
                  <a:pt x="706" y="0"/>
                  <a:pt x="1576" y="0"/>
                </a:cubicBezTo>
                <a:lnTo>
                  <a:pt x="1576" y="0"/>
                </a:lnTo>
                <a:cubicBezTo>
                  <a:pt x="2446" y="0"/>
                  <a:pt x="3152" y="704"/>
                  <a:pt x="3152" y="157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4" name="Freeform 10">
            <a:extLst>
              <a:ext uri="{FF2B5EF4-FFF2-40B4-BE49-F238E27FC236}">
                <a16:creationId xmlns:a16="http://schemas.microsoft.com/office/drawing/2014/main" id="{9F609E95-34CF-4331-9917-9BD6EA3B7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277" y="6728460"/>
            <a:ext cx="2227379" cy="2227381"/>
          </a:xfrm>
          <a:custGeom>
            <a:avLst/>
            <a:gdLst>
              <a:gd name="T0" fmla="*/ 2544 w 2545"/>
              <a:gd name="T1" fmla="*/ 1271 h 2545"/>
              <a:gd name="T2" fmla="*/ 2544 w 2545"/>
              <a:gd name="T3" fmla="*/ 1271 h 2545"/>
              <a:gd name="T4" fmla="*/ 1272 w 2545"/>
              <a:gd name="T5" fmla="*/ 2544 h 2545"/>
              <a:gd name="T6" fmla="*/ 1272 w 2545"/>
              <a:gd name="T7" fmla="*/ 2544 h 2545"/>
              <a:gd name="T8" fmla="*/ 0 w 2545"/>
              <a:gd name="T9" fmla="*/ 1271 h 2545"/>
              <a:gd name="T10" fmla="*/ 0 w 2545"/>
              <a:gd name="T11" fmla="*/ 1271 h 2545"/>
              <a:gd name="T12" fmla="*/ 1272 w 2545"/>
              <a:gd name="T13" fmla="*/ 0 h 2545"/>
              <a:gd name="T14" fmla="*/ 1272 w 2545"/>
              <a:gd name="T15" fmla="*/ 0 h 2545"/>
              <a:gd name="T16" fmla="*/ 2544 w 2545"/>
              <a:gd name="T17" fmla="*/ 1271 h 2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5" h="2545">
                <a:moveTo>
                  <a:pt x="2544" y="1271"/>
                </a:moveTo>
                <a:lnTo>
                  <a:pt x="2544" y="1271"/>
                </a:lnTo>
                <a:cubicBezTo>
                  <a:pt x="2544" y="1974"/>
                  <a:pt x="1975" y="2544"/>
                  <a:pt x="1272" y="2544"/>
                </a:cubicBezTo>
                <a:lnTo>
                  <a:pt x="1272" y="2544"/>
                </a:lnTo>
                <a:cubicBezTo>
                  <a:pt x="569" y="2544"/>
                  <a:pt x="0" y="1974"/>
                  <a:pt x="0" y="1271"/>
                </a:cubicBezTo>
                <a:lnTo>
                  <a:pt x="0" y="1271"/>
                </a:lnTo>
                <a:cubicBezTo>
                  <a:pt x="0" y="569"/>
                  <a:pt x="569" y="0"/>
                  <a:pt x="1272" y="0"/>
                </a:cubicBezTo>
                <a:lnTo>
                  <a:pt x="1272" y="0"/>
                </a:lnTo>
                <a:cubicBezTo>
                  <a:pt x="1975" y="0"/>
                  <a:pt x="2544" y="569"/>
                  <a:pt x="2544" y="12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41733FF9-F35E-45F4-8D4E-618552D1B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250" y="7373128"/>
            <a:ext cx="1230556" cy="941025"/>
          </a:xfrm>
          <a:custGeom>
            <a:avLst/>
            <a:gdLst>
              <a:gd name="connsiteX0" fmla="*/ 900175 w 1230556"/>
              <a:gd name="connsiteY0" fmla="*/ 739061 h 941025"/>
              <a:gd name="connsiteX1" fmla="*/ 800536 w 1230556"/>
              <a:gd name="connsiteY1" fmla="*/ 839602 h 941025"/>
              <a:gd name="connsiteX2" fmla="*/ 800536 w 1230556"/>
              <a:gd name="connsiteY2" fmla="*/ 903102 h 941025"/>
              <a:gd name="connsiteX3" fmla="*/ 805780 w 1230556"/>
              <a:gd name="connsiteY3" fmla="*/ 908394 h 941025"/>
              <a:gd name="connsiteX4" fmla="*/ 1192099 w 1230556"/>
              <a:gd name="connsiteY4" fmla="*/ 908394 h 941025"/>
              <a:gd name="connsiteX5" fmla="*/ 1197343 w 1230556"/>
              <a:gd name="connsiteY5" fmla="*/ 903102 h 941025"/>
              <a:gd name="connsiteX6" fmla="*/ 1197343 w 1230556"/>
              <a:gd name="connsiteY6" fmla="*/ 839602 h 941025"/>
              <a:gd name="connsiteX7" fmla="*/ 1097704 w 1230556"/>
              <a:gd name="connsiteY7" fmla="*/ 739061 h 941025"/>
              <a:gd name="connsiteX8" fmla="*/ 131977 w 1230556"/>
              <a:gd name="connsiteY8" fmla="*/ 739061 h 941025"/>
              <a:gd name="connsiteX9" fmla="*/ 32339 w 1230556"/>
              <a:gd name="connsiteY9" fmla="*/ 839602 h 941025"/>
              <a:gd name="connsiteX10" fmla="*/ 32339 w 1230556"/>
              <a:gd name="connsiteY10" fmla="*/ 903102 h 941025"/>
              <a:gd name="connsiteX11" fmla="*/ 37583 w 1230556"/>
              <a:gd name="connsiteY11" fmla="*/ 908394 h 941025"/>
              <a:gd name="connsiteX12" fmla="*/ 423902 w 1230556"/>
              <a:gd name="connsiteY12" fmla="*/ 908394 h 941025"/>
              <a:gd name="connsiteX13" fmla="*/ 430020 w 1230556"/>
              <a:gd name="connsiteY13" fmla="*/ 903102 h 941025"/>
              <a:gd name="connsiteX14" fmla="*/ 430020 w 1230556"/>
              <a:gd name="connsiteY14" fmla="*/ 839602 h 941025"/>
              <a:gd name="connsiteX15" fmla="*/ 330381 w 1230556"/>
              <a:gd name="connsiteY15" fmla="*/ 739061 h 941025"/>
              <a:gd name="connsiteX16" fmla="*/ 900175 w 1230556"/>
              <a:gd name="connsiteY16" fmla="*/ 706429 h 941025"/>
              <a:gd name="connsiteX17" fmla="*/ 1097704 w 1230556"/>
              <a:gd name="connsiteY17" fmla="*/ 706429 h 941025"/>
              <a:gd name="connsiteX18" fmla="*/ 1230556 w 1230556"/>
              <a:gd name="connsiteY18" fmla="*/ 839602 h 941025"/>
              <a:gd name="connsiteX19" fmla="*/ 1230556 w 1230556"/>
              <a:gd name="connsiteY19" fmla="*/ 903102 h 941025"/>
              <a:gd name="connsiteX20" fmla="*/ 1192099 w 1230556"/>
              <a:gd name="connsiteY20" fmla="*/ 941025 h 941025"/>
              <a:gd name="connsiteX21" fmla="*/ 805780 w 1230556"/>
              <a:gd name="connsiteY21" fmla="*/ 941025 h 941025"/>
              <a:gd name="connsiteX22" fmla="*/ 768197 w 1230556"/>
              <a:gd name="connsiteY22" fmla="*/ 903102 h 941025"/>
              <a:gd name="connsiteX23" fmla="*/ 768197 w 1230556"/>
              <a:gd name="connsiteY23" fmla="*/ 839602 h 941025"/>
              <a:gd name="connsiteX24" fmla="*/ 900175 w 1230556"/>
              <a:gd name="connsiteY24" fmla="*/ 706429 h 941025"/>
              <a:gd name="connsiteX25" fmla="*/ 131977 w 1230556"/>
              <a:gd name="connsiteY25" fmla="*/ 706429 h 941025"/>
              <a:gd name="connsiteX26" fmla="*/ 330381 w 1230556"/>
              <a:gd name="connsiteY26" fmla="*/ 706429 h 941025"/>
              <a:gd name="connsiteX27" fmla="*/ 462359 w 1230556"/>
              <a:gd name="connsiteY27" fmla="*/ 839602 h 941025"/>
              <a:gd name="connsiteX28" fmla="*/ 462359 w 1230556"/>
              <a:gd name="connsiteY28" fmla="*/ 903102 h 941025"/>
              <a:gd name="connsiteX29" fmla="*/ 423902 w 1230556"/>
              <a:gd name="connsiteY29" fmla="*/ 941025 h 941025"/>
              <a:gd name="connsiteX30" fmla="*/ 37583 w 1230556"/>
              <a:gd name="connsiteY30" fmla="*/ 941025 h 941025"/>
              <a:gd name="connsiteX31" fmla="*/ 0 w 1230556"/>
              <a:gd name="connsiteY31" fmla="*/ 903102 h 941025"/>
              <a:gd name="connsiteX32" fmla="*/ 0 w 1230556"/>
              <a:gd name="connsiteY32" fmla="*/ 839602 h 941025"/>
              <a:gd name="connsiteX33" fmla="*/ 131977 w 1230556"/>
              <a:gd name="connsiteY33" fmla="*/ 706429 h 941025"/>
              <a:gd name="connsiteX34" fmla="*/ 1000868 w 1230556"/>
              <a:gd name="connsiteY34" fmla="*/ 507896 h 941025"/>
              <a:gd name="connsiteX35" fmla="*/ 931796 w 1230556"/>
              <a:gd name="connsiteY35" fmla="*/ 576675 h 941025"/>
              <a:gd name="connsiteX36" fmla="*/ 1000868 w 1230556"/>
              <a:gd name="connsiteY36" fmla="*/ 646325 h 941025"/>
              <a:gd name="connsiteX37" fmla="*/ 1069940 w 1230556"/>
              <a:gd name="connsiteY37" fmla="*/ 576675 h 941025"/>
              <a:gd name="connsiteX38" fmla="*/ 1000868 w 1230556"/>
              <a:gd name="connsiteY38" fmla="*/ 507896 h 941025"/>
              <a:gd name="connsiteX39" fmla="*/ 228813 w 1230556"/>
              <a:gd name="connsiteY39" fmla="*/ 507896 h 941025"/>
              <a:gd name="connsiteX40" fmla="*/ 159741 w 1230556"/>
              <a:gd name="connsiteY40" fmla="*/ 576675 h 941025"/>
              <a:gd name="connsiteX41" fmla="*/ 228813 w 1230556"/>
              <a:gd name="connsiteY41" fmla="*/ 646325 h 941025"/>
              <a:gd name="connsiteX42" fmla="*/ 297885 w 1230556"/>
              <a:gd name="connsiteY42" fmla="*/ 576675 h 941025"/>
              <a:gd name="connsiteX43" fmla="*/ 228813 w 1230556"/>
              <a:gd name="connsiteY43" fmla="*/ 507896 h 941025"/>
              <a:gd name="connsiteX44" fmla="*/ 616339 w 1230556"/>
              <a:gd name="connsiteY44" fmla="*/ 490254 h 941025"/>
              <a:gd name="connsiteX45" fmla="*/ 633750 w 1230556"/>
              <a:gd name="connsiteY45" fmla="*/ 506876 h 941025"/>
              <a:gd name="connsiteX46" fmla="*/ 633750 w 1230556"/>
              <a:gd name="connsiteY46" fmla="*/ 645103 h 941025"/>
              <a:gd name="connsiteX47" fmla="*/ 756500 w 1230556"/>
              <a:gd name="connsiteY47" fmla="*/ 769331 h 941025"/>
              <a:gd name="connsiteX48" fmla="*/ 756500 w 1230556"/>
              <a:gd name="connsiteY48" fmla="*/ 792952 h 941025"/>
              <a:gd name="connsiteX49" fmla="*/ 745183 w 1230556"/>
              <a:gd name="connsiteY49" fmla="*/ 797327 h 941025"/>
              <a:gd name="connsiteX50" fmla="*/ 733865 w 1230556"/>
              <a:gd name="connsiteY50" fmla="*/ 792952 h 941025"/>
              <a:gd name="connsiteX51" fmla="*/ 616339 w 1230556"/>
              <a:gd name="connsiteY51" fmla="*/ 674848 h 941025"/>
              <a:gd name="connsiteX52" fmla="*/ 499683 w 1230556"/>
              <a:gd name="connsiteY52" fmla="*/ 792952 h 941025"/>
              <a:gd name="connsiteX53" fmla="*/ 489236 w 1230556"/>
              <a:gd name="connsiteY53" fmla="*/ 798201 h 941025"/>
              <a:gd name="connsiteX54" fmla="*/ 477919 w 1230556"/>
              <a:gd name="connsiteY54" fmla="*/ 792952 h 941025"/>
              <a:gd name="connsiteX55" fmla="*/ 477919 w 1230556"/>
              <a:gd name="connsiteY55" fmla="*/ 769331 h 941025"/>
              <a:gd name="connsiteX56" fmla="*/ 600669 w 1230556"/>
              <a:gd name="connsiteY56" fmla="*/ 645103 h 941025"/>
              <a:gd name="connsiteX57" fmla="*/ 600669 w 1230556"/>
              <a:gd name="connsiteY57" fmla="*/ 506876 h 941025"/>
              <a:gd name="connsiteX58" fmla="*/ 616339 w 1230556"/>
              <a:gd name="connsiteY58" fmla="*/ 490254 h 941025"/>
              <a:gd name="connsiteX59" fmla="*/ 1000868 w 1230556"/>
              <a:gd name="connsiteY59" fmla="*/ 474812 h 941025"/>
              <a:gd name="connsiteX60" fmla="*/ 1103165 w 1230556"/>
              <a:gd name="connsiteY60" fmla="*/ 576675 h 941025"/>
              <a:gd name="connsiteX61" fmla="*/ 1000868 w 1230556"/>
              <a:gd name="connsiteY61" fmla="*/ 678538 h 941025"/>
              <a:gd name="connsiteX62" fmla="*/ 899446 w 1230556"/>
              <a:gd name="connsiteY62" fmla="*/ 576675 h 941025"/>
              <a:gd name="connsiteX63" fmla="*/ 1000868 w 1230556"/>
              <a:gd name="connsiteY63" fmla="*/ 474812 h 941025"/>
              <a:gd name="connsiteX64" fmla="*/ 228813 w 1230556"/>
              <a:gd name="connsiteY64" fmla="*/ 474812 h 941025"/>
              <a:gd name="connsiteX65" fmla="*/ 331109 w 1230556"/>
              <a:gd name="connsiteY65" fmla="*/ 576675 h 941025"/>
              <a:gd name="connsiteX66" fmla="*/ 228813 w 1230556"/>
              <a:gd name="connsiteY66" fmla="*/ 678538 h 941025"/>
              <a:gd name="connsiteX67" fmla="*/ 127391 w 1230556"/>
              <a:gd name="connsiteY67" fmla="*/ 576675 h 941025"/>
              <a:gd name="connsiteX68" fmla="*/ 228813 w 1230556"/>
              <a:gd name="connsiteY68" fmla="*/ 474812 h 941025"/>
              <a:gd name="connsiteX69" fmla="*/ 669748 w 1230556"/>
              <a:gd name="connsiteY69" fmla="*/ 261268 h 941025"/>
              <a:gd name="connsiteX70" fmla="*/ 647856 w 1230556"/>
              <a:gd name="connsiteY70" fmla="*/ 298310 h 941025"/>
              <a:gd name="connsiteX71" fmla="*/ 641726 w 1230556"/>
              <a:gd name="connsiteY71" fmla="*/ 306247 h 941025"/>
              <a:gd name="connsiteX72" fmla="*/ 661866 w 1230556"/>
              <a:gd name="connsiteY72" fmla="*/ 429719 h 941025"/>
              <a:gd name="connsiteX73" fmla="*/ 810731 w 1230556"/>
              <a:gd name="connsiteY73" fmla="*/ 429719 h 941025"/>
              <a:gd name="connsiteX74" fmla="*/ 815986 w 1230556"/>
              <a:gd name="connsiteY74" fmla="*/ 424427 h 941025"/>
              <a:gd name="connsiteX75" fmla="*/ 815986 w 1230556"/>
              <a:gd name="connsiteY75" fmla="*/ 361810 h 941025"/>
              <a:gd name="connsiteX76" fmla="*/ 716158 w 1230556"/>
              <a:gd name="connsiteY76" fmla="*/ 261268 h 941025"/>
              <a:gd name="connsiteX77" fmla="*/ 518255 w 1230556"/>
              <a:gd name="connsiteY77" fmla="*/ 261268 h 941025"/>
              <a:gd name="connsiteX78" fmla="*/ 419303 w 1230556"/>
              <a:gd name="connsiteY78" fmla="*/ 361810 h 941025"/>
              <a:gd name="connsiteX79" fmla="*/ 419303 w 1230556"/>
              <a:gd name="connsiteY79" fmla="*/ 424427 h 941025"/>
              <a:gd name="connsiteX80" fmla="*/ 424558 w 1230556"/>
              <a:gd name="connsiteY80" fmla="*/ 429719 h 941025"/>
              <a:gd name="connsiteX81" fmla="*/ 573423 w 1230556"/>
              <a:gd name="connsiteY81" fmla="*/ 429719 h 941025"/>
              <a:gd name="connsiteX82" fmla="*/ 592688 w 1230556"/>
              <a:gd name="connsiteY82" fmla="*/ 306247 h 941025"/>
              <a:gd name="connsiteX83" fmla="*/ 586558 w 1230556"/>
              <a:gd name="connsiteY83" fmla="*/ 298310 h 941025"/>
              <a:gd name="connsiteX84" fmla="*/ 564666 w 1230556"/>
              <a:gd name="connsiteY84" fmla="*/ 261268 h 941025"/>
              <a:gd name="connsiteX85" fmla="*/ 518255 w 1230556"/>
              <a:gd name="connsiteY85" fmla="*/ 227755 h 941025"/>
              <a:gd name="connsiteX86" fmla="*/ 546277 w 1230556"/>
              <a:gd name="connsiteY86" fmla="*/ 227755 h 941025"/>
              <a:gd name="connsiteX87" fmla="*/ 688137 w 1230556"/>
              <a:gd name="connsiteY87" fmla="*/ 227755 h 941025"/>
              <a:gd name="connsiteX88" fmla="*/ 716158 w 1230556"/>
              <a:gd name="connsiteY88" fmla="*/ 227755 h 941025"/>
              <a:gd name="connsiteX89" fmla="*/ 848386 w 1230556"/>
              <a:gd name="connsiteY89" fmla="*/ 361810 h 941025"/>
              <a:gd name="connsiteX90" fmla="*/ 848386 w 1230556"/>
              <a:gd name="connsiteY90" fmla="*/ 424427 h 941025"/>
              <a:gd name="connsiteX91" fmla="*/ 810731 w 1230556"/>
              <a:gd name="connsiteY91" fmla="*/ 462351 h 941025"/>
              <a:gd name="connsiteX92" fmla="*/ 424558 w 1230556"/>
              <a:gd name="connsiteY92" fmla="*/ 462351 h 941025"/>
              <a:gd name="connsiteX93" fmla="*/ 386028 w 1230556"/>
              <a:gd name="connsiteY93" fmla="*/ 424427 h 941025"/>
              <a:gd name="connsiteX94" fmla="*/ 386028 w 1230556"/>
              <a:gd name="connsiteY94" fmla="*/ 361810 h 941025"/>
              <a:gd name="connsiteX95" fmla="*/ 518255 w 1230556"/>
              <a:gd name="connsiteY95" fmla="*/ 227755 h 941025"/>
              <a:gd name="connsiteX96" fmla="*/ 615279 w 1230556"/>
              <a:gd name="connsiteY96" fmla="*/ 33083 h 941025"/>
              <a:gd name="connsiteX97" fmla="*/ 546501 w 1230556"/>
              <a:gd name="connsiteY97" fmla="*/ 101861 h 941025"/>
              <a:gd name="connsiteX98" fmla="*/ 615279 w 1230556"/>
              <a:gd name="connsiteY98" fmla="*/ 171510 h 941025"/>
              <a:gd name="connsiteX99" fmla="*/ 684928 w 1230556"/>
              <a:gd name="connsiteY99" fmla="*/ 101861 h 941025"/>
              <a:gd name="connsiteX100" fmla="*/ 615279 w 1230556"/>
              <a:gd name="connsiteY100" fmla="*/ 33083 h 941025"/>
              <a:gd name="connsiteX101" fmla="*/ 615279 w 1230556"/>
              <a:gd name="connsiteY101" fmla="*/ 0 h 941025"/>
              <a:gd name="connsiteX102" fmla="*/ 717141 w 1230556"/>
              <a:gd name="connsiteY102" fmla="*/ 101861 h 941025"/>
              <a:gd name="connsiteX103" fmla="*/ 615279 w 1230556"/>
              <a:gd name="connsiteY103" fmla="*/ 203722 h 941025"/>
              <a:gd name="connsiteX104" fmla="*/ 513418 w 1230556"/>
              <a:gd name="connsiteY104" fmla="*/ 101861 h 941025"/>
              <a:gd name="connsiteX105" fmla="*/ 615279 w 1230556"/>
              <a:gd name="connsiteY105" fmla="*/ 0 h 94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230556" h="941025">
                <a:moveTo>
                  <a:pt x="900175" y="739061"/>
                </a:moveTo>
                <a:cubicBezTo>
                  <a:pt x="845111" y="739061"/>
                  <a:pt x="800536" y="784922"/>
                  <a:pt x="800536" y="839602"/>
                </a:cubicBezTo>
                <a:lnTo>
                  <a:pt x="800536" y="903102"/>
                </a:lnTo>
                <a:cubicBezTo>
                  <a:pt x="800536" y="905748"/>
                  <a:pt x="803158" y="908394"/>
                  <a:pt x="805780" y="908394"/>
                </a:cubicBezTo>
                <a:lnTo>
                  <a:pt x="1192099" y="908394"/>
                </a:lnTo>
                <a:cubicBezTo>
                  <a:pt x="1195595" y="908394"/>
                  <a:pt x="1197343" y="905748"/>
                  <a:pt x="1197343" y="903102"/>
                </a:cubicBezTo>
                <a:lnTo>
                  <a:pt x="1197343" y="839602"/>
                </a:lnTo>
                <a:cubicBezTo>
                  <a:pt x="1197343" y="784922"/>
                  <a:pt x="1152768" y="739061"/>
                  <a:pt x="1097704" y="739061"/>
                </a:cubicBezTo>
                <a:close/>
                <a:moveTo>
                  <a:pt x="131977" y="739061"/>
                </a:moveTo>
                <a:cubicBezTo>
                  <a:pt x="77788" y="739061"/>
                  <a:pt x="32339" y="784922"/>
                  <a:pt x="32339" y="839602"/>
                </a:cubicBezTo>
                <a:lnTo>
                  <a:pt x="32339" y="903102"/>
                </a:lnTo>
                <a:cubicBezTo>
                  <a:pt x="32339" y="905748"/>
                  <a:pt x="34961" y="908394"/>
                  <a:pt x="37583" y="908394"/>
                </a:cubicBezTo>
                <a:lnTo>
                  <a:pt x="423902" y="908394"/>
                </a:lnTo>
                <a:cubicBezTo>
                  <a:pt x="426524" y="908394"/>
                  <a:pt x="430020" y="905748"/>
                  <a:pt x="430020" y="903102"/>
                </a:cubicBezTo>
                <a:lnTo>
                  <a:pt x="430020" y="839602"/>
                </a:lnTo>
                <a:cubicBezTo>
                  <a:pt x="430020" y="784922"/>
                  <a:pt x="384571" y="739061"/>
                  <a:pt x="330381" y="739061"/>
                </a:cubicBezTo>
                <a:close/>
                <a:moveTo>
                  <a:pt x="900175" y="706429"/>
                </a:moveTo>
                <a:lnTo>
                  <a:pt x="1097704" y="706429"/>
                </a:lnTo>
                <a:cubicBezTo>
                  <a:pt x="1171123" y="706429"/>
                  <a:pt x="1230556" y="766401"/>
                  <a:pt x="1230556" y="839602"/>
                </a:cubicBezTo>
                <a:lnTo>
                  <a:pt x="1230556" y="903102"/>
                </a:lnTo>
                <a:cubicBezTo>
                  <a:pt x="1230556" y="924268"/>
                  <a:pt x="1213076" y="941025"/>
                  <a:pt x="1192099" y="941025"/>
                </a:cubicBezTo>
                <a:lnTo>
                  <a:pt x="805780" y="941025"/>
                </a:lnTo>
                <a:cubicBezTo>
                  <a:pt x="785678" y="941025"/>
                  <a:pt x="768197" y="924268"/>
                  <a:pt x="768197" y="903102"/>
                </a:cubicBezTo>
                <a:lnTo>
                  <a:pt x="768197" y="839602"/>
                </a:lnTo>
                <a:cubicBezTo>
                  <a:pt x="768197" y="766401"/>
                  <a:pt x="826757" y="706429"/>
                  <a:pt x="900175" y="706429"/>
                </a:cubicBezTo>
                <a:close/>
                <a:moveTo>
                  <a:pt x="131977" y="706429"/>
                </a:moveTo>
                <a:lnTo>
                  <a:pt x="330381" y="706429"/>
                </a:lnTo>
                <a:cubicBezTo>
                  <a:pt x="402925" y="706429"/>
                  <a:pt x="462359" y="766401"/>
                  <a:pt x="462359" y="839602"/>
                </a:cubicBezTo>
                <a:lnTo>
                  <a:pt x="462359" y="903102"/>
                </a:lnTo>
                <a:cubicBezTo>
                  <a:pt x="462359" y="924268"/>
                  <a:pt x="444878" y="941025"/>
                  <a:pt x="423902" y="941025"/>
                </a:cubicBezTo>
                <a:lnTo>
                  <a:pt x="37583" y="941025"/>
                </a:lnTo>
                <a:cubicBezTo>
                  <a:pt x="17480" y="941025"/>
                  <a:pt x="0" y="924268"/>
                  <a:pt x="0" y="903102"/>
                </a:cubicBezTo>
                <a:lnTo>
                  <a:pt x="0" y="839602"/>
                </a:lnTo>
                <a:cubicBezTo>
                  <a:pt x="0" y="766401"/>
                  <a:pt x="59433" y="706429"/>
                  <a:pt x="131977" y="706429"/>
                </a:cubicBezTo>
                <a:close/>
                <a:moveTo>
                  <a:pt x="1000868" y="507896"/>
                </a:moveTo>
                <a:cubicBezTo>
                  <a:pt x="962398" y="507896"/>
                  <a:pt x="931796" y="538368"/>
                  <a:pt x="931796" y="576675"/>
                </a:cubicBezTo>
                <a:cubicBezTo>
                  <a:pt x="931796" y="614982"/>
                  <a:pt x="962398" y="646325"/>
                  <a:pt x="1000868" y="646325"/>
                </a:cubicBezTo>
                <a:cubicBezTo>
                  <a:pt x="1039339" y="646325"/>
                  <a:pt x="1069940" y="614982"/>
                  <a:pt x="1069940" y="576675"/>
                </a:cubicBezTo>
                <a:cubicBezTo>
                  <a:pt x="1069940" y="538368"/>
                  <a:pt x="1039339" y="507896"/>
                  <a:pt x="1000868" y="507896"/>
                </a:cubicBezTo>
                <a:close/>
                <a:moveTo>
                  <a:pt x="228813" y="507896"/>
                </a:moveTo>
                <a:cubicBezTo>
                  <a:pt x="191217" y="507896"/>
                  <a:pt x="159741" y="538368"/>
                  <a:pt x="159741" y="576675"/>
                </a:cubicBezTo>
                <a:cubicBezTo>
                  <a:pt x="159741" y="614982"/>
                  <a:pt x="191217" y="646325"/>
                  <a:pt x="228813" y="646325"/>
                </a:cubicBezTo>
                <a:cubicBezTo>
                  <a:pt x="267283" y="646325"/>
                  <a:pt x="297885" y="614982"/>
                  <a:pt x="297885" y="576675"/>
                </a:cubicBezTo>
                <a:cubicBezTo>
                  <a:pt x="297885" y="538368"/>
                  <a:pt x="267283" y="507896"/>
                  <a:pt x="228813" y="507896"/>
                </a:cubicBezTo>
                <a:close/>
                <a:moveTo>
                  <a:pt x="616339" y="490254"/>
                </a:moveTo>
                <a:cubicBezTo>
                  <a:pt x="625915" y="490254"/>
                  <a:pt x="633750" y="498128"/>
                  <a:pt x="633750" y="506876"/>
                </a:cubicBezTo>
                <a:lnTo>
                  <a:pt x="633750" y="645103"/>
                </a:lnTo>
                <a:lnTo>
                  <a:pt x="756500" y="769331"/>
                </a:lnTo>
                <a:cubicBezTo>
                  <a:pt x="763465" y="775455"/>
                  <a:pt x="763465" y="786828"/>
                  <a:pt x="756500" y="792952"/>
                </a:cubicBezTo>
                <a:cubicBezTo>
                  <a:pt x="753018" y="795577"/>
                  <a:pt x="749536" y="797327"/>
                  <a:pt x="745183" y="797327"/>
                </a:cubicBezTo>
                <a:cubicBezTo>
                  <a:pt x="741700" y="797327"/>
                  <a:pt x="736477" y="795577"/>
                  <a:pt x="733865" y="792952"/>
                </a:cubicBezTo>
                <a:lnTo>
                  <a:pt x="616339" y="674848"/>
                </a:lnTo>
                <a:lnTo>
                  <a:pt x="499683" y="792952"/>
                </a:lnTo>
                <a:cubicBezTo>
                  <a:pt x="497071" y="796452"/>
                  <a:pt x="492718" y="798201"/>
                  <a:pt x="489236" y="798201"/>
                </a:cubicBezTo>
                <a:cubicBezTo>
                  <a:pt x="484013" y="798201"/>
                  <a:pt x="480530" y="796452"/>
                  <a:pt x="477919" y="792952"/>
                </a:cubicBezTo>
                <a:cubicBezTo>
                  <a:pt x="470954" y="786828"/>
                  <a:pt x="470954" y="776330"/>
                  <a:pt x="477919" y="769331"/>
                </a:cubicBezTo>
                <a:lnTo>
                  <a:pt x="600669" y="645103"/>
                </a:lnTo>
                <a:lnTo>
                  <a:pt x="600669" y="506876"/>
                </a:lnTo>
                <a:cubicBezTo>
                  <a:pt x="600669" y="498128"/>
                  <a:pt x="607633" y="490254"/>
                  <a:pt x="616339" y="490254"/>
                </a:cubicBezTo>
                <a:close/>
                <a:moveTo>
                  <a:pt x="1000868" y="474812"/>
                </a:moveTo>
                <a:cubicBezTo>
                  <a:pt x="1057700" y="474812"/>
                  <a:pt x="1103165" y="520085"/>
                  <a:pt x="1103165" y="576675"/>
                </a:cubicBezTo>
                <a:cubicBezTo>
                  <a:pt x="1103165" y="632395"/>
                  <a:pt x="1057700" y="678538"/>
                  <a:pt x="1000868" y="678538"/>
                </a:cubicBezTo>
                <a:cubicBezTo>
                  <a:pt x="944911" y="678538"/>
                  <a:pt x="899446" y="632395"/>
                  <a:pt x="899446" y="576675"/>
                </a:cubicBezTo>
                <a:cubicBezTo>
                  <a:pt x="899446" y="520085"/>
                  <a:pt x="944911" y="474812"/>
                  <a:pt x="1000868" y="474812"/>
                </a:cubicBezTo>
                <a:close/>
                <a:moveTo>
                  <a:pt x="228813" y="474812"/>
                </a:moveTo>
                <a:cubicBezTo>
                  <a:pt x="285644" y="474812"/>
                  <a:pt x="331109" y="520085"/>
                  <a:pt x="331109" y="576675"/>
                </a:cubicBezTo>
                <a:cubicBezTo>
                  <a:pt x="331109" y="632395"/>
                  <a:pt x="285644" y="678538"/>
                  <a:pt x="228813" y="678538"/>
                </a:cubicBezTo>
                <a:cubicBezTo>
                  <a:pt x="172856" y="678538"/>
                  <a:pt x="127391" y="632395"/>
                  <a:pt x="127391" y="576675"/>
                </a:cubicBezTo>
                <a:cubicBezTo>
                  <a:pt x="127391" y="520085"/>
                  <a:pt x="172856" y="474812"/>
                  <a:pt x="228813" y="474812"/>
                </a:cubicBezTo>
                <a:close/>
                <a:moveTo>
                  <a:pt x="669748" y="261268"/>
                </a:moveTo>
                <a:lnTo>
                  <a:pt x="647856" y="298310"/>
                </a:lnTo>
                <a:cubicBezTo>
                  <a:pt x="646980" y="301838"/>
                  <a:pt x="644353" y="303602"/>
                  <a:pt x="641726" y="306247"/>
                </a:cubicBezTo>
                <a:lnTo>
                  <a:pt x="661866" y="429719"/>
                </a:lnTo>
                <a:lnTo>
                  <a:pt x="810731" y="429719"/>
                </a:lnTo>
                <a:cubicBezTo>
                  <a:pt x="813358" y="429719"/>
                  <a:pt x="815986" y="427955"/>
                  <a:pt x="815986" y="424427"/>
                </a:cubicBezTo>
                <a:lnTo>
                  <a:pt x="815986" y="361810"/>
                </a:lnTo>
                <a:cubicBezTo>
                  <a:pt x="815986" y="306247"/>
                  <a:pt x="771326" y="261268"/>
                  <a:pt x="716158" y="261268"/>
                </a:cubicBezTo>
                <a:close/>
                <a:moveTo>
                  <a:pt x="518255" y="261268"/>
                </a:moveTo>
                <a:cubicBezTo>
                  <a:pt x="463087" y="261268"/>
                  <a:pt x="419303" y="306247"/>
                  <a:pt x="419303" y="361810"/>
                </a:cubicBezTo>
                <a:lnTo>
                  <a:pt x="419303" y="424427"/>
                </a:lnTo>
                <a:cubicBezTo>
                  <a:pt x="419303" y="427955"/>
                  <a:pt x="421055" y="429719"/>
                  <a:pt x="424558" y="429719"/>
                </a:cubicBezTo>
                <a:lnTo>
                  <a:pt x="573423" y="429719"/>
                </a:lnTo>
                <a:lnTo>
                  <a:pt x="592688" y="306247"/>
                </a:lnTo>
                <a:cubicBezTo>
                  <a:pt x="590061" y="303602"/>
                  <a:pt x="588310" y="301838"/>
                  <a:pt x="586558" y="298310"/>
                </a:cubicBezTo>
                <a:lnTo>
                  <a:pt x="564666" y="261268"/>
                </a:lnTo>
                <a:close/>
                <a:moveTo>
                  <a:pt x="518255" y="227755"/>
                </a:moveTo>
                <a:lnTo>
                  <a:pt x="546277" y="227755"/>
                </a:lnTo>
                <a:lnTo>
                  <a:pt x="688137" y="227755"/>
                </a:lnTo>
                <a:lnTo>
                  <a:pt x="716158" y="227755"/>
                </a:lnTo>
                <a:cubicBezTo>
                  <a:pt x="789715" y="227755"/>
                  <a:pt x="848386" y="287727"/>
                  <a:pt x="848386" y="361810"/>
                </a:cubicBezTo>
                <a:lnTo>
                  <a:pt x="848386" y="424427"/>
                </a:lnTo>
                <a:cubicBezTo>
                  <a:pt x="848386" y="446476"/>
                  <a:pt x="831748" y="462351"/>
                  <a:pt x="810731" y="462351"/>
                </a:cubicBezTo>
                <a:lnTo>
                  <a:pt x="424558" y="462351"/>
                </a:lnTo>
                <a:cubicBezTo>
                  <a:pt x="402666" y="462351"/>
                  <a:pt x="386028" y="446476"/>
                  <a:pt x="386028" y="424427"/>
                </a:cubicBezTo>
                <a:lnTo>
                  <a:pt x="386028" y="361810"/>
                </a:lnTo>
                <a:cubicBezTo>
                  <a:pt x="386028" y="287727"/>
                  <a:pt x="445574" y="227755"/>
                  <a:pt x="518255" y="227755"/>
                </a:cubicBezTo>
                <a:close/>
                <a:moveTo>
                  <a:pt x="615279" y="33083"/>
                </a:moveTo>
                <a:cubicBezTo>
                  <a:pt x="576973" y="33083"/>
                  <a:pt x="546501" y="63554"/>
                  <a:pt x="546501" y="101861"/>
                </a:cubicBezTo>
                <a:cubicBezTo>
                  <a:pt x="546501" y="140168"/>
                  <a:pt x="576973" y="171510"/>
                  <a:pt x="615279" y="171510"/>
                </a:cubicBezTo>
                <a:cubicBezTo>
                  <a:pt x="653586" y="171510"/>
                  <a:pt x="684928" y="140168"/>
                  <a:pt x="684928" y="101861"/>
                </a:cubicBezTo>
                <a:cubicBezTo>
                  <a:pt x="684928" y="63554"/>
                  <a:pt x="653586" y="33083"/>
                  <a:pt x="615279" y="33083"/>
                </a:cubicBezTo>
                <a:close/>
                <a:moveTo>
                  <a:pt x="615279" y="0"/>
                </a:moveTo>
                <a:cubicBezTo>
                  <a:pt x="671869" y="0"/>
                  <a:pt x="717141" y="45271"/>
                  <a:pt x="717141" y="101861"/>
                </a:cubicBezTo>
                <a:cubicBezTo>
                  <a:pt x="717141" y="157580"/>
                  <a:pt x="671869" y="203722"/>
                  <a:pt x="615279" y="203722"/>
                </a:cubicBezTo>
                <a:cubicBezTo>
                  <a:pt x="559560" y="203722"/>
                  <a:pt x="513418" y="157580"/>
                  <a:pt x="513418" y="101861"/>
                </a:cubicBezTo>
                <a:cubicBezTo>
                  <a:pt x="513418" y="45271"/>
                  <a:pt x="559560" y="0"/>
                  <a:pt x="61527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6" name="Freeform 18">
            <a:extLst>
              <a:ext uri="{FF2B5EF4-FFF2-40B4-BE49-F238E27FC236}">
                <a16:creationId xmlns:a16="http://schemas.microsoft.com/office/drawing/2014/main" id="{4C39374A-BE54-4FEE-9563-3A24F9571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265" y="9299404"/>
            <a:ext cx="5462291" cy="3671124"/>
          </a:xfrm>
          <a:custGeom>
            <a:avLst/>
            <a:gdLst>
              <a:gd name="T0" fmla="*/ 2087 w 6240"/>
              <a:gd name="T1" fmla="*/ 0 h 4194"/>
              <a:gd name="T2" fmla="*/ 2087 w 6240"/>
              <a:gd name="T3" fmla="*/ 508 h 4194"/>
              <a:gd name="T4" fmla="*/ 914 w 6240"/>
              <a:gd name="T5" fmla="*/ 508 h 4194"/>
              <a:gd name="T6" fmla="*/ 914 w 6240"/>
              <a:gd name="T7" fmla="*/ 508 h 4194"/>
              <a:gd name="T8" fmla="*/ 0 w 6240"/>
              <a:gd name="T9" fmla="*/ 1422 h 4194"/>
              <a:gd name="T10" fmla="*/ 0 w 6240"/>
              <a:gd name="T11" fmla="*/ 3279 h 4194"/>
              <a:gd name="T12" fmla="*/ 0 w 6240"/>
              <a:gd name="T13" fmla="*/ 3279 h 4194"/>
              <a:gd name="T14" fmla="*/ 914 w 6240"/>
              <a:gd name="T15" fmla="*/ 4193 h 4194"/>
              <a:gd name="T16" fmla="*/ 4878 w 6240"/>
              <a:gd name="T17" fmla="*/ 4193 h 4194"/>
              <a:gd name="T18" fmla="*/ 4878 w 6240"/>
              <a:gd name="T19" fmla="*/ 4193 h 4194"/>
              <a:gd name="T20" fmla="*/ 6239 w 6240"/>
              <a:gd name="T21" fmla="*/ 2832 h 4194"/>
              <a:gd name="T22" fmla="*/ 6239 w 6240"/>
              <a:gd name="T23" fmla="*/ 1191 h 4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40" h="4194">
                <a:moveTo>
                  <a:pt x="2087" y="0"/>
                </a:moveTo>
                <a:lnTo>
                  <a:pt x="2087" y="508"/>
                </a:lnTo>
                <a:lnTo>
                  <a:pt x="914" y="508"/>
                </a:lnTo>
                <a:lnTo>
                  <a:pt x="914" y="508"/>
                </a:lnTo>
                <a:cubicBezTo>
                  <a:pt x="409" y="508"/>
                  <a:pt x="0" y="918"/>
                  <a:pt x="0" y="1422"/>
                </a:cubicBezTo>
                <a:lnTo>
                  <a:pt x="0" y="3279"/>
                </a:lnTo>
                <a:lnTo>
                  <a:pt x="0" y="3279"/>
                </a:lnTo>
                <a:cubicBezTo>
                  <a:pt x="0" y="3784"/>
                  <a:pt x="409" y="4193"/>
                  <a:pt x="914" y="4193"/>
                </a:cubicBezTo>
                <a:lnTo>
                  <a:pt x="4878" y="4193"/>
                </a:lnTo>
                <a:lnTo>
                  <a:pt x="4878" y="4193"/>
                </a:lnTo>
                <a:cubicBezTo>
                  <a:pt x="5630" y="4193"/>
                  <a:pt x="6239" y="3584"/>
                  <a:pt x="6239" y="2832"/>
                </a:cubicBezTo>
                <a:lnTo>
                  <a:pt x="6239" y="1191"/>
                </a:lnTo>
              </a:path>
            </a:pathLst>
          </a:cu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7" name="Freeform 19">
            <a:extLst>
              <a:ext uri="{FF2B5EF4-FFF2-40B4-BE49-F238E27FC236}">
                <a16:creationId xmlns:a16="http://schemas.microsoft.com/office/drawing/2014/main" id="{7A9AB7D5-F932-436A-80CA-C250305E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8889" y="10187268"/>
            <a:ext cx="243196" cy="216175"/>
          </a:xfrm>
          <a:custGeom>
            <a:avLst/>
            <a:gdLst>
              <a:gd name="T0" fmla="*/ 138 w 277"/>
              <a:gd name="T1" fmla="*/ 0 h 249"/>
              <a:gd name="T2" fmla="*/ 138 w 277"/>
              <a:gd name="T3" fmla="*/ 0 h 249"/>
              <a:gd name="T4" fmla="*/ 276 w 277"/>
              <a:gd name="T5" fmla="*/ 248 h 249"/>
              <a:gd name="T6" fmla="*/ 138 w 277"/>
              <a:gd name="T7" fmla="*/ 197 h 249"/>
              <a:gd name="T8" fmla="*/ 0 w 277"/>
              <a:gd name="T9" fmla="*/ 248 h 249"/>
              <a:gd name="T10" fmla="*/ 0 w 277"/>
              <a:gd name="T11" fmla="*/ 248 h 249"/>
              <a:gd name="T12" fmla="*/ 138 w 277"/>
              <a:gd name="T13" fmla="*/ 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7" h="249">
                <a:moveTo>
                  <a:pt x="138" y="0"/>
                </a:moveTo>
                <a:lnTo>
                  <a:pt x="138" y="0"/>
                </a:lnTo>
                <a:cubicBezTo>
                  <a:pt x="169" y="82"/>
                  <a:pt x="221" y="184"/>
                  <a:pt x="276" y="248"/>
                </a:cubicBezTo>
                <a:lnTo>
                  <a:pt x="138" y="197"/>
                </a:lnTo>
                <a:lnTo>
                  <a:pt x="0" y="248"/>
                </a:lnTo>
                <a:lnTo>
                  <a:pt x="0" y="248"/>
                </a:lnTo>
                <a:cubicBezTo>
                  <a:pt x="56" y="184"/>
                  <a:pt x="108" y="82"/>
                  <a:pt x="138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8" name="Freeform 20">
            <a:extLst>
              <a:ext uri="{FF2B5EF4-FFF2-40B4-BE49-F238E27FC236}">
                <a16:creationId xmlns:a16="http://schemas.microsoft.com/office/drawing/2014/main" id="{CC482FB3-2A27-4656-926F-BDB51CBEF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1708" y="6543167"/>
            <a:ext cx="2760099" cy="2756238"/>
          </a:xfrm>
          <a:custGeom>
            <a:avLst/>
            <a:gdLst>
              <a:gd name="T0" fmla="*/ 3150 w 3151"/>
              <a:gd name="T1" fmla="*/ 1574 h 3150"/>
              <a:gd name="T2" fmla="*/ 3150 w 3151"/>
              <a:gd name="T3" fmla="*/ 1574 h 3150"/>
              <a:gd name="T4" fmla="*/ 1575 w 3151"/>
              <a:gd name="T5" fmla="*/ 3149 h 3150"/>
              <a:gd name="T6" fmla="*/ 1575 w 3151"/>
              <a:gd name="T7" fmla="*/ 3149 h 3150"/>
              <a:gd name="T8" fmla="*/ 0 w 3151"/>
              <a:gd name="T9" fmla="*/ 1574 h 3150"/>
              <a:gd name="T10" fmla="*/ 0 w 3151"/>
              <a:gd name="T11" fmla="*/ 1574 h 3150"/>
              <a:gd name="T12" fmla="*/ 1575 w 3151"/>
              <a:gd name="T13" fmla="*/ 0 h 3150"/>
              <a:gd name="T14" fmla="*/ 1575 w 3151"/>
              <a:gd name="T15" fmla="*/ 0 h 3150"/>
              <a:gd name="T16" fmla="*/ 3150 w 3151"/>
              <a:gd name="T17" fmla="*/ 1574 h 3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51" h="3150">
                <a:moveTo>
                  <a:pt x="3150" y="1574"/>
                </a:moveTo>
                <a:lnTo>
                  <a:pt x="3150" y="1574"/>
                </a:lnTo>
                <a:cubicBezTo>
                  <a:pt x="3150" y="2444"/>
                  <a:pt x="2446" y="3149"/>
                  <a:pt x="1575" y="3149"/>
                </a:cubicBezTo>
                <a:lnTo>
                  <a:pt x="1575" y="3149"/>
                </a:lnTo>
                <a:cubicBezTo>
                  <a:pt x="705" y="3149"/>
                  <a:pt x="0" y="2444"/>
                  <a:pt x="0" y="1574"/>
                </a:cubicBezTo>
                <a:lnTo>
                  <a:pt x="0" y="1574"/>
                </a:lnTo>
                <a:cubicBezTo>
                  <a:pt x="0" y="704"/>
                  <a:pt x="705" y="0"/>
                  <a:pt x="1575" y="0"/>
                </a:cubicBezTo>
                <a:lnTo>
                  <a:pt x="1575" y="0"/>
                </a:lnTo>
                <a:cubicBezTo>
                  <a:pt x="2446" y="0"/>
                  <a:pt x="3150" y="704"/>
                  <a:pt x="3150" y="157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9" name="Freeform 21">
            <a:extLst>
              <a:ext uri="{FF2B5EF4-FFF2-40B4-BE49-F238E27FC236}">
                <a16:creationId xmlns:a16="http://schemas.microsoft.com/office/drawing/2014/main" id="{7525128B-F131-4743-9106-08C8388FC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8069" y="6809527"/>
            <a:ext cx="2227379" cy="2227378"/>
          </a:xfrm>
          <a:custGeom>
            <a:avLst/>
            <a:gdLst>
              <a:gd name="T0" fmla="*/ 2545 w 2546"/>
              <a:gd name="T1" fmla="*/ 1271 h 2544"/>
              <a:gd name="T2" fmla="*/ 2545 w 2546"/>
              <a:gd name="T3" fmla="*/ 1271 h 2544"/>
              <a:gd name="T4" fmla="*/ 1272 w 2546"/>
              <a:gd name="T5" fmla="*/ 2543 h 2544"/>
              <a:gd name="T6" fmla="*/ 1272 w 2546"/>
              <a:gd name="T7" fmla="*/ 2543 h 2544"/>
              <a:gd name="T8" fmla="*/ 0 w 2546"/>
              <a:gd name="T9" fmla="*/ 1271 h 2544"/>
              <a:gd name="T10" fmla="*/ 0 w 2546"/>
              <a:gd name="T11" fmla="*/ 1271 h 2544"/>
              <a:gd name="T12" fmla="*/ 1272 w 2546"/>
              <a:gd name="T13" fmla="*/ 0 h 2544"/>
              <a:gd name="T14" fmla="*/ 1272 w 2546"/>
              <a:gd name="T15" fmla="*/ 0 h 2544"/>
              <a:gd name="T16" fmla="*/ 2545 w 2546"/>
              <a:gd name="T17" fmla="*/ 1271 h 2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6" h="2544">
                <a:moveTo>
                  <a:pt x="2545" y="1271"/>
                </a:moveTo>
                <a:lnTo>
                  <a:pt x="2545" y="1271"/>
                </a:lnTo>
                <a:cubicBezTo>
                  <a:pt x="2545" y="1973"/>
                  <a:pt x="1974" y="2543"/>
                  <a:pt x="1272" y="2543"/>
                </a:cubicBezTo>
                <a:lnTo>
                  <a:pt x="1272" y="2543"/>
                </a:lnTo>
                <a:cubicBezTo>
                  <a:pt x="570" y="2543"/>
                  <a:pt x="0" y="1973"/>
                  <a:pt x="0" y="1271"/>
                </a:cubicBezTo>
                <a:lnTo>
                  <a:pt x="0" y="1271"/>
                </a:lnTo>
                <a:cubicBezTo>
                  <a:pt x="0" y="568"/>
                  <a:pt x="570" y="0"/>
                  <a:pt x="1272" y="0"/>
                </a:cubicBezTo>
                <a:lnTo>
                  <a:pt x="1272" y="0"/>
                </a:lnTo>
                <a:cubicBezTo>
                  <a:pt x="1974" y="0"/>
                  <a:pt x="2545" y="568"/>
                  <a:pt x="2545" y="12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EFBF3CDC-EF60-448C-B64B-1A182858D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3949" y="7346104"/>
            <a:ext cx="1112478" cy="1145628"/>
          </a:xfrm>
          <a:custGeom>
            <a:avLst/>
            <a:gdLst>
              <a:gd name="connsiteX0" fmla="*/ 786853 w 1112478"/>
              <a:gd name="connsiteY0" fmla="*/ 940219 h 1145628"/>
              <a:gd name="connsiteX1" fmla="*/ 791225 w 1112478"/>
              <a:gd name="connsiteY1" fmla="*/ 1045213 h 1145628"/>
              <a:gd name="connsiteX2" fmla="*/ 847185 w 1112478"/>
              <a:gd name="connsiteY2" fmla="*/ 956843 h 1145628"/>
              <a:gd name="connsiteX3" fmla="*/ 449578 w 1112478"/>
              <a:gd name="connsiteY3" fmla="*/ 934187 h 1145628"/>
              <a:gd name="connsiteX4" fmla="*/ 519350 w 1112478"/>
              <a:gd name="connsiteY4" fmla="*/ 934187 h 1145628"/>
              <a:gd name="connsiteX5" fmla="*/ 535716 w 1112478"/>
              <a:gd name="connsiteY5" fmla="*/ 950645 h 1145628"/>
              <a:gd name="connsiteX6" fmla="*/ 519350 w 1112478"/>
              <a:gd name="connsiteY6" fmla="*/ 968017 h 1145628"/>
              <a:gd name="connsiteX7" fmla="*/ 449578 w 1112478"/>
              <a:gd name="connsiteY7" fmla="*/ 968017 h 1145628"/>
              <a:gd name="connsiteX8" fmla="*/ 432351 w 1112478"/>
              <a:gd name="connsiteY8" fmla="*/ 950645 h 1145628"/>
              <a:gd name="connsiteX9" fmla="*/ 449578 w 1112478"/>
              <a:gd name="connsiteY9" fmla="*/ 934187 h 1145628"/>
              <a:gd name="connsiteX10" fmla="*/ 163193 w 1112478"/>
              <a:gd name="connsiteY10" fmla="*/ 934187 h 1145628"/>
              <a:gd name="connsiteX11" fmla="*/ 337774 w 1112478"/>
              <a:gd name="connsiteY11" fmla="*/ 934187 h 1145628"/>
              <a:gd name="connsiteX12" fmla="*/ 354276 w 1112478"/>
              <a:gd name="connsiteY12" fmla="*/ 950645 h 1145628"/>
              <a:gd name="connsiteX13" fmla="*/ 337774 w 1112478"/>
              <a:gd name="connsiteY13" fmla="*/ 968017 h 1145628"/>
              <a:gd name="connsiteX14" fmla="*/ 163193 w 1112478"/>
              <a:gd name="connsiteY14" fmla="*/ 968017 h 1145628"/>
              <a:gd name="connsiteX15" fmla="*/ 146690 w 1112478"/>
              <a:gd name="connsiteY15" fmla="*/ 950645 h 1145628"/>
              <a:gd name="connsiteX16" fmla="*/ 163193 w 1112478"/>
              <a:gd name="connsiteY16" fmla="*/ 934187 h 1145628"/>
              <a:gd name="connsiteX17" fmla="*/ 339990 w 1112478"/>
              <a:gd name="connsiteY17" fmla="*/ 826100 h 1145628"/>
              <a:gd name="connsiteX18" fmla="*/ 519103 w 1112478"/>
              <a:gd name="connsiteY18" fmla="*/ 826100 h 1145628"/>
              <a:gd name="connsiteX19" fmla="*/ 535703 w 1112478"/>
              <a:gd name="connsiteY19" fmla="*/ 843472 h 1145628"/>
              <a:gd name="connsiteX20" fmla="*/ 519103 w 1112478"/>
              <a:gd name="connsiteY20" fmla="*/ 859930 h 1145628"/>
              <a:gd name="connsiteX21" fmla="*/ 339990 w 1112478"/>
              <a:gd name="connsiteY21" fmla="*/ 859930 h 1145628"/>
              <a:gd name="connsiteX22" fmla="*/ 324263 w 1112478"/>
              <a:gd name="connsiteY22" fmla="*/ 843472 h 1145628"/>
              <a:gd name="connsiteX23" fmla="*/ 339990 w 1112478"/>
              <a:gd name="connsiteY23" fmla="*/ 826100 h 1145628"/>
              <a:gd name="connsiteX24" fmla="*/ 339990 w 1112478"/>
              <a:gd name="connsiteY24" fmla="*/ 756615 h 1145628"/>
              <a:gd name="connsiteX25" fmla="*/ 519103 w 1112478"/>
              <a:gd name="connsiteY25" fmla="*/ 756615 h 1145628"/>
              <a:gd name="connsiteX26" fmla="*/ 535703 w 1112478"/>
              <a:gd name="connsiteY26" fmla="*/ 773073 h 1145628"/>
              <a:gd name="connsiteX27" fmla="*/ 519103 w 1112478"/>
              <a:gd name="connsiteY27" fmla="*/ 790445 h 1145628"/>
              <a:gd name="connsiteX28" fmla="*/ 339990 w 1112478"/>
              <a:gd name="connsiteY28" fmla="*/ 790445 h 1145628"/>
              <a:gd name="connsiteX29" fmla="*/ 324263 w 1112478"/>
              <a:gd name="connsiteY29" fmla="*/ 773073 h 1145628"/>
              <a:gd name="connsiteX30" fmla="*/ 339990 w 1112478"/>
              <a:gd name="connsiteY30" fmla="*/ 756615 h 1145628"/>
              <a:gd name="connsiteX31" fmla="*/ 179565 w 1112478"/>
              <a:gd name="connsiteY31" fmla="*/ 754307 h 1145628"/>
              <a:gd name="connsiteX32" fmla="*/ 190896 w 1112478"/>
              <a:gd name="connsiteY32" fmla="*/ 758958 h 1145628"/>
              <a:gd name="connsiteX33" fmla="*/ 215303 w 1112478"/>
              <a:gd name="connsiteY33" fmla="*/ 783765 h 1145628"/>
              <a:gd name="connsiteX34" fmla="*/ 239710 w 1112478"/>
              <a:gd name="connsiteY34" fmla="*/ 758958 h 1145628"/>
              <a:gd name="connsiteX35" fmla="*/ 262374 w 1112478"/>
              <a:gd name="connsiteY35" fmla="*/ 758958 h 1145628"/>
              <a:gd name="connsiteX36" fmla="*/ 262374 w 1112478"/>
              <a:gd name="connsiteY36" fmla="*/ 782879 h 1145628"/>
              <a:gd name="connsiteX37" fmla="*/ 237967 w 1112478"/>
              <a:gd name="connsiteY37" fmla="*/ 807686 h 1145628"/>
              <a:gd name="connsiteX38" fmla="*/ 262374 w 1112478"/>
              <a:gd name="connsiteY38" fmla="*/ 832493 h 1145628"/>
              <a:gd name="connsiteX39" fmla="*/ 262374 w 1112478"/>
              <a:gd name="connsiteY39" fmla="*/ 855528 h 1145628"/>
              <a:gd name="connsiteX40" fmla="*/ 251042 w 1112478"/>
              <a:gd name="connsiteY40" fmla="*/ 859958 h 1145628"/>
              <a:gd name="connsiteX41" fmla="*/ 239710 w 1112478"/>
              <a:gd name="connsiteY41" fmla="*/ 855528 h 1145628"/>
              <a:gd name="connsiteX42" fmla="*/ 215303 w 1112478"/>
              <a:gd name="connsiteY42" fmla="*/ 830721 h 1145628"/>
              <a:gd name="connsiteX43" fmla="*/ 190896 w 1112478"/>
              <a:gd name="connsiteY43" fmla="*/ 855528 h 1145628"/>
              <a:gd name="connsiteX44" fmla="*/ 179565 w 1112478"/>
              <a:gd name="connsiteY44" fmla="*/ 859958 h 1145628"/>
              <a:gd name="connsiteX45" fmla="*/ 168233 w 1112478"/>
              <a:gd name="connsiteY45" fmla="*/ 855528 h 1145628"/>
              <a:gd name="connsiteX46" fmla="*/ 168233 w 1112478"/>
              <a:gd name="connsiteY46" fmla="*/ 832493 h 1145628"/>
              <a:gd name="connsiteX47" fmla="*/ 192640 w 1112478"/>
              <a:gd name="connsiteY47" fmla="*/ 807686 h 1145628"/>
              <a:gd name="connsiteX48" fmla="*/ 168233 w 1112478"/>
              <a:gd name="connsiteY48" fmla="*/ 782879 h 1145628"/>
              <a:gd name="connsiteX49" fmla="*/ 168233 w 1112478"/>
              <a:gd name="connsiteY49" fmla="*/ 758958 h 1145628"/>
              <a:gd name="connsiteX50" fmla="*/ 179565 w 1112478"/>
              <a:gd name="connsiteY50" fmla="*/ 754307 h 1145628"/>
              <a:gd name="connsiteX51" fmla="*/ 339990 w 1112478"/>
              <a:gd name="connsiteY51" fmla="*/ 613786 h 1145628"/>
              <a:gd name="connsiteX52" fmla="*/ 519103 w 1112478"/>
              <a:gd name="connsiteY52" fmla="*/ 613786 h 1145628"/>
              <a:gd name="connsiteX53" fmla="*/ 535703 w 1112478"/>
              <a:gd name="connsiteY53" fmla="*/ 631157 h 1145628"/>
              <a:gd name="connsiteX54" fmla="*/ 519103 w 1112478"/>
              <a:gd name="connsiteY54" fmla="*/ 647613 h 1145628"/>
              <a:gd name="connsiteX55" fmla="*/ 339990 w 1112478"/>
              <a:gd name="connsiteY55" fmla="*/ 647613 h 1145628"/>
              <a:gd name="connsiteX56" fmla="*/ 324263 w 1112478"/>
              <a:gd name="connsiteY56" fmla="*/ 631157 h 1145628"/>
              <a:gd name="connsiteX57" fmla="*/ 339990 w 1112478"/>
              <a:gd name="connsiteY57" fmla="*/ 613786 h 1145628"/>
              <a:gd name="connsiteX58" fmla="*/ 267482 w 1112478"/>
              <a:gd name="connsiteY58" fmla="*/ 541990 h 1145628"/>
              <a:gd name="connsiteX59" fmla="*/ 278735 w 1112478"/>
              <a:gd name="connsiteY59" fmla="*/ 546641 h 1145628"/>
              <a:gd name="connsiteX60" fmla="*/ 278735 w 1112478"/>
              <a:gd name="connsiteY60" fmla="*/ 570562 h 1145628"/>
              <a:gd name="connsiteX61" fmla="*/ 207752 w 1112478"/>
              <a:gd name="connsiteY61" fmla="*/ 643211 h 1145628"/>
              <a:gd name="connsiteX62" fmla="*/ 195633 w 1112478"/>
              <a:gd name="connsiteY62" fmla="*/ 647641 h 1145628"/>
              <a:gd name="connsiteX63" fmla="*/ 183514 w 1112478"/>
              <a:gd name="connsiteY63" fmla="*/ 642325 h 1145628"/>
              <a:gd name="connsiteX64" fmla="*/ 148888 w 1112478"/>
              <a:gd name="connsiteY64" fmla="*/ 601571 h 1145628"/>
              <a:gd name="connsiteX65" fmla="*/ 149754 w 1112478"/>
              <a:gd name="connsiteY65" fmla="*/ 577650 h 1145628"/>
              <a:gd name="connsiteX66" fmla="*/ 172261 w 1112478"/>
              <a:gd name="connsiteY66" fmla="*/ 579422 h 1145628"/>
              <a:gd name="connsiteX67" fmla="*/ 196499 w 1112478"/>
              <a:gd name="connsiteY67" fmla="*/ 606887 h 1145628"/>
              <a:gd name="connsiteX68" fmla="*/ 256228 w 1112478"/>
              <a:gd name="connsiteY68" fmla="*/ 546641 h 1145628"/>
              <a:gd name="connsiteX69" fmla="*/ 267482 w 1112478"/>
              <a:gd name="connsiteY69" fmla="*/ 541990 h 1145628"/>
              <a:gd name="connsiteX70" fmla="*/ 339990 w 1112478"/>
              <a:gd name="connsiteY70" fmla="*/ 540439 h 1145628"/>
              <a:gd name="connsiteX71" fmla="*/ 519103 w 1112478"/>
              <a:gd name="connsiteY71" fmla="*/ 540439 h 1145628"/>
              <a:gd name="connsiteX72" fmla="*/ 535703 w 1112478"/>
              <a:gd name="connsiteY72" fmla="*/ 556897 h 1145628"/>
              <a:gd name="connsiteX73" fmla="*/ 519103 w 1112478"/>
              <a:gd name="connsiteY73" fmla="*/ 574269 h 1145628"/>
              <a:gd name="connsiteX74" fmla="*/ 339990 w 1112478"/>
              <a:gd name="connsiteY74" fmla="*/ 574269 h 1145628"/>
              <a:gd name="connsiteX75" fmla="*/ 324263 w 1112478"/>
              <a:gd name="connsiteY75" fmla="*/ 556897 h 1145628"/>
              <a:gd name="connsiteX76" fmla="*/ 339990 w 1112478"/>
              <a:gd name="connsiteY76" fmla="*/ 540439 h 1145628"/>
              <a:gd name="connsiteX77" fmla="*/ 905768 w 1112478"/>
              <a:gd name="connsiteY77" fmla="*/ 470373 h 1145628"/>
              <a:gd name="connsiteX78" fmla="*/ 795596 w 1112478"/>
              <a:gd name="connsiteY78" fmla="*/ 882473 h 1145628"/>
              <a:gd name="connsiteX79" fmla="*/ 788601 w 1112478"/>
              <a:gd name="connsiteY79" fmla="*/ 907846 h 1145628"/>
              <a:gd name="connsiteX80" fmla="*/ 862049 w 1112478"/>
              <a:gd name="connsiteY80" fmla="*/ 927095 h 1145628"/>
              <a:gd name="connsiteX81" fmla="*/ 869044 w 1112478"/>
              <a:gd name="connsiteY81" fmla="*/ 901722 h 1145628"/>
              <a:gd name="connsiteX82" fmla="*/ 871667 w 1112478"/>
              <a:gd name="connsiteY82" fmla="*/ 890347 h 1145628"/>
              <a:gd name="connsiteX83" fmla="*/ 978341 w 1112478"/>
              <a:gd name="connsiteY83" fmla="*/ 489621 h 1145628"/>
              <a:gd name="connsiteX84" fmla="*/ 339990 w 1112478"/>
              <a:gd name="connsiteY84" fmla="*/ 397610 h 1145628"/>
              <a:gd name="connsiteX85" fmla="*/ 519103 w 1112478"/>
              <a:gd name="connsiteY85" fmla="*/ 397610 h 1145628"/>
              <a:gd name="connsiteX86" fmla="*/ 535703 w 1112478"/>
              <a:gd name="connsiteY86" fmla="*/ 415426 h 1145628"/>
              <a:gd name="connsiteX87" fmla="*/ 519103 w 1112478"/>
              <a:gd name="connsiteY87" fmla="*/ 431460 h 1145628"/>
              <a:gd name="connsiteX88" fmla="*/ 339990 w 1112478"/>
              <a:gd name="connsiteY88" fmla="*/ 431460 h 1145628"/>
              <a:gd name="connsiteX89" fmla="*/ 324263 w 1112478"/>
              <a:gd name="connsiteY89" fmla="*/ 415426 h 1145628"/>
              <a:gd name="connsiteX90" fmla="*/ 339990 w 1112478"/>
              <a:gd name="connsiteY90" fmla="*/ 397610 h 1145628"/>
              <a:gd name="connsiteX91" fmla="*/ 267482 w 1112478"/>
              <a:gd name="connsiteY91" fmla="*/ 325815 h 1145628"/>
              <a:gd name="connsiteX92" fmla="*/ 278735 w 1112478"/>
              <a:gd name="connsiteY92" fmla="*/ 330466 h 1145628"/>
              <a:gd name="connsiteX93" fmla="*/ 278735 w 1112478"/>
              <a:gd name="connsiteY93" fmla="*/ 353501 h 1145628"/>
              <a:gd name="connsiteX94" fmla="*/ 207752 w 1112478"/>
              <a:gd name="connsiteY94" fmla="*/ 427036 h 1145628"/>
              <a:gd name="connsiteX95" fmla="*/ 195633 w 1112478"/>
              <a:gd name="connsiteY95" fmla="*/ 431466 h 1145628"/>
              <a:gd name="connsiteX96" fmla="*/ 183514 w 1112478"/>
              <a:gd name="connsiteY96" fmla="*/ 425265 h 1145628"/>
              <a:gd name="connsiteX97" fmla="*/ 148888 w 1112478"/>
              <a:gd name="connsiteY97" fmla="*/ 384510 h 1145628"/>
              <a:gd name="connsiteX98" fmla="*/ 149754 w 1112478"/>
              <a:gd name="connsiteY98" fmla="*/ 361475 h 1145628"/>
              <a:gd name="connsiteX99" fmla="*/ 172261 w 1112478"/>
              <a:gd name="connsiteY99" fmla="*/ 362361 h 1145628"/>
              <a:gd name="connsiteX100" fmla="*/ 196499 w 1112478"/>
              <a:gd name="connsiteY100" fmla="*/ 390712 h 1145628"/>
              <a:gd name="connsiteX101" fmla="*/ 256228 w 1112478"/>
              <a:gd name="connsiteY101" fmla="*/ 330466 h 1145628"/>
              <a:gd name="connsiteX102" fmla="*/ 267482 w 1112478"/>
              <a:gd name="connsiteY102" fmla="*/ 325815 h 1145628"/>
              <a:gd name="connsiteX103" fmla="*/ 339990 w 1112478"/>
              <a:gd name="connsiteY103" fmla="*/ 324264 h 1145628"/>
              <a:gd name="connsiteX104" fmla="*/ 519103 w 1112478"/>
              <a:gd name="connsiteY104" fmla="*/ 324264 h 1145628"/>
              <a:gd name="connsiteX105" fmla="*/ 535703 w 1112478"/>
              <a:gd name="connsiteY105" fmla="*/ 341191 h 1145628"/>
              <a:gd name="connsiteX106" fmla="*/ 519103 w 1112478"/>
              <a:gd name="connsiteY106" fmla="*/ 358117 h 1145628"/>
              <a:gd name="connsiteX107" fmla="*/ 339990 w 1112478"/>
              <a:gd name="connsiteY107" fmla="*/ 358117 h 1145628"/>
              <a:gd name="connsiteX108" fmla="*/ 324263 w 1112478"/>
              <a:gd name="connsiteY108" fmla="*/ 341191 h 1145628"/>
              <a:gd name="connsiteX109" fmla="*/ 339990 w 1112478"/>
              <a:gd name="connsiteY109" fmla="*/ 324264 h 1145628"/>
              <a:gd name="connsiteX110" fmla="*/ 971346 w 1112478"/>
              <a:gd name="connsiteY110" fmla="*/ 228012 h 1145628"/>
              <a:gd name="connsiteX111" fmla="*/ 914512 w 1112478"/>
              <a:gd name="connsiteY111" fmla="*/ 438874 h 1145628"/>
              <a:gd name="connsiteX112" fmla="*/ 987085 w 1112478"/>
              <a:gd name="connsiteY112" fmla="*/ 458123 h 1145628"/>
              <a:gd name="connsiteX113" fmla="*/ 1043919 w 1112478"/>
              <a:gd name="connsiteY113" fmla="*/ 247261 h 1145628"/>
              <a:gd name="connsiteX114" fmla="*/ 126788 w 1112478"/>
              <a:gd name="connsiteY114" fmla="*/ 211635 h 1145628"/>
              <a:gd name="connsiteX115" fmla="*/ 104054 w 1112478"/>
              <a:gd name="connsiteY115" fmla="*/ 234373 h 1145628"/>
              <a:gd name="connsiteX116" fmla="*/ 104054 w 1112478"/>
              <a:gd name="connsiteY116" fmla="*/ 1018822 h 1145628"/>
              <a:gd name="connsiteX117" fmla="*/ 126788 w 1112478"/>
              <a:gd name="connsiteY117" fmla="*/ 1040686 h 1145628"/>
              <a:gd name="connsiteX118" fmla="*/ 552621 w 1112478"/>
              <a:gd name="connsiteY118" fmla="*/ 1040686 h 1145628"/>
              <a:gd name="connsiteX119" fmla="*/ 574481 w 1112478"/>
              <a:gd name="connsiteY119" fmla="*/ 1018822 h 1145628"/>
              <a:gd name="connsiteX120" fmla="*/ 574481 w 1112478"/>
              <a:gd name="connsiteY120" fmla="*/ 234373 h 1145628"/>
              <a:gd name="connsiteX121" fmla="*/ 552621 w 1112478"/>
              <a:gd name="connsiteY121" fmla="*/ 211635 h 1145628"/>
              <a:gd name="connsiteX122" fmla="*/ 536172 w 1112478"/>
              <a:gd name="connsiteY122" fmla="*/ 211635 h 1145628"/>
              <a:gd name="connsiteX123" fmla="*/ 527263 w 1112478"/>
              <a:gd name="connsiteY123" fmla="*/ 211635 h 1145628"/>
              <a:gd name="connsiteX124" fmla="*/ 521143 w 1112478"/>
              <a:gd name="connsiteY124" fmla="*/ 233499 h 1145628"/>
              <a:gd name="connsiteX125" fmla="*/ 494036 w 1112478"/>
              <a:gd name="connsiteY125" fmla="*/ 247491 h 1145628"/>
              <a:gd name="connsiteX126" fmla="*/ 185373 w 1112478"/>
              <a:gd name="connsiteY126" fmla="*/ 247491 h 1145628"/>
              <a:gd name="connsiteX127" fmla="*/ 157392 w 1112478"/>
              <a:gd name="connsiteY127" fmla="*/ 233499 h 1145628"/>
              <a:gd name="connsiteX128" fmla="*/ 152146 w 1112478"/>
              <a:gd name="connsiteY128" fmla="*/ 211635 h 1145628"/>
              <a:gd name="connsiteX129" fmla="*/ 978341 w 1112478"/>
              <a:gd name="connsiteY129" fmla="*/ 195639 h 1145628"/>
              <a:gd name="connsiteX130" fmla="*/ 1053537 w 1112478"/>
              <a:gd name="connsiteY130" fmla="*/ 215763 h 1145628"/>
              <a:gd name="connsiteX131" fmla="*/ 1076271 w 1112478"/>
              <a:gd name="connsiteY131" fmla="*/ 254261 h 1145628"/>
              <a:gd name="connsiteX132" fmla="*/ 1074522 w 1112478"/>
              <a:gd name="connsiteY132" fmla="*/ 259510 h 1145628"/>
              <a:gd name="connsiteX133" fmla="*/ 1104251 w 1112478"/>
              <a:gd name="connsiteY133" fmla="*/ 285759 h 1145628"/>
              <a:gd name="connsiteX134" fmla="*/ 1110372 w 1112478"/>
              <a:gd name="connsiteY134" fmla="*/ 333881 h 1145628"/>
              <a:gd name="connsiteX135" fmla="*/ 1020311 w 1112478"/>
              <a:gd name="connsiteY135" fmla="*/ 669861 h 1145628"/>
              <a:gd name="connsiteX136" fmla="*/ 987959 w 1112478"/>
              <a:gd name="connsiteY136" fmla="*/ 661986 h 1145628"/>
              <a:gd name="connsiteX137" fmla="*/ 1078894 w 1112478"/>
              <a:gd name="connsiteY137" fmla="*/ 325131 h 1145628"/>
              <a:gd name="connsiteX138" fmla="*/ 1076271 w 1112478"/>
              <a:gd name="connsiteY138" fmla="*/ 301508 h 1145628"/>
              <a:gd name="connsiteX139" fmla="*/ 1065779 w 1112478"/>
              <a:gd name="connsiteY139" fmla="*/ 291883 h 1145628"/>
              <a:gd name="connsiteX140" fmla="*/ 985336 w 1112478"/>
              <a:gd name="connsiteY140" fmla="*/ 592865 h 1145628"/>
              <a:gd name="connsiteX141" fmla="*/ 1005447 w 1112478"/>
              <a:gd name="connsiteY141" fmla="*/ 591990 h 1145628"/>
              <a:gd name="connsiteX142" fmla="*/ 1006321 w 1112478"/>
              <a:gd name="connsiteY142" fmla="*/ 591990 h 1145628"/>
              <a:gd name="connsiteX143" fmla="*/ 987959 w 1112478"/>
              <a:gd name="connsiteY143" fmla="*/ 661986 h 1145628"/>
              <a:gd name="connsiteX144" fmla="*/ 987085 w 1112478"/>
              <a:gd name="connsiteY144" fmla="*/ 661111 h 1145628"/>
              <a:gd name="connsiteX145" fmla="*/ 969597 w 1112478"/>
              <a:gd name="connsiteY145" fmla="*/ 650612 h 1145628"/>
              <a:gd name="connsiteX146" fmla="*/ 897024 w 1112478"/>
              <a:gd name="connsiteY146" fmla="*/ 921845 h 1145628"/>
              <a:gd name="connsiteX147" fmla="*/ 889155 w 1112478"/>
              <a:gd name="connsiteY147" fmla="*/ 950719 h 1145628"/>
              <a:gd name="connsiteX148" fmla="*/ 887406 w 1112478"/>
              <a:gd name="connsiteY148" fmla="*/ 955968 h 1145628"/>
              <a:gd name="connsiteX149" fmla="*/ 807838 w 1112478"/>
              <a:gd name="connsiteY149" fmla="*/ 1079336 h 1145628"/>
              <a:gd name="connsiteX150" fmla="*/ 785978 w 1112478"/>
              <a:gd name="connsiteY150" fmla="*/ 1091585 h 1145628"/>
              <a:gd name="connsiteX151" fmla="*/ 778983 w 1112478"/>
              <a:gd name="connsiteY151" fmla="*/ 1091585 h 1145628"/>
              <a:gd name="connsiteX152" fmla="*/ 758873 w 1112478"/>
              <a:gd name="connsiteY152" fmla="*/ 1066212 h 1145628"/>
              <a:gd name="connsiteX153" fmla="*/ 752752 w 1112478"/>
              <a:gd name="connsiteY153" fmla="*/ 920096 h 1145628"/>
              <a:gd name="connsiteX154" fmla="*/ 752752 w 1112478"/>
              <a:gd name="connsiteY154" fmla="*/ 914846 h 1145628"/>
              <a:gd name="connsiteX155" fmla="*/ 757124 w 1112478"/>
              <a:gd name="connsiteY155" fmla="*/ 899972 h 1145628"/>
              <a:gd name="connsiteX156" fmla="*/ 761496 w 1112478"/>
              <a:gd name="connsiteY156" fmla="*/ 885098 h 1145628"/>
              <a:gd name="connsiteX157" fmla="*/ 767616 w 1112478"/>
              <a:gd name="connsiteY157" fmla="*/ 863224 h 1145628"/>
              <a:gd name="connsiteX158" fmla="*/ 940743 w 1112478"/>
              <a:gd name="connsiteY158" fmla="*/ 217513 h 1145628"/>
              <a:gd name="connsiteX159" fmla="*/ 954733 w 1112478"/>
              <a:gd name="connsiteY159" fmla="*/ 199139 h 1145628"/>
              <a:gd name="connsiteX160" fmla="*/ 978341 w 1112478"/>
              <a:gd name="connsiteY160" fmla="*/ 195639 h 1145628"/>
              <a:gd name="connsiteX161" fmla="*/ 200238 w 1112478"/>
              <a:gd name="connsiteY161" fmla="*/ 176654 h 1145628"/>
              <a:gd name="connsiteX162" fmla="*/ 184498 w 1112478"/>
              <a:gd name="connsiteY162" fmla="*/ 214259 h 1145628"/>
              <a:gd name="connsiteX163" fmla="*/ 185373 w 1112478"/>
              <a:gd name="connsiteY163" fmla="*/ 215134 h 1145628"/>
              <a:gd name="connsiteX164" fmla="*/ 494036 w 1112478"/>
              <a:gd name="connsiteY164" fmla="*/ 215134 h 1145628"/>
              <a:gd name="connsiteX165" fmla="*/ 509775 w 1112478"/>
              <a:gd name="connsiteY165" fmla="*/ 208137 h 1145628"/>
              <a:gd name="connsiteX166" fmla="*/ 494036 w 1112478"/>
              <a:gd name="connsiteY166" fmla="*/ 214259 h 1145628"/>
              <a:gd name="connsiteX167" fmla="*/ 479171 w 1112478"/>
              <a:gd name="connsiteY167" fmla="*/ 176654 h 1145628"/>
              <a:gd name="connsiteX168" fmla="*/ 70826 w 1112478"/>
              <a:gd name="connsiteY168" fmla="*/ 140798 h 1145628"/>
              <a:gd name="connsiteX169" fmla="*/ 32353 w 1112478"/>
              <a:gd name="connsiteY169" fmla="*/ 178403 h 1145628"/>
              <a:gd name="connsiteX170" fmla="*/ 32353 w 1112478"/>
              <a:gd name="connsiteY170" fmla="*/ 1075666 h 1145628"/>
              <a:gd name="connsiteX171" fmla="*/ 70826 w 1112478"/>
              <a:gd name="connsiteY171" fmla="*/ 1113271 h 1145628"/>
              <a:gd name="connsiteX172" fmla="*/ 607708 w 1112478"/>
              <a:gd name="connsiteY172" fmla="*/ 1113271 h 1145628"/>
              <a:gd name="connsiteX173" fmla="*/ 646182 w 1112478"/>
              <a:gd name="connsiteY173" fmla="*/ 1075666 h 1145628"/>
              <a:gd name="connsiteX174" fmla="*/ 646182 w 1112478"/>
              <a:gd name="connsiteY174" fmla="*/ 178403 h 1145628"/>
              <a:gd name="connsiteX175" fmla="*/ 607708 w 1112478"/>
              <a:gd name="connsiteY175" fmla="*/ 140798 h 1145628"/>
              <a:gd name="connsiteX176" fmla="*/ 584864 w 1112478"/>
              <a:gd name="connsiteY176" fmla="*/ 140798 h 1145628"/>
              <a:gd name="connsiteX177" fmla="*/ 500157 w 1112478"/>
              <a:gd name="connsiteY177" fmla="*/ 140798 h 1145628"/>
              <a:gd name="connsiteX178" fmla="*/ 515896 w 1112478"/>
              <a:gd name="connsiteY178" fmla="*/ 179277 h 1145628"/>
              <a:gd name="connsiteX179" fmla="*/ 552621 w 1112478"/>
              <a:gd name="connsiteY179" fmla="*/ 179277 h 1145628"/>
              <a:gd name="connsiteX180" fmla="*/ 557699 w 1112478"/>
              <a:gd name="connsiteY180" fmla="*/ 180317 h 1145628"/>
              <a:gd name="connsiteX181" fmla="*/ 573634 w 1112478"/>
              <a:gd name="connsiteY181" fmla="*/ 183582 h 1145628"/>
              <a:gd name="connsiteX182" fmla="*/ 606834 w 1112478"/>
              <a:gd name="connsiteY182" fmla="*/ 234373 h 1145628"/>
              <a:gd name="connsiteX183" fmla="*/ 606834 w 1112478"/>
              <a:gd name="connsiteY183" fmla="*/ 1018822 h 1145628"/>
              <a:gd name="connsiteX184" fmla="*/ 552621 w 1112478"/>
              <a:gd name="connsiteY184" fmla="*/ 1073043 h 1145628"/>
              <a:gd name="connsiteX185" fmla="*/ 126788 w 1112478"/>
              <a:gd name="connsiteY185" fmla="*/ 1073043 h 1145628"/>
              <a:gd name="connsiteX186" fmla="*/ 71701 w 1112478"/>
              <a:gd name="connsiteY186" fmla="*/ 1018822 h 1145628"/>
              <a:gd name="connsiteX187" fmla="*/ 71701 w 1112478"/>
              <a:gd name="connsiteY187" fmla="*/ 234373 h 1145628"/>
              <a:gd name="connsiteX188" fmla="*/ 126788 w 1112478"/>
              <a:gd name="connsiteY188" fmla="*/ 179277 h 1145628"/>
              <a:gd name="connsiteX189" fmla="*/ 163513 w 1112478"/>
              <a:gd name="connsiteY189" fmla="*/ 179277 h 1145628"/>
              <a:gd name="connsiteX190" fmla="*/ 178378 w 1112478"/>
              <a:gd name="connsiteY190" fmla="*/ 140798 h 1145628"/>
              <a:gd name="connsiteX191" fmla="*/ 342645 w 1112478"/>
              <a:gd name="connsiteY191" fmla="*/ 69485 h 1145628"/>
              <a:gd name="connsiteX192" fmla="*/ 361947 w 1112478"/>
              <a:gd name="connsiteY192" fmla="*/ 88786 h 1145628"/>
              <a:gd name="connsiteX193" fmla="*/ 342645 w 1112478"/>
              <a:gd name="connsiteY193" fmla="*/ 107169 h 1145628"/>
              <a:gd name="connsiteX194" fmla="*/ 324263 w 1112478"/>
              <a:gd name="connsiteY194" fmla="*/ 88786 h 1145628"/>
              <a:gd name="connsiteX195" fmla="*/ 342645 w 1112478"/>
              <a:gd name="connsiteY195" fmla="*/ 69485 h 1145628"/>
              <a:gd name="connsiteX196" fmla="*/ 212479 w 1112478"/>
              <a:gd name="connsiteY196" fmla="*/ 32357 h 1145628"/>
              <a:gd name="connsiteX197" fmla="*/ 212479 w 1112478"/>
              <a:gd name="connsiteY197" fmla="*/ 143422 h 1145628"/>
              <a:gd name="connsiteX198" fmla="*/ 466055 w 1112478"/>
              <a:gd name="connsiteY198" fmla="*/ 143422 h 1145628"/>
              <a:gd name="connsiteX199" fmla="*/ 466055 w 1112478"/>
              <a:gd name="connsiteY199" fmla="*/ 32357 h 1145628"/>
              <a:gd name="connsiteX200" fmla="*/ 210730 w 1112478"/>
              <a:gd name="connsiteY200" fmla="*/ 0 h 1145628"/>
              <a:gd name="connsiteX201" fmla="*/ 467804 w 1112478"/>
              <a:gd name="connsiteY201" fmla="*/ 0 h 1145628"/>
              <a:gd name="connsiteX202" fmla="*/ 499283 w 1112478"/>
              <a:gd name="connsiteY202" fmla="*/ 30608 h 1145628"/>
              <a:gd name="connsiteX203" fmla="*/ 499283 w 1112478"/>
              <a:gd name="connsiteY203" fmla="*/ 107566 h 1145628"/>
              <a:gd name="connsiteX204" fmla="*/ 607708 w 1112478"/>
              <a:gd name="connsiteY204" fmla="*/ 107566 h 1145628"/>
              <a:gd name="connsiteX205" fmla="*/ 678535 w 1112478"/>
              <a:gd name="connsiteY205" fmla="*/ 178403 h 1145628"/>
              <a:gd name="connsiteX206" fmla="*/ 678535 w 1112478"/>
              <a:gd name="connsiteY206" fmla="*/ 1075666 h 1145628"/>
              <a:gd name="connsiteX207" fmla="*/ 607708 w 1112478"/>
              <a:gd name="connsiteY207" fmla="*/ 1145628 h 1145628"/>
              <a:gd name="connsiteX208" fmla="*/ 70826 w 1112478"/>
              <a:gd name="connsiteY208" fmla="*/ 1145628 h 1145628"/>
              <a:gd name="connsiteX209" fmla="*/ 0 w 1112478"/>
              <a:gd name="connsiteY209" fmla="*/ 1075666 h 1145628"/>
              <a:gd name="connsiteX210" fmla="*/ 0 w 1112478"/>
              <a:gd name="connsiteY210" fmla="*/ 178403 h 1145628"/>
              <a:gd name="connsiteX211" fmla="*/ 70826 w 1112478"/>
              <a:gd name="connsiteY211" fmla="*/ 107566 h 1145628"/>
              <a:gd name="connsiteX212" fmla="*/ 179252 w 1112478"/>
              <a:gd name="connsiteY212" fmla="*/ 107566 h 1145628"/>
              <a:gd name="connsiteX213" fmla="*/ 179252 w 1112478"/>
              <a:gd name="connsiteY213" fmla="*/ 30608 h 1145628"/>
              <a:gd name="connsiteX214" fmla="*/ 210730 w 1112478"/>
              <a:gd name="connsiteY214" fmla="*/ 0 h 114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1112478" h="1145628">
                <a:moveTo>
                  <a:pt x="786853" y="940219"/>
                </a:moveTo>
                <a:lnTo>
                  <a:pt x="791225" y="1045213"/>
                </a:lnTo>
                <a:lnTo>
                  <a:pt x="847185" y="956843"/>
                </a:lnTo>
                <a:close/>
                <a:moveTo>
                  <a:pt x="449578" y="934187"/>
                </a:moveTo>
                <a:lnTo>
                  <a:pt x="519350" y="934187"/>
                </a:lnTo>
                <a:cubicBezTo>
                  <a:pt x="528825" y="934187"/>
                  <a:pt x="535716" y="941502"/>
                  <a:pt x="535716" y="950645"/>
                </a:cubicBezTo>
                <a:cubicBezTo>
                  <a:pt x="535716" y="959788"/>
                  <a:pt x="528825" y="968017"/>
                  <a:pt x="519350" y="968017"/>
                </a:cubicBezTo>
                <a:lnTo>
                  <a:pt x="449578" y="968017"/>
                </a:lnTo>
                <a:cubicBezTo>
                  <a:pt x="440103" y="968017"/>
                  <a:pt x="432351" y="959788"/>
                  <a:pt x="432351" y="950645"/>
                </a:cubicBezTo>
                <a:cubicBezTo>
                  <a:pt x="432351" y="941502"/>
                  <a:pt x="440103" y="934187"/>
                  <a:pt x="449578" y="934187"/>
                </a:cubicBezTo>
                <a:close/>
                <a:moveTo>
                  <a:pt x="163193" y="934187"/>
                </a:moveTo>
                <a:lnTo>
                  <a:pt x="337774" y="934187"/>
                </a:lnTo>
                <a:cubicBezTo>
                  <a:pt x="347328" y="934187"/>
                  <a:pt x="354276" y="941502"/>
                  <a:pt x="354276" y="950645"/>
                </a:cubicBezTo>
                <a:cubicBezTo>
                  <a:pt x="354276" y="959788"/>
                  <a:pt x="347328" y="968017"/>
                  <a:pt x="337774" y="968017"/>
                </a:cubicBezTo>
                <a:lnTo>
                  <a:pt x="163193" y="968017"/>
                </a:lnTo>
                <a:cubicBezTo>
                  <a:pt x="154507" y="968017"/>
                  <a:pt x="146690" y="959788"/>
                  <a:pt x="146690" y="950645"/>
                </a:cubicBezTo>
                <a:cubicBezTo>
                  <a:pt x="146690" y="941502"/>
                  <a:pt x="154507" y="934187"/>
                  <a:pt x="163193" y="934187"/>
                </a:cubicBezTo>
                <a:close/>
                <a:moveTo>
                  <a:pt x="339990" y="826100"/>
                </a:moveTo>
                <a:lnTo>
                  <a:pt x="519103" y="826100"/>
                </a:lnTo>
                <a:cubicBezTo>
                  <a:pt x="528714" y="826100"/>
                  <a:pt x="535703" y="833415"/>
                  <a:pt x="535703" y="843472"/>
                </a:cubicBezTo>
                <a:cubicBezTo>
                  <a:pt x="535703" y="852615"/>
                  <a:pt x="528714" y="859930"/>
                  <a:pt x="519103" y="859930"/>
                </a:cubicBezTo>
                <a:lnTo>
                  <a:pt x="339990" y="859930"/>
                </a:lnTo>
                <a:cubicBezTo>
                  <a:pt x="331253" y="859930"/>
                  <a:pt x="324263" y="852615"/>
                  <a:pt x="324263" y="843472"/>
                </a:cubicBezTo>
                <a:cubicBezTo>
                  <a:pt x="324263" y="833415"/>
                  <a:pt x="331253" y="826100"/>
                  <a:pt x="339990" y="826100"/>
                </a:cubicBezTo>
                <a:close/>
                <a:moveTo>
                  <a:pt x="339990" y="756615"/>
                </a:moveTo>
                <a:lnTo>
                  <a:pt x="519103" y="756615"/>
                </a:lnTo>
                <a:cubicBezTo>
                  <a:pt x="528714" y="756615"/>
                  <a:pt x="535703" y="764844"/>
                  <a:pt x="535703" y="773073"/>
                </a:cubicBezTo>
                <a:cubicBezTo>
                  <a:pt x="535703" y="783130"/>
                  <a:pt x="528714" y="790445"/>
                  <a:pt x="519103" y="790445"/>
                </a:cubicBezTo>
                <a:lnTo>
                  <a:pt x="339990" y="790445"/>
                </a:lnTo>
                <a:cubicBezTo>
                  <a:pt x="331253" y="790445"/>
                  <a:pt x="324263" y="783130"/>
                  <a:pt x="324263" y="773073"/>
                </a:cubicBezTo>
                <a:cubicBezTo>
                  <a:pt x="324263" y="764844"/>
                  <a:pt x="331253" y="756615"/>
                  <a:pt x="339990" y="756615"/>
                </a:cubicBezTo>
                <a:close/>
                <a:moveTo>
                  <a:pt x="179565" y="754307"/>
                </a:moveTo>
                <a:cubicBezTo>
                  <a:pt x="183705" y="754307"/>
                  <a:pt x="187846" y="755857"/>
                  <a:pt x="190896" y="758958"/>
                </a:cubicBezTo>
                <a:lnTo>
                  <a:pt x="215303" y="783765"/>
                </a:lnTo>
                <a:lnTo>
                  <a:pt x="239710" y="758958"/>
                </a:lnTo>
                <a:cubicBezTo>
                  <a:pt x="245812" y="752756"/>
                  <a:pt x="256272" y="752756"/>
                  <a:pt x="262374" y="758958"/>
                </a:cubicBezTo>
                <a:cubicBezTo>
                  <a:pt x="269347" y="766046"/>
                  <a:pt x="269347" y="776677"/>
                  <a:pt x="262374" y="782879"/>
                </a:cubicBezTo>
                <a:lnTo>
                  <a:pt x="237967" y="807686"/>
                </a:lnTo>
                <a:lnTo>
                  <a:pt x="262374" y="832493"/>
                </a:lnTo>
                <a:cubicBezTo>
                  <a:pt x="269347" y="838695"/>
                  <a:pt x="269347" y="849327"/>
                  <a:pt x="262374" y="855528"/>
                </a:cubicBezTo>
                <a:cubicBezTo>
                  <a:pt x="259759" y="859072"/>
                  <a:pt x="255400" y="859958"/>
                  <a:pt x="251042" y="859958"/>
                </a:cubicBezTo>
                <a:cubicBezTo>
                  <a:pt x="247555" y="859958"/>
                  <a:pt x="243197" y="859072"/>
                  <a:pt x="239710" y="855528"/>
                </a:cubicBezTo>
                <a:lnTo>
                  <a:pt x="215303" y="830721"/>
                </a:lnTo>
                <a:lnTo>
                  <a:pt x="190896" y="855528"/>
                </a:lnTo>
                <a:cubicBezTo>
                  <a:pt x="188281" y="859072"/>
                  <a:pt x="183923" y="859958"/>
                  <a:pt x="179565" y="859958"/>
                </a:cubicBezTo>
                <a:cubicBezTo>
                  <a:pt x="175206" y="859958"/>
                  <a:pt x="171719" y="859072"/>
                  <a:pt x="168233" y="855528"/>
                </a:cubicBezTo>
                <a:cubicBezTo>
                  <a:pt x="162131" y="849327"/>
                  <a:pt x="162131" y="838695"/>
                  <a:pt x="168233" y="832493"/>
                </a:cubicBezTo>
                <a:lnTo>
                  <a:pt x="192640" y="807686"/>
                </a:lnTo>
                <a:lnTo>
                  <a:pt x="168233" y="782879"/>
                </a:lnTo>
                <a:cubicBezTo>
                  <a:pt x="162131" y="776677"/>
                  <a:pt x="162131" y="766046"/>
                  <a:pt x="168233" y="758958"/>
                </a:cubicBezTo>
                <a:cubicBezTo>
                  <a:pt x="171284" y="755857"/>
                  <a:pt x="175424" y="754307"/>
                  <a:pt x="179565" y="754307"/>
                </a:cubicBezTo>
                <a:close/>
                <a:moveTo>
                  <a:pt x="339990" y="613786"/>
                </a:moveTo>
                <a:lnTo>
                  <a:pt x="519103" y="613786"/>
                </a:lnTo>
                <a:cubicBezTo>
                  <a:pt x="528714" y="613786"/>
                  <a:pt x="535703" y="621100"/>
                  <a:pt x="535703" y="631157"/>
                </a:cubicBezTo>
                <a:cubicBezTo>
                  <a:pt x="535703" y="640299"/>
                  <a:pt x="528714" y="647613"/>
                  <a:pt x="519103" y="647613"/>
                </a:cubicBezTo>
                <a:lnTo>
                  <a:pt x="339990" y="647613"/>
                </a:lnTo>
                <a:cubicBezTo>
                  <a:pt x="331253" y="647613"/>
                  <a:pt x="324263" y="640299"/>
                  <a:pt x="324263" y="631157"/>
                </a:cubicBezTo>
                <a:cubicBezTo>
                  <a:pt x="324263" y="621100"/>
                  <a:pt x="331253" y="613786"/>
                  <a:pt x="339990" y="613786"/>
                </a:cubicBezTo>
                <a:close/>
                <a:moveTo>
                  <a:pt x="267482" y="541990"/>
                </a:moveTo>
                <a:cubicBezTo>
                  <a:pt x="271593" y="541990"/>
                  <a:pt x="275705" y="543540"/>
                  <a:pt x="278735" y="546641"/>
                </a:cubicBezTo>
                <a:cubicBezTo>
                  <a:pt x="284794" y="553729"/>
                  <a:pt x="284794" y="563474"/>
                  <a:pt x="278735" y="570562"/>
                </a:cubicBezTo>
                <a:lnTo>
                  <a:pt x="207752" y="643211"/>
                </a:lnTo>
                <a:cubicBezTo>
                  <a:pt x="205155" y="645869"/>
                  <a:pt x="200827" y="647641"/>
                  <a:pt x="195633" y="647641"/>
                </a:cubicBezTo>
                <a:cubicBezTo>
                  <a:pt x="191305" y="647641"/>
                  <a:pt x="186977" y="644983"/>
                  <a:pt x="183514" y="642325"/>
                </a:cubicBezTo>
                <a:lnTo>
                  <a:pt x="148888" y="601571"/>
                </a:lnTo>
                <a:cubicBezTo>
                  <a:pt x="142829" y="594483"/>
                  <a:pt x="143695" y="583852"/>
                  <a:pt x="149754" y="577650"/>
                </a:cubicBezTo>
                <a:cubicBezTo>
                  <a:pt x="156679" y="571448"/>
                  <a:pt x="167067" y="572334"/>
                  <a:pt x="172261" y="579422"/>
                </a:cubicBezTo>
                <a:lnTo>
                  <a:pt x="196499" y="606887"/>
                </a:lnTo>
                <a:lnTo>
                  <a:pt x="256228" y="546641"/>
                </a:lnTo>
                <a:cubicBezTo>
                  <a:pt x="259258" y="543540"/>
                  <a:pt x="263370" y="541990"/>
                  <a:pt x="267482" y="541990"/>
                </a:cubicBezTo>
                <a:close/>
                <a:moveTo>
                  <a:pt x="339990" y="540439"/>
                </a:moveTo>
                <a:lnTo>
                  <a:pt x="519103" y="540439"/>
                </a:lnTo>
                <a:cubicBezTo>
                  <a:pt x="528714" y="540439"/>
                  <a:pt x="535703" y="547754"/>
                  <a:pt x="535703" y="556897"/>
                </a:cubicBezTo>
                <a:cubicBezTo>
                  <a:pt x="535703" y="566040"/>
                  <a:pt x="528714" y="574269"/>
                  <a:pt x="519103" y="574269"/>
                </a:cubicBezTo>
                <a:lnTo>
                  <a:pt x="339990" y="574269"/>
                </a:lnTo>
                <a:cubicBezTo>
                  <a:pt x="331253" y="574269"/>
                  <a:pt x="324263" y="566040"/>
                  <a:pt x="324263" y="556897"/>
                </a:cubicBezTo>
                <a:cubicBezTo>
                  <a:pt x="324263" y="547754"/>
                  <a:pt x="331253" y="540439"/>
                  <a:pt x="339990" y="540439"/>
                </a:cubicBezTo>
                <a:close/>
                <a:moveTo>
                  <a:pt x="905768" y="470373"/>
                </a:moveTo>
                <a:lnTo>
                  <a:pt x="795596" y="882473"/>
                </a:lnTo>
                <a:lnTo>
                  <a:pt x="788601" y="907846"/>
                </a:lnTo>
                <a:lnTo>
                  <a:pt x="862049" y="927095"/>
                </a:lnTo>
                <a:lnTo>
                  <a:pt x="869044" y="901722"/>
                </a:lnTo>
                <a:lnTo>
                  <a:pt x="871667" y="890347"/>
                </a:lnTo>
                <a:lnTo>
                  <a:pt x="978341" y="489621"/>
                </a:lnTo>
                <a:close/>
                <a:moveTo>
                  <a:pt x="339990" y="397610"/>
                </a:moveTo>
                <a:lnTo>
                  <a:pt x="519103" y="397610"/>
                </a:lnTo>
                <a:cubicBezTo>
                  <a:pt x="528714" y="397610"/>
                  <a:pt x="535703" y="405627"/>
                  <a:pt x="535703" y="415426"/>
                </a:cubicBezTo>
                <a:cubicBezTo>
                  <a:pt x="535703" y="423443"/>
                  <a:pt x="528714" y="431460"/>
                  <a:pt x="519103" y="431460"/>
                </a:cubicBezTo>
                <a:lnTo>
                  <a:pt x="339990" y="431460"/>
                </a:lnTo>
                <a:cubicBezTo>
                  <a:pt x="331253" y="431460"/>
                  <a:pt x="324263" y="423443"/>
                  <a:pt x="324263" y="415426"/>
                </a:cubicBezTo>
                <a:cubicBezTo>
                  <a:pt x="324263" y="405627"/>
                  <a:pt x="331253" y="397610"/>
                  <a:pt x="339990" y="397610"/>
                </a:cubicBezTo>
                <a:close/>
                <a:moveTo>
                  <a:pt x="267482" y="325815"/>
                </a:moveTo>
                <a:cubicBezTo>
                  <a:pt x="271593" y="325815"/>
                  <a:pt x="275705" y="327365"/>
                  <a:pt x="278735" y="330466"/>
                </a:cubicBezTo>
                <a:cubicBezTo>
                  <a:pt x="284794" y="336668"/>
                  <a:pt x="284794" y="347299"/>
                  <a:pt x="278735" y="353501"/>
                </a:cubicBezTo>
                <a:lnTo>
                  <a:pt x="207752" y="427036"/>
                </a:lnTo>
                <a:cubicBezTo>
                  <a:pt x="205155" y="429694"/>
                  <a:pt x="200827" y="431466"/>
                  <a:pt x="195633" y="431466"/>
                </a:cubicBezTo>
                <a:cubicBezTo>
                  <a:pt x="191305" y="431466"/>
                  <a:pt x="186977" y="428808"/>
                  <a:pt x="183514" y="425265"/>
                </a:cubicBezTo>
                <a:lnTo>
                  <a:pt x="148888" y="384510"/>
                </a:lnTo>
                <a:cubicBezTo>
                  <a:pt x="142829" y="378308"/>
                  <a:pt x="143695" y="367677"/>
                  <a:pt x="149754" y="361475"/>
                </a:cubicBezTo>
                <a:cubicBezTo>
                  <a:pt x="156679" y="355273"/>
                  <a:pt x="167067" y="356159"/>
                  <a:pt x="172261" y="362361"/>
                </a:cubicBezTo>
                <a:lnTo>
                  <a:pt x="196499" y="390712"/>
                </a:lnTo>
                <a:lnTo>
                  <a:pt x="256228" y="330466"/>
                </a:lnTo>
                <a:cubicBezTo>
                  <a:pt x="259258" y="327365"/>
                  <a:pt x="263370" y="325815"/>
                  <a:pt x="267482" y="325815"/>
                </a:cubicBezTo>
                <a:close/>
                <a:moveTo>
                  <a:pt x="339990" y="324264"/>
                </a:moveTo>
                <a:lnTo>
                  <a:pt x="519103" y="324264"/>
                </a:lnTo>
                <a:cubicBezTo>
                  <a:pt x="528714" y="324264"/>
                  <a:pt x="535703" y="331391"/>
                  <a:pt x="535703" y="341191"/>
                </a:cubicBezTo>
                <a:cubicBezTo>
                  <a:pt x="535703" y="350100"/>
                  <a:pt x="528714" y="358117"/>
                  <a:pt x="519103" y="358117"/>
                </a:cubicBezTo>
                <a:lnTo>
                  <a:pt x="339990" y="358117"/>
                </a:lnTo>
                <a:cubicBezTo>
                  <a:pt x="331253" y="358117"/>
                  <a:pt x="324263" y="350100"/>
                  <a:pt x="324263" y="341191"/>
                </a:cubicBezTo>
                <a:cubicBezTo>
                  <a:pt x="324263" y="331391"/>
                  <a:pt x="331253" y="324264"/>
                  <a:pt x="339990" y="324264"/>
                </a:cubicBezTo>
                <a:close/>
                <a:moveTo>
                  <a:pt x="971346" y="228012"/>
                </a:moveTo>
                <a:lnTo>
                  <a:pt x="914512" y="438874"/>
                </a:lnTo>
                <a:lnTo>
                  <a:pt x="987085" y="458123"/>
                </a:lnTo>
                <a:lnTo>
                  <a:pt x="1043919" y="247261"/>
                </a:lnTo>
                <a:close/>
                <a:moveTo>
                  <a:pt x="126788" y="211635"/>
                </a:moveTo>
                <a:cubicBezTo>
                  <a:pt x="113672" y="211635"/>
                  <a:pt x="104054" y="222130"/>
                  <a:pt x="104054" y="234373"/>
                </a:cubicBezTo>
                <a:lnTo>
                  <a:pt x="104054" y="1018822"/>
                </a:lnTo>
                <a:cubicBezTo>
                  <a:pt x="104054" y="1031066"/>
                  <a:pt x="113672" y="1040686"/>
                  <a:pt x="126788" y="1040686"/>
                </a:cubicBezTo>
                <a:lnTo>
                  <a:pt x="552621" y="1040686"/>
                </a:lnTo>
                <a:cubicBezTo>
                  <a:pt x="564863" y="1040686"/>
                  <a:pt x="574481" y="1031066"/>
                  <a:pt x="574481" y="1018822"/>
                </a:cubicBezTo>
                <a:lnTo>
                  <a:pt x="574481" y="234373"/>
                </a:lnTo>
                <a:cubicBezTo>
                  <a:pt x="574481" y="222130"/>
                  <a:pt x="564863" y="211635"/>
                  <a:pt x="552621" y="211635"/>
                </a:cubicBezTo>
                <a:lnTo>
                  <a:pt x="536172" y="211635"/>
                </a:lnTo>
                <a:lnTo>
                  <a:pt x="527263" y="211635"/>
                </a:lnTo>
                <a:cubicBezTo>
                  <a:pt x="527263" y="219506"/>
                  <a:pt x="525515" y="226502"/>
                  <a:pt x="521143" y="233499"/>
                </a:cubicBezTo>
                <a:cubicBezTo>
                  <a:pt x="515022" y="242244"/>
                  <a:pt x="504529" y="247491"/>
                  <a:pt x="494036" y="247491"/>
                </a:cubicBezTo>
                <a:lnTo>
                  <a:pt x="185373" y="247491"/>
                </a:lnTo>
                <a:cubicBezTo>
                  <a:pt x="174006" y="247491"/>
                  <a:pt x="163513" y="242244"/>
                  <a:pt x="157392" y="233499"/>
                </a:cubicBezTo>
                <a:cubicBezTo>
                  <a:pt x="153020" y="226502"/>
                  <a:pt x="151271" y="219506"/>
                  <a:pt x="152146" y="211635"/>
                </a:cubicBezTo>
                <a:close/>
                <a:moveTo>
                  <a:pt x="978341" y="195639"/>
                </a:moveTo>
                <a:lnTo>
                  <a:pt x="1053537" y="215763"/>
                </a:lnTo>
                <a:cubicBezTo>
                  <a:pt x="1070150" y="220138"/>
                  <a:pt x="1080643" y="237637"/>
                  <a:pt x="1076271" y="254261"/>
                </a:cubicBezTo>
                <a:lnTo>
                  <a:pt x="1074522" y="259510"/>
                </a:lnTo>
                <a:cubicBezTo>
                  <a:pt x="1086764" y="264760"/>
                  <a:pt x="1097256" y="273509"/>
                  <a:pt x="1104251" y="285759"/>
                </a:cubicBezTo>
                <a:cubicBezTo>
                  <a:pt x="1112121" y="300633"/>
                  <a:pt x="1114744" y="316382"/>
                  <a:pt x="1110372" y="333881"/>
                </a:cubicBezTo>
                <a:lnTo>
                  <a:pt x="1020311" y="669861"/>
                </a:lnTo>
                <a:lnTo>
                  <a:pt x="987959" y="661986"/>
                </a:lnTo>
                <a:lnTo>
                  <a:pt x="1078894" y="325131"/>
                </a:lnTo>
                <a:cubicBezTo>
                  <a:pt x="1080643" y="316382"/>
                  <a:pt x="1079769" y="309382"/>
                  <a:pt x="1076271" y="301508"/>
                </a:cubicBezTo>
                <a:cubicBezTo>
                  <a:pt x="1072774" y="298008"/>
                  <a:pt x="1070150" y="294508"/>
                  <a:pt x="1065779" y="291883"/>
                </a:cubicBezTo>
                <a:lnTo>
                  <a:pt x="985336" y="592865"/>
                </a:lnTo>
                <a:cubicBezTo>
                  <a:pt x="991457" y="590240"/>
                  <a:pt x="998452" y="590240"/>
                  <a:pt x="1005447" y="591990"/>
                </a:cubicBezTo>
                <a:lnTo>
                  <a:pt x="1006321" y="591990"/>
                </a:lnTo>
                <a:lnTo>
                  <a:pt x="987959" y="661986"/>
                </a:lnTo>
                <a:lnTo>
                  <a:pt x="987085" y="661111"/>
                </a:lnTo>
                <a:cubicBezTo>
                  <a:pt x="980090" y="659361"/>
                  <a:pt x="973969" y="655861"/>
                  <a:pt x="969597" y="650612"/>
                </a:cubicBezTo>
                <a:lnTo>
                  <a:pt x="897024" y="921845"/>
                </a:lnTo>
                <a:lnTo>
                  <a:pt x="889155" y="950719"/>
                </a:lnTo>
                <a:cubicBezTo>
                  <a:pt x="888280" y="952469"/>
                  <a:pt x="887406" y="954219"/>
                  <a:pt x="887406" y="955968"/>
                </a:cubicBezTo>
                <a:lnTo>
                  <a:pt x="807838" y="1079336"/>
                </a:lnTo>
                <a:cubicBezTo>
                  <a:pt x="803466" y="1087210"/>
                  <a:pt x="794722" y="1091585"/>
                  <a:pt x="785978" y="1091585"/>
                </a:cubicBezTo>
                <a:cubicBezTo>
                  <a:pt x="783355" y="1091585"/>
                  <a:pt x="781606" y="1091585"/>
                  <a:pt x="778983" y="1091585"/>
                </a:cubicBezTo>
                <a:cubicBezTo>
                  <a:pt x="767616" y="1088085"/>
                  <a:pt x="759747" y="1078461"/>
                  <a:pt x="758873" y="1066212"/>
                </a:cubicBezTo>
                <a:lnTo>
                  <a:pt x="752752" y="920096"/>
                </a:lnTo>
                <a:cubicBezTo>
                  <a:pt x="752752" y="917471"/>
                  <a:pt x="752752" y="915721"/>
                  <a:pt x="752752" y="914846"/>
                </a:cubicBezTo>
                <a:lnTo>
                  <a:pt x="757124" y="899972"/>
                </a:lnTo>
                <a:lnTo>
                  <a:pt x="761496" y="885098"/>
                </a:lnTo>
                <a:lnTo>
                  <a:pt x="767616" y="863224"/>
                </a:lnTo>
                <a:lnTo>
                  <a:pt x="940743" y="217513"/>
                </a:lnTo>
                <a:cubicBezTo>
                  <a:pt x="941617" y="209638"/>
                  <a:pt x="946863" y="202639"/>
                  <a:pt x="954733" y="199139"/>
                </a:cubicBezTo>
                <a:cubicBezTo>
                  <a:pt x="961728" y="194764"/>
                  <a:pt x="970472" y="193014"/>
                  <a:pt x="978341" y="195639"/>
                </a:cubicBezTo>
                <a:close/>
                <a:moveTo>
                  <a:pt x="200238" y="176654"/>
                </a:moveTo>
                <a:lnTo>
                  <a:pt x="184498" y="214259"/>
                </a:lnTo>
                <a:lnTo>
                  <a:pt x="185373" y="215134"/>
                </a:lnTo>
                <a:lnTo>
                  <a:pt x="494036" y="215134"/>
                </a:lnTo>
                <a:lnTo>
                  <a:pt x="509775" y="208137"/>
                </a:lnTo>
                <a:lnTo>
                  <a:pt x="494036" y="214259"/>
                </a:lnTo>
                <a:lnTo>
                  <a:pt x="479171" y="176654"/>
                </a:lnTo>
                <a:close/>
                <a:moveTo>
                  <a:pt x="70826" y="140798"/>
                </a:moveTo>
                <a:cubicBezTo>
                  <a:pt x="48966" y="140798"/>
                  <a:pt x="32353" y="157414"/>
                  <a:pt x="32353" y="178403"/>
                </a:cubicBezTo>
                <a:lnTo>
                  <a:pt x="32353" y="1075666"/>
                </a:lnTo>
                <a:cubicBezTo>
                  <a:pt x="32353" y="1095780"/>
                  <a:pt x="48966" y="1113271"/>
                  <a:pt x="70826" y="1113271"/>
                </a:cubicBezTo>
                <a:lnTo>
                  <a:pt x="607708" y="1113271"/>
                </a:lnTo>
                <a:cubicBezTo>
                  <a:pt x="629568" y="1113271"/>
                  <a:pt x="646182" y="1095780"/>
                  <a:pt x="646182" y="1075666"/>
                </a:cubicBezTo>
                <a:lnTo>
                  <a:pt x="646182" y="178403"/>
                </a:lnTo>
                <a:cubicBezTo>
                  <a:pt x="646182" y="157414"/>
                  <a:pt x="629568" y="140798"/>
                  <a:pt x="607708" y="140798"/>
                </a:cubicBezTo>
                <a:lnTo>
                  <a:pt x="584864" y="140798"/>
                </a:lnTo>
                <a:lnTo>
                  <a:pt x="500157" y="140798"/>
                </a:lnTo>
                <a:lnTo>
                  <a:pt x="515896" y="179277"/>
                </a:lnTo>
                <a:lnTo>
                  <a:pt x="552621" y="179277"/>
                </a:lnTo>
                <a:lnTo>
                  <a:pt x="557699" y="180317"/>
                </a:lnTo>
                <a:lnTo>
                  <a:pt x="573634" y="183582"/>
                </a:lnTo>
                <a:cubicBezTo>
                  <a:pt x="593062" y="191903"/>
                  <a:pt x="606834" y="211417"/>
                  <a:pt x="606834" y="234373"/>
                </a:cubicBezTo>
                <a:lnTo>
                  <a:pt x="606834" y="1018822"/>
                </a:lnTo>
                <a:cubicBezTo>
                  <a:pt x="606834" y="1049431"/>
                  <a:pt x="582351" y="1073043"/>
                  <a:pt x="552621" y="1073043"/>
                </a:cubicBezTo>
                <a:lnTo>
                  <a:pt x="126788" y="1073043"/>
                </a:lnTo>
                <a:cubicBezTo>
                  <a:pt x="96184" y="1073043"/>
                  <a:pt x="71701" y="1049431"/>
                  <a:pt x="71701" y="1018822"/>
                </a:cubicBezTo>
                <a:lnTo>
                  <a:pt x="71701" y="234373"/>
                </a:lnTo>
                <a:cubicBezTo>
                  <a:pt x="71701" y="203765"/>
                  <a:pt x="96184" y="179277"/>
                  <a:pt x="126788" y="179277"/>
                </a:cubicBezTo>
                <a:lnTo>
                  <a:pt x="163513" y="179277"/>
                </a:lnTo>
                <a:lnTo>
                  <a:pt x="178378" y="140798"/>
                </a:lnTo>
                <a:close/>
                <a:moveTo>
                  <a:pt x="342645" y="69485"/>
                </a:moveTo>
                <a:cubicBezTo>
                  <a:pt x="352756" y="69485"/>
                  <a:pt x="361947" y="77757"/>
                  <a:pt x="361947" y="88786"/>
                </a:cubicBezTo>
                <a:cubicBezTo>
                  <a:pt x="361947" y="98897"/>
                  <a:pt x="352756" y="107169"/>
                  <a:pt x="342645" y="107169"/>
                </a:cubicBezTo>
                <a:cubicBezTo>
                  <a:pt x="332535" y="107169"/>
                  <a:pt x="324263" y="98897"/>
                  <a:pt x="324263" y="88786"/>
                </a:cubicBezTo>
                <a:cubicBezTo>
                  <a:pt x="324263" y="77757"/>
                  <a:pt x="332535" y="69485"/>
                  <a:pt x="342645" y="69485"/>
                </a:cubicBezTo>
                <a:close/>
                <a:moveTo>
                  <a:pt x="212479" y="32357"/>
                </a:moveTo>
                <a:lnTo>
                  <a:pt x="212479" y="143422"/>
                </a:lnTo>
                <a:lnTo>
                  <a:pt x="466055" y="143422"/>
                </a:lnTo>
                <a:lnTo>
                  <a:pt x="466055" y="32357"/>
                </a:lnTo>
                <a:close/>
                <a:moveTo>
                  <a:pt x="210730" y="0"/>
                </a:moveTo>
                <a:lnTo>
                  <a:pt x="467804" y="0"/>
                </a:lnTo>
                <a:cubicBezTo>
                  <a:pt x="485292" y="0"/>
                  <a:pt x="499283" y="13992"/>
                  <a:pt x="499283" y="30608"/>
                </a:cubicBezTo>
                <a:lnTo>
                  <a:pt x="499283" y="107566"/>
                </a:lnTo>
                <a:lnTo>
                  <a:pt x="607708" y="107566"/>
                </a:lnTo>
                <a:cubicBezTo>
                  <a:pt x="647056" y="107566"/>
                  <a:pt x="678535" y="139049"/>
                  <a:pt x="678535" y="178403"/>
                </a:cubicBezTo>
                <a:lnTo>
                  <a:pt x="678535" y="1075666"/>
                </a:lnTo>
                <a:cubicBezTo>
                  <a:pt x="678535" y="1114146"/>
                  <a:pt x="647056" y="1145628"/>
                  <a:pt x="607708" y="1145628"/>
                </a:cubicBezTo>
                <a:lnTo>
                  <a:pt x="70826" y="1145628"/>
                </a:lnTo>
                <a:cubicBezTo>
                  <a:pt x="31478" y="1145628"/>
                  <a:pt x="0" y="1114146"/>
                  <a:pt x="0" y="1075666"/>
                </a:cubicBezTo>
                <a:lnTo>
                  <a:pt x="0" y="178403"/>
                </a:lnTo>
                <a:cubicBezTo>
                  <a:pt x="0" y="139049"/>
                  <a:pt x="31478" y="107566"/>
                  <a:pt x="70826" y="107566"/>
                </a:cubicBezTo>
                <a:lnTo>
                  <a:pt x="179252" y="107566"/>
                </a:lnTo>
                <a:lnTo>
                  <a:pt x="179252" y="30608"/>
                </a:lnTo>
                <a:cubicBezTo>
                  <a:pt x="179252" y="13992"/>
                  <a:pt x="194117" y="0"/>
                  <a:pt x="2107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1" name="Freeform 36">
            <a:extLst>
              <a:ext uri="{FF2B5EF4-FFF2-40B4-BE49-F238E27FC236}">
                <a16:creationId xmlns:a16="http://schemas.microsoft.com/office/drawing/2014/main" id="{B4A39CAD-387A-4700-9E51-F7F686C05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0057" y="9299404"/>
            <a:ext cx="5462291" cy="3671124"/>
          </a:xfrm>
          <a:custGeom>
            <a:avLst/>
            <a:gdLst>
              <a:gd name="T0" fmla="*/ 2087 w 6240"/>
              <a:gd name="T1" fmla="*/ 0 h 4194"/>
              <a:gd name="T2" fmla="*/ 2087 w 6240"/>
              <a:gd name="T3" fmla="*/ 508 h 4194"/>
              <a:gd name="T4" fmla="*/ 914 w 6240"/>
              <a:gd name="T5" fmla="*/ 508 h 4194"/>
              <a:gd name="T6" fmla="*/ 914 w 6240"/>
              <a:gd name="T7" fmla="*/ 508 h 4194"/>
              <a:gd name="T8" fmla="*/ 0 w 6240"/>
              <a:gd name="T9" fmla="*/ 1422 h 4194"/>
              <a:gd name="T10" fmla="*/ 0 w 6240"/>
              <a:gd name="T11" fmla="*/ 3279 h 4194"/>
              <a:gd name="T12" fmla="*/ 0 w 6240"/>
              <a:gd name="T13" fmla="*/ 3279 h 4194"/>
              <a:gd name="T14" fmla="*/ 914 w 6240"/>
              <a:gd name="T15" fmla="*/ 4193 h 4194"/>
              <a:gd name="T16" fmla="*/ 4878 w 6240"/>
              <a:gd name="T17" fmla="*/ 4193 h 4194"/>
              <a:gd name="T18" fmla="*/ 4878 w 6240"/>
              <a:gd name="T19" fmla="*/ 4193 h 4194"/>
              <a:gd name="T20" fmla="*/ 6239 w 6240"/>
              <a:gd name="T21" fmla="*/ 2832 h 4194"/>
              <a:gd name="T22" fmla="*/ 6239 w 6240"/>
              <a:gd name="T23" fmla="*/ 1191 h 4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40" h="4194">
                <a:moveTo>
                  <a:pt x="2087" y="0"/>
                </a:moveTo>
                <a:lnTo>
                  <a:pt x="2087" y="508"/>
                </a:lnTo>
                <a:lnTo>
                  <a:pt x="914" y="508"/>
                </a:lnTo>
                <a:lnTo>
                  <a:pt x="914" y="508"/>
                </a:lnTo>
                <a:cubicBezTo>
                  <a:pt x="410" y="508"/>
                  <a:pt x="0" y="918"/>
                  <a:pt x="0" y="1422"/>
                </a:cubicBezTo>
                <a:lnTo>
                  <a:pt x="0" y="3279"/>
                </a:lnTo>
                <a:lnTo>
                  <a:pt x="0" y="3279"/>
                </a:lnTo>
                <a:cubicBezTo>
                  <a:pt x="0" y="3784"/>
                  <a:pt x="410" y="4193"/>
                  <a:pt x="914" y="4193"/>
                </a:cubicBezTo>
                <a:lnTo>
                  <a:pt x="4878" y="4193"/>
                </a:lnTo>
                <a:lnTo>
                  <a:pt x="4878" y="4193"/>
                </a:lnTo>
                <a:cubicBezTo>
                  <a:pt x="5631" y="4193"/>
                  <a:pt x="6239" y="3584"/>
                  <a:pt x="6239" y="2832"/>
                </a:cubicBezTo>
                <a:lnTo>
                  <a:pt x="6239" y="1191"/>
                </a:lnTo>
              </a:path>
            </a:pathLst>
          </a:cu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2" name="Freeform 37">
            <a:extLst>
              <a:ext uri="{FF2B5EF4-FFF2-40B4-BE49-F238E27FC236}">
                <a16:creationId xmlns:a16="http://schemas.microsoft.com/office/drawing/2014/main" id="{C3F7FD5D-BF36-4629-A907-5493BDB8D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2680" y="10187268"/>
            <a:ext cx="243196" cy="216175"/>
          </a:xfrm>
          <a:custGeom>
            <a:avLst/>
            <a:gdLst>
              <a:gd name="T0" fmla="*/ 137 w 277"/>
              <a:gd name="T1" fmla="*/ 0 h 249"/>
              <a:gd name="T2" fmla="*/ 137 w 277"/>
              <a:gd name="T3" fmla="*/ 0 h 249"/>
              <a:gd name="T4" fmla="*/ 276 w 277"/>
              <a:gd name="T5" fmla="*/ 248 h 249"/>
              <a:gd name="T6" fmla="*/ 137 w 277"/>
              <a:gd name="T7" fmla="*/ 197 h 249"/>
              <a:gd name="T8" fmla="*/ 0 w 277"/>
              <a:gd name="T9" fmla="*/ 248 h 249"/>
              <a:gd name="T10" fmla="*/ 0 w 277"/>
              <a:gd name="T11" fmla="*/ 248 h 249"/>
              <a:gd name="T12" fmla="*/ 137 w 277"/>
              <a:gd name="T13" fmla="*/ 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7" h="249">
                <a:moveTo>
                  <a:pt x="137" y="0"/>
                </a:moveTo>
                <a:lnTo>
                  <a:pt x="137" y="0"/>
                </a:lnTo>
                <a:cubicBezTo>
                  <a:pt x="168" y="82"/>
                  <a:pt x="220" y="184"/>
                  <a:pt x="276" y="248"/>
                </a:cubicBezTo>
                <a:lnTo>
                  <a:pt x="137" y="197"/>
                </a:lnTo>
                <a:lnTo>
                  <a:pt x="0" y="248"/>
                </a:lnTo>
                <a:lnTo>
                  <a:pt x="0" y="248"/>
                </a:lnTo>
                <a:cubicBezTo>
                  <a:pt x="55" y="184"/>
                  <a:pt x="107" y="82"/>
                  <a:pt x="137" y="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3" name="Freeform 38">
            <a:extLst>
              <a:ext uri="{FF2B5EF4-FFF2-40B4-BE49-F238E27FC236}">
                <a16:creationId xmlns:a16="http://schemas.microsoft.com/office/drawing/2014/main" id="{A8573617-A2BB-49B3-A8B5-3B79432FB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4812" y="6987100"/>
            <a:ext cx="2760099" cy="2760097"/>
          </a:xfrm>
          <a:custGeom>
            <a:avLst/>
            <a:gdLst>
              <a:gd name="T0" fmla="*/ 3151 w 3152"/>
              <a:gd name="T1" fmla="*/ 1576 h 3152"/>
              <a:gd name="T2" fmla="*/ 3151 w 3152"/>
              <a:gd name="T3" fmla="*/ 1576 h 3152"/>
              <a:gd name="T4" fmla="*/ 1576 w 3152"/>
              <a:gd name="T5" fmla="*/ 3151 h 3152"/>
              <a:gd name="T6" fmla="*/ 1576 w 3152"/>
              <a:gd name="T7" fmla="*/ 3151 h 3152"/>
              <a:gd name="T8" fmla="*/ 0 w 3152"/>
              <a:gd name="T9" fmla="*/ 1576 h 3152"/>
              <a:gd name="T10" fmla="*/ 0 w 3152"/>
              <a:gd name="T11" fmla="*/ 1576 h 3152"/>
              <a:gd name="T12" fmla="*/ 1576 w 3152"/>
              <a:gd name="T13" fmla="*/ 0 h 3152"/>
              <a:gd name="T14" fmla="*/ 1576 w 3152"/>
              <a:gd name="T15" fmla="*/ 0 h 3152"/>
              <a:gd name="T16" fmla="*/ 3151 w 3152"/>
              <a:gd name="T17" fmla="*/ 1576 h 3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52" h="3152">
                <a:moveTo>
                  <a:pt x="3151" y="1576"/>
                </a:moveTo>
                <a:lnTo>
                  <a:pt x="3151" y="1576"/>
                </a:lnTo>
                <a:cubicBezTo>
                  <a:pt x="3151" y="2446"/>
                  <a:pt x="2447" y="3151"/>
                  <a:pt x="1576" y="3151"/>
                </a:cubicBezTo>
                <a:lnTo>
                  <a:pt x="1576" y="3151"/>
                </a:lnTo>
                <a:cubicBezTo>
                  <a:pt x="706" y="3151"/>
                  <a:pt x="0" y="2446"/>
                  <a:pt x="0" y="1576"/>
                </a:cubicBezTo>
                <a:lnTo>
                  <a:pt x="0" y="1576"/>
                </a:lnTo>
                <a:cubicBezTo>
                  <a:pt x="0" y="705"/>
                  <a:pt x="706" y="0"/>
                  <a:pt x="1576" y="0"/>
                </a:cubicBezTo>
                <a:lnTo>
                  <a:pt x="1576" y="0"/>
                </a:lnTo>
                <a:cubicBezTo>
                  <a:pt x="2447" y="0"/>
                  <a:pt x="3151" y="705"/>
                  <a:pt x="3151" y="157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4" name="Freeform 39">
            <a:extLst>
              <a:ext uri="{FF2B5EF4-FFF2-40B4-BE49-F238E27FC236}">
                <a16:creationId xmlns:a16="http://schemas.microsoft.com/office/drawing/2014/main" id="{E4A6BA92-8D10-42C5-B4E2-EFC887962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1173" y="7253458"/>
            <a:ext cx="2227379" cy="2227381"/>
          </a:xfrm>
          <a:custGeom>
            <a:avLst/>
            <a:gdLst>
              <a:gd name="T0" fmla="*/ 2544 w 2545"/>
              <a:gd name="T1" fmla="*/ 1272 h 2545"/>
              <a:gd name="T2" fmla="*/ 2544 w 2545"/>
              <a:gd name="T3" fmla="*/ 1272 h 2545"/>
              <a:gd name="T4" fmla="*/ 1272 w 2545"/>
              <a:gd name="T5" fmla="*/ 2544 h 2545"/>
              <a:gd name="T6" fmla="*/ 1272 w 2545"/>
              <a:gd name="T7" fmla="*/ 2544 h 2545"/>
              <a:gd name="T8" fmla="*/ 0 w 2545"/>
              <a:gd name="T9" fmla="*/ 1272 h 2545"/>
              <a:gd name="T10" fmla="*/ 0 w 2545"/>
              <a:gd name="T11" fmla="*/ 1272 h 2545"/>
              <a:gd name="T12" fmla="*/ 1272 w 2545"/>
              <a:gd name="T13" fmla="*/ 0 h 2545"/>
              <a:gd name="T14" fmla="*/ 1272 w 2545"/>
              <a:gd name="T15" fmla="*/ 0 h 2545"/>
              <a:gd name="T16" fmla="*/ 2544 w 2545"/>
              <a:gd name="T17" fmla="*/ 1272 h 2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5" h="2545">
                <a:moveTo>
                  <a:pt x="2544" y="1272"/>
                </a:moveTo>
                <a:lnTo>
                  <a:pt x="2544" y="1272"/>
                </a:lnTo>
                <a:cubicBezTo>
                  <a:pt x="2544" y="1974"/>
                  <a:pt x="1975" y="2544"/>
                  <a:pt x="1272" y="2544"/>
                </a:cubicBezTo>
                <a:lnTo>
                  <a:pt x="1272" y="2544"/>
                </a:lnTo>
                <a:cubicBezTo>
                  <a:pt x="570" y="2544"/>
                  <a:pt x="0" y="1974"/>
                  <a:pt x="0" y="1272"/>
                </a:cubicBezTo>
                <a:lnTo>
                  <a:pt x="0" y="1272"/>
                </a:lnTo>
                <a:cubicBezTo>
                  <a:pt x="0" y="569"/>
                  <a:pt x="570" y="0"/>
                  <a:pt x="1272" y="0"/>
                </a:cubicBezTo>
                <a:lnTo>
                  <a:pt x="1272" y="0"/>
                </a:lnTo>
                <a:cubicBezTo>
                  <a:pt x="1975" y="0"/>
                  <a:pt x="2544" y="569"/>
                  <a:pt x="2544" y="12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B02F7497-D1C1-4250-BC65-64735C305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0066" y="7770735"/>
            <a:ext cx="724859" cy="1184231"/>
          </a:xfrm>
          <a:custGeom>
            <a:avLst/>
            <a:gdLst>
              <a:gd name="connsiteX0" fmla="*/ 521374 w 724859"/>
              <a:gd name="connsiteY0" fmla="*/ 966290 h 1184231"/>
              <a:gd name="connsiteX1" fmla="*/ 506528 w 724859"/>
              <a:gd name="connsiteY1" fmla="*/ 980295 h 1184231"/>
              <a:gd name="connsiteX2" fmla="*/ 506528 w 724859"/>
              <a:gd name="connsiteY2" fmla="*/ 1053817 h 1184231"/>
              <a:gd name="connsiteX3" fmla="*/ 596480 w 724859"/>
              <a:gd name="connsiteY3" fmla="*/ 966290 h 1184231"/>
              <a:gd name="connsiteX4" fmla="*/ 162507 w 724859"/>
              <a:gd name="connsiteY4" fmla="*/ 899446 h 1184231"/>
              <a:gd name="connsiteX5" fmla="*/ 364594 w 724859"/>
              <a:gd name="connsiteY5" fmla="*/ 899446 h 1184231"/>
              <a:gd name="connsiteX6" fmla="*/ 381288 w 724859"/>
              <a:gd name="connsiteY6" fmla="*/ 916371 h 1184231"/>
              <a:gd name="connsiteX7" fmla="*/ 364594 w 724859"/>
              <a:gd name="connsiteY7" fmla="*/ 933296 h 1184231"/>
              <a:gd name="connsiteX8" fmla="*/ 162507 w 724859"/>
              <a:gd name="connsiteY8" fmla="*/ 933296 h 1184231"/>
              <a:gd name="connsiteX9" fmla="*/ 146691 w 724859"/>
              <a:gd name="connsiteY9" fmla="*/ 916371 h 1184231"/>
              <a:gd name="connsiteX10" fmla="*/ 162507 w 724859"/>
              <a:gd name="connsiteY10" fmla="*/ 899446 h 1184231"/>
              <a:gd name="connsiteX11" fmla="*/ 162381 w 724859"/>
              <a:gd name="connsiteY11" fmla="*/ 826099 h 1184231"/>
              <a:gd name="connsiteX12" fmla="*/ 454392 w 724859"/>
              <a:gd name="connsiteY12" fmla="*/ 826099 h 1184231"/>
              <a:gd name="connsiteX13" fmla="*/ 470082 w 724859"/>
              <a:gd name="connsiteY13" fmla="*/ 842557 h 1184231"/>
              <a:gd name="connsiteX14" fmla="*/ 454392 w 724859"/>
              <a:gd name="connsiteY14" fmla="*/ 859929 h 1184231"/>
              <a:gd name="connsiteX15" fmla="*/ 162381 w 724859"/>
              <a:gd name="connsiteY15" fmla="*/ 859929 h 1184231"/>
              <a:gd name="connsiteX16" fmla="*/ 146691 w 724859"/>
              <a:gd name="connsiteY16" fmla="*/ 842557 h 1184231"/>
              <a:gd name="connsiteX17" fmla="*/ 162381 w 724859"/>
              <a:gd name="connsiteY17" fmla="*/ 826099 h 1184231"/>
              <a:gd name="connsiteX18" fmla="*/ 381033 w 724859"/>
              <a:gd name="connsiteY18" fmla="*/ 346036 h 1184231"/>
              <a:gd name="connsiteX19" fmla="*/ 381033 w 724859"/>
              <a:gd name="connsiteY19" fmla="*/ 523329 h 1184231"/>
              <a:gd name="connsiteX20" fmla="*/ 505665 w 724859"/>
              <a:gd name="connsiteY20" fmla="*/ 648838 h 1184231"/>
              <a:gd name="connsiteX21" fmla="*/ 549549 w 724859"/>
              <a:gd name="connsiteY21" fmla="*/ 530350 h 1184231"/>
              <a:gd name="connsiteX22" fmla="*/ 381033 w 724859"/>
              <a:gd name="connsiteY22" fmla="*/ 346036 h 1184231"/>
              <a:gd name="connsiteX23" fmla="*/ 347681 w 724859"/>
              <a:gd name="connsiteY23" fmla="*/ 346036 h 1184231"/>
              <a:gd name="connsiteX24" fmla="*/ 180043 w 724859"/>
              <a:gd name="connsiteY24" fmla="*/ 530350 h 1184231"/>
              <a:gd name="connsiteX25" fmla="*/ 364357 w 724859"/>
              <a:gd name="connsiteY25" fmla="*/ 714664 h 1184231"/>
              <a:gd name="connsiteX26" fmla="*/ 482845 w 724859"/>
              <a:gd name="connsiteY26" fmla="*/ 672535 h 1184231"/>
              <a:gd name="connsiteX27" fmla="*/ 347681 w 724859"/>
              <a:gd name="connsiteY27" fmla="*/ 537372 h 1184231"/>
              <a:gd name="connsiteX28" fmla="*/ 364357 w 724859"/>
              <a:gd name="connsiteY28" fmla="*/ 312684 h 1184231"/>
              <a:gd name="connsiteX29" fmla="*/ 582023 w 724859"/>
              <a:gd name="connsiteY29" fmla="*/ 530350 h 1184231"/>
              <a:gd name="connsiteX30" fmla="*/ 517952 w 724859"/>
              <a:gd name="connsiteY30" fmla="*/ 684823 h 1184231"/>
              <a:gd name="connsiteX31" fmla="*/ 364357 w 724859"/>
              <a:gd name="connsiteY31" fmla="*/ 748016 h 1184231"/>
              <a:gd name="connsiteX32" fmla="*/ 146691 w 724859"/>
              <a:gd name="connsiteY32" fmla="*/ 530350 h 1184231"/>
              <a:gd name="connsiteX33" fmla="*/ 364357 w 724859"/>
              <a:gd name="connsiteY33" fmla="*/ 312684 h 1184231"/>
              <a:gd name="connsiteX34" fmla="*/ 130999 w 724859"/>
              <a:gd name="connsiteY34" fmla="*/ 208312 h 1184231"/>
              <a:gd name="connsiteX35" fmla="*/ 105672 w 724859"/>
              <a:gd name="connsiteY35" fmla="*/ 231944 h 1184231"/>
              <a:gd name="connsiteX36" fmla="*/ 105672 w 724859"/>
              <a:gd name="connsiteY36" fmla="*/ 1052066 h 1184231"/>
              <a:gd name="connsiteX37" fmla="*/ 130999 w 724859"/>
              <a:gd name="connsiteY37" fmla="*/ 1076573 h 1184231"/>
              <a:gd name="connsiteX38" fmla="*/ 473341 w 724859"/>
              <a:gd name="connsiteY38" fmla="*/ 1076573 h 1184231"/>
              <a:gd name="connsiteX39" fmla="*/ 473341 w 724859"/>
              <a:gd name="connsiteY39" fmla="*/ 980295 h 1184231"/>
              <a:gd name="connsiteX40" fmla="*/ 521374 w 724859"/>
              <a:gd name="connsiteY40" fmla="*/ 933030 h 1184231"/>
              <a:gd name="connsiteX41" fmla="*/ 620060 w 724859"/>
              <a:gd name="connsiteY41" fmla="*/ 933030 h 1184231"/>
              <a:gd name="connsiteX42" fmla="*/ 620060 w 724859"/>
              <a:gd name="connsiteY42" fmla="*/ 932155 h 1184231"/>
              <a:gd name="connsiteX43" fmla="*/ 620060 w 724859"/>
              <a:gd name="connsiteY43" fmla="*/ 231944 h 1184231"/>
              <a:gd name="connsiteX44" fmla="*/ 594733 w 724859"/>
              <a:gd name="connsiteY44" fmla="*/ 208312 h 1184231"/>
              <a:gd name="connsiteX45" fmla="*/ 557180 w 724859"/>
              <a:gd name="connsiteY45" fmla="*/ 208312 h 1184231"/>
              <a:gd name="connsiteX46" fmla="*/ 551941 w 724859"/>
              <a:gd name="connsiteY46" fmla="*/ 221441 h 1184231"/>
              <a:gd name="connsiteX47" fmla="*/ 523994 w 724859"/>
              <a:gd name="connsiteY47" fmla="*/ 235445 h 1184231"/>
              <a:gd name="connsiteX48" fmla="*/ 201738 w 724859"/>
              <a:gd name="connsiteY48" fmla="*/ 235445 h 1184231"/>
              <a:gd name="connsiteX49" fmla="*/ 173791 w 724859"/>
              <a:gd name="connsiteY49" fmla="*/ 221441 h 1184231"/>
              <a:gd name="connsiteX50" fmla="*/ 167678 w 724859"/>
              <a:gd name="connsiteY50" fmla="*/ 208312 h 1184231"/>
              <a:gd name="connsiteX51" fmla="*/ 213964 w 724859"/>
              <a:gd name="connsiteY51" fmla="*/ 167175 h 1184231"/>
              <a:gd name="connsiteX52" fmla="*/ 199991 w 724859"/>
              <a:gd name="connsiteY52" fmla="*/ 201310 h 1184231"/>
              <a:gd name="connsiteX53" fmla="*/ 199991 w 724859"/>
              <a:gd name="connsiteY53" fmla="*/ 203061 h 1184231"/>
              <a:gd name="connsiteX54" fmla="*/ 201738 w 724859"/>
              <a:gd name="connsiteY54" fmla="*/ 203061 h 1184231"/>
              <a:gd name="connsiteX55" fmla="*/ 523994 w 724859"/>
              <a:gd name="connsiteY55" fmla="*/ 203061 h 1184231"/>
              <a:gd name="connsiteX56" fmla="*/ 524868 w 724859"/>
              <a:gd name="connsiteY56" fmla="*/ 203061 h 1184231"/>
              <a:gd name="connsiteX57" fmla="*/ 525741 w 724859"/>
              <a:gd name="connsiteY57" fmla="*/ 201310 h 1184231"/>
              <a:gd name="connsiteX58" fmla="*/ 511768 w 724859"/>
              <a:gd name="connsiteY58" fmla="*/ 167175 h 1184231"/>
              <a:gd name="connsiteX59" fmla="*/ 74233 w 724859"/>
              <a:gd name="connsiteY59" fmla="*/ 132164 h 1184231"/>
              <a:gd name="connsiteX60" fmla="*/ 33186 w 724859"/>
              <a:gd name="connsiteY60" fmla="*/ 173302 h 1184231"/>
              <a:gd name="connsiteX61" fmla="*/ 33186 w 724859"/>
              <a:gd name="connsiteY61" fmla="*/ 1110709 h 1184231"/>
              <a:gd name="connsiteX62" fmla="*/ 74233 w 724859"/>
              <a:gd name="connsiteY62" fmla="*/ 1151846 h 1184231"/>
              <a:gd name="connsiteX63" fmla="*/ 650626 w 724859"/>
              <a:gd name="connsiteY63" fmla="*/ 1151846 h 1184231"/>
              <a:gd name="connsiteX64" fmla="*/ 691672 w 724859"/>
              <a:gd name="connsiteY64" fmla="*/ 1110709 h 1184231"/>
              <a:gd name="connsiteX65" fmla="*/ 691672 w 724859"/>
              <a:gd name="connsiteY65" fmla="*/ 173302 h 1184231"/>
              <a:gd name="connsiteX66" fmla="*/ 650626 w 724859"/>
              <a:gd name="connsiteY66" fmla="*/ 132164 h 1184231"/>
              <a:gd name="connsiteX67" fmla="*/ 532727 w 724859"/>
              <a:gd name="connsiteY67" fmla="*/ 132164 h 1184231"/>
              <a:gd name="connsiteX68" fmla="*/ 550194 w 724859"/>
              <a:gd name="connsiteY68" fmla="*/ 175052 h 1184231"/>
              <a:gd name="connsiteX69" fmla="*/ 594733 w 724859"/>
              <a:gd name="connsiteY69" fmla="*/ 175052 h 1184231"/>
              <a:gd name="connsiteX70" fmla="*/ 652373 w 724859"/>
              <a:gd name="connsiteY70" fmla="*/ 231944 h 1184231"/>
              <a:gd name="connsiteX71" fmla="*/ 652373 w 724859"/>
              <a:gd name="connsiteY71" fmla="*/ 932155 h 1184231"/>
              <a:gd name="connsiteX72" fmla="*/ 652373 w 724859"/>
              <a:gd name="connsiteY72" fmla="*/ 1045939 h 1184231"/>
              <a:gd name="connsiteX73" fmla="*/ 633160 w 724859"/>
              <a:gd name="connsiteY73" fmla="*/ 1092328 h 1184231"/>
              <a:gd name="connsiteX74" fmla="*/ 586874 w 724859"/>
              <a:gd name="connsiteY74" fmla="*/ 1110709 h 1184231"/>
              <a:gd name="connsiteX75" fmla="*/ 586000 w 724859"/>
              <a:gd name="connsiteY75" fmla="*/ 1110709 h 1184231"/>
              <a:gd name="connsiteX76" fmla="*/ 473341 w 724859"/>
              <a:gd name="connsiteY76" fmla="*/ 1108958 h 1184231"/>
              <a:gd name="connsiteX77" fmla="*/ 130999 w 724859"/>
              <a:gd name="connsiteY77" fmla="*/ 1108958 h 1184231"/>
              <a:gd name="connsiteX78" fmla="*/ 73359 w 724859"/>
              <a:gd name="connsiteY78" fmla="*/ 1052066 h 1184231"/>
              <a:gd name="connsiteX79" fmla="*/ 73359 w 724859"/>
              <a:gd name="connsiteY79" fmla="*/ 231944 h 1184231"/>
              <a:gd name="connsiteX80" fmla="*/ 130999 w 724859"/>
              <a:gd name="connsiteY80" fmla="*/ 175052 h 1184231"/>
              <a:gd name="connsiteX81" fmla="*/ 174665 w 724859"/>
              <a:gd name="connsiteY81" fmla="*/ 175052 h 1184231"/>
              <a:gd name="connsiteX82" fmla="*/ 192131 w 724859"/>
              <a:gd name="connsiteY82" fmla="*/ 132164 h 1184231"/>
              <a:gd name="connsiteX83" fmla="*/ 366278 w 724859"/>
              <a:gd name="connsiteY83" fmla="*/ 65626 h 1184231"/>
              <a:gd name="connsiteX84" fmla="*/ 385130 w 724859"/>
              <a:gd name="connsiteY84" fmla="*/ 84050 h 1184231"/>
              <a:gd name="connsiteX85" fmla="*/ 366278 w 724859"/>
              <a:gd name="connsiteY85" fmla="*/ 103351 h 1184231"/>
              <a:gd name="connsiteX86" fmla="*/ 347425 w 724859"/>
              <a:gd name="connsiteY86" fmla="*/ 84050 h 1184231"/>
              <a:gd name="connsiteX87" fmla="*/ 366278 w 724859"/>
              <a:gd name="connsiteY87" fmla="*/ 65626 h 1184231"/>
              <a:gd name="connsiteX88" fmla="*/ 228811 w 724859"/>
              <a:gd name="connsiteY88" fmla="*/ 32384 h 1184231"/>
              <a:gd name="connsiteX89" fmla="*/ 228811 w 724859"/>
              <a:gd name="connsiteY89" fmla="*/ 133915 h 1184231"/>
              <a:gd name="connsiteX90" fmla="*/ 496921 w 724859"/>
              <a:gd name="connsiteY90" fmla="*/ 133915 h 1184231"/>
              <a:gd name="connsiteX91" fmla="*/ 496921 w 724859"/>
              <a:gd name="connsiteY91" fmla="*/ 32384 h 1184231"/>
              <a:gd name="connsiteX92" fmla="*/ 228811 w 724859"/>
              <a:gd name="connsiteY92" fmla="*/ 0 h 1184231"/>
              <a:gd name="connsiteX93" fmla="*/ 496921 w 724859"/>
              <a:gd name="connsiteY93" fmla="*/ 0 h 1184231"/>
              <a:gd name="connsiteX94" fmla="*/ 529234 w 724859"/>
              <a:gd name="connsiteY94" fmla="*/ 32384 h 1184231"/>
              <a:gd name="connsiteX95" fmla="*/ 529234 w 724859"/>
              <a:gd name="connsiteY95" fmla="*/ 99780 h 1184231"/>
              <a:gd name="connsiteX96" fmla="*/ 650626 w 724859"/>
              <a:gd name="connsiteY96" fmla="*/ 99780 h 1184231"/>
              <a:gd name="connsiteX97" fmla="*/ 724859 w 724859"/>
              <a:gd name="connsiteY97" fmla="*/ 173302 h 1184231"/>
              <a:gd name="connsiteX98" fmla="*/ 724859 w 724859"/>
              <a:gd name="connsiteY98" fmla="*/ 1110709 h 1184231"/>
              <a:gd name="connsiteX99" fmla="*/ 650626 w 724859"/>
              <a:gd name="connsiteY99" fmla="*/ 1184231 h 1184231"/>
              <a:gd name="connsiteX100" fmla="*/ 74233 w 724859"/>
              <a:gd name="connsiteY100" fmla="*/ 1184231 h 1184231"/>
              <a:gd name="connsiteX101" fmla="*/ 0 w 724859"/>
              <a:gd name="connsiteY101" fmla="*/ 1110709 h 1184231"/>
              <a:gd name="connsiteX102" fmla="*/ 0 w 724859"/>
              <a:gd name="connsiteY102" fmla="*/ 173302 h 1184231"/>
              <a:gd name="connsiteX103" fmla="*/ 74233 w 724859"/>
              <a:gd name="connsiteY103" fmla="*/ 99780 h 1184231"/>
              <a:gd name="connsiteX104" fmla="*/ 196498 w 724859"/>
              <a:gd name="connsiteY104" fmla="*/ 99780 h 1184231"/>
              <a:gd name="connsiteX105" fmla="*/ 196498 w 724859"/>
              <a:gd name="connsiteY105" fmla="*/ 32384 h 1184231"/>
              <a:gd name="connsiteX106" fmla="*/ 228811 w 724859"/>
              <a:gd name="connsiteY106" fmla="*/ 0 h 1184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724859" h="1184231">
                <a:moveTo>
                  <a:pt x="521374" y="966290"/>
                </a:moveTo>
                <a:cubicBezTo>
                  <a:pt x="512641" y="966290"/>
                  <a:pt x="506528" y="972417"/>
                  <a:pt x="506528" y="980295"/>
                </a:cubicBezTo>
                <a:lnTo>
                  <a:pt x="506528" y="1053817"/>
                </a:lnTo>
                <a:lnTo>
                  <a:pt x="596480" y="966290"/>
                </a:lnTo>
                <a:close/>
                <a:moveTo>
                  <a:pt x="162507" y="899446"/>
                </a:moveTo>
                <a:lnTo>
                  <a:pt x="364594" y="899446"/>
                </a:lnTo>
                <a:cubicBezTo>
                  <a:pt x="374259" y="899446"/>
                  <a:pt x="381288" y="906572"/>
                  <a:pt x="381288" y="916371"/>
                </a:cubicBezTo>
                <a:cubicBezTo>
                  <a:pt x="381288" y="925279"/>
                  <a:pt x="374259" y="933296"/>
                  <a:pt x="364594" y="933296"/>
                </a:cubicBezTo>
                <a:lnTo>
                  <a:pt x="162507" y="933296"/>
                </a:lnTo>
                <a:cubicBezTo>
                  <a:pt x="153720" y="933296"/>
                  <a:pt x="146691" y="925279"/>
                  <a:pt x="146691" y="916371"/>
                </a:cubicBezTo>
                <a:cubicBezTo>
                  <a:pt x="146691" y="906572"/>
                  <a:pt x="153720" y="899446"/>
                  <a:pt x="162507" y="899446"/>
                </a:cubicBezTo>
                <a:close/>
                <a:moveTo>
                  <a:pt x="162381" y="826099"/>
                </a:moveTo>
                <a:lnTo>
                  <a:pt x="454392" y="826099"/>
                </a:lnTo>
                <a:cubicBezTo>
                  <a:pt x="463109" y="826099"/>
                  <a:pt x="470082" y="834328"/>
                  <a:pt x="470082" y="842557"/>
                </a:cubicBezTo>
                <a:cubicBezTo>
                  <a:pt x="470082" y="852614"/>
                  <a:pt x="463109" y="859929"/>
                  <a:pt x="454392" y="859929"/>
                </a:cubicBezTo>
                <a:lnTo>
                  <a:pt x="162381" y="859929"/>
                </a:lnTo>
                <a:cubicBezTo>
                  <a:pt x="153664" y="859929"/>
                  <a:pt x="146691" y="852614"/>
                  <a:pt x="146691" y="842557"/>
                </a:cubicBezTo>
                <a:cubicBezTo>
                  <a:pt x="146691" y="834328"/>
                  <a:pt x="153664" y="826099"/>
                  <a:pt x="162381" y="826099"/>
                </a:cubicBezTo>
                <a:close/>
                <a:moveTo>
                  <a:pt x="381033" y="346036"/>
                </a:moveTo>
                <a:lnTo>
                  <a:pt x="381033" y="523329"/>
                </a:lnTo>
                <a:lnTo>
                  <a:pt x="505665" y="648838"/>
                </a:lnTo>
                <a:cubicBezTo>
                  <a:pt x="532873" y="616364"/>
                  <a:pt x="549549" y="575112"/>
                  <a:pt x="549549" y="530350"/>
                </a:cubicBezTo>
                <a:cubicBezTo>
                  <a:pt x="549549" y="433805"/>
                  <a:pt x="475823" y="354813"/>
                  <a:pt x="381033" y="346036"/>
                </a:cubicBezTo>
                <a:close/>
                <a:moveTo>
                  <a:pt x="347681" y="346036"/>
                </a:moveTo>
                <a:cubicBezTo>
                  <a:pt x="253769" y="354813"/>
                  <a:pt x="180043" y="433805"/>
                  <a:pt x="180043" y="530350"/>
                </a:cubicBezTo>
                <a:cubicBezTo>
                  <a:pt x="180043" y="633039"/>
                  <a:pt x="262546" y="714664"/>
                  <a:pt x="364357" y="714664"/>
                </a:cubicBezTo>
                <a:cubicBezTo>
                  <a:pt x="409997" y="714664"/>
                  <a:pt x="451248" y="698866"/>
                  <a:pt x="482845" y="672535"/>
                </a:cubicBezTo>
                <a:lnTo>
                  <a:pt x="347681" y="537372"/>
                </a:lnTo>
                <a:close/>
                <a:moveTo>
                  <a:pt x="364357" y="312684"/>
                </a:moveTo>
                <a:cubicBezTo>
                  <a:pt x="484600" y="312684"/>
                  <a:pt x="582023" y="410107"/>
                  <a:pt x="582023" y="530350"/>
                </a:cubicBezTo>
                <a:cubicBezTo>
                  <a:pt x="582023" y="590911"/>
                  <a:pt x="558326" y="644449"/>
                  <a:pt x="517952" y="684823"/>
                </a:cubicBezTo>
                <a:cubicBezTo>
                  <a:pt x="479334" y="723441"/>
                  <a:pt x="424040" y="748016"/>
                  <a:pt x="364357" y="748016"/>
                </a:cubicBezTo>
                <a:cubicBezTo>
                  <a:pt x="244992" y="748016"/>
                  <a:pt x="146691" y="649715"/>
                  <a:pt x="146691" y="530350"/>
                </a:cubicBezTo>
                <a:cubicBezTo>
                  <a:pt x="146691" y="410107"/>
                  <a:pt x="244992" y="312684"/>
                  <a:pt x="364357" y="312684"/>
                </a:cubicBezTo>
                <a:close/>
                <a:moveTo>
                  <a:pt x="130999" y="208312"/>
                </a:moveTo>
                <a:cubicBezTo>
                  <a:pt x="117025" y="208312"/>
                  <a:pt x="105672" y="218815"/>
                  <a:pt x="105672" y="231944"/>
                </a:cubicBezTo>
                <a:lnTo>
                  <a:pt x="105672" y="1052066"/>
                </a:lnTo>
                <a:cubicBezTo>
                  <a:pt x="105672" y="1066070"/>
                  <a:pt x="117025" y="1076573"/>
                  <a:pt x="130999" y="1076573"/>
                </a:cubicBezTo>
                <a:lnTo>
                  <a:pt x="473341" y="1076573"/>
                </a:lnTo>
                <a:lnTo>
                  <a:pt x="473341" y="980295"/>
                </a:lnTo>
                <a:cubicBezTo>
                  <a:pt x="473341" y="954037"/>
                  <a:pt x="495175" y="933030"/>
                  <a:pt x="521374" y="933030"/>
                </a:cubicBezTo>
                <a:lnTo>
                  <a:pt x="620060" y="933030"/>
                </a:lnTo>
                <a:lnTo>
                  <a:pt x="620060" y="932155"/>
                </a:lnTo>
                <a:lnTo>
                  <a:pt x="620060" y="231944"/>
                </a:lnTo>
                <a:cubicBezTo>
                  <a:pt x="620060" y="218815"/>
                  <a:pt x="608707" y="208312"/>
                  <a:pt x="594733" y="208312"/>
                </a:cubicBezTo>
                <a:lnTo>
                  <a:pt x="557180" y="208312"/>
                </a:lnTo>
                <a:cubicBezTo>
                  <a:pt x="556307" y="212689"/>
                  <a:pt x="554561" y="216190"/>
                  <a:pt x="551941" y="221441"/>
                </a:cubicBezTo>
                <a:cubicBezTo>
                  <a:pt x="545827" y="230194"/>
                  <a:pt x="535347" y="235445"/>
                  <a:pt x="523994" y="235445"/>
                </a:cubicBezTo>
                <a:lnTo>
                  <a:pt x="201738" y="235445"/>
                </a:lnTo>
                <a:cubicBezTo>
                  <a:pt x="190385" y="235445"/>
                  <a:pt x="179905" y="230194"/>
                  <a:pt x="173791" y="221441"/>
                </a:cubicBezTo>
                <a:cubicBezTo>
                  <a:pt x="170298" y="216190"/>
                  <a:pt x="169425" y="212689"/>
                  <a:pt x="167678" y="208312"/>
                </a:cubicBezTo>
                <a:close/>
                <a:moveTo>
                  <a:pt x="213964" y="167175"/>
                </a:moveTo>
                <a:lnTo>
                  <a:pt x="199991" y="201310"/>
                </a:lnTo>
                <a:cubicBezTo>
                  <a:pt x="199991" y="201310"/>
                  <a:pt x="199991" y="202185"/>
                  <a:pt x="199991" y="203061"/>
                </a:cubicBezTo>
                <a:cubicBezTo>
                  <a:pt x="200864" y="203061"/>
                  <a:pt x="201738" y="203061"/>
                  <a:pt x="201738" y="203061"/>
                </a:cubicBezTo>
                <a:lnTo>
                  <a:pt x="523994" y="203061"/>
                </a:lnTo>
                <a:lnTo>
                  <a:pt x="524868" y="203061"/>
                </a:lnTo>
                <a:cubicBezTo>
                  <a:pt x="525741" y="202185"/>
                  <a:pt x="525741" y="201310"/>
                  <a:pt x="525741" y="201310"/>
                </a:cubicBezTo>
                <a:lnTo>
                  <a:pt x="511768" y="167175"/>
                </a:lnTo>
                <a:close/>
                <a:moveTo>
                  <a:pt x="74233" y="132164"/>
                </a:moveTo>
                <a:cubicBezTo>
                  <a:pt x="52399" y="132164"/>
                  <a:pt x="33186" y="150545"/>
                  <a:pt x="33186" y="173302"/>
                </a:cubicBezTo>
                <a:lnTo>
                  <a:pt x="33186" y="1110709"/>
                </a:lnTo>
                <a:cubicBezTo>
                  <a:pt x="33186" y="1133465"/>
                  <a:pt x="52399" y="1151846"/>
                  <a:pt x="74233" y="1151846"/>
                </a:cubicBezTo>
                <a:lnTo>
                  <a:pt x="650626" y="1151846"/>
                </a:lnTo>
                <a:cubicBezTo>
                  <a:pt x="673333" y="1151846"/>
                  <a:pt x="691672" y="1133465"/>
                  <a:pt x="691672" y="1110709"/>
                </a:cubicBezTo>
                <a:lnTo>
                  <a:pt x="691672" y="173302"/>
                </a:lnTo>
                <a:cubicBezTo>
                  <a:pt x="691672" y="150545"/>
                  <a:pt x="673333" y="132164"/>
                  <a:pt x="650626" y="132164"/>
                </a:cubicBezTo>
                <a:lnTo>
                  <a:pt x="532727" y="132164"/>
                </a:lnTo>
                <a:lnTo>
                  <a:pt x="550194" y="175052"/>
                </a:lnTo>
                <a:lnTo>
                  <a:pt x="594733" y="175052"/>
                </a:lnTo>
                <a:cubicBezTo>
                  <a:pt x="627046" y="175052"/>
                  <a:pt x="652373" y="201310"/>
                  <a:pt x="652373" y="231944"/>
                </a:cubicBezTo>
                <a:lnTo>
                  <a:pt x="652373" y="932155"/>
                </a:lnTo>
                <a:lnTo>
                  <a:pt x="652373" y="1045939"/>
                </a:lnTo>
                <a:cubicBezTo>
                  <a:pt x="652373" y="1063445"/>
                  <a:pt x="645386" y="1080075"/>
                  <a:pt x="633160" y="1092328"/>
                </a:cubicBezTo>
                <a:cubicBezTo>
                  <a:pt x="620933" y="1104582"/>
                  <a:pt x="604340" y="1110709"/>
                  <a:pt x="586874" y="1110709"/>
                </a:cubicBezTo>
                <a:lnTo>
                  <a:pt x="586000" y="1110709"/>
                </a:lnTo>
                <a:lnTo>
                  <a:pt x="473341" y="1108958"/>
                </a:lnTo>
                <a:lnTo>
                  <a:pt x="130999" y="1108958"/>
                </a:lnTo>
                <a:cubicBezTo>
                  <a:pt x="99559" y="1108958"/>
                  <a:pt x="73359" y="1083575"/>
                  <a:pt x="73359" y="1052066"/>
                </a:cubicBezTo>
                <a:lnTo>
                  <a:pt x="73359" y="231944"/>
                </a:lnTo>
                <a:cubicBezTo>
                  <a:pt x="73359" y="201310"/>
                  <a:pt x="99559" y="175052"/>
                  <a:pt x="130999" y="175052"/>
                </a:cubicBezTo>
                <a:lnTo>
                  <a:pt x="174665" y="175052"/>
                </a:lnTo>
                <a:lnTo>
                  <a:pt x="192131" y="132164"/>
                </a:lnTo>
                <a:close/>
                <a:moveTo>
                  <a:pt x="366278" y="65626"/>
                </a:moveTo>
                <a:cubicBezTo>
                  <a:pt x="377051" y="65626"/>
                  <a:pt x="385130" y="74399"/>
                  <a:pt x="385130" y="84050"/>
                </a:cubicBezTo>
                <a:cubicBezTo>
                  <a:pt x="385130" y="94578"/>
                  <a:pt x="377051" y="103351"/>
                  <a:pt x="366278" y="103351"/>
                </a:cubicBezTo>
                <a:cubicBezTo>
                  <a:pt x="355505" y="103351"/>
                  <a:pt x="347425" y="94578"/>
                  <a:pt x="347425" y="84050"/>
                </a:cubicBezTo>
                <a:cubicBezTo>
                  <a:pt x="347425" y="74399"/>
                  <a:pt x="355505" y="65626"/>
                  <a:pt x="366278" y="65626"/>
                </a:cubicBezTo>
                <a:close/>
                <a:moveTo>
                  <a:pt x="228811" y="32384"/>
                </a:moveTo>
                <a:lnTo>
                  <a:pt x="228811" y="133915"/>
                </a:lnTo>
                <a:lnTo>
                  <a:pt x="496921" y="133915"/>
                </a:lnTo>
                <a:lnTo>
                  <a:pt x="496921" y="32384"/>
                </a:lnTo>
                <a:close/>
                <a:moveTo>
                  <a:pt x="228811" y="0"/>
                </a:moveTo>
                <a:lnTo>
                  <a:pt x="496921" y="0"/>
                </a:lnTo>
                <a:cubicBezTo>
                  <a:pt x="515261" y="0"/>
                  <a:pt x="529234" y="14879"/>
                  <a:pt x="529234" y="32384"/>
                </a:cubicBezTo>
                <a:lnTo>
                  <a:pt x="529234" y="99780"/>
                </a:lnTo>
                <a:lnTo>
                  <a:pt x="650626" y="99780"/>
                </a:lnTo>
                <a:cubicBezTo>
                  <a:pt x="691672" y="99780"/>
                  <a:pt x="724859" y="133040"/>
                  <a:pt x="724859" y="173302"/>
                </a:cubicBezTo>
                <a:lnTo>
                  <a:pt x="724859" y="1110709"/>
                </a:lnTo>
                <a:cubicBezTo>
                  <a:pt x="724859" y="1150971"/>
                  <a:pt x="691672" y="1184231"/>
                  <a:pt x="650626" y="1184231"/>
                </a:cubicBezTo>
                <a:lnTo>
                  <a:pt x="74233" y="1184231"/>
                </a:lnTo>
                <a:cubicBezTo>
                  <a:pt x="34060" y="1184231"/>
                  <a:pt x="0" y="1150971"/>
                  <a:pt x="0" y="1110709"/>
                </a:cubicBezTo>
                <a:lnTo>
                  <a:pt x="0" y="173302"/>
                </a:lnTo>
                <a:cubicBezTo>
                  <a:pt x="0" y="133040"/>
                  <a:pt x="34060" y="99780"/>
                  <a:pt x="74233" y="99780"/>
                </a:cubicBezTo>
                <a:lnTo>
                  <a:pt x="196498" y="99780"/>
                </a:lnTo>
                <a:lnTo>
                  <a:pt x="196498" y="32384"/>
                </a:lnTo>
                <a:cubicBezTo>
                  <a:pt x="196498" y="14879"/>
                  <a:pt x="210471" y="0"/>
                  <a:pt x="2288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6" name="Freeform 45">
            <a:extLst>
              <a:ext uri="{FF2B5EF4-FFF2-40B4-BE49-F238E27FC236}">
                <a16:creationId xmlns:a16="http://schemas.microsoft.com/office/drawing/2014/main" id="{4EB67E22-5DA2-4C16-A7FA-C5AA44F98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7020" y="3315976"/>
            <a:ext cx="5462293" cy="3671124"/>
          </a:xfrm>
          <a:custGeom>
            <a:avLst/>
            <a:gdLst>
              <a:gd name="T0" fmla="*/ 2085 w 6238"/>
              <a:gd name="T1" fmla="*/ 4192 h 4193"/>
              <a:gd name="T2" fmla="*/ 2085 w 6238"/>
              <a:gd name="T3" fmla="*/ 3686 h 4193"/>
              <a:gd name="T4" fmla="*/ 914 w 6238"/>
              <a:gd name="T5" fmla="*/ 3686 h 4193"/>
              <a:gd name="T6" fmla="*/ 914 w 6238"/>
              <a:gd name="T7" fmla="*/ 3686 h 4193"/>
              <a:gd name="T8" fmla="*/ 0 w 6238"/>
              <a:gd name="T9" fmla="*/ 2772 h 4193"/>
              <a:gd name="T10" fmla="*/ 0 w 6238"/>
              <a:gd name="T11" fmla="*/ 914 h 4193"/>
              <a:gd name="T12" fmla="*/ 0 w 6238"/>
              <a:gd name="T13" fmla="*/ 914 h 4193"/>
              <a:gd name="T14" fmla="*/ 914 w 6238"/>
              <a:gd name="T15" fmla="*/ 0 h 4193"/>
              <a:gd name="T16" fmla="*/ 4876 w 6238"/>
              <a:gd name="T17" fmla="*/ 0 h 4193"/>
              <a:gd name="T18" fmla="*/ 4876 w 6238"/>
              <a:gd name="T19" fmla="*/ 0 h 4193"/>
              <a:gd name="T20" fmla="*/ 6237 w 6238"/>
              <a:gd name="T21" fmla="*/ 1361 h 4193"/>
              <a:gd name="T22" fmla="*/ 6237 w 6238"/>
              <a:gd name="T23" fmla="*/ 3003 h 4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38" h="4193">
                <a:moveTo>
                  <a:pt x="2085" y="4192"/>
                </a:moveTo>
                <a:lnTo>
                  <a:pt x="2085" y="3686"/>
                </a:lnTo>
                <a:lnTo>
                  <a:pt x="914" y="3686"/>
                </a:lnTo>
                <a:lnTo>
                  <a:pt x="914" y="3686"/>
                </a:lnTo>
                <a:cubicBezTo>
                  <a:pt x="409" y="3686"/>
                  <a:pt x="0" y="3277"/>
                  <a:pt x="0" y="2772"/>
                </a:cubicBezTo>
                <a:lnTo>
                  <a:pt x="0" y="914"/>
                </a:lnTo>
                <a:lnTo>
                  <a:pt x="0" y="914"/>
                </a:lnTo>
                <a:cubicBezTo>
                  <a:pt x="0" y="409"/>
                  <a:pt x="409" y="0"/>
                  <a:pt x="914" y="0"/>
                </a:cubicBezTo>
                <a:lnTo>
                  <a:pt x="4876" y="0"/>
                </a:lnTo>
                <a:lnTo>
                  <a:pt x="4876" y="0"/>
                </a:lnTo>
                <a:cubicBezTo>
                  <a:pt x="5628" y="0"/>
                  <a:pt x="6237" y="609"/>
                  <a:pt x="6237" y="1361"/>
                </a:cubicBezTo>
                <a:lnTo>
                  <a:pt x="6237" y="3003"/>
                </a:lnTo>
              </a:path>
            </a:pathLst>
          </a:cu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7" name="Freeform 46">
            <a:extLst>
              <a:ext uri="{FF2B5EF4-FFF2-40B4-BE49-F238E27FC236}">
                <a16:creationId xmlns:a16="http://schemas.microsoft.com/office/drawing/2014/main" id="{53552280-F79C-4D41-9CEE-1CCC06BC7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5785" y="5879199"/>
            <a:ext cx="243196" cy="216175"/>
          </a:xfrm>
          <a:custGeom>
            <a:avLst/>
            <a:gdLst>
              <a:gd name="T0" fmla="*/ 137 w 277"/>
              <a:gd name="T1" fmla="*/ 247 h 248"/>
              <a:gd name="T2" fmla="*/ 137 w 277"/>
              <a:gd name="T3" fmla="*/ 247 h 248"/>
              <a:gd name="T4" fmla="*/ 0 w 277"/>
              <a:gd name="T5" fmla="*/ 0 h 248"/>
              <a:gd name="T6" fmla="*/ 137 w 277"/>
              <a:gd name="T7" fmla="*/ 50 h 248"/>
              <a:gd name="T8" fmla="*/ 276 w 277"/>
              <a:gd name="T9" fmla="*/ 0 h 248"/>
              <a:gd name="T10" fmla="*/ 276 w 277"/>
              <a:gd name="T11" fmla="*/ 0 h 248"/>
              <a:gd name="T12" fmla="*/ 137 w 277"/>
              <a:gd name="T13" fmla="*/ 247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7" h="248">
                <a:moveTo>
                  <a:pt x="137" y="247"/>
                </a:moveTo>
                <a:lnTo>
                  <a:pt x="137" y="247"/>
                </a:lnTo>
                <a:cubicBezTo>
                  <a:pt x="107" y="166"/>
                  <a:pt x="54" y="63"/>
                  <a:pt x="0" y="0"/>
                </a:cubicBezTo>
                <a:lnTo>
                  <a:pt x="137" y="50"/>
                </a:lnTo>
                <a:lnTo>
                  <a:pt x="276" y="0"/>
                </a:lnTo>
                <a:lnTo>
                  <a:pt x="276" y="0"/>
                </a:lnTo>
                <a:cubicBezTo>
                  <a:pt x="220" y="63"/>
                  <a:pt x="168" y="166"/>
                  <a:pt x="137" y="247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8" name="Freeform 47">
            <a:extLst>
              <a:ext uri="{FF2B5EF4-FFF2-40B4-BE49-F238E27FC236}">
                <a16:creationId xmlns:a16="http://schemas.microsoft.com/office/drawing/2014/main" id="{BAE35406-F084-4C2F-981C-D060F2608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8604" y="6987100"/>
            <a:ext cx="2760099" cy="2760097"/>
          </a:xfrm>
          <a:custGeom>
            <a:avLst/>
            <a:gdLst>
              <a:gd name="T0" fmla="*/ 3151 w 3152"/>
              <a:gd name="T1" fmla="*/ 1576 h 3152"/>
              <a:gd name="T2" fmla="*/ 3151 w 3152"/>
              <a:gd name="T3" fmla="*/ 1576 h 3152"/>
              <a:gd name="T4" fmla="*/ 1575 w 3152"/>
              <a:gd name="T5" fmla="*/ 3151 h 3152"/>
              <a:gd name="T6" fmla="*/ 1575 w 3152"/>
              <a:gd name="T7" fmla="*/ 3151 h 3152"/>
              <a:gd name="T8" fmla="*/ 0 w 3152"/>
              <a:gd name="T9" fmla="*/ 1576 h 3152"/>
              <a:gd name="T10" fmla="*/ 0 w 3152"/>
              <a:gd name="T11" fmla="*/ 1576 h 3152"/>
              <a:gd name="T12" fmla="*/ 1575 w 3152"/>
              <a:gd name="T13" fmla="*/ 0 h 3152"/>
              <a:gd name="T14" fmla="*/ 1575 w 3152"/>
              <a:gd name="T15" fmla="*/ 0 h 3152"/>
              <a:gd name="T16" fmla="*/ 3151 w 3152"/>
              <a:gd name="T17" fmla="*/ 1576 h 3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52" h="3152">
                <a:moveTo>
                  <a:pt x="3151" y="1576"/>
                </a:moveTo>
                <a:lnTo>
                  <a:pt x="3151" y="1576"/>
                </a:lnTo>
                <a:cubicBezTo>
                  <a:pt x="3151" y="2446"/>
                  <a:pt x="2445" y="3151"/>
                  <a:pt x="1575" y="3151"/>
                </a:cubicBezTo>
                <a:lnTo>
                  <a:pt x="1575" y="3151"/>
                </a:lnTo>
                <a:cubicBezTo>
                  <a:pt x="705" y="3151"/>
                  <a:pt x="0" y="2446"/>
                  <a:pt x="0" y="1576"/>
                </a:cubicBezTo>
                <a:lnTo>
                  <a:pt x="0" y="1576"/>
                </a:lnTo>
                <a:cubicBezTo>
                  <a:pt x="0" y="705"/>
                  <a:pt x="705" y="0"/>
                  <a:pt x="1575" y="0"/>
                </a:cubicBezTo>
                <a:lnTo>
                  <a:pt x="1575" y="0"/>
                </a:lnTo>
                <a:cubicBezTo>
                  <a:pt x="2445" y="0"/>
                  <a:pt x="3151" y="705"/>
                  <a:pt x="3151" y="157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9" name="Freeform 48">
            <a:extLst>
              <a:ext uri="{FF2B5EF4-FFF2-40B4-BE49-F238E27FC236}">
                <a16:creationId xmlns:a16="http://schemas.microsoft.com/office/drawing/2014/main" id="{47ECA789-592D-4A09-8381-559101706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4965" y="7253458"/>
            <a:ext cx="2227379" cy="2227381"/>
          </a:xfrm>
          <a:custGeom>
            <a:avLst/>
            <a:gdLst>
              <a:gd name="T0" fmla="*/ 2543 w 2544"/>
              <a:gd name="T1" fmla="*/ 1272 h 2545"/>
              <a:gd name="T2" fmla="*/ 2543 w 2544"/>
              <a:gd name="T3" fmla="*/ 1272 h 2545"/>
              <a:gd name="T4" fmla="*/ 1271 w 2544"/>
              <a:gd name="T5" fmla="*/ 2544 h 2545"/>
              <a:gd name="T6" fmla="*/ 1271 w 2544"/>
              <a:gd name="T7" fmla="*/ 2544 h 2545"/>
              <a:gd name="T8" fmla="*/ 0 w 2544"/>
              <a:gd name="T9" fmla="*/ 1272 h 2545"/>
              <a:gd name="T10" fmla="*/ 0 w 2544"/>
              <a:gd name="T11" fmla="*/ 1272 h 2545"/>
              <a:gd name="T12" fmla="*/ 1271 w 2544"/>
              <a:gd name="T13" fmla="*/ 0 h 2545"/>
              <a:gd name="T14" fmla="*/ 1271 w 2544"/>
              <a:gd name="T15" fmla="*/ 0 h 2545"/>
              <a:gd name="T16" fmla="*/ 2543 w 2544"/>
              <a:gd name="T17" fmla="*/ 1272 h 2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4" h="2545">
                <a:moveTo>
                  <a:pt x="2543" y="1272"/>
                </a:moveTo>
                <a:lnTo>
                  <a:pt x="2543" y="1272"/>
                </a:lnTo>
                <a:cubicBezTo>
                  <a:pt x="2543" y="1974"/>
                  <a:pt x="1974" y="2544"/>
                  <a:pt x="1271" y="2544"/>
                </a:cubicBezTo>
                <a:lnTo>
                  <a:pt x="1271" y="2544"/>
                </a:lnTo>
                <a:cubicBezTo>
                  <a:pt x="569" y="2544"/>
                  <a:pt x="0" y="1974"/>
                  <a:pt x="0" y="1272"/>
                </a:cubicBezTo>
                <a:lnTo>
                  <a:pt x="0" y="1272"/>
                </a:lnTo>
                <a:cubicBezTo>
                  <a:pt x="0" y="569"/>
                  <a:pt x="569" y="0"/>
                  <a:pt x="1271" y="0"/>
                </a:cubicBezTo>
                <a:lnTo>
                  <a:pt x="1271" y="0"/>
                </a:lnTo>
                <a:cubicBezTo>
                  <a:pt x="1974" y="0"/>
                  <a:pt x="2543" y="569"/>
                  <a:pt x="2543" y="12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8D951CFB-1937-4804-A1C2-CC37A8EDB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4835" y="7700468"/>
            <a:ext cx="1042806" cy="1289242"/>
          </a:xfrm>
          <a:custGeom>
            <a:avLst/>
            <a:gdLst>
              <a:gd name="connsiteX0" fmla="*/ 89100 w 1042806"/>
              <a:gd name="connsiteY0" fmla="*/ 1077799 h 1289242"/>
              <a:gd name="connsiteX1" fmla="*/ 111824 w 1042806"/>
              <a:gd name="connsiteY1" fmla="*/ 1100523 h 1289242"/>
              <a:gd name="connsiteX2" fmla="*/ 89100 w 1042806"/>
              <a:gd name="connsiteY2" fmla="*/ 1123248 h 1289242"/>
              <a:gd name="connsiteX3" fmla="*/ 66376 w 1042806"/>
              <a:gd name="connsiteY3" fmla="*/ 1100523 h 1289242"/>
              <a:gd name="connsiteX4" fmla="*/ 89100 w 1042806"/>
              <a:gd name="connsiteY4" fmla="*/ 1077799 h 1289242"/>
              <a:gd name="connsiteX5" fmla="*/ 173184 w 1042806"/>
              <a:gd name="connsiteY5" fmla="*/ 1014089 h 1289242"/>
              <a:gd name="connsiteX6" fmla="*/ 173184 w 1042806"/>
              <a:gd name="connsiteY6" fmla="*/ 1227420 h 1289242"/>
              <a:gd name="connsiteX7" fmla="*/ 230078 w 1042806"/>
              <a:gd name="connsiteY7" fmla="*/ 1230903 h 1289242"/>
              <a:gd name="connsiteX8" fmla="*/ 230078 w 1042806"/>
              <a:gd name="connsiteY8" fmla="*/ 1014089 h 1289242"/>
              <a:gd name="connsiteX9" fmla="*/ 89100 w 1042806"/>
              <a:gd name="connsiteY9" fmla="*/ 1008314 h 1289242"/>
              <a:gd name="connsiteX10" fmla="*/ 111824 w 1042806"/>
              <a:gd name="connsiteY10" fmla="*/ 1030618 h 1289242"/>
              <a:gd name="connsiteX11" fmla="*/ 89100 w 1042806"/>
              <a:gd name="connsiteY11" fmla="*/ 1053779 h 1289242"/>
              <a:gd name="connsiteX12" fmla="*/ 66376 w 1042806"/>
              <a:gd name="connsiteY12" fmla="*/ 1030618 h 1289242"/>
              <a:gd name="connsiteX13" fmla="*/ 89100 w 1042806"/>
              <a:gd name="connsiteY13" fmla="*/ 1008314 h 1289242"/>
              <a:gd name="connsiteX14" fmla="*/ 427894 w 1042806"/>
              <a:gd name="connsiteY14" fmla="*/ 975776 h 1289242"/>
              <a:gd name="connsiteX15" fmla="*/ 330736 w 1042806"/>
              <a:gd name="connsiteY15" fmla="*/ 989708 h 1289242"/>
              <a:gd name="connsiteX16" fmla="*/ 263338 w 1042806"/>
              <a:gd name="connsiteY16" fmla="*/ 1007123 h 1289242"/>
              <a:gd name="connsiteX17" fmla="*/ 263338 w 1042806"/>
              <a:gd name="connsiteY17" fmla="*/ 1232644 h 1289242"/>
              <a:gd name="connsiteX18" fmla="*/ 458530 w 1042806"/>
              <a:gd name="connsiteY18" fmla="*/ 1245705 h 1289242"/>
              <a:gd name="connsiteX19" fmla="*/ 637966 w 1042806"/>
              <a:gd name="connsiteY19" fmla="*/ 1228291 h 1289242"/>
              <a:gd name="connsiteX20" fmla="*/ 976706 w 1042806"/>
              <a:gd name="connsiteY20" fmla="*/ 1104646 h 1289242"/>
              <a:gd name="connsiteX21" fmla="*/ 1005590 w 1042806"/>
              <a:gd name="connsiteY21" fmla="*/ 1027150 h 1289242"/>
              <a:gd name="connsiteX22" fmla="*/ 969704 w 1042806"/>
              <a:gd name="connsiteY22" fmla="*/ 994932 h 1289242"/>
              <a:gd name="connsiteX23" fmla="*/ 921562 w 1042806"/>
              <a:gd name="connsiteY23" fmla="*/ 999286 h 1289242"/>
              <a:gd name="connsiteX24" fmla="*/ 769260 w 1042806"/>
              <a:gd name="connsiteY24" fmla="*/ 1068945 h 1289242"/>
              <a:gd name="connsiteX25" fmla="*/ 683482 w 1042806"/>
              <a:gd name="connsiteY25" fmla="*/ 1149053 h 1289242"/>
              <a:gd name="connsiteX26" fmla="*/ 507546 w 1042806"/>
              <a:gd name="connsiteY26" fmla="*/ 1166468 h 1289242"/>
              <a:gd name="connsiteX27" fmla="*/ 506672 w 1042806"/>
              <a:gd name="connsiteY27" fmla="*/ 1166468 h 1289242"/>
              <a:gd name="connsiteX28" fmla="*/ 490040 w 1042806"/>
              <a:gd name="connsiteY28" fmla="*/ 1150795 h 1289242"/>
              <a:gd name="connsiteX29" fmla="*/ 505796 w 1042806"/>
              <a:gd name="connsiteY29" fmla="*/ 1133380 h 1289242"/>
              <a:gd name="connsiteX30" fmla="*/ 679104 w 1042806"/>
              <a:gd name="connsiteY30" fmla="*/ 1117707 h 1289242"/>
              <a:gd name="connsiteX31" fmla="*/ 738624 w 1042806"/>
              <a:gd name="connsiteY31" fmla="*/ 1046306 h 1289242"/>
              <a:gd name="connsiteX32" fmla="*/ 680856 w 1042806"/>
              <a:gd name="connsiteY32" fmla="*/ 975776 h 1289242"/>
              <a:gd name="connsiteX33" fmla="*/ 42764 w 1042806"/>
              <a:gd name="connsiteY33" fmla="*/ 975776 h 1289242"/>
              <a:gd name="connsiteX34" fmla="*/ 34012 w 1042806"/>
              <a:gd name="connsiteY34" fmla="*/ 985354 h 1289242"/>
              <a:gd name="connsiteX35" fmla="*/ 34012 w 1042806"/>
              <a:gd name="connsiteY35" fmla="*/ 1246576 h 1289242"/>
              <a:gd name="connsiteX36" fmla="*/ 42764 w 1042806"/>
              <a:gd name="connsiteY36" fmla="*/ 1256154 h 1289242"/>
              <a:gd name="connsiteX37" fmla="*/ 132044 w 1042806"/>
              <a:gd name="connsiteY37" fmla="*/ 1256154 h 1289242"/>
              <a:gd name="connsiteX38" fmla="*/ 140798 w 1042806"/>
              <a:gd name="connsiteY38" fmla="*/ 1246576 h 1289242"/>
              <a:gd name="connsiteX39" fmla="*/ 140798 w 1042806"/>
              <a:gd name="connsiteY39" fmla="*/ 985354 h 1289242"/>
              <a:gd name="connsiteX40" fmla="*/ 132044 w 1042806"/>
              <a:gd name="connsiteY40" fmla="*/ 975776 h 1289242"/>
              <a:gd name="connsiteX41" fmla="*/ 42764 w 1042806"/>
              <a:gd name="connsiteY41" fmla="*/ 942688 h 1289242"/>
              <a:gd name="connsiteX42" fmla="*/ 132044 w 1042806"/>
              <a:gd name="connsiteY42" fmla="*/ 942688 h 1289242"/>
              <a:gd name="connsiteX43" fmla="*/ 173184 w 1042806"/>
              <a:gd name="connsiteY43" fmla="*/ 981871 h 1289242"/>
              <a:gd name="connsiteX44" fmla="*/ 230078 w 1042806"/>
              <a:gd name="connsiteY44" fmla="*/ 981871 h 1289242"/>
              <a:gd name="connsiteX45" fmla="*/ 321108 w 1042806"/>
              <a:gd name="connsiteY45" fmla="*/ 957491 h 1289242"/>
              <a:gd name="connsiteX46" fmla="*/ 427894 w 1042806"/>
              <a:gd name="connsiteY46" fmla="*/ 942688 h 1289242"/>
              <a:gd name="connsiteX47" fmla="*/ 680856 w 1042806"/>
              <a:gd name="connsiteY47" fmla="*/ 942688 h 1289242"/>
              <a:gd name="connsiteX48" fmla="*/ 770136 w 1042806"/>
              <a:gd name="connsiteY48" fmla="*/ 1033245 h 1289242"/>
              <a:gd name="connsiteX49" fmla="*/ 905806 w 1042806"/>
              <a:gd name="connsiteY49" fmla="*/ 970552 h 1289242"/>
              <a:gd name="connsiteX50" fmla="*/ 980206 w 1042806"/>
              <a:gd name="connsiteY50" fmla="*/ 963586 h 1289242"/>
              <a:gd name="connsiteX51" fmla="*/ 1036226 w 1042806"/>
              <a:gd name="connsiteY51" fmla="*/ 1014089 h 1289242"/>
              <a:gd name="connsiteX52" fmla="*/ 992460 w 1042806"/>
              <a:gd name="connsiteY52" fmla="*/ 1133380 h 1289242"/>
              <a:gd name="connsiteX53" fmla="*/ 646718 w 1042806"/>
              <a:gd name="connsiteY53" fmla="*/ 1258766 h 1289242"/>
              <a:gd name="connsiteX54" fmla="*/ 503170 w 1042806"/>
              <a:gd name="connsiteY54" fmla="*/ 1279664 h 1289242"/>
              <a:gd name="connsiteX55" fmla="*/ 456780 w 1042806"/>
              <a:gd name="connsiteY55" fmla="*/ 1277052 h 1289242"/>
              <a:gd name="connsiteX56" fmla="*/ 170558 w 1042806"/>
              <a:gd name="connsiteY56" fmla="*/ 1259637 h 1289242"/>
              <a:gd name="connsiteX57" fmla="*/ 132044 w 1042806"/>
              <a:gd name="connsiteY57" fmla="*/ 1289242 h 1289242"/>
              <a:gd name="connsiteX58" fmla="*/ 42764 w 1042806"/>
              <a:gd name="connsiteY58" fmla="*/ 1289242 h 1289242"/>
              <a:gd name="connsiteX59" fmla="*/ 750 w 1042806"/>
              <a:gd name="connsiteY59" fmla="*/ 1246576 h 1289242"/>
              <a:gd name="connsiteX60" fmla="*/ 750 w 1042806"/>
              <a:gd name="connsiteY60" fmla="*/ 985354 h 1289242"/>
              <a:gd name="connsiteX61" fmla="*/ 42764 w 1042806"/>
              <a:gd name="connsiteY61" fmla="*/ 942688 h 1289242"/>
              <a:gd name="connsiteX62" fmla="*/ 677794 w 1042806"/>
              <a:gd name="connsiteY62" fmla="*/ 599125 h 1289242"/>
              <a:gd name="connsiteX63" fmla="*/ 694314 w 1042806"/>
              <a:gd name="connsiteY63" fmla="*/ 614787 h 1289242"/>
              <a:gd name="connsiteX64" fmla="*/ 694314 w 1042806"/>
              <a:gd name="connsiteY64" fmla="*/ 626969 h 1289242"/>
              <a:gd name="connsiteX65" fmla="*/ 719526 w 1042806"/>
              <a:gd name="connsiteY65" fmla="*/ 651333 h 1289242"/>
              <a:gd name="connsiteX66" fmla="*/ 707354 w 1042806"/>
              <a:gd name="connsiteY66" fmla="*/ 671346 h 1289242"/>
              <a:gd name="connsiteX67" fmla="*/ 688228 w 1042806"/>
              <a:gd name="connsiteY67" fmla="*/ 659164 h 1289242"/>
              <a:gd name="connsiteX68" fmla="*/ 681272 w 1042806"/>
              <a:gd name="connsiteY68" fmla="*/ 657424 h 1289242"/>
              <a:gd name="connsiteX69" fmla="*/ 669100 w 1042806"/>
              <a:gd name="connsiteY69" fmla="*/ 660905 h 1289242"/>
              <a:gd name="connsiteX70" fmla="*/ 663884 w 1042806"/>
              <a:gd name="connsiteY70" fmla="*/ 673087 h 1289242"/>
              <a:gd name="connsiteX71" fmla="*/ 678664 w 1042806"/>
              <a:gd name="connsiteY71" fmla="*/ 689619 h 1289242"/>
              <a:gd name="connsiteX72" fmla="*/ 679534 w 1042806"/>
              <a:gd name="connsiteY72" fmla="*/ 689619 h 1289242"/>
              <a:gd name="connsiteX73" fmla="*/ 723874 w 1042806"/>
              <a:gd name="connsiteY73" fmla="*/ 740088 h 1289242"/>
              <a:gd name="connsiteX74" fmla="*/ 694314 w 1042806"/>
              <a:gd name="connsiteY74" fmla="*/ 783595 h 1289242"/>
              <a:gd name="connsiteX75" fmla="*/ 694314 w 1042806"/>
              <a:gd name="connsiteY75" fmla="*/ 794036 h 1289242"/>
              <a:gd name="connsiteX76" fmla="*/ 677794 w 1042806"/>
              <a:gd name="connsiteY76" fmla="*/ 810569 h 1289242"/>
              <a:gd name="connsiteX77" fmla="*/ 661276 w 1042806"/>
              <a:gd name="connsiteY77" fmla="*/ 794036 h 1289242"/>
              <a:gd name="connsiteX78" fmla="*/ 661276 w 1042806"/>
              <a:gd name="connsiteY78" fmla="*/ 784465 h 1289242"/>
              <a:gd name="connsiteX79" fmla="*/ 636062 w 1042806"/>
              <a:gd name="connsiteY79" fmla="*/ 755750 h 1289242"/>
              <a:gd name="connsiteX80" fmla="*/ 648234 w 1042806"/>
              <a:gd name="connsiteY80" fmla="*/ 736607 h 1289242"/>
              <a:gd name="connsiteX81" fmla="*/ 667362 w 1042806"/>
              <a:gd name="connsiteY81" fmla="*/ 749659 h 1289242"/>
              <a:gd name="connsiteX82" fmla="*/ 674316 w 1042806"/>
              <a:gd name="connsiteY82" fmla="*/ 754880 h 1289242"/>
              <a:gd name="connsiteX83" fmla="*/ 675186 w 1042806"/>
              <a:gd name="connsiteY83" fmla="*/ 754880 h 1289242"/>
              <a:gd name="connsiteX84" fmla="*/ 691706 w 1042806"/>
              <a:gd name="connsiteY84" fmla="*/ 738347 h 1289242"/>
              <a:gd name="connsiteX85" fmla="*/ 676056 w 1042806"/>
              <a:gd name="connsiteY85" fmla="*/ 721815 h 1289242"/>
              <a:gd name="connsiteX86" fmla="*/ 675186 w 1042806"/>
              <a:gd name="connsiteY86" fmla="*/ 721815 h 1289242"/>
              <a:gd name="connsiteX87" fmla="*/ 630846 w 1042806"/>
              <a:gd name="connsiteY87" fmla="*/ 671346 h 1289242"/>
              <a:gd name="connsiteX88" fmla="*/ 646496 w 1042806"/>
              <a:gd name="connsiteY88" fmla="*/ 637411 h 1289242"/>
              <a:gd name="connsiteX89" fmla="*/ 661276 w 1042806"/>
              <a:gd name="connsiteY89" fmla="*/ 627839 h 1289242"/>
              <a:gd name="connsiteX90" fmla="*/ 661276 w 1042806"/>
              <a:gd name="connsiteY90" fmla="*/ 614787 h 1289242"/>
              <a:gd name="connsiteX91" fmla="*/ 677794 w 1042806"/>
              <a:gd name="connsiteY91" fmla="*/ 599125 h 1289242"/>
              <a:gd name="connsiteX92" fmla="*/ 680158 w 1042806"/>
              <a:gd name="connsiteY92" fmla="*/ 562085 h 1289242"/>
              <a:gd name="connsiteX93" fmla="*/ 535990 w 1042806"/>
              <a:gd name="connsiteY93" fmla="*/ 706774 h 1289242"/>
              <a:gd name="connsiteX94" fmla="*/ 680158 w 1042806"/>
              <a:gd name="connsiteY94" fmla="*/ 850586 h 1289242"/>
              <a:gd name="connsiteX95" fmla="*/ 825206 w 1042806"/>
              <a:gd name="connsiteY95" fmla="*/ 706774 h 1289242"/>
              <a:gd name="connsiteX96" fmla="*/ 680158 w 1042806"/>
              <a:gd name="connsiteY96" fmla="*/ 562085 h 1289242"/>
              <a:gd name="connsiteX97" fmla="*/ 680158 w 1042806"/>
              <a:gd name="connsiteY97" fmla="*/ 529640 h 1289242"/>
              <a:gd name="connsiteX98" fmla="*/ 856852 w 1042806"/>
              <a:gd name="connsiteY98" fmla="*/ 706774 h 1289242"/>
              <a:gd name="connsiteX99" fmla="*/ 680158 w 1042806"/>
              <a:gd name="connsiteY99" fmla="*/ 883908 h 1289242"/>
              <a:gd name="connsiteX100" fmla="*/ 502586 w 1042806"/>
              <a:gd name="connsiteY100" fmla="*/ 706774 h 1289242"/>
              <a:gd name="connsiteX101" fmla="*/ 680158 w 1042806"/>
              <a:gd name="connsiteY101" fmla="*/ 529640 h 1289242"/>
              <a:gd name="connsiteX102" fmla="*/ 678228 w 1042806"/>
              <a:gd name="connsiteY102" fmla="*/ 516514 h 1289242"/>
              <a:gd name="connsiteX103" fmla="*/ 485536 w 1042806"/>
              <a:gd name="connsiteY103" fmla="*/ 708706 h 1289242"/>
              <a:gd name="connsiteX104" fmla="*/ 678228 w 1042806"/>
              <a:gd name="connsiteY104" fmla="*/ 901771 h 1289242"/>
              <a:gd name="connsiteX105" fmla="*/ 870050 w 1042806"/>
              <a:gd name="connsiteY105" fmla="*/ 708706 h 1289242"/>
              <a:gd name="connsiteX106" fmla="*/ 678228 w 1042806"/>
              <a:gd name="connsiteY106" fmla="*/ 516514 h 1289242"/>
              <a:gd name="connsiteX107" fmla="*/ 678228 w 1042806"/>
              <a:gd name="connsiteY107" fmla="*/ 483317 h 1289242"/>
              <a:gd name="connsiteX108" fmla="*/ 903182 w 1042806"/>
              <a:gd name="connsiteY108" fmla="*/ 708706 h 1289242"/>
              <a:gd name="connsiteX109" fmla="*/ 678228 w 1042806"/>
              <a:gd name="connsiteY109" fmla="*/ 934094 h 1289242"/>
              <a:gd name="connsiteX110" fmla="*/ 452404 w 1042806"/>
              <a:gd name="connsiteY110" fmla="*/ 708706 h 1289242"/>
              <a:gd name="connsiteX111" fmla="*/ 678228 w 1042806"/>
              <a:gd name="connsiteY111" fmla="*/ 483317 h 1289242"/>
              <a:gd name="connsiteX112" fmla="*/ 206744 w 1042806"/>
              <a:gd name="connsiteY112" fmla="*/ 396276 h 1289242"/>
              <a:gd name="connsiteX113" fmla="*/ 225254 w 1042806"/>
              <a:gd name="connsiteY113" fmla="*/ 409382 h 1289242"/>
              <a:gd name="connsiteX114" fmla="*/ 227898 w 1042806"/>
              <a:gd name="connsiteY114" fmla="*/ 420741 h 1289242"/>
              <a:gd name="connsiteX115" fmla="*/ 257870 w 1042806"/>
              <a:gd name="connsiteY115" fmla="*/ 440836 h 1289242"/>
              <a:gd name="connsiteX116" fmla="*/ 249936 w 1042806"/>
              <a:gd name="connsiteY116" fmla="*/ 462680 h 1289242"/>
              <a:gd name="connsiteX117" fmla="*/ 227898 w 1042806"/>
              <a:gd name="connsiteY117" fmla="*/ 453942 h 1289242"/>
              <a:gd name="connsiteX118" fmla="*/ 220846 w 1042806"/>
              <a:gd name="connsiteY118" fmla="*/ 453069 h 1289242"/>
              <a:gd name="connsiteX119" fmla="*/ 205862 w 1042806"/>
              <a:gd name="connsiteY119" fmla="*/ 472291 h 1289242"/>
              <a:gd name="connsiteX120" fmla="*/ 224372 w 1042806"/>
              <a:gd name="connsiteY120" fmla="*/ 485397 h 1289242"/>
              <a:gd name="connsiteX121" fmla="*/ 225254 w 1042806"/>
              <a:gd name="connsiteY121" fmla="*/ 485397 h 1289242"/>
              <a:gd name="connsiteX122" fmla="*/ 279906 w 1042806"/>
              <a:gd name="connsiteY122" fmla="*/ 527335 h 1289242"/>
              <a:gd name="connsiteX123" fmla="*/ 256988 w 1042806"/>
              <a:gd name="connsiteY123" fmla="*/ 575391 h 1289242"/>
              <a:gd name="connsiteX124" fmla="*/ 258750 w 1042806"/>
              <a:gd name="connsiteY124" fmla="*/ 586749 h 1289242"/>
              <a:gd name="connsiteX125" fmla="*/ 245528 w 1042806"/>
              <a:gd name="connsiteY125" fmla="*/ 605097 h 1289242"/>
              <a:gd name="connsiteX126" fmla="*/ 242884 w 1042806"/>
              <a:gd name="connsiteY126" fmla="*/ 605971 h 1289242"/>
              <a:gd name="connsiteX127" fmla="*/ 227018 w 1042806"/>
              <a:gd name="connsiteY127" fmla="*/ 592865 h 1289242"/>
              <a:gd name="connsiteX128" fmla="*/ 225254 w 1042806"/>
              <a:gd name="connsiteY128" fmla="*/ 583254 h 1289242"/>
              <a:gd name="connsiteX129" fmla="*/ 193520 w 1042806"/>
              <a:gd name="connsiteY129" fmla="*/ 558790 h 1289242"/>
              <a:gd name="connsiteX130" fmla="*/ 202336 w 1042806"/>
              <a:gd name="connsiteY130" fmla="*/ 537820 h 1289242"/>
              <a:gd name="connsiteX131" fmla="*/ 224372 w 1042806"/>
              <a:gd name="connsiteY131" fmla="*/ 546557 h 1289242"/>
              <a:gd name="connsiteX132" fmla="*/ 231424 w 1042806"/>
              <a:gd name="connsiteY132" fmla="*/ 550052 h 1289242"/>
              <a:gd name="connsiteX133" fmla="*/ 246410 w 1042806"/>
              <a:gd name="connsiteY133" fmla="*/ 531704 h 1289242"/>
              <a:gd name="connsiteX134" fmla="*/ 227898 w 1042806"/>
              <a:gd name="connsiteY134" fmla="*/ 517724 h 1289242"/>
              <a:gd name="connsiteX135" fmla="*/ 227018 w 1042806"/>
              <a:gd name="connsiteY135" fmla="*/ 518598 h 1289242"/>
              <a:gd name="connsiteX136" fmla="*/ 174128 w 1042806"/>
              <a:gd name="connsiteY136" fmla="*/ 476659 h 1289242"/>
              <a:gd name="connsiteX137" fmla="*/ 196166 w 1042806"/>
              <a:gd name="connsiteY137" fmla="*/ 427730 h 1289242"/>
              <a:gd name="connsiteX138" fmla="*/ 193520 w 1042806"/>
              <a:gd name="connsiteY138" fmla="*/ 414625 h 1289242"/>
              <a:gd name="connsiteX139" fmla="*/ 206744 w 1042806"/>
              <a:gd name="connsiteY139" fmla="*/ 396276 h 1289242"/>
              <a:gd name="connsiteX140" fmla="*/ 224648 w 1042806"/>
              <a:gd name="connsiteY140" fmla="*/ 358745 h 1289242"/>
              <a:gd name="connsiteX141" fmla="*/ 198478 w 1042806"/>
              <a:gd name="connsiteY141" fmla="*/ 361365 h 1289242"/>
              <a:gd name="connsiteX142" fmla="*/ 83338 w 1042806"/>
              <a:gd name="connsiteY142" fmla="*/ 528202 h 1289242"/>
              <a:gd name="connsiteX143" fmla="*/ 249942 w 1042806"/>
              <a:gd name="connsiteY143" fmla="*/ 644377 h 1289242"/>
              <a:gd name="connsiteX144" fmla="*/ 341532 w 1042806"/>
              <a:gd name="connsiteY144" fmla="*/ 584106 h 1289242"/>
              <a:gd name="connsiteX145" fmla="*/ 365084 w 1042806"/>
              <a:gd name="connsiteY145" fmla="*/ 476666 h 1289242"/>
              <a:gd name="connsiteX146" fmla="*/ 305768 w 1042806"/>
              <a:gd name="connsiteY146" fmla="*/ 384076 h 1289242"/>
              <a:gd name="connsiteX147" fmla="*/ 224648 w 1042806"/>
              <a:gd name="connsiteY147" fmla="*/ 358745 h 1289242"/>
              <a:gd name="connsiteX148" fmla="*/ 192372 w 1042806"/>
              <a:gd name="connsiteY148" fmla="*/ 329046 h 1289242"/>
              <a:gd name="connsiteX149" fmla="*/ 323214 w 1042806"/>
              <a:gd name="connsiteY149" fmla="*/ 357871 h 1289242"/>
              <a:gd name="connsiteX150" fmla="*/ 397358 w 1042806"/>
              <a:gd name="connsiteY150" fmla="*/ 470552 h 1289242"/>
              <a:gd name="connsiteX151" fmla="*/ 369444 w 1042806"/>
              <a:gd name="connsiteY151" fmla="*/ 602449 h 1289242"/>
              <a:gd name="connsiteX152" fmla="*/ 256048 w 1042806"/>
              <a:gd name="connsiteY152" fmla="*/ 675822 h 1289242"/>
              <a:gd name="connsiteX153" fmla="*/ 224648 w 1042806"/>
              <a:gd name="connsiteY153" fmla="*/ 679316 h 1289242"/>
              <a:gd name="connsiteX154" fmla="*/ 51064 w 1042806"/>
              <a:gd name="connsiteY154" fmla="*/ 534317 h 1289242"/>
              <a:gd name="connsiteX155" fmla="*/ 78978 w 1042806"/>
              <a:gd name="connsiteY155" fmla="*/ 403293 h 1289242"/>
              <a:gd name="connsiteX156" fmla="*/ 192372 w 1042806"/>
              <a:gd name="connsiteY156" fmla="*/ 329046 h 1289242"/>
              <a:gd name="connsiteX157" fmla="*/ 226678 w 1042806"/>
              <a:gd name="connsiteY157" fmla="*/ 311068 h 1289242"/>
              <a:gd name="connsiteX158" fmla="*/ 190800 w 1042806"/>
              <a:gd name="connsiteY158" fmla="*/ 314570 h 1289242"/>
              <a:gd name="connsiteX159" fmla="*/ 36784 w 1042806"/>
              <a:gd name="connsiteY159" fmla="*/ 539542 h 1289242"/>
              <a:gd name="connsiteX160" fmla="*/ 260806 w 1042806"/>
              <a:gd name="connsiteY160" fmla="*/ 693609 h 1289242"/>
              <a:gd name="connsiteX161" fmla="*/ 415698 w 1042806"/>
              <a:gd name="connsiteY161" fmla="*/ 469512 h 1289242"/>
              <a:gd name="connsiteX162" fmla="*/ 226678 w 1042806"/>
              <a:gd name="connsiteY162" fmla="*/ 311068 h 1289242"/>
              <a:gd name="connsiteX163" fmla="*/ 230484 w 1042806"/>
              <a:gd name="connsiteY163" fmla="*/ 278406 h 1289242"/>
              <a:gd name="connsiteX164" fmla="*/ 448076 w 1042806"/>
              <a:gd name="connsiteY164" fmla="*/ 463384 h 1289242"/>
              <a:gd name="connsiteX165" fmla="*/ 266932 w 1042806"/>
              <a:gd name="connsiteY165" fmla="*/ 725998 h 1289242"/>
              <a:gd name="connsiteX166" fmla="*/ 226678 w 1042806"/>
              <a:gd name="connsiteY166" fmla="*/ 729500 h 1289242"/>
              <a:gd name="connsiteX167" fmla="*/ 3530 w 1042806"/>
              <a:gd name="connsiteY167" fmla="*/ 545670 h 1289242"/>
              <a:gd name="connsiteX168" fmla="*/ 40284 w 1042806"/>
              <a:gd name="connsiteY168" fmla="*/ 375846 h 1289242"/>
              <a:gd name="connsiteX169" fmla="*/ 184674 w 1042806"/>
              <a:gd name="connsiteY169" fmla="*/ 282181 h 1289242"/>
              <a:gd name="connsiteX170" fmla="*/ 230484 w 1042806"/>
              <a:gd name="connsiteY170" fmla="*/ 278406 h 1289242"/>
              <a:gd name="connsiteX171" fmla="*/ 651012 w 1042806"/>
              <a:gd name="connsiteY171" fmla="*/ 117471 h 1289242"/>
              <a:gd name="connsiteX172" fmla="*/ 666064 w 1042806"/>
              <a:gd name="connsiteY172" fmla="*/ 135118 h 1289242"/>
              <a:gd name="connsiteX173" fmla="*/ 665178 w 1042806"/>
              <a:gd name="connsiteY173" fmla="*/ 146589 h 1289242"/>
              <a:gd name="connsiteX174" fmla="*/ 689084 w 1042806"/>
              <a:gd name="connsiteY174" fmla="*/ 174824 h 1289242"/>
              <a:gd name="connsiteX175" fmla="*/ 676688 w 1042806"/>
              <a:gd name="connsiteY175" fmla="*/ 193353 h 1289242"/>
              <a:gd name="connsiteX176" fmla="*/ 657210 w 1042806"/>
              <a:gd name="connsiteY176" fmla="*/ 180118 h 1289242"/>
              <a:gd name="connsiteX177" fmla="*/ 649242 w 1042806"/>
              <a:gd name="connsiteY177" fmla="*/ 176588 h 1289242"/>
              <a:gd name="connsiteX178" fmla="*/ 630648 w 1042806"/>
              <a:gd name="connsiteY178" fmla="*/ 191588 h 1289242"/>
              <a:gd name="connsiteX179" fmla="*/ 644814 w 1042806"/>
              <a:gd name="connsiteY179" fmla="*/ 209235 h 1289242"/>
              <a:gd name="connsiteX180" fmla="*/ 645700 w 1042806"/>
              <a:gd name="connsiteY180" fmla="*/ 209235 h 1289242"/>
              <a:gd name="connsiteX181" fmla="*/ 687314 w 1042806"/>
              <a:gd name="connsiteY181" fmla="*/ 263941 h 1289242"/>
              <a:gd name="connsiteX182" fmla="*/ 653668 w 1042806"/>
              <a:gd name="connsiteY182" fmla="*/ 305411 h 1289242"/>
              <a:gd name="connsiteX183" fmla="*/ 652782 w 1042806"/>
              <a:gd name="connsiteY183" fmla="*/ 315999 h 1289242"/>
              <a:gd name="connsiteX184" fmla="*/ 636846 w 1042806"/>
              <a:gd name="connsiteY184" fmla="*/ 331881 h 1289242"/>
              <a:gd name="connsiteX185" fmla="*/ 635960 w 1042806"/>
              <a:gd name="connsiteY185" fmla="*/ 331881 h 1289242"/>
              <a:gd name="connsiteX186" fmla="*/ 620024 w 1042806"/>
              <a:gd name="connsiteY186" fmla="*/ 314234 h 1289242"/>
              <a:gd name="connsiteX187" fmla="*/ 620908 w 1042806"/>
              <a:gd name="connsiteY187" fmla="*/ 305411 h 1289242"/>
              <a:gd name="connsiteX188" fmla="*/ 597002 w 1042806"/>
              <a:gd name="connsiteY188" fmla="*/ 273647 h 1289242"/>
              <a:gd name="connsiteX189" fmla="*/ 611170 w 1042806"/>
              <a:gd name="connsiteY189" fmla="*/ 255117 h 1289242"/>
              <a:gd name="connsiteX190" fmla="*/ 629762 w 1042806"/>
              <a:gd name="connsiteY190" fmla="*/ 269235 h 1289242"/>
              <a:gd name="connsiteX191" fmla="*/ 635960 w 1042806"/>
              <a:gd name="connsiteY191" fmla="*/ 274529 h 1289242"/>
              <a:gd name="connsiteX192" fmla="*/ 655438 w 1042806"/>
              <a:gd name="connsiteY192" fmla="*/ 260411 h 1289242"/>
              <a:gd name="connsiteX193" fmla="*/ 640388 w 1042806"/>
              <a:gd name="connsiteY193" fmla="*/ 241882 h 1289242"/>
              <a:gd name="connsiteX194" fmla="*/ 639502 w 1042806"/>
              <a:gd name="connsiteY194" fmla="*/ 241882 h 1289242"/>
              <a:gd name="connsiteX195" fmla="*/ 598774 w 1042806"/>
              <a:gd name="connsiteY195" fmla="*/ 188059 h 1289242"/>
              <a:gd name="connsiteX196" fmla="*/ 632418 w 1042806"/>
              <a:gd name="connsiteY196" fmla="*/ 145706 h 1289242"/>
              <a:gd name="connsiteX197" fmla="*/ 633304 w 1042806"/>
              <a:gd name="connsiteY197" fmla="*/ 132471 h 1289242"/>
              <a:gd name="connsiteX198" fmla="*/ 651012 w 1042806"/>
              <a:gd name="connsiteY198" fmla="*/ 117471 h 1289242"/>
              <a:gd name="connsiteX199" fmla="*/ 643230 w 1042806"/>
              <a:gd name="connsiteY199" fmla="*/ 83092 h 1289242"/>
              <a:gd name="connsiteX200" fmla="*/ 548798 w 1042806"/>
              <a:gd name="connsiteY200" fmla="*/ 118203 h 1289242"/>
              <a:gd name="connsiteX201" fmla="*/ 500706 w 1042806"/>
              <a:gd name="connsiteY201" fmla="*/ 217391 h 1289242"/>
              <a:gd name="connsiteX202" fmla="*/ 534808 w 1042806"/>
              <a:gd name="connsiteY202" fmla="*/ 322723 h 1289242"/>
              <a:gd name="connsiteX203" fmla="*/ 632738 w 1042806"/>
              <a:gd name="connsiteY203" fmla="*/ 371000 h 1289242"/>
              <a:gd name="connsiteX204" fmla="*/ 737662 w 1042806"/>
              <a:gd name="connsiteY204" fmla="*/ 336767 h 1289242"/>
              <a:gd name="connsiteX205" fmla="*/ 786628 w 1042806"/>
              <a:gd name="connsiteY205" fmla="*/ 237579 h 1289242"/>
              <a:gd name="connsiteX206" fmla="*/ 652848 w 1042806"/>
              <a:gd name="connsiteY206" fmla="*/ 83970 h 1289242"/>
              <a:gd name="connsiteX207" fmla="*/ 643230 w 1042806"/>
              <a:gd name="connsiteY207" fmla="*/ 83092 h 1289242"/>
              <a:gd name="connsiteX208" fmla="*/ 655472 w 1042806"/>
              <a:gd name="connsiteY208" fmla="*/ 51493 h 1289242"/>
              <a:gd name="connsiteX209" fmla="*/ 818980 w 1042806"/>
              <a:gd name="connsiteY209" fmla="*/ 241090 h 1289242"/>
              <a:gd name="connsiteX210" fmla="*/ 758648 w 1042806"/>
              <a:gd name="connsiteY210" fmla="*/ 361345 h 1289242"/>
              <a:gd name="connsiteX211" fmla="*/ 643230 w 1042806"/>
              <a:gd name="connsiteY211" fmla="*/ 405233 h 1289242"/>
              <a:gd name="connsiteX212" fmla="*/ 630114 w 1042806"/>
              <a:gd name="connsiteY212" fmla="*/ 404355 h 1289242"/>
              <a:gd name="connsiteX213" fmla="*/ 510324 w 1042806"/>
              <a:gd name="connsiteY213" fmla="*/ 343789 h 1289242"/>
              <a:gd name="connsiteX214" fmla="*/ 467480 w 1042806"/>
              <a:gd name="connsiteY214" fmla="*/ 214757 h 1289242"/>
              <a:gd name="connsiteX215" fmla="*/ 527812 w 1042806"/>
              <a:gd name="connsiteY215" fmla="*/ 93625 h 1289242"/>
              <a:gd name="connsiteX216" fmla="*/ 655472 w 1042806"/>
              <a:gd name="connsiteY216" fmla="*/ 51493 h 1289242"/>
              <a:gd name="connsiteX217" fmla="*/ 643236 w 1042806"/>
              <a:gd name="connsiteY217" fmla="*/ 32768 h 1289242"/>
              <a:gd name="connsiteX218" fmla="*/ 516742 w 1042806"/>
              <a:gd name="connsiteY218" fmla="*/ 79106 h 1289242"/>
              <a:gd name="connsiteX219" fmla="*/ 451314 w 1042806"/>
              <a:gd name="connsiteY219" fmla="*/ 212001 h 1289242"/>
              <a:gd name="connsiteX220" fmla="*/ 497550 w 1042806"/>
              <a:gd name="connsiteY220" fmla="*/ 351890 h 1289242"/>
              <a:gd name="connsiteX221" fmla="*/ 630150 w 1042806"/>
              <a:gd name="connsiteY221" fmla="*/ 418337 h 1289242"/>
              <a:gd name="connsiteX222" fmla="*/ 835160 w 1042806"/>
              <a:gd name="connsiteY222" fmla="*/ 239104 h 1289242"/>
              <a:gd name="connsiteX223" fmla="*/ 657194 w 1042806"/>
              <a:gd name="connsiteY223" fmla="*/ 32768 h 1289242"/>
              <a:gd name="connsiteX224" fmla="*/ 643236 w 1042806"/>
              <a:gd name="connsiteY224" fmla="*/ 32768 h 1289242"/>
              <a:gd name="connsiteX225" fmla="*/ 658940 w 1042806"/>
              <a:gd name="connsiteY225" fmla="*/ 419 h 1289242"/>
              <a:gd name="connsiteX226" fmla="*/ 868310 w 1042806"/>
              <a:gd name="connsiteY226" fmla="*/ 241727 h 1289242"/>
              <a:gd name="connsiteX227" fmla="*/ 643236 w 1042806"/>
              <a:gd name="connsiteY227" fmla="*/ 451560 h 1289242"/>
              <a:gd name="connsiteX228" fmla="*/ 627534 w 1042806"/>
              <a:gd name="connsiteY228" fmla="*/ 450686 h 1289242"/>
              <a:gd name="connsiteX229" fmla="*/ 473122 w 1042806"/>
              <a:gd name="connsiteY229" fmla="*/ 372873 h 1289242"/>
              <a:gd name="connsiteX230" fmla="*/ 418162 w 1042806"/>
              <a:gd name="connsiteY230" fmla="*/ 209378 h 1289242"/>
              <a:gd name="connsiteX231" fmla="*/ 495804 w 1042806"/>
              <a:gd name="connsiteY231" fmla="*/ 55500 h 1289242"/>
              <a:gd name="connsiteX232" fmla="*/ 658940 w 1042806"/>
              <a:gd name="connsiteY232" fmla="*/ 419 h 128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1042806" h="1289242">
                <a:moveTo>
                  <a:pt x="89100" y="1077799"/>
                </a:moveTo>
                <a:cubicBezTo>
                  <a:pt x="101336" y="1077799"/>
                  <a:pt x="111824" y="1087413"/>
                  <a:pt x="111824" y="1100523"/>
                </a:cubicBezTo>
                <a:cubicBezTo>
                  <a:pt x="111824" y="1113634"/>
                  <a:pt x="101336" y="1123248"/>
                  <a:pt x="89100" y="1123248"/>
                </a:cubicBezTo>
                <a:cubicBezTo>
                  <a:pt x="75990" y="1123248"/>
                  <a:pt x="66376" y="1113634"/>
                  <a:pt x="66376" y="1100523"/>
                </a:cubicBezTo>
                <a:cubicBezTo>
                  <a:pt x="66376" y="1087413"/>
                  <a:pt x="75990" y="1077799"/>
                  <a:pt x="89100" y="1077799"/>
                </a:cubicBezTo>
                <a:close/>
                <a:moveTo>
                  <a:pt x="173184" y="1014089"/>
                </a:moveTo>
                <a:lnTo>
                  <a:pt x="173184" y="1227420"/>
                </a:lnTo>
                <a:lnTo>
                  <a:pt x="230078" y="1230903"/>
                </a:lnTo>
                <a:lnTo>
                  <a:pt x="230078" y="1014089"/>
                </a:lnTo>
                <a:close/>
                <a:moveTo>
                  <a:pt x="89100" y="1008314"/>
                </a:moveTo>
                <a:cubicBezTo>
                  <a:pt x="101336" y="1008314"/>
                  <a:pt x="111824" y="1018608"/>
                  <a:pt x="111824" y="1030618"/>
                </a:cubicBezTo>
                <a:cubicBezTo>
                  <a:pt x="111824" y="1043485"/>
                  <a:pt x="101336" y="1053779"/>
                  <a:pt x="89100" y="1053779"/>
                </a:cubicBezTo>
                <a:cubicBezTo>
                  <a:pt x="75990" y="1053779"/>
                  <a:pt x="66376" y="1043485"/>
                  <a:pt x="66376" y="1030618"/>
                </a:cubicBezTo>
                <a:cubicBezTo>
                  <a:pt x="66376" y="1018608"/>
                  <a:pt x="75990" y="1008314"/>
                  <a:pt x="89100" y="1008314"/>
                </a:cubicBezTo>
                <a:close/>
                <a:moveTo>
                  <a:pt x="427894" y="975776"/>
                </a:moveTo>
                <a:cubicBezTo>
                  <a:pt x="393758" y="975776"/>
                  <a:pt x="361372" y="980130"/>
                  <a:pt x="330736" y="989708"/>
                </a:cubicBezTo>
                <a:cubicBezTo>
                  <a:pt x="298350" y="997545"/>
                  <a:pt x="278220" y="1003640"/>
                  <a:pt x="263338" y="1007123"/>
                </a:cubicBezTo>
                <a:lnTo>
                  <a:pt x="263338" y="1232644"/>
                </a:lnTo>
                <a:lnTo>
                  <a:pt x="458530" y="1245705"/>
                </a:lnTo>
                <a:cubicBezTo>
                  <a:pt x="519800" y="1250930"/>
                  <a:pt x="580196" y="1244835"/>
                  <a:pt x="637966" y="1228291"/>
                </a:cubicBezTo>
                <a:cubicBezTo>
                  <a:pt x="729872" y="1201298"/>
                  <a:pt x="894428" y="1149924"/>
                  <a:pt x="976706" y="1104646"/>
                </a:cubicBezTo>
                <a:cubicBezTo>
                  <a:pt x="1003840" y="1089843"/>
                  <a:pt x="1017844" y="1054143"/>
                  <a:pt x="1005590" y="1027150"/>
                </a:cubicBezTo>
                <a:cubicBezTo>
                  <a:pt x="998588" y="1011476"/>
                  <a:pt x="985458" y="1000157"/>
                  <a:pt x="969704" y="994932"/>
                </a:cubicBezTo>
                <a:cubicBezTo>
                  <a:pt x="953072" y="989708"/>
                  <a:pt x="935566" y="991449"/>
                  <a:pt x="921562" y="999286"/>
                </a:cubicBezTo>
                <a:cubicBezTo>
                  <a:pt x="874296" y="1025408"/>
                  <a:pt x="823528" y="1048918"/>
                  <a:pt x="769260" y="1068945"/>
                </a:cubicBezTo>
                <a:cubicBezTo>
                  <a:pt x="760508" y="1109870"/>
                  <a:pt x="729872" y="1141217"/>
                  <a:pt x="683482" y="1149053"/>
                </a:cubicBezTo>
                <a:cubicBezTo>
                  <a:pt x="610832" y="1158631"/>
                  <a:pt x="556564" y="1162985"/>
                  <a:pt x="507546" y="1166468"/>
                </a:cubicBezTo>
                <a:lnTo>
                  <a:pt x="506672" y="1166468"/>
                </a:lnTo>
                <a:cubicBezTo>
                  <a:pt x="497918" y="1166468"/>
                  <a:pt x="490040" y="1159502"/>
                  <a:pt x="490040" y="1150795"/>
                </a:cubicBezTo>
                <a:cubicBezTo>
                  <a:pt x="489166" y="1142087"/>
                  <a:pt x="496168" y="1134251"/>
                  <a:pt x="505796" y="1133380"/>
                </a:cubicBezTo>
                <a:cubicBezTo>
                  <a:pt x="553938" y="1130768"/>
                  <a:pt x="606456" y="1126414"/>
                  <a:pt x="679104" y="1117707"/>
                </a:cubicBezTo>
                <a:cubicBezTo>
                  <a:pt x="707114" y="1111611"/>
                  <a:pt x="738624" y="1089843"/>
                  <a:pt x="738624" y="1046306"/>
                </a:cubicBezTo>
                <a:cubicBezTo>
                  <a:pt x="738624" y="1007123"/>
                  <a:pt x="712366" y="975776"/>
                  <a:pt x="680856" y="975776"/>
                </a:cubicBezTo>
                <a:close/>
                <a:moveTo>
                  <a:pt x="42764" y="975776"/>
                </a:moveTo>
                <a:cubicBezTo>
                  <a:pt x="37512" y="975776"/>
                  <a:pt x="34012" y="979259"/>
                  <a:pt x="34012" y="985354"/>
                </a:cubicBezTo>
                <a:lnTo>
                  <a:pt x="34012" y="1246576"/>
                </a:lnTo>
                <a:cubicBezTo>
                  <a:pt x="34012" y="1252671"/>
                  <a:pt x="37512" y="1256154"/>
                  <a:pt x="42764" y="1256154"/>
                </a:cubicBezTo>
                <a:lnTo>
                  <a:pt x="132044" y="1256154"/>
                </a:lnTo>
                <a:cubicBezTo>
                  <a:pt x="136420" y="1256154"/>
                  <a:pt x="140798" y="1252671"/>
                  <a:pt x="140798" y="1246576"/>
                </a:cubicBezTo>
                <a:lnTo>
                  <a:pt x="140798" y="985354"/>
                </a:lnTo>
                <a:cubicBezTo>
                  <a:pt x="140798" y="979259"/>
                  <a:pt x="136420" y="975776"/>
                  <a:pt x="132044" y="975776"/>
                </a:cubicBezTo>
                <a:close/>
                <a:moveTo>
                  <a:pt x="42764" y="942688"/>
                </a:moveTo>
                <a:lnTo>
                  <a:pt x="132044" y="942688"/>
                </a:lnTo>
                <a:cubicBezTo>
                  <a:pt x="154802" y="942688"/>
                  <a:pt x="171432" y="960974"/>
                  <a:pt x="173184" y="981871"/>
                </a:cubicBezTo>
                <a:lnTo>
                  <a:pt x="230078" y="981871"/>
                </a:lnTo>
                <a:cubicBezTo>
                  <a:pt x="233578" y="981001"/>
                  <a:pt x="248458" y="978388"/>
                  <a:pt x="321108" y="957491"/>
                </a:cubicBezTo>
                <a:cubicBezTo>
                  <a:pt x="356120" y="948783"/>
                  <a:pt x="392008" y="942688"/>
                  <a:pt x="427894" y="942688"/>
                </a:cubicBezTo>
                <a:lnTo>
                  <a:pt x="680856" y="942688"/>
                </a:lnTo>
                <a:cubicBezTo>
                  <a:pt x="727246" y="942688"/>
                  <a:pt x="764884" y="982742"/>
                  <a:pt x="770136" y="1033245"/>
                </a:cubicBezTo>
                <a:cubicBezTo>
                  <a:pt x="817402" y="1014089"/>
                  <a:pt x="863792" y="994062"/>
                  <a:pt x="905806" y="970552"/>
                </a:cubicBezTo>
                <a:cubicBezTo>
                  <a:pt x="928564" y="957491"/>
                  <a:pt x="954824" y="954878"/>
                  <a:pt x="980206" y="963586"/>
                </a:cubicBezTo>
                <a:cubicBezTo>
                  <a:pt x="1004716" y="972293"/>
                  <a:pt x="1024846" y="990579"/>
                  <a:pt x="1036226" y="1014089"/>
                </a:cubicBezTo>
                <a:cubicBezTo>
                  <a:pt x="1053732" y="1056755"/>
                  <a:pt x="1035350" y="1109870"/>
                  <a:pt x="992460" y="1133380"/>
                </a:cubicBezTo>
                <a:cubicBezTo>
                  <a:pt x="911934" y="1178658"/>
                  <a:pt x="759632" y="1226549"/>
                  <a:pt x="646718" y="1258766"/>
                </a:cubicBezTo>
                <a:cubicBezTo>
                  <a:pt x="600328" y="1272698"/>
                  <a:pt x="552186" y="1279664"/>
                  <a:pt x="503170" y="1279664"/>
                </a:cubicBezTo>
                <a:cubicBezTo>
                  <a:pt x="487414" y="1279664"/>
                  <a:pt x="471660" y="1278793"/>
                  <a:pt x="456780" y="1277052"/>
                </a:cubicBezTo>
                <a:lnTo>
                  <a:pt x="170558" y="1259637"/>
                </a:lnTo>
                <a:cubicBezTo>
                  <a:pt x="166182" y="1277052"/>
                  <a:pt x="150426" y="1289242"/>
                  <a:pt x="132044" y="1289242"/>
                </a:cubicBezTo>
                <a:lnTo>
                  <a:pt x="42764" y="1289242"/>
                </a:lnTo>
                <a:cubicBezTo>
                  <a:pt x="19132" y="1289242"/>
                  <a:pt x="750" y="1270086"/>
                  <a:pt x="750" y="1246576"/>
                </a:cubicBezTo>
                <a:lnTo>
                  <a:pt x="750" y="985354"/>
                </a:lnTo>
                <a:cubicBezTo>
                  <a:pt x="750" y="961844"/>
                  <a:pt x="19132" y="942688"/>
                  <a:pt x="42764" y="942688"/>
                </a:cubicBezTo>
                <a:close/>
                <a:moveTo>
                  <a:pt x="677794" y="599125"/>
                </a:moveTo>
                <a:cubicBezTo>
                  <a:pt x="686488" y="599125"/>
                  <a:pt x="694314" y="605216"/>
                  <a:pt x="694314" y="614787"/>
                </a:cubicBezTo>
                <a:lnTo>
                  <a:pt x="694314" y="626969"/>
                </a:lnTo>
                <a:cubicBezTo>
                  <a:pt x="703876" y="629580"/>
                  <a:pt x="716048" y="636541"/>
                  <a:pt x="719526" y="651333"/>
                </a:cubicBezTo>
                <a:cubicBezTo>
                  <a:pt x="722134" y="660035"/>
                  <a:pt x="716048" y="668736"/>
                  <a:pt x="707354" y="671346"/>
                </a:cubicBezTo>
                <a:cubicBezTo>
                  <a:pt x="698660" y="673087"/>
                  <a:pt x="689966" y="667866"/>
                  <a:pt x="688228" y="659164"/>
                </a:cubicBezTo>
                <a:cubicBezTo>
                  <a:pt x="686488" y="657424"/>
                  <a:pt x="682142" y="657424"/>
                  <a:pt x="681272" y="657424"/>
                </a:cubicBezTo>
                <a:cubicBezTo>
                  <a:pt x="676056" y="655684"/>
                  <a:pt x="671708" y="658294"/>
                  <a:pt x="669100" y="660905"/>
                </a:cubicBezTo>
                <a:cubicBezTo>
                  <a:pt x="665622" y="663515"/>
                  <a:pt x="663884" y="667866"/>
                  <a:pt x="663884" y="673087"/>
                </a:cubicBezTo>
                <a:cubicBezTo>
                  <a:pt x="663884" y="680918"/>
                  <a:pt x="669970" y="688749"/>
                  <a:pt x="678664" y="689619"/>
                </a:cubicBezTo>
                <a:lnTo>
                  <a:pt x="679534" y="689619"/>
                </a:lnTo>
                <a:cubicBezTo>
                  <a:pt x="704746" y="691360"/>
                  <a:pt x="725612" y="713983"/>
                  <a:pt x="723874" y="740088"/>
                </a:cubicBezTo>
                <a:cubicBezTo>
                  <a:pt x="723004" y="760101"/>
                  <a:pt x="710832" y="776633"/>
                  <a:pt x="694314" y="783595"/>
                </a:cubicBezTo>
                <a:lnTo>
                  <a:pt x="694314" y="794036"/>
                </a:lnTo>
                <a:cubicBezTo>
                  <a:pt x="694314" y="802738"/>
                  <a:pt x="686488" y="810569"/>
                  <a:pt x="677794" y="810569"/>
                </a:cubicBezTo>
                <a:cubicBezTo>
                  <a:pt x="669100" y="810569"/>
                  <a:pt x="661276" y="802738"/>
                  <a:pt x="661276" y="794036"/>
                </a:cubicBezTo>
                <a:lnTo>
                  <a:pt x="661276" y="784465"/>
                </a:lnTo>
                <a:cubicBezTo>
                  <a:pt x="650842" y="780984"/>
                  <a:pt x="639540" y="774023"/>
                  <a:pt x="636062" y="755750"/>
                </a:cubicBezTo>
                <a:cubicBezTo>
                  <a:pt x="633454" y="747049"/>
                  <a:pt x="639540" y="737477"/>
                  <a:pt x="648234" y="736607"/>
                </a:cubicBezTo>
                <a:cubicBezTo>
                  <a:pt x="657798" y="734867"/>
                  <a:pt x="665622" y="740958"/>
                  <a:pt x="667362" y="749659"/>
                </a:cubicBezTo>
                <a:cubicBezTo>
                  <a:pt x="668230" y="754010"/>
                  <a:pt x="672578" y="754880"/>
                  <a:pt x="674316" y="754880"/>
                </a:cubicBezTo>
                <a:lnTo>
                  <a:pt x="675186" y="754880"/>
                </a:lnTo>
                <a:cubicBezTo>
                  <a:pt x="683880" y="754880"/>
                  <a:pt x="691706" y="747919"/>
                  <a:pt x="691706" y="738347"/>
                </a:cubicBezTo>
                <a:cubicBezTo>
                  <a:pt x="692574" y="729646"/>
                  <a:pt x="685620" y="722685"/>
                  <a:pt x="676056" y="721815"/>
                </a:cubicBezTo>
                <a:lnTo>
                  <a:pt x="675186" y="721815"/>
                </a:lnTo>
                <a:cubicBezTo>
                  <a:pt x="649972" y="719204"/>
                  <a:pt x="629976" y="697451"/>
                  <a:pt x="630846" y="671346"/>
                </a:cubicBezTo>
                <a:cubicBezTo>
                  <a:pt x="631714" y="658294"/>
                  <a:pt x="636932" y="646112"/>
                  <a:pt x="646496" y="637411"/>
                </a:cubicBezTo>
                <a:cubicBezTo>
                  <a:pt x="650842" y="633060"/>
                  <a:pt x="656058" y="630450"/>
                  <a:pt x="661276" y="627839"/>
                </a:cubicBezTo>
                <a:lnTo>
                  <a:pt x="661276" y="614787"/>
                </a:lnTo>
                <a:cubicBezTo>
                  <a:pt x="661276" y="605216"/>
                  <a:pt x="669100" y="599125"/>
                  <a:pt x="677794" y="599125"/>
                </a:cubicBezTo>
                <a:close/>
                <a:moveTo>
                  <a:pt x="680158" y="562085"/>
                </a:moveTo>
                <a:cubicBezTo>
                  <a:pt x="601042" y="562085"/>
                  <a:pt x="535990" y="626976"/>
                  <a:pt x="535990" y="706774"/>
                </a:cubicBezTo>
                <a:cubicBezTo>
                  <a:pt x="535990" y="785695"/>
                  <a:pt x="601042" y="850586"/>
                  <a:pt x="680158" y="850586"/>
                </a:cubicBezTo>
                <a:cubicBezTo>
                  <a:pt x="760154" y="850586"/>
                  <a:pt x="825206" y="785695"/>
                  <a:pt x="825206" y="706774"/>
                </a:cubicBezTo>
                <a:cubicBezTo>
                  <a:pt x="825206" y="626976"/>
                  <a:pt x="760154" y="562085"/>
                  <a:pt x="680158" y="562085"/>
                </a:cubicBezTo>
                <a:close/>
                <a:moveTo>
                  <a:pt x="680158" y="529640"/>
                </a:moveTo>
                <a:cubicBezTo>
                  <a:pt x="777736" y="529640"/>
                  <a:pt x="856852" y="608561"/>
                  <a:pt x="856852" y="706774"/>
                </a:cubicBezTo>
                <a:cubicBezTo>
                  <a:pt x="856852" y="804110"/>
                  <a:pt x="777736" y="883908"/>
                  <a:pt x="680158" y="883908"/>
                </a:cubicBezTo>
                <a:cubicBezTo>
                  <a:pt x="582582" y="883908"/>
                  <a:pt x="502586" y="804110"/>
                  <a:pt x="502586" y="706774"/>
                </a:cubicBezTo>
                <a:cubicBezTo>
                  <a:pt x="502586" y="608561"/>
                  <a:pt x="582582" y="529640"/>
                  <a:pt x="680158" y="529640"/>
                </a:cubicBezTo>
                <a:close/>
                <a:moveTo>
                  <a:pt x="678228" y="516514"/>
                </a:moveTo>
                <a:cubicBezTo>
                  <a:pt x="571856" y="516514"/>
                  <a:pt x="485536" y="602126"/>
                  <a:pt x="485536" y="708706"/>
                </a:cubicBezTo>
                <a:cubicBezTo>
                  <a:pt x="485536" y="815285"/>
                  <a:pt x="571856" y="901771"/>
                  <a:pt x="678228" y="901771"/>
                </a:cubicBezTo>
                <a:cubicBezTo>
                  <a:pt x="784602" y="901771"/>
                  <a:pt x="870050" y="815285"/>
                  <a:pt x="870050" y="708706"/>
                </a:cubicBezTo>
                <a:cubicBezTo>
                  <a:pt x="870050" y="602126"/>
                  <a:pt x="784602" y="516514"/>
                  <a:pt x="678228" y="516514"/>
                </a:cubicBezTo>
                <a:close/>
                <a:moveTo>
                  <a:pt x="678228" y="483317"/>
                </a:moveTo>
                <a:cubicBezTo>
                  <a:pt x="802040" y="483317"/>
                  <a:pt x="903182" y="584654"/>
                  <a:pt x="903182" y="708706"/>
                </a:cubicBezTo>
                <a:cubicBezTo>
                  <a:pt x="903182" y="833630"/>
                  <a:pt x="802040" y="934094"/>
                  <a:pt x="678228" y="934094"/>
                </a:cubicBezTo>
                <a:cubicBezTo>
                  <a:pt x="553544" y="934094"/>
                  <a:pt x="452404" y="833630"/>
                  <a:pt x="452404" y="708706"/>
                </a:cubicBezTo>
                <a:cubicBezTo>
                  <a:pt x="452404" y="584654"/>
                  <a:pt x="553544" y="483317"/>
                  <a:pt x="678228" y="483317"/>
                </a:cubicBezTo>
                <a:close/>
                <a:moveTo>
                  <a:pt x="206744" y="396276"/>
                </a:moveTo>
                <a:cubicBezTo>
                  <a:pt x="215558" y="394529"/>
                  <a:pt x="224372" y="399771"/>
                  <a:pt x="225254" y="409382"/>
                </a:cubicBezTo>
                <a:lnTo>
                  <a:pt x="227898" y="420741"/>
                </a:lnTo>
                <a:cubicBezTo>
                  <a:pt x="238476" y="422488"/>
                  <a:pt x="251698" y="426857"/>
                  <a:pt x="257870" y="440836"/>
                </a:cubicBezTo>
                <a:cubicBezTo>
                  <a:pt x="261396" y="449574"/>
                  <a:pt x="257870" y="458311"/>
                  <a:pt x="249936" y="462680"/>
                </a:cubicBezTo>
                <a:cubicBezTo>
                  <a:pt x="242002" y="466174"/>
                  <a:pt x="231424" y="462680"/>
                  <a:pt x="227898" y="453942"/>
                </a:cubicBezTo>
                <a:cubicBezTo>
                  <a:pt x="227018" y="453069"/>
                  <a:pt x="223492" y="452195"/>
                  <a:pt x="220846" y="453069"/>
                </a:cubicBezTo>
                <a:cubicBezTo>
                  <a:pt x="211150" y="454816"/>
                  <a:pt x="204980" y="463553"/>
                  <a:pt x="205862" y="472291"/>
                </a:cubicBezTo>
                <a:cubicBezTo>
                  <a:pt x="207624" y="481028"/>
                  <a:pt x="214676" y="486270"/>
                  <a:pt x="224372" y="485397"/>
                </a:cubicBezTo>
                <a:lnTo>
                  <a:pt x="225254" y="485397"/>
                </a:lnTo>
                <a:cubicBezTo>
                  <a:pt x="250818" y="482775"/>
                  <a:pt x="274618" y="501124"/>
                  <a:pt x="279906" y="527335"/>
                </a:cubicBezTo>
                <a:cubicBezTo>
                  <a:pt x="281670" y="546557"/>
                  <a:pt x="272854" y="565780"/>
                  <a:pt x="256988" y="575391"/>
                </a:cubicBezTo>
                <a:lnTo>
                  <a:pt x="258750" y="586749"/>
                </a:lnTo>
                <a:cubicBezTo>
                  <a:pt x="260514" y="595486"/>
                  <a:pt x="255224" y="603350"/>
                  <a:pt x="245528" y="605097"/>
                </a:cubicBezTo>
                <a:cubicBezTo>
                  <a:pt x="244648" y="605971"/>
                  <a:pt x="242884" y="605971"/>
                  <a:pt x="242884" y="605971"/>
                </a:cubicBezTo>
                <a:cubicBezTo>
                  <a:pt x="234950" y="605971"/>
                  <a:pt x="227898" y="599855"/>
                  <a:pt x="227018" y="592865"/>
                </a:cubicBezTo>
                <a:lnTo>
                  <a:pt x="225254" y="583254"/>
                </a:lnTo>
                <a:cubicBezTo>
                  <a:pt x="213794" y="581507"/>
                  <a:pt x="200572" y="575391"/>
                  <a:pt x="193520" y="558790"/>
                </a:cubicBezTo>
                <a:cubicBezTo>
                  <a:pt x="189994" y="550052"/>
                  <a:pt x="194402" y="541315"/>
                  <a:pt x="202336" y="537820"/>
                </a:cubicBezTo>
                <a:cubicBezTo>
                  <a:pt x="211150" y="534325"/>
                  <a:pt x="220846" y="537820"/>
                  <a:pt x="224372" y="546557"/>
                </a:cubicBezTo>
                <a:cubicBezTo>
                  <a:pt x="225254" y="548305"/>
                  <a:pt x="225254" y="551800"/>
                  <a:pt x="231424" y="550052"/>
                </a:cubicBezTo>
                <a:cubicBezTo>
                  <a:pt x="242002" y="550052"/>
                  <a:pt x="248172" y="541315"/>
                  <a:pt x="246410" y="531704"/>
                </a:cubicBezTo>
                <a:cubicBezTo>
                  <a:pt x="244648" y="522967"/>
                  <a:pt x="237596" y="516851"/>
                  <a:pt x="227898" y="517724"/>
                </a:cubicBezTo>
                <a:lnTo>
                  <a:pt x="227018" y="518598"/>
                </a:lnTo>
                <a:cubicBezTo>
                  <a:pt x="201454" y="521219"/>
                  <a:pt x="177654" y="502871"/>
                  <a:pt x="174128" y="476659"/>
                </a:cubicBezTo>
                <a:cubicBezTo>
                  <a:pt x="170602" y="457437"/>
                  <a:pt x="179416" y="438215"/>
                  <a:pt x="196166" y="427730"/>
                </a:cubicBezTo>
                <a:lnTo>
                  <a:pt x="193520" y="414625"/>
                </a:lnTo>
                <a:cubicBezTo>
                  <a:pt x="191758" y="405887"/>
                  <a:pt x="197046" y="398024"/>
                  <a:pt x="206744" y="396276"/>
                </a:cubicBezTo>
                <a:close/>
                <a:moveTo>
                  <a:pt x="224648" y="358745"/>
                </a:moveTo>
                <a:cubicBezTo>
                  <a:pt x="215924" y="358745"/>
                  <a:pt x="206330" y="359618"/>
                  <a:pt x="198478" y="361365"/>
                </a:cubicBezTo>
                <a:cubicBezTo>
                  <a:pt x="119974" y="375341"/>
                  <a:pt x="68510" y="451335"/>
                  <a:pt x="83338" y="528202"/>
                </a:cubicBezTo>
                <a:cubicBezTo>
                  <a:pt x="97294" y="606816"/>
                  <a:pt x="172310" y="658352"/>
                  <a:pt x="249942" y="644377"/>
                </a:cubicBezTo>
                <a:cubicBezTo>
                  <a:pt x="287450" y="636515"/>
                  <a:pt x="320598" y="614678"/>
                  <a:pt x="341532" y="584106"/>
                </a:cubicBezTo>
                <a:cubicBezTo>
                  <a:pt x="364210" y="551787"/>
                  <a:pt x="372062" y="514226"/>
                  <a:pt x="365084" y="476666"/>
                </a:cubicBezTo>
                <a:cubicBezTo>
                  <a:pt x="358104" y="439106"/>
                  <a:pt x="336298" y="405913"/>
                  <a:pt x="305768" y="384076"/>
                </a:cubicBezTo>
                <a:cubicBezTo>
                  <a:pt x="281344" y="367480"/>
                  <a:pt x="252560" y="358745"/>
                  <a:pt x="224648" y="358745"/>
                </a:cubicBezTo>
                <a:close/>
                <a:moveTo>
                  <a:pt x="192372" y="329046"/>
                </a:moveTo>
                <a:cubicBezTo>
                  <a:pt x="238604" y="321185"/>
                  <a:pt x="284834" y="330793"/>
                  <a:pt x="323214" y="357871"/>
                </a:cubicBezTo>
                <a:cubicBezTo>
                  <a:pt x="362466" y="384076"/>
                  <a:pt x="388634" y="424257"/>
                  <a:pt x="397358" y="470552"/>
                </a:cubicBezTo>
                <a:cubicBezTo>
                  <a:pt x="405208" y="516847"/>
                  <a:pt x="395612" y="563142"/>
                  <a:pt x="369444" y="602449"/>
                </a:cubicBezTo>
                <a:cubicBezTo>
                  <a:pt x="342404" y="640883"/>
                  <a:pt x="302280" y="667087"/>
                  <a:pt x="256048" y="675822"/>
                </a:cubicBezTo>
                <a:cubicBezTo>
                  <a:pt x="245582" y="677569"/>
                  <a:pt x="235114" y="679316"/>
                  <a:pt x="224648" y="679316"/>
                </a:cubicBezTo>
                <a:cubicBezTo>
                  <a:pt x="140908" y="679316"/>
                  <a:pt x="66766" y="619919"/>
                  <a:pt x="51064" y="534317"/>
                </a:cubicBezTo>
                <a:cubicBezTo>
                  <a:pt x="43214" y="488022"/>
                  <a:pt x="52810" y="441727"/>
                  <a:pt x="78978" y="403293"/>
                </a:cubicBezTo>
                <a:cubicBezTo>
                  <a:pt x="105146" y="363986"/>
                  <a:pt x="146142" y="337781"/>
                  <a:pt x="192372" y="329046"/>
                </a:cubicBezTo>
                <a:close/>
                <a:moveTo>
                  <a:pt x="226678" y="311068"/>
                </a:moveTo>
                <a:cubicBezTo>
                  <a:pt x="214426" y="311068"/>
                  <a:pt x="202176" y="312819"/>
                  <a:pt x="190800" y="314570"/>
                </a:cubicBezTo>
                <a:cubicBezTo>
                  <a:pt x="85788" y="333828"/>
                  <a:pt x="16656" y="434497"/>
                  <a:pt x="36784" y="539542"/>
                </a:cubicBezTo>
                <a:cubicBezTo>
                  <a:pt x="55160" y="644588"/>
                  <a:pt x="156670" y="713743"/>
                  <a:pt x="260806" y="693609"/>
                </a:cubicBezTo>
                <a:cubicBezTo>
                  <a:pt x="365818" y="675226"/>
                  <a:pt x="435824" y="573682"/>
                  <a:pt x="415698" y="469512"/>
                </a:cubicBezTo>
                <a:cubicBezTo>
                  <a:pt x="399070" y="375846"/>
                  <a:pt x="317688" y="311068"/>
                  <a:pt x="226678" y="311068"/>
                </a:cubicBezTo>
                <a:close/>
                <a:moveTo>
                  <a:pt x="230484" y="278406"/>
                </a:moveTo>
                <a:cubicBezTo>
                  <a:pt x="335900" y="280416"/>
                  <a:pt x="428168" y="356150"/>
                  <a:pt x="448076" y="463384"/>
                </a:cubicBezTo>
                <a:cubicBezTo>
                  <a:pt x="470828" y="585937"/>
                  <a:pt x="390320" y="704114"/>
                  <a:pt x="266932" y="725998"/>
                </a:cubicBezTo>
                <a:cubicBezTo>
                  <a:pt x="253806" y="728624"/>
                  <a:pt x="239804" y="729500"/>
                  <a:pt x="226678" y="729500"/>
                </a:cubicBezTo>
                <a:cubicBezTo>
                  <a:pt x="119042" y="729500"/>
                  <a:pt x="24532" y="653341"/>
                  <a:pt x="3530" y="545670"/>
                </a:cubicBezTo>
                <a:cubicBezTo>
                  <a:pt x="-6972" y="486144"/>
                  <a:pt x="6156" y="425743"/>
                  <a:pt x="40284" y="375846"/>
                </a:cubicBezTo>
                <a:cubicBezTo>
                  <a:pt x="73538" y="326825"/>
                  <a:pt x="125168" y="293561"/>
                  <a:pt x="184674" y="282181"/>
                </a:cubicBezTo>
                <a:cubicBezTo>
                  <a:pt x="200098" y="279336"/>
                  <a:pt x="215426" y="278118"/>
                  <a:pt x="230484" y="278406"/>
                </a:cubicBezTo>
                <a:close/>
                <a:moveTo>
                  <a:pt x="651012" y="117471"/>
                </a:moveTo>
                <a:cubicBezTo>
                  <a:pt x="659866" y="118353"/>
                  <a:pt x="666948" y="125412"/>
                  <a:pt x="666064" y="135118"/>
                </a:cubicBezTo>
                <a:lnTo>
                  <a:pt x="665178" y="146589"/>
                </a:lnTo>
                <a:cubicBezTo>
                  <a:pt x="676688" y="150118"/>
                  <a:pt x="687314" y="158941"/>
                  <a:pt x="689084" y="174824"/>
                </a:cubicBezTo>
                <a:cubicBezTo>
                  <a:pt x="690854" y="183647"/>
                  <a:pt x="685542" y="191588"/>
                  <a:pt x="676688" y="193353"/>
                </a:cubicBezTo>
                <a:cubicBezTo>
                  <a:pt x="666948" y="195118"/>
                  <a:pt x="658096" y="188941"/>
                  <a:pt x="657210" y="180118"/>
                </a:cubicBezTo>
                <a:cubicBezTo>
                  <a:pt x="656324" y="179235"/>
                  <a:pt x="651898" y="177471"/>
                  <a:pt x="649242" y="176588"/>
                </a:cubicBezTo>
                <a:cubicBezTo>
                  <a:pt x="639502" y="175706"/>
                  <a:pt x="632418" y="181882"/>
                  <a:pt x="630648" y="191588"/>
                </a:cubicBezTo>
                <a:cubicBezTo>
                  <a:pt x="629762" y="200412"/>
                  <a:pt x="635960" y="208353"/>
                  <a:pt x="644814" y="209235"/>
                </a:cubicBezTo>
                <a:lnTo>
                  <a:pt x="645700" y="209235"/>
                </a:lnTo>
                <a:cubicBezTo>
                  <a:pt x="672262" y="213647"/>
                  <a:pt x="690854" y="237470"/>
                  <a:pt x="687314" y="263941"/>
                </a:cubicBezTo>
                <a:cubicBezTo>
                  <a:pt x="685542" y="284235"/>
                  <a:pt x="671376" y="299235"/>
                  <a:pt x="653668" y="305411"/>
                </a:cubicBezTo>
                <a:lnTo>
                  <a:pt x="652782" y="315999"/>
                </a:lnTo>
                <a:cubicBezTo>
                  <a:pt x="651898" y="325705"/>
                  <a:pt x="645700" y="331881"/>
                  <a:pt x="636846" y="331881"/>
                </a:cubicBezTo>
                <a:cubicBezTo>
                  <a:pt x="635960" y="331881"/>
                  <a:pt x="635960" y="331881"/>
                  <a:pt x="635960" y="331881"/>
                </a:cubicBezTo>
                <a:cubicBezTo>
                  <a:pt x="626220" y="331881"/>
                  <a:pt x="619138" y="323058"/>
                  <a:pt x="620024" y="314234"/>
                </a:cubicBezTo>
                <a:lnTo>
                  <a:pt x="620908" y="305411"/>
                </a:lnTo>
                <a:cubicBezTo>
                  <a:pt x="610284" y="300117"/>
                  <a:pt x="598774" y="291293"/>
                  <a:pt x="597002" y="273647"/>
                </a:cubicBezTo>
                <a:cubicBezTo>
                  <a:pt x="595232" y="263941"/>
                  <a:pt x="602316" y="256882"/>
                  <a:pt x="611170" y="255117"/>
                </a:cubicBezTo>
                <a:cubicBezTo>
                  <a:pt x="620024" y="254235"/>
                  <a:pt x="628876" y="260411"/>
                  <a:pt x="629762" y="269235"/>
                </a:cubicBezTo>
                <a:cubicBezTo>
                  <a:pt x="629762" y="270999"/>
                  <a:pt x="629762" y="274529"/>
                  <a:pt x="635960" y="274529"/>
                </a:cubicBezTo>
                <a:cubicBezTo>
                  <a:pt x="645700" y="276294"/>
                  <a:pt x="653668" y="269235"/>
                  <a:pt x="655438" y="260411"/>
                </a:cubicBezTo>
                <a:cubicBezTo>
                  <a:pt x="656324" y="252470"/>
                  <a:pt x="650126" y="243647"/>
                  <a:pt x="640388" y="241882"/>
                </a:cubicBezTo>
                <a:lnTo>
                  <a:pt x="639502" y="241882"/>
                </a:lnTo>
                <a:cubicBezTo>
                  <a:pt x="613826" y="238353"/>
                  <a:pt x="595232" y="214529"/>
                  <a:pt x="598774" y="188059"/>
                </a:cubicBezTo>
                <a:cubicBezTo>
                  <a:pt x="599658" y="168647"/>
                  <a:pt x="613826" y="151883"/>
                  <a:pt x="632418" y="145706"/>
                </a:cubicBezTo>
                <a:lnTo>
                  <a:pt x="633304" y="132471"/>
                </a:lnTo>
                <a:cubicBezTo>
                  <a:pt x="633304" y="123648"/>
                  <a:pt x="642158" y="116589"/>
                  <a:pt x="651012" y="117471"/>
                </a:cubicBezTo>
                <a:close/>
                <a:moveTo>
                  <a:pt x="643230" y="83092"/>
                </a:moveTo>
                <a:cubicBezTo>
                  <a:pt x="608256" y="83092"/>
                  <a:pt x="575028" y="95381"/>
                  <a:pt x="548798" y="118203"/>
                </a:cubicBezTo>
                <a:cubicBezTo>
                  <a:pt x="519944" y="143658"/>
                  <a:pt x="502456" y="178769"/>
                  <a:pt x="500706" y="217391"/>
                </a:cubicBezTo>
                <a:cubicBezTo>
                  <a:pt x="497210" y="256012"/>
                  <a:pt x="509450" y="293756"/>
                  <a:pt x="534808" y="322723"/>
                </a:cubicBezTo>
                <a:cubicBezTo>
                  <a:pt x="559290" y="351689"/>
                  <a:pt x="594266" y="369245"/>
                  <a:pt x="632738" y="371000"/>
                </a:cubicBezTo>
                <a:cubicBezTo>
                  <a:pt x="671210" y="374511"/>
                  <a:pt x="707934" y="362222"/>
                  <a:pt x="737662" y="336767"/>
                </a:cubicBezTo>
                <a:cubicBezTo>
                  <a:pt x="766518" y="312190"/>
                  <a:pt x="784004" y="276201"/>
                  <a:pt x="786628" y="237579"/>
                </a:cubicBezTo>
                <a:cubicBezTo>
                  <a:pt x="792748" y="158580"/>
                  <a:pt x="732416" y="89237"/>
                  <a:pt x="652848" y="83970"/>
                </a:cubicBezTo>
                <a:cubicBezTo>
                  <a:pt x="650226" y="83092"/>
                  <a:pt x="645854" y="83092"/>
                  <a:pt x="643230" y="83092"/>
                </a:cubicBezTo>
                <a:close/>
                <a:moveTo>
                  <a:pt x="655472" y="51493"/>
                </a:moveTo>
                <a:cubicBezTo>
                  <a:pt x="753402" y="58515"/>
                  <a:pt x="825974" y="142780"/>
                  <a:pt x="818980" y="241090"/>
                </a:cubicBezTo>
                <a:cubicBezTo>
                  <a:pt x="816356" y="287612"/>
                  <a:pt x="793622" y="330623"/>
                  <a:pt x="758648" y="361345"/>
                </a:cubicBezTo>
                <a:cubicBezTo>
                  <a:pt x="726296" y="389433"/>
                  <a:pt x="686074" y="405233"/>
                  <a:pt x="643230" y="405233"/>
                </a:cubicBezTo>
                <a:cubicBezTo>
                  <a:pt x="639732" y="405233"/>
                  <a:pt x="634486" y="405233"/>
                  <a:pt x="630114" y="404355"/>
                </a:cubicBezTo>
                <a:cubicBezTo>
                  <a:pt x="583772" y="400844"/>
                  <a:pt x="540928" y="379778"/>
                  <a:pt x="510324" y="343789"/>
                </a:cubicBezTo>
                <a:cubicBezTo>
                  <a:pt x="478848" y="307801"/>
                  <a:pt x="463984" y="262157"/>
                  <a:pt x="467480" y="214757"/>
                </a:cubicBezTo>
                <a:cubicBezTo>
                  <a:pt x="470104" y="168236"/>
                  <a:pt x="491964" y="124347"/>
                  <a:pt x="527812" y="93625"/>
                </a:cubicBezTo>
                <a:cubicBezTo>
                  <a:pt x="562788" y="62026"/>
                  <a:pt x="609130" y="47104"/>
                  <a:pt x="655472" y="51493"/>
                </a:cubicBezTo>
                <a:close/>
                <a:moveTo>
                  <a:pt x="643236" y="32768"/>
                </a:moveTo>
                <a:cubicBezTo>
                  <a:pt x="597000" y="32768"/>
                  <a:pt x="552510" y="49380"/>
                  <a:pt x="516742" y="79106"/>
                </a:cubicBezTo>
                <a:cubicBezTo>
                  <a:pt x="478358" y="114079"/>
                  <a:pt x="454802" y="160417"/>
                  <a:pt x="451314" y="212001"/>
                </a:cubicBezTo>
                <a:cubicBezTo>
                  <a:pt x="447824" y="262711"/>
                  <a:pt x="464398" y="313420"/>
                  <a:pt x="497550" y="351890"/>
                </a:cubicBezTo>
                <a:cubicBezTo>
                  <a:pt x="531572" y="391233"/>
                  <a:pt x="577808" y="414840"/>
                  <a:pt x="630150" y="418337"/>
                </a:cubicBezTo>
                <a:cubicBezTo>
                  <a:pt x="734836" y="425331"/>
                  <a:pt x="828180" y="345770"/>
                  <a:pt x="835160" y="239104"/>
                </a:cubicBezTo>
                <a:cubicBezTo>
                  <a:pt x="843012" y="134188"/>
                  <a:pt x="762752" y="40637"/>
                  <a:pt x="657194" y="32768"/>
                </a:cubicBezTo>
                <a:cubicBezTo>
                  <a:pt x="651960" y="32768"/>
                  <a:pt x="647598" y="32768"/>
                  <a:pt x="643236" y="32768"/>
                </a:cubicBezTo>
                <a:close/>
                <a:moveTo>
                  <a:pt x="658940" y="419"/>
                </a:moveTo>
                <a:cubicBezTo>
                  <a:pt x="782818" y="10036"/>
                  <a:pt x="876162" y="117576"/>
                  <a:pt x="868310" y="241727"/>
                </a:cubicBezTo>
                <a:cubicBezTo>
                  <a:pt x="858714" y="360633"/>
                  <a:pt x="760136" y="451560"/>
                  <a:pt x="643236" y="451560"/>
                </a:cubicBezTo>
                <a:cubicBezTo>
                  <a:pt x="638002" y="451560"/>
                  <a:pt x="632768" y="450686"/>
                  <a:pt x="627534" y="450686"/>
                </a:cubicBezTo>
                <a:cubicBezTo>
                  <a:pt x="567340" y="446315"/>
                  <a:pt x="513252" y="419211"/>
                  <a:pt x="473122" y="372873"/>
                </a:cubicBezTo>
                <a:cubicBezTo>
                  <a:pt x="433866" y="327409"/>
                  <a:pt x="413800" y="269705"/>
                  <a:pt x="418162" y="209378"/>
                </a:cubicBezTo>
                <a:cubicBezTo>
                  <a:pt x="423398" y="149925"/>
                  <a:pt x="450440" y="94844"/>
                  <a:pt x="495804" y="55500"/>
                </a:cubicBezTo>
                <a:cubicBezTo>
                  <a:pt x="541168" y="15282"/>
                  <a:pt x="599618" y="-3078"/>
                  <a:pt x="658940" y="41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31" name="Freeform 61">
            <a:extLst>
              <a:ext uri="{FF2B5EF4-FFF2-40B4-BE49-F238E27FC236}">
                <a16:creationId xmlns:a16="http://schemas.microsoft.com/office/drawing/2014/main" id="{13086EC6-EA5D-428C-9359-77F1A5CBB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0812" y="3315976"/>
            <a:ext cx="5462293" cy="3671124"/>
          </a:xfrm>
          <a:custGeom>
            <a:avLst/>
            <a:gdLst>
              <a:gd name="T0" fmla="*/ 2085 w 6240"/>
              <a:gd name="T1" fmla="*/ 4192 h 4193"/>
              <a:gd name="T2" fmla="*/ 2085 w 6240"/>
              <a:gd name="T3" fmla="*/ 3686 h 4193"/>
              <a:gd name="T4" fmla="*/ 914 w 6240"/>
              <a:gd name="T5" fmla="*/ 3686 h 4193"/>
              <a:gd name="T6" fmla="*/ 914 w 6240"/>
              <a:gd name="T7" fmla="*/ 3686 h 4193"/>
              <a:gd name="T8" fmla="*/ 0 w 6240"/>
              <a:gd name="T9" fmla="*/ 2772 h 4193"/>
              <a:gd name="T10" fmla="*/ 0 w 6240"/>
              <a:gd name="T11" fmla="*/ 914 h 4193"/>
              <a:gd name="T12" fmla="*/ 0 w 6240"/>
              <a:gd name="T13" fmla="*/ 914 h 4193"/>
              <a:gd name="T14" fmla="*/ 914 w 6240"/>
              <a:gd name="T15" fmla="*/ 0 h 4193"/>
              <a:gd name="T16" fmla="*/ 4877 w 6240"/>
              <a:gd name="T17" fmla="*/ 0 h 4193"/>
              <a:gd name="T18" fmla="*/ 4877 w 6240"/>
              <a:gd name="T19" fmla="*/ 0 h 4193"/>
              <a:gd name="T20" fmla="*/ 6239 w 6240"/>
              <a:gd name="T21" fmla="*/ 1361 h 4193"/>
              <a:gd name="T22" fmla="*/ 6239 w 6240"/>
              <a:gd name="T23" fmla="*/ 3003 h 4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40" h="4193">
                <a:moveTo>
                  <a:pt x="2085" y="4192"/>
                </a:moveTo>
                <a:lnTo>
                  <a:pt x="2085" y="3686"/>
                </a:lnTo>
                <a:lnTo>
                  <a:pt x="914" y="3686"/>
                </a:lnTo>
                <a:lnTo>
                  <a:pt x="914" y="3686"/>
                </a:lnTo>
                <a:cubicBezTo>
                  <a:pt x="409" y="3686"/>
                  <a:pt x="0" y="3277"/>
                  <a:pt x="0" y="2772"/>
                </a:cubicBezTo>
                <a:lnTo>
                  <a:pt x="0" y="914"/>
                </a:lnTo>
                <a:lnTo>
                  <a:pt x="0" y="914"/>
                </a:lnTo>
                <a:cubicBezTo>
                  <a:pt x="0" y="409"/>
                  <a:pt x="409" y="0"/>
                  <a:pt x="914" y="0"/>
                </a:cubicBezTo>
                <a:lnTo>
                  <a:pt x="4877" y="0"/>
                </a:lnTo>
                <a:lnTo>
                  <a:pt x="4877" y="0"/>
                </a:lnTo>
                <a:cubicBezTo>
                  <a:pt x="5629" y="0"/>
                  <a:pt x="6239" y="609"/>
                  <a:pt x="6239" y="1361"/>
                </a:cubicBezTo>
                <a:lnTo>
                  <a:pt x="6239" y="3003"/>
                </a:lnTo>
              </a:path>
            </a:pathLst>
          </a:cu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32" name="Freeform 62">
            <a:extLst>
              <a:ext uri="{FF2B5EF4-FFF2-40B4-BE49-F238E27FC236}">
                <a16:creationId xmlns:a16="http://schemas.microsoft.com/office/drawing/2014/main" id="{11148BEC-8A83-477C-B42D-FD9D8E14F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9576" y="5879199"/>
            <a:ext cx="243196" cy="216175"/>
          </a:xfrm>
          <a:custGeom>
            <a:avLst/>
            <a:gdLst>
              <a:gd name="T0" fmla="*/ 138 w 277"/>
              <a:gd name="T1" fmla="*/ 247 h 248"/>
              <a:gd name="T2" fmla="*/ 138 w 277"/>
              <a:gd name="T3" fmla="*/ 247 h 248"/>
              <a:gd name="T4" fmla="*/ 0 w 277"/>
              <a:gd name="T5" fmla="*/ 0 h 248"/>
              <a:gd name="T6" fmla="*/ 138 w 277"/>
              <a:gd name="T7" fmla="*/ 50 h 248"/>
              <a:gd name="T8" fmla="*/ 276 w 277"/>
              <a:gd name="T9" fmla="*/ 0 h 248"/>
              <a:gd name="T10" fmla="*/ 276 w 277"/>
              <a:gd name="T11" fmla="*/ 0 h 248"/>
              <a:gd name="T12" fmla="*/ 138 w 277"/>
              <a:gd name="T13" fmla="*/ 247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7" h="248">
                <a:moveTo>
                  <a:pt x="138" y="247"/>
                </a:moveTo>
                <a:lnTo>
                  <a:pt x="138" y="247"/>
                </a:lnTo>
                <a:cubicBezTo>
                  <a:pt x="107" y="166"/>
                  <a:pt x="55" y="63"/>
                  <a:pt x="0" y="0"/>
                </a:cubicBezTo>
                <a:lnTo>
                  <a:pt x="138" y="50"/>
                </a:lnTo>
                <a:lnTo>
                  <a:pt x="276" y="0"/>
                </a:lnTo>
                <a:lnTo>
                  <a:pt x="276" y="0"/>
                </a:lnTo>
                <a:cubicBezTo>
                  <a:pt x="221" y="63"/>
                  <a:pt x="168" y="166"/>
                  <a:pt x="138" y="247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33" name="Freeform 63">
            <a:extLst>
              <a:ext uri="{FF2B5EF4-FFF2-40B4-BE49-F238E27FC236}">
                <a16:creationId xmlns:a16="http://schemas.microsoft.com/office/drawing/2014/main" id="{EF282A1A-71E7-49EF-9071-ECA632068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5500" y="6543167"/>
            <a:ext cx="2760099" cy="2756238"/>
          </a:xfrm>
          <a:custGeom>
            <a:avLst/>
            <a:gdLst>
              <a:gd name="T0" fmla="*/ 3151 w 3152"/>
              <a:gd name="T1" fmla="*/ 1574 h 3150"/>
              <a:gd name="T2" fmla="*/ 3151 w 3152"/>
              <a:gd name="T3" fmla="*/ 1574 h 3150"/>
              <a:gd name="T4" fmla="*/ 1576 w 3152"/>
              <a:gd name="T5" fmla="*/ 3149 h 3150"/>
              <a:gd name="T6" fmla="*/ 1576 w 3152"/>
              <a:gd name="T7" fmla="*/ 3149 h 3150"/>
              <a:gd name="T8" fmla="*/ 0 w 3152"/>
              <a:gd name="T9" fmla="*/ 1574 h 3150"/>
              <a:gd name="T10" fmla="*/ 0 w 3152"/>
              <a:gd name="T11" fmla="*/ 1574 h 3150"/>
              <a:gd name="T12" fmla="*/ 1576 w 3152"/>
              <a:gd name="T13" fmla="*/ 0 h 3150"/>
              <a:gd name="T14" fmla="*/ 1576 w 3152"/>
              <a:gd name="T15" fmla="*/ 0 h 3150"/>
              <a:gd name="T16" fmla="*/ 3151 w 3152"/>
              <a:gd name="T17" fmla="*/ 1574 h 3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52" h="3150">
                <a:moveTo>
                  <a:pt x="3151" y="1574"/>
                </a:moveTo>
                <a:lnTo>
                  <a:pt x="3151" y="1574"/>
                </a:lnTo>
                <a:cubicBezTo>
                  <a:pt x="3151" y="2444"/>
                  <a:pt x="2446" y="3149"/>
                  <a:pt x="1576" y="3149"/>
                </a:cubicBezTo>
                <a:lnTo>
                  <a:pt x="1576" y="3149"/>
                </a:lnTo>
                <a:cubicBezTo>
                  <a:pt x="705" y="3149"/>
                  <a:pt x="0" y="2444"/>
                  <a:pt x="0" y="1574"/>
                </a:cubicBezTo>
                <a:lnTo>
                  <a:pt x="0" y="1574"/>
                </a:lnTo>
                <a:cubicBezTo>
                  <a:pt x="0" y="704"/>
                  <a:pt x="705" y="0"/>
                  <a:pt x="1576" y="0"/>
                </a:cubicBezTo>
                <a:lnTo>
                  <a:pt x="1576" y="0"/>
                </a:lnTo>
                <a:cubicBezTo>
                  <a:pt x="2446" y="0"/>
                  <a:pt x="3151" y="704"/>
                  <a:pt x="3151" y="157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34" name="Freeform 64">
            <a:extLst>
              <a:ext uri="{FF2B5EF4-FFF2-40B4-BE49-F238E27FC236}">
                <a16:creationId xmlns:a16="http://schemas.microsoft.com/office/drawing/2014/main" id="{7A0B0099-4869-4C19-B772-9841B2CC8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7999" y="6809527"/>
            <a:ext cx="2227381" cy="2227378"/>
          </a:xfrm>
          <a:custGeom>
            <a:avLst/>
            <a:gdLst>
              <a:gd name="T0" fmla="*/ 2544 w 2545"/>
              <a:gd name="T1" fmla="*/ 1271 h 2544"/>
              <a:gd name="T2" fmla="*/ 2544 w 2545"/>
              <a:gd name="T3" fmla="*/ 1271 h 2544"/>
              <a:gd name="T4" fmla="*/ 1273 w 2545"/>
              <a:gd name="T5" fmla="*/ 2543 h 2544"/>
              <a:gd name="T6" fmla="*/ 1273 w 2545"/>
              <a:gd name="T7" fmla="*/ 2543 h 2544"/>
              <a:gd name="T8" fmla="*/ 0 w 2545"/>
              <a:gd name="T9" fmla="*/ 1271 h 2544"/>
              <a:gd name="T10" fmla="*/ 0 w 2545"/>
              <a:gd name="T11" fmla="*/ 1271 h 2544"/>
              <a:gd name="T12" fmla="*/ 1273 w 2545"/>
              <a:gd name="T13" fmla="*/ 0 h 2544"/>
              <a:gd name="T14" fmla="*/ 1273 w 2545"/>
              <a:gd name="T15" fmla="*/ 0 h 2544"/>
              <a:gd name="T16" fmla="*/ 2544 w 2545"/>
              <a:gd name="T17" fmla="*/ 1271 h 2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45" h="2544">
                <a:moveTo>
                  <a:pt x="2544" y="1271"/>
                </a:moveTo>
                <a:lnTo>
                  <a:pt x="2544" y="1271"/>
                </a:lnTo>
                <a:cubicBezTo>
                  <a:pt x="2544" y="1973"/>
                  <a:pt x="1975" y="2543"/>
                  <a:pt x="1273" y="2543"/>
                </a:cubicBezTo>
                <a:lnTo>
                  <a:pt x="1273" y="2543"/>
                </a:lnTo>
                <a:cubicBezTo>
                  <a:pt x="570" y="2543"/>
                  <a:pt x="0" y="1973"/>
                  <a:pt x="0" y="1271"/>
                </a:cubicBezTo>
                <a:lnTo>
                  <a:pt x="0" y="1271"/>
                </a:lnTo>
                <a:cubicBezTo>
                  <a:pt x="0" y="568"/>
                  <a:pt x="570" y="0"/>
                  <a:pt x="1273" y="0"/>
                </a:cubicBezTo>
                <a:lnTo>
                  <a:pt x="1273" y="0"/>
                </a:lnTo>
                <a:cubicBezTo>
                  <a:pt x="1975" y="0"/>
                  <a:pt x="2544" y="568"/>
                  <a:pt x="2544" y="12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A3A913BB-6491-42AA-B736-CB6C582D7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9138" y="7396289"/>
            <a:ext cx="1188090" cy="1049117"/>
          </a:xfrm>
          <a:custGeom>
            <a:avLst/>
            <a:gdLst>
              <a:gd name="connsiteX0" fmla="*/ 362468 w 1188090"/>
              <a:gd name="connsiteY0" fmla="*/ 785292 h 1049117"/>
              <a:gd name="connsiteX1" fmla="*/ 332700 w 1188090"/>
              <a:gd name="connsiteY1" fmla="*/ 837177 h 1049117"/>
              <a:gd name="connsiteX2" fmla="*/ 332700 w 1188090"/>
              <a:gd name="connsiteY2" fmla="*/ 838057 h 1049117"/>
              <a:gd name="connsiteX3" fmla="*/ 349336 w 1188090"/>
              <a:gd name="connsiteY3" fmla="*/ 1016578 h 1049117"/>
              <a:gd name="connsiteX4" fmla="*/ 549832 w 1188090"/>
              <a:gd name="connsiteY4" fmla="*/ 1016578 h 1049117"/>
              <a:gd name="connsiteX5" fmla="*/ 561212 w 1188090"/>
              <a:gd name="connsiteY5" fmla="*/ 1004266 h 1049117"/>
              <a:gd name="connsiteX6" fmla="*/ 561212 w 1188090"/>
              <a:gd name="connsiteY6" fmla="*/ 921601 h 1049117"/>
              <a:gd name="connsiteX7" fmla="*/ 426382 w 1188090"/>
              <a:gd name="connsiteY7" fmla="*/ 785292 h 1049117"/>
              <a:gd name="connsiteX8" fmla="*/ 168102 w 1188090"/>
              <a:gd name="connsiteY8" fmla="*/ 785292 h 1049117"/>
              <a:gd name="connsiteX9" fmla="*/ 32394 w 1188090"/>
              <a:gd name="connsiteY9" fmla="*/ 921601 h 1049117"/>
              <a:gd name="connsiteX10" fmla="*/ 32394 w 1188090"/>
              <a:gd name="connsiteY10" fmla="*/ 1004266 h 1049117"/>
              <a:gd name="connsiteX11" fmla="*/ 44652 w 1188090"/>
              <a:gd name="connsiteY11" fmla="*/ 1016578 h 1049117"/>
              <a:gd name="connsiteX12" fmla="*/ 244272 w 1188090"/>
              <a:gd name="connsiteY12" fmla="*/ 1016578 h 1049117"/>
              <a:gd name="connsiteX13" fmla="*/ 260908 w 1188090"/>
              <a:gd name="connsiteY13" fmla="*/ 838057 h 1049117"/>
              <a:gd name="connsiteX14" fmla="*/ 260908 w 1188090"/>
              <a:gd name="connsiteY14" fmla="*/ 837177 h 1049117"/>
              <a:gd name="connsiteX15" fmla="*/ 231140 w 1188090"/>
              <a:gd name="connsiteY15" fmla="*/ 785292 h 1049117"/>
              <a:gd name="connsiteX16" fmla="*/ 168102 w 1188090"/>
              <a:gd name="connsiteY16" fmla="*/ 752753 h 1049117"/>
              <a:gd name="connsiteX17" fmla="*/ 212754 w 1188090"/>
              <a:gd name="connsiteY17" fmla="*/ 752753 h 1049117"/>
              <a:gd name="connsiteX18" fmla="*/ 381730 w 1188090"/>
              <a:gd name="connsiteY18" fmla="*/ 752753 h 1049117"/>
              <a:gd name="connsiteX19" fmla="*/ 426382 w 1188090"/>
              <a:gd name="connsiteY19" fmla="*/ 752753 h 1049117"/>
              <a:gd name="connsiteX20" fmla="*/ 593608 w 1188090"/>
              <a:gd name="connsiteY20" fmla="*/ 921601 h 1049117"/>
              <a:gd name="connsiteX21" fmla="*/ 593608 w 1188090"/>
              <a:gd name="connsiteY21" fmla="*/ 1004266 h 1049117"/>
              <a:gd name="connsiteX22" fmla="*/ 549832 w 1188090"/>
              <a:gd name="connsiteY22" fmla="*/ 1049117 h 1049117"/>
              <a:gd name="connsiteX23" fmla="*/ 44652 w 1188090"/>
              <a:gd name="connsiteY23" fmla="*/ 1049117 h 1049117"/>
              <a:gd name="connsiteX24" fmla="*/ 0 w 1188090"/>
              <a:gd name="connsiteY24" fmla="*/ 1004266 h 1049117"/>
              <a:gd name="connsiteX25" fmla="*/ 0 w 1188090"/>
              <a:gd name="connsiteY25" fmla="*/ 921601 h 1049117"/>
              <a:gd name="connsiteX26" fmla="*/ 168102 w 1188090"/>
              <a:gd name="connsiteY26" fmla="*/ 752753 h 1049117"/>
              <a:gd name="connsiteX27" fmla="*/ 298444 w 1188090"/>
              <a:gd name="connsiteY27" fmla="*/ 482939 h 1049117"/>
              <a:gd name="connsiteX28" fmla="*/ 202218 w 1188090"/>
              <a:gd name="connsiteY28" fmla="*/ 577256 h 1049117"/>
              <a:gd name="connsiteX29" fmla="*/ 298444 w 1188090"/>
              <a:gd name="connsiteY29" fmla="*/ 673320 h 1049117"/>
              <a:gd name="connsiteX30" fmla="*/ 394670 w 1188090"/>
              <a:gd name="connsiteY30" fmla="*/ 577256 h 1049117"/>
              <a:gd name="connsiteX31" fmla="*/ 298444 w 1188090"/>
              <a:gd name="connsiteY31" fmla="*/ 482939 h 1049117"/>
              <a:gd name="connsiteX32" fmla="*/ 824254 w 1188090"/>
              <a:gd name="connsiteY32" fmla="*/ 451651 h 1049117"/>
              <a:gd name="connsiteX33" fmla="*/ 963052 w 1188090"/>
              <a:gd name="connsiteY33" fmla="*/ 451651 h 1049117"/>
              <a:gd name="connsiteX34" fmla="*/ 979638 w 1188090"/>
              <a:gd name="connsiteY34" fmla="*/ 467687 h 1049117"/>
              <a:gd name="connsiteX35" fmla="*/ 963052 w 1188090"/>
              <a:gd name="connsiteY35" fmla="*/ 485504 h 1049117"/>
              <a:gd name="connsiteX36" fmla="*/ 824254 w 1188090"/>
              <a:gd name="connsiteY36" fmla="*/ 485504 h 1049117"/>
              <a:gd name="connsiteX37" fmla="*/ 806796 w 1188090"/>
              <a:gd name="connsiteY37" fmla="*/ 467687 h 1049117"/>
              <a:gd name="connsiteX38" fmla="*/ 824254 w 1188090"/>
              <a:gd name="connsiteY38" fmla="*/ 451651 h 1049117"/>
              <a:gd name="connsiteX39" fmla="*/ 753058 w 1188090"/>
              <a:gd name="connsiteY39" fmla="*/ 382166 h 1049117"/>
              <a:gd name="connsiteX40" fmla="*/ 963014 w 1188090"/>
              <a:gd name="connsiteY40" fmla="*/ 382166 h 1049117"/>
              <a:gd name="connsiteX41" fmla="*/ 979636 w 1188090"/>
              <a:gd name="connsiteY41" fmla="*/ 398202 h 1049117"/>
              <a:gd name="connsiteX42" fmla="*/ 963014 w 1188090"/>
              <a:gd name="connsiteY42" fmla="*/ 416019 h 1049117"/>
              <a:gd name="connsiteX43" fmla="*/ 753058 w 1188090"/>
              <a:gd name="connsiteY43" fmla="*/ 416019 h 1049117"/>
              <a:gd name="connsiteX44" fmla="*/ 737310 w 1188090"/>
              <a:gd name="connsiteY44" fmla="*/ 398202 h 1049117"/>
              <a:gd name="connsiteX45" fmla="*/ 753058 w 1188090"/>
              <a:gd name="connsiteY45" fmla="*/ 382166 h 1049117"/>
              <a:gd name="connsiteX46" fmla="*/ 753058 w 1188090"/>
              <a:gd name="connsiteY46" fmla="*/ 312681 h 1049117"/>
              <a:gd name="connsiteX47" fmla="*/ 963014 w 1188090"/>
              <a:gd name="connsiteY47" fmla="*/ 312681 h 1049117"/>
              <a:gd name="connsiteX48" fmla="*/ 979636 w 1188090"/>
              <a:gd name="connsiteY48" fmla="*/ 330053 h 1049117"/>
              <a:gd name="connsiteX49" fmla="*/ 963014 w 1188090"/>
              <a:gd name="connsiteY49" fmla="*/ 346511 h 1049117"/>
              <a:gd name="connsiteX50" fmla="*/ 753058 w 1188090"/>
              <a:gd name="connsiteY50" fmla="*/ 346511 h 1049117"/>
              <a:gd name="connsiteX51" fmla="*/ 737310 w 1188090"/>
              <a:gd name="connsiteY51" fmla="*/ 330053 h 1049117"/>
              <a:gd name="connsiteX52" fmla="*/ 753058 w 1188090"/>
              <a:gd name="connsiteY52" fmla="*/ 312681 h 1049117"/>
              <a:gd name="connsiteX53" fmla="*/ 613636 w 1188090"/>
              <a:gd name="connsiteY53" fmla="*/ 288354 h 1049117"/>
              <a:gd name="connsiteX54" fmla="*/ 544588 w 1188090"/>
              <a:gd name="connsiteY54" fmla="*/ 358276 h 1049117"/>
              <a:gd name="connsiteX55" fmla="*/ 539344 w 1188090"/>
              <a:gd name="connsiteY55" fmla="*/ 362647 h 1049117"/>
              <a:gd name="connsiteX56" fmla="*/ 465926 w 1188090"/>
              <a:gd name="connsiteY56" fmla="*/ 436065 h 1049117"/>
              <a:gd name="connsiteX57" fmla="*/ 527982 w 1188090"/>
              <a:gd name="connsiteY57" fmla="*/ 457041 h 1049117"/>
              <a:gd name="connsiteX58" fmla="*/ 633740 w 1188090"/>
              <a:gd name="connsiteY58" fmla="*/ 351284 h 1049117"/>
              <a:gd name="connsiteX59" fmla="*/ 613636 w 1188090"/>
              <a:gd name="connsiteY59" fmla="*/ 288354 h 1049117"/>
              <a:gd name="connsiteX60" fmla="*/ 544588 w 1188090"/>
              <a:gd name="connsiteY60" fmla="*/ 247275 h 1049117"/>
              <a:gd name="connsiteX61" fmla="*/ 544588 w 1188090"/>
              <a:gd name="connsiteY61" fmla="*/ 311953 h 1049117"/>
              <a:gd name="connsiteX62" fmla="*/ 590038 w 1188090"/>
              <a:gd name="connsiteY62" fmla="*/ 265630 h 1049117"/>
              <a:gd name="connsiteX63" fmla="*/ 544588 w 1188090"/>
              <a:gd name="connsiteY63" fmla="*/ 247275 h 1049117"/>
              <a:gd name="connsiteX64" fmla="*/ 512250 w 1188090"/>
              <a:gd name="connsiteY64" fmla="*/ 247275 h 1049117"/>
              <a:gd name="connsiteX65" fmla="*/ 422224 w 1188090"/>
              <a:gd name="connsiteY65" fmla="*/ 351284 h 1049117"/>
              <a:gd name="connsiteX66" fmla="*/ 442328 w 1188090"/>
              <a:gd name="connsiteY66" fmla="*/ 412466 h 1049117"/>
              <a:gd name="connsiteX67" fmla="*/ 512250 w 1188090"/>
              <a:gd name="connsiteY67" fmla="*/ 344292 h 1049117"/>
              <a:gd name="connsiteX68" fmla="*/ 718302 w 1188090"/>
              <a:gd name="connsiteY68" fmla="*/ 243196 h 1049117"/>
              <a:gd name="connsiteX69" fmla="*/ 963030 w 1188090"/>
              <a:gd name="connsiteY69" fmla="*/ 243196 h 1049117"/>
              <a:gd name="connsiteX70" fmla="*/ 979636 w 1188090"/>
              <a:gd name="connsiteY70" fmla="*/ 259654 h 1049117"/>
              <a:gd name="connsiteX71" fmla="*/ 963030 w 1188090"/>
              <a:gd name="connsiteY71" fmla="*/ 277026 h 1049117"/>
              <a:gd name="connsiteX72" fmla="*/ 718302 w 1188090"/>
              <a:gd name="connsiteY72" fmla="*/ 277026 h 1049117"/>
              <a:gd name="connsiteX73" fmla="*/ 702570 w 1188090"/>
              <a:gd name="connsiteY73" fmla="*/ 259654 h 1049117"/>
              <a:gd name="connsiteX74" fmla="*/ 718302 w 1188090"/>
              <a:gd name="connsiteY74" fmla="*/ 243196 h 1049117"/>
              <a:gd name="connsiteX75" fmla="*/ 527982 w 1188090"/>
              <a:gd name="connsiteY75" fmla="*/ 212314 h 1049117"/>
              <a:gd name="connsiteX76" fmla="*/ 626746 w 1188090"/>
              <a:gd name="connsiteY76" fmla="*/ 253393 h 1049117"/>
              <a:gd name="connsiteX77" fmla="*/ 666952 w 1188090"/>
              <a:gd name="connsiteY77" fmla="*/ 351284 h 1049117"/>
              <a:gd name="connsiteX78" fmla="*/ 527982 w 1188090"/>
              <a:gd name="connsiteY78" fmla="*/ 489380 h 1049117"/>
              <a:gd name="connsiteX79" fmla="*/ 389886 w 1188090"/>
              <a:gd name="connsiteY79" fmla="*/ 351284 h 1049117"/>
              <a:gd name="connsiteX80" fmla="*/ 527982 w 1188090"/>
              <a:gd name="connsiteY80" fmla="*/ 212314 h 1049117"/>
              <a:gd name="connsiteX81" fmla="*/ 315064 w 1188090"/>
              <a:gd name="connsiteY81" fmla="*/ 136236 h 1049117"/>
              <a:gd name="connsiteX82" fmla="*/ 315064 w 1188090"/>
              <a:gd name="connsiteY82" fmla="*/ 450627 h 1049117"/>
              <a:gd name="connsiteX83" fmla="*/ 427036 w 1188090"/>
              <a:gd name="connsiteY83" fmla="*/ 577256 h 1049117"/>
              <a:gd name="connsiteX84" fmla="*/ 417414 w 1188090"/>
              <a:gd name="connsiteY84" fmla="*/ 627035 h 1049117"/>
              <a:gd name="connsiteX85" fmla="*/ 1044628 w 1188090"/>
              <a:gd name="connsiteY85" fmla="*/ 627035 h 1049117"/>
              <a:gd name="connsiteX86" fmla="*/ 1086616 w 1188090"/>
              <a:gd name="connsiteY86" fmla="*/ 584243 h 1049117"/>
              <a:gd name="connsiteX87" fmla="*/ 1086616 w 1188090"/>
              <a:gd name="connsiteY87" fmla="*/ 136236 h 1049117"/>
              <a:gd name="connsiteX88" fmla="*/ 282698 w 1188090"/>
              <a:gd name="connsiteY88" fmla="*/ 32312 h 1049117"/>
              <a:gd name="connsiteX89" fmla="*/ 246832 w 1188090"/>
              <a:gd name="connsiteY89" fmla="*/ 68118 h 1049117"/>
              <a:gd name="connsiteX90" fmla="*/ 282698 w 1188090"/>
              <a:gd name="connsiteY90" fmla="*/ 103923 h 1049117"/>
              <a:gd name="connsiteX91" fmla="*/ 1118108 w 1188090"/>
              <a:gd name="connsiteY91" fmla="*/ 103923 h 1049117"/>
              <a:gd name="connsiteX92" fmla="*/ 1154848 w 1188090"/>
              <a:gd name="connsiteY92" fmla="*/ 68118 h 1049117"/>
              <a:gd name="connsiteX93" fmla="*/ 1118108 w 1188090"/>
              <a:gd name="connsiteY93" fmla="*/ 32312 h 1049117"/>
              <a:gd name="connsiteX94" fmla="*/ 282698 w 1188090"/>
              <a:gd name="connsiteY94" fmla="*/ 0 h 1049117"/>
              <a:gd name="connsiteX95" fmla="*/ 1118108 w 1188090"/>
              <a:gd name="connsiteY95" fmla="*/ 0 h 1049117"/>
              <a:gd name="connsiteX96" fmla="*/ 1188090 w 1188090"/>
              <a:gd name="connsiteY96" fmla="*/ 68118 h 1049117"/>
              <a:gd name="connsiteX97" fmla="*/ 1118982 w 1188090"/>
              <a:gd name="connsiteY97" fmla="*/ 136236 h 1049117"/>
              <a:gd name="connsiteX98" fmla="*/ 1118982 w 1188090"/>
              <a:gd name="connsiteY98" fmla="*/ 584243 h 1049117"/>
              <a:gd name="connsiteX99" fmla="*/ 1044628 w 1188090"/>
              <a:gd name="connsiteY99" fmla="*/ 659347 h 1049117"/>
              <a:gd name="connsiteX100" fmla="*/ 718336 w 1188090"/>
              <a:gd name="connsiteY100" fmla="*/ 659347 h 1049117"/>
              <a:gd name="connsiteX101" fmla="*/ 718336 w 1188090"/>
              <a:gd name="connsiteY101" fmla="*/ 736198 h 1049117"/>
              <a:gd name="connsiteX102" fmla="*/ 734956 w 1188090"/>
              <a:gd name="connsiteY102" fmla="*/ 765017 h 1049117"/>
              <a:gd name="connsiteX103" fmla="*/ 700840 w 1188090"/>
              <a:gd name="connsiteY103" fmla="*/ 798203 h 1049117"/>
              <a:gd name="connsiteX104" fmla="*/ 668474 w 1188090"/>
              <a:gd name="connsiteY104" fmla="*/ 765017 h 1049117"/>
              <a:gd name="connsiteX105" fmla="*/ 685094 w 1188090"/>
              <a:gd name="connsiteY105" fmla="*/ 736198 h 1049117"/>
              <a:gd name="connsiteX106" fmla="*/ 685094 w 1188090"/>
              <a:gd name="connsiteY106" fmla="*/ 659347 h 1049117"/>
              <a:gd name="connsiteX107" fmla="*/ 398168 w 1188090"/>
              <a:gd name="connsiteY107" fmla="*/ 659347 h 1049117"/>
              <a:gd name="connsiteX108" fmla="*/ 298444 w 1188090"/>
              <a:gd name="connsiteY108" fmla="*/ 705632 h 1049117"/>
              <a:gd name="connsiteX109" fmla="*/ 169852 w 1188090"/>
              <a:gd name="connsiteY109" fmla="*/ 577256 h 1049117"/>
              <a:gd name="connsiteX110" fmla="*/ 282698 w 1188090"/>
              <a:gd name="connsiteY110" fmla="*/ 450627 h 1049117"/>
              <a:gd name="connsiteX111" fmla="*/ 282698 w 1188090"/>
              <a:gd name="connsiteY111" fmla="*/ 136236 h 1049117"/>
              <a:gd name="connsiteX112" fmla="*/ 214466 w 1188090"/>
              <a:gd name="connsiteY112" fmla="*/ 68118 h 1049117"/>
              <a:gd name="connsiteX113" fmla="*/ 282698 w 1188090"/>
              <a:gd name="connsiteY113" fmla="*/ 0 h 1049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1188090" h="1049117">
                <a:moveTo>
                  <a:pt x="362468" y="785292"/>
                </a:moveTo>
                <a:lnTo>
                  <a:pt x="332700" y="837177"/>
                </a:lnTo>
                <a:cubicBezTo>
                  <a:pt x="332700" y="837177"/>
                  <a:pt x="332700" y="837177"/>
                  <a:pt x="332700" y="838057"/>
                </a:cubicBezTo>
                <a:lnTo>
                  <a:pt x="349336" y="1016578"/>
                </a:lnTo>
                <a:lnTo>
                  <a:pt x="549832" y="1016578"/>
                </a:lnTo>
                <a:cubicBezTo>
                  <a:pt x="555960" y="1016578"/>
                  <a:pt x="561212" y="1011302"/>
                  <a:pt x="561212" y="1004266"/>
                </a:cubicBezTo>
                <a:lnTo>
                  <a:pt x="561212" y="921601"/>
                </a:lnTo>
                <a:cubicBezTo>
                  <a:pt x="561212" y="846851"/>
                  <a:pt x="500802" y="785292"/>
                  <a:pt x="426382" y="785292"/>
                </a:cubicBezTo>
                <a:close/>
                <a:moveTo>
                  <a:pt x="168102" y="785292"/>
                </a:moveTo>
                <a:cubicBezTo>
                  <a:pt x="93682" y="785292"/>
                  <a:pt x="32394" y="846851"/>
                  <a:pt x="32394" y="921601"/>
                </a:cubicBezTo>
                <a:lnTo>
                  <a:pt x="32394" y="1004266"/>
                </a:lnTo>
                <a:cubicBezTo>
                  <a:pt x="32394" y="1011302"/>
                  <a:pt x="37648" y="1016578"/>
                  <a:pt x="44652" y="1016578"/>
                </a:cubicBezTo>
                <a:lnTo>
                  <a:pt x="244272" y="1016578"/>
                </a:lnTo>
                <a:lnTo>
                  <a:pt x="260908" y="838057"/>
                </a:lnTo>
                <a:cubicBezTo>
                  <a:pt x="260908" y="837177"/>
                  <a:pt x="260908" y="837177"/>
                  <a:pt x="260908" y="837177"/>
                </a:cubicBezTo>
                <a:lnTo>
                  <a:pt x="231140" y="785292"/>
                </a:lnTo>
                <a:close/>
                <a:moveTo>
                  <a:pt x="168102" y="752753"/>
                </a:moveTo>
                <a:lnTo>
                  <a:pt x="212754" y="752753"/>
                </a:lnTo>
                <a:lnTo>
                  <a:pt x="381730" y="752753"/>
                </a:lnTo>
                <a:lnTo>
                  <a:pt x="426382" y="752753"/>
                </a:lnTo>
                <a:cubicBezTo>
                  <a:pt x="519188" y="752753"/>
                  <a:pt x="593608" y="828383"/>
                  <a:pt x="593608" y="921601"/>
                </a:cubicBezTo>
                <a:lnTo>
                  <a:pt x="593608" y="1004266"/>
                </a:lnTo>
                <a:cubicBezTo>
                  <a:pt x="593608" y="1029769"/>
                  <a:pt x="574346" y="1049117"/>
                  <a:pt x="549832" y="1049117"/>
                </a:cubicBezTo>
                <a:lnTo>
                  <a:pt x="44652" y="1049117"/>
                </a:lnTo>
                <a:cubicBezTo>
                  <a:pt x="19262" y="1049117"/>
                  <a:pt x="0" y="1029769"/>
                  <a:pt x="0" y="1004266"/>
                </a:cubicBezTo>
                <a:lnTo>
                  <a:pt x="0" y="921601"/>
                </a:lnTo>
                <a:cubicBezTo>
                  <a:pt x="0" y="828383"/>
                  <a:pt x="75296" y="752753"/>
                  <a:pt x="168102" y="752753"/>
                </a:cubicBezTo>
                <a:close/>
                <a:moveTo>
                  <a:pt x="298444" y="482939"/>
                </a:moveTo>
                <a:cubicBezTo>
                  <a:pt x="245958" y="482939"/>
                  <a:pt x="202218" y="524858"/>
                  <a:pt x="202218" y="577256"/>
                </a:cubicBezTo>
                <a:cubicBezTo>
                  <a:pt x="202218" y="630528"/>
                  <a:pt x="245958" y="673320"/>
                  <a:pt x="298444" y="673320"/>
                </a:cubicBezTo>
                <a:cubicBezTo>
                  <a:pt x="351806" y="673320"/>
                  <a:pt x="394670" y="630528"/>
                  <a:pt x="394670" y="577256"/>
                </a:cubicBezTo>
                <a:cubicBezTo>
                  <a:pt x="394670" y="524858"/>
                  <a:pt x="351806" y="482939"/>
                  <a:pt x="298444" y="482939"/>
                </a:cubicBezTo>
                <a:close/>
                <a:moveTo>
                  <a:pt x="824254" y="451651"/>
                </a:moveTo>
                <a:lnTo>
                  <a:pt x="963052" y="451651"/>
                </a:lnTo>
                <a:cubicBezTo>
                  <a:pt x="971780" y="451651"/>
                  <a:pt x="979638" y="458778"/>
                  <a:pt x="979638" y="467687"/>
                </a:cubicBezTo>
                <a:cubicBezTo>
                  <a:pt x="979638" y="477487"/>
                  <a:pt x="971780" y="485504"/>
                  <a:pt x="963052" y="485504"/>
                </a:cubicBezTo>
                <a:lnTo>
                  <a:pt x="824254" y="485504"/>
                </a:lnTo>
                <a:cubicBezTo>
                  <a:pt x="814652" y="485504"/>
                  <a:pt x="806796" y="477487"/>
                  <a:pt x="806796" y="467687"/>
                </a:cubicBezTo>
                <a:cubicBezTo>
                  <a:pt x="806796" y="458778"/>
                  <a:pt x="814652" y="451651"/>
                  <a:pt x="824254" y="451651"/>
                </a:cubicBezTo>
                <a:close/>
                <a:moveTo>
                  <a:pt x="753058" y="382166"/>
                </a:moveTo>
                <a:lnTo>
                  <a:pt x="963014" y="382166"/>
                </a:lnTo>
                <a:cubicBezTo>
                  <a:pt x="971762" y="382166"/>
                  <a:pt x="979636" y="390184"/>
                  <a:pt x="979636" y="398202"/>
                </a:cubicBezTo>
                <a:cubicBezTo>
                  <a:pt x="979636" y="408002"/>
                  <a:pt x="971762" y="416019"/>
                  <a:pt x="963014" y="416019"/>
                </a:cubicBezTo>
                <a:lnTo>
                  <a:pt x="753058" y="416019"/>
                </a:lnTo>
                <a:cubicBezTo>
                  <a:pt x="744310" y="416019"/>
                  <a:pt x="737310" y="408002"/>
                  <a:pt x="737310" y="398202"/>
                </a:cubicBezTo>
                <a:cubicBezTo>
                  <a:pt x="737310" y="390184"/>
                  <a:pt x="744310" y="382166"/>
                  <a:pt x="753058" y="382166"/>
                </a:cubicBezTo>
                <a:close/>
                <a:moveTo>
                  <a:pt x="753058" y="312681"/>
                </a:moveTo>
                <a:lnTo>
                  <a:pt x="963014" y="312681"/>
                </a:lnTo>
                <a:cubicBezTo>
                  <a:pt x="971762" y="312681"/>
                  <a:pt x="979636" y="320910"/>
                  <a:pt x="979636" y="330053"/>
                </a:cubicBezTo>
                <a:cubicBezTo>
                  <a:pt x="979636" y="340111"/>
                  <a:pt x="971762" y="346511"/>
                  <a:pt x="963014" y="346511"/>
                </a:cubicBezTo>
                <a:lnTo>
                  <a:pt x="753058" y="346511"/>
                </a:lnTo>
                <a:cubicBezTo>
                  <a:pt x="744310" y="346511"/>
                  <a:pt x="737310" y="340111"/>
                  <a:pt x="737310" y="330053"/>
                </a:cubicBezTo>
                <a:cubicBezTo>
                  <a:pt x="737310" y="320910"/>
                  <a:pt x="744310" y="312681"/>
                  <a:pt x="753058" y="312681"/>
                </a:cubicBezTo>
                <a:close/>
                <a:moveTo>
                  <a:pt x="613636" y="288354"/>
                </a:moveTo>
                <a:lnTo>
                  <a:pt x="544588" y="358276"/>
                </a:lnTo>
                <a:lnTo>
                  <a:pt x="539344" y="362647"/>
                </a:lnTo>
                <a:lnTo>
                  <a:pt x="465926" y="436065"/>
                </a:lnTo>
                <a:cubicBezTo>
                  <a:pt x="483406" y="449175"/>
                  <a:pt x="505258" y="457041"/>
                  <a:pt x="527982" y="457041"/>
                </a:cubicBezTo>
                <a:cubicBezTo>
                  <a:pt x="586542" y="457041"/>
                  <a:pt x="633740" y="408970"/>
                  <a:pt x="633740" y="351284"/>
                </a:cubicBezTo>
                <a:cubicBezTo>
                  <a:pt x="633740" y="327686"/>
                  <a:pt x="626746" y="305835"/>
                  <a:pt x="613636" y="288354"/>
                </a:cubicBezTo>
                <a:close/>
                <a:moveTo>
                  <a:pt x="544588" y="247275"/>
                </a:moveTo>
                <a:lnTo>
                  <a:pt x="544588" y="311953"/>
                </a:lnTo>
                <a:lnTo>
                  <a:pt x="590038" y="265630"/>
                </a:lnTo>
                <a:cubicBezTo>
                  <a:pt x="576928" y="256016"/>
                  <a:pt x="562068" y="249023"/>
                  <a:pt x="544588" y="247275"/>
                </a:cubicBezTo>
                <a:close/>
                <a:moveTo>
                  <a:pt x="512250" y="247275"/>
                </a:moveTo>
                <a:cubicBezTo>
                  <a:pt x="460682" y="254267"/>
                  <a:pt x="422224" y="297969"/>
                  <a:pt x="422224" y="351284"/>
                </a:cubicBezTo>
                <a:cubicBezTo>
                  <a:pt x="422224" y="374009"/>
                  <a:pt x="430092" y="395860"/>
                  <a:pt x="442328" y="412466"/>
                </a:cubicBezTo>
                <a:lnTo>
                  <a:pt x="512250" y="344292"/>
                </a:lnTo>
                <a:close/>
                <a:moveTo>
                  <a:pt x="718302" y="243196"/>
                </a:moveTo>
                <a:lnTo>
                  <a:pt x="963030" y="243196"/>
                </a:lnTo>
                <a:cubicBezTo>
                  <a:pt x="971770" y="243196"/>
                  <a:pt x="979636" y="249596"/>
                  <a:pt x="979636" y="259654"/>
                </a:cubicBezTo>
                <a:cubicBezTo>
                  <a:pt x="979636" y="268797"/>
                  <a:pt x="971770" y="277026"/>
                  <a:pt x="963030" y="277026"/>
                </a:cubicBezTo>
                <a:lnTo>
                  <a:pt x="718302" y="277026"/>
                </a:lnTo>
                <a:cubicBezTo>
                  <a:pt x="709562" y="277026"/>
                  <a:pt x="702570" y="268797"/>
                  <a:pt x="702570" y="259654"/>
                </a:cubicBezTo>
                <a:cubicBezTo>
                  <a:pt x="702570" y="249596"/>
                  <a:pt x="709562" y="243196"/>
                  <a:pt x="718302" y="243196"/>
                </a:cubicBezTo>
                <a:close/>
                <a:moveTo>
                  <a:pt x="527982" y="212314"/>
                </a:moveTo>
                <a:cubicBezTo>
                  <a:pt x="565566" y="212314"/>
                  <a:pt x="601400" y="228047"/>
                  <a:pt x="626746" y="253393"/>
                </a:cubicBezTo>
                <a:cubicBezTo>
                  <a:pt x="651220" y="277866"/>
                  <a:pt x="666952" y="312827"/>
                  <a:pt x="666952" y="351284"/>
                </a:cubicBezTo>
                <a:cubicBezTo>
                  <a:pt x="666952" y="427324"/>
                  <a:pt x="604896" y="489380"/>
                  <a:pt x="527982" y="489380"/>
                </a:cubicBezTo>
                <a:cubicBezTo>
                  <a:pt x="451942" y="489380"/>
                  <a:pt x="389886" y="427324"/>
                  <a:pt x="389886" y="351284"/>
                </a:cubicBezTo>
                <a:cubicBezTo>
                  <a:pt x="389886" y="274370"/>
                  <a:pt x="451942" y="212314"/>
                  <a:pt x="527982" y="212314"/>
                </a:cubicBezTo>
                <a:close/>
                <a:moveTo>
                  <a:pt x="315064" y="136236"/>
                </a:moveTo>
                <a:lnTo>
                  <a:pt x="315064" y="450627"/>
                </a:lnTo>
                <a:cubicBezTo>
                  <a:pt x="378924" y="459360"/>
                  <a:pt x="427036" y="512632"/>
                  <a:pt x="427036" y="577256"/>
                </a:cubicBezTo>
                <a:cubicBezTo>
                  <a:pt x="427036" y="594722"/>
                  <a:pt x="424412" y="611315"/>
                  <a:pt x="417414" y="627035"/>
                </a:cubicBezTo>
                <a:lnTo>
                  <a:pt x="1044628" y="627035"/>
                </a:lnTo>
                <a:cubicBezTo>
                  <a:pt x="1067372" y="627035"/>
                  <a:pt x="1086616" y="607822"/>
                  <a:pt x="1086616" y="584243"/>
                </a:cubicBezTo>
                <a:lnTo>
                  <a:pt x="1086616" y="136236"/>
                </a:lnTo>
                <a:close/>
                <a:moveTo>
                  <a:pt x="282698" y="32312"/>
                </a:moveTo>
                <a:cubicBezTo>
                  <a:pt x="262578" y="32312"/>
                  <a:pt x="246832" y="48905"/>
                  <a:pt x="246832" y="68118"/>
                </a:cubicBezTo>
                <a:cubicBezTo>
                  <a:pt x="246832" y="88204"/>
                  <a:pt x="262578" y="103923"/>
                  <a:pt x="282698" y="103923"/>
                </a:cubicBezTo>
                <a:lnTo>
                  <a:pt x="1118108" y="103923"/>
                </a:lnTo>
                <a:cubicBezTo>
                  <a:pt x="1138228" y="103923"/>
                  <a:pt x="1154848" y="88204"/>
                  <a:pt x="1154848" y="68118"/>
                </a:cubicBezTo>
                <a:cubicBezTo>
                  <a:pt x="1154848" y="48905"/>
                  <a:pt x="1138228" y="32312"/>
                  <a:pt x="1118108" y="32312"/>
                </a:cubicBezTo>
                <a:close/>
                <a:moveTo>
                  <a:pt x="282698" y="0"/>
                </a:moveTo>
                <a:lnTo>
                  <a:pt x="1118108" y="0"/>
                </a:lnTo>
                <a:cubicBezTo>
                  <a:pt x="1156598" y="0"/>
                  <a:pt x="1188090" y="30565"/>
                  <a:pt x="1188090" y="68118"/>
                </a:cubicBezTo>
                <a:cubicBezTo>
                  <a:pt x="1188090" y="106543"/>
                  <a:pt x="1156598" y="136236"/>
                  <a:pt x="1118982" y="136236"/>
                </a:cubicBezTo>
                <a:lnTo>
                  <a:pt x="1118982" y="584243"/>
                </a:lnTo>
                <a:cubicBezTo>
                  <a:pt x="1118982" y="626161"/>
                  <a:pt x="1085742" y="659347"/>
                  <a:pt x="1044628" y="659347"/>
                </a:cubicBezTo>
                <a:lnTo>
                  <a:pt x="718336" y="659347"/>
                </a:lnTo>
                <a:lnTo>
                  <a:pt x="718336" y="736198"/>
                </a:lnTo>
                <a:cubicBezTo>
                  <a:pt x="727958" y="742311"/>
                  <a:pt x="734956" y="752791"/>
                  <a:pt x="734956" y="765017"/>
                </a:cubicBezTo>
                <a:cubicBezTo>
                  <a:pt x="734956" y="783357"/>
                  <a:pt x="719210" y="798203"/>
                  <a:pt x="700840" y="798203"/>
                </a:cubicBezTo>
                <a:cubicBezTo>
                  <a:pt x="682470" y="798203"/>
                  <a:pt x="668474" y="783357"/>
                  <a:pt x="668474" y="765017"/>
                </a:cubicBezTo>
                <a:cubicBezTo>
                  <a:pt x="668474" y="752791"/>
                  <a:pt x="675472" y="742311"/>
                  <a:pt x="685094" y="736198"/>
                </a:cubicBezTo>
                <a:lnTo>
                  <a:pt x="685094" y="659347"/>
                </a:lnTo>
                <a:lnTo>
                  <a:pt x="398168" y="659347"/>
                </a:lnTo>
                <a:cubicBezTo>
                  <a:pt x="374550" y="688166"/>
                  <a:pt x="338684" y="705632"/>
                  <a:pt x="298444" y="705632"/>
                </a:cubicBezTo>
                <a:cubicBezTo>
                  <a:pt x="227588" y="705632"/>
                  <a:pt x="169852" y="648867"/>
                  <a:pt x="169852" y="577256"/>
                </a:cubicBezTo>
                <a:cubicBezTo>
                  <a:pt x="169852" y="512632"/>
                  <a:pt x="218840" y="459360"/>
                  <a:pt x="282698" y="450627"/>
                </a:cubicBezTo>
                <a:lnTo>
                  <a:pt x="282698" y="136236"/>
                </a:lnTo>
                <a:cubicBezTo>
                  <a:pt x="244208" y="136236"/>
                  <a:pt x="214466" y="106543"/>
                  <a:pt x="214466" y="68118"/>
                </a:cubicBezTo>
                <a:cubicBezTo>
                  <a:pt x="214466" y="30565"/>
                  <a:pt x="245082" y="0"/>
                  <a:pt x="28269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36" name="Freeform 72">
            <a:extLst>
              <a:ext uri="{FF2B5EF4-FFF2-40B4-BE49-F238E27FC236}">
                <a16:creationId xmlns:a16="http://schemas.microsoft.com/office/drawing/2014/main" id="{E5CDDF80-38C0-4F9C-9B80-7BF271CBC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7708" y="9299404"/>
            <a:ext cx="3512852" cy="3671124"/>
          </a:xfrm>
          <a:custGeom>
            <a:avLst/>
            <a:gdLst>
              <a:gd name="T0" fmla="*/ 2086 w 4011"/>
              <a:gd name="T1" fmla="*/ 0 h 4194"/>
              <a:gd name="T2" fmla="*/ 2086 w 4011"/>
              <a:gd name="T3" fmla="*/ 508 h 4194"/>
              <a:gd name="T4" fmla="*/ 914 w 4011"/>
              <a:gd name="T5" fmla="*/ 508 h 4194"/>
              <a:gd name="T6" fmla="*/ 914 w 4011"/>
              <a:gd name="T7" fmla="*/ 508 h 4194"/>
              <a:gd name="T8" fmla="*/ 0 w 4011"/>
              <a:gd name="T9" fmla="*/ 1422 h 4194"/>
              <a:gd name="T10" fmla="*/ 0 w 4011"/>
              <a:gd name="T11" fmla="*/ 3279 h 4194"/>
              <a:gd name="T12" fmla="*/ 0 w 4011"/>
              <a:gd name="T13" fmla="*/ 3279 h 4194"/>
              <a:gd name="T14" fmla="*/ 914 w 4011"/>
              <a:gd name="T15" fmla="*/ 4193 h 4194"/>
              <a:gd name="T16" fmla="*/ 4010 w 4011"/>
              <a:gd name="T17" fmla="*/ 4193 h 4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11" h="4194">
                <a:moveTo>
                  <a:pt x="2086" y="0"/>
                </a:moveTo>
                <a:lnTo>
                  <a:pt x="2086" y="508"/>
                </a:lnTo>
                <a:lnTo>
                  <a:pt x="914" y="508"/>
                </a:lnTo>
                <a:lnTo>
                  <a:pt x="914" y="508"/>
                </a:lnTo>
                <a:cubicBezTo>
                  <a:pt x="409" y="508"/>
                  <a:pt x="0" y="918"/>
                  <a:pt x="0" y="1422"/>
                </a:cubicBezTo>
                <a:lnTo>
                  <a:pt x="0" y="3279"/>
                </a:lnTo>
                <a:lnTo>
                  <a:pt x="0" y="3279"/>
                </a:lnTo>
                <a:cubicBezTo>
                  <a:pt x="0" y="3784"/>
                  <a:pt x="409" y="4193"/>
                  <a:pt x="914" y="4193"/>
                </a:cubicBezTo>
                <a:lnTo>
                  <a:pt x="4010" y="4193"/>
                </a:lnTo>
              </a:path>
            </a:pathLst>
          </a:cu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37" name="Line 73">
            <a:extLst>
              <a:ext uri="{FF2B5EF4-FFF2-40B4-BE49-F238E27FC236}">
                <a16:creationId xmlns:a16="http://schemas.microsoft.com/office/drawing/2014/main" id="{2D2A10F4-A7A4-410D-B458-D447CA2F72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06413" y="7986910"/>
            <a:ext cx="436210" cy="443933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38" name="Line 74">
            <a:extLst>
              <a:ext uri="{FF2B5EF4-FFF2-40B4-BE49-F238E27FC236}">
                <a16:creationId xmlns:a16="http://schemas.microsoft.com/office/drawing/2014/main" id="{76F3BB10-B70C-465F-BB81-FF48179576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65589" y="7986910"/>
            <a:ext cx="447792" cy="443933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39" name="Line 75">
            <a:extLst>
              <a:ext uri="{FF2B5EF4-FFF2-40B4-BE49-F238E27FC236}">
                <a16:creationId xmlns:a16="http://schemas.microsoft.com/office/drawing/2014/main" id="{5CB09019-1B08-47D1-A1BB-3E3D296FA8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040205" y="7986910"/>
            <a:ext cx="436210" cy="443933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0" name="Line 76">
            <a:extLst>
              <a:ext uri="{FF2B5EF4-FFF2-40B4-BE49-F238E27FC236}">
                <a16:creationId xmlns:a16="http://schemas.microsoft.com/office/drawing/2014/main" id="{48AEE485-F71C-428F-9C35-AD8E7BE914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70135" y="7986910"/>
            <a:ext cx="440072" cy="443933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41" name="Line 77">
            <a:extLst>
              <a:ext uri="{FF2B5EF4-FFF2-40B4-BE49-F238E27FC236}">
                <a16:creationId xmlns:a16="http://schemas.microsoft.com/office/drawing/2014/main" id="{B1C4DC4A-880D-4DB2-AFAE-BC59A33CE18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603239" y="7986910"/>
            <a:ext cx="443933" cy="443933"/>
          </a:xfrm>
          <a:prstGeom prst="line">
            <a:avLst/>
          </a:pr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9EF70D-E161-4B2D-A4B7-67962D8A0FBE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ROOT CAUSE ANALYSIS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819E3D2-66E6-4FBB-B9C2-E7F34B0AF9AC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0E8C30E-B8C4-416C-9B98-BBBF1C7530BB}"/>
              </a:ext>
            </a:extLst>
          </p:cNvPr>
          <p:cNvSpPr txBox="1"/>
          <p:nvPr/>
        </p:nvSpPr>
        <p:spPr>
          <a:xfrm>
            <a:off x="1546417" y="3588108"/>
            <a:ext cx="3576837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NI" sz="3200" b="1" spc="-30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rPr>
              <a:t>SHARE RESULTS</a:t>
            </a:r>
            <a:endParaRPr lang="en-US" sz="3200" b="1" spc="-30" dirty="0">
              <a:solidFill>
                <a:schemeClr val="accent1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4AC8752-34AD-4C2A-825A-9FFAEAE421FE}"/>
              </a:ext>
            </a:extLst>
          </p:cNvPr>
          <p:cNvSpPr txBox="1"/>
          <p:nvPr/>
        </p:nvSpPr>
        <p:spPr>
          <a:xfrm>
            <a:off x="1546417" y="4714094"/>
            <a:ext cx="357683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431A872-A4D3-4E5E-BE3D-53697A9B0F16}"/>
              </a:ext>
            </a:extLst>
          </p:cNvPr>
          <p:cNvSpPr txBox="1"/>
          <p:nvPr/>
        </p:nvSpPr>
        <p:spPr>
          <a:xfrm>
            <a:off x="5111744" y="10000169"/>
            <a:ext cx="3576837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NI" sz="3200" b="1" spc="-30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rPr>
              <a:t>DEFINE PROBLEM</a:t>
            </a:r>
            <a:endParaRPr lang="en-US" sz="3200" b="1" spc="-30" dirty="0">
              <a:solidFill>
                <a:schemeClr val="accent2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6E9C224-EED5-469E-BC8F-9268C2EE48C4}"/>
              </a:ext>
            </a:extLst>
          </p:cNvPr>
          <p:cNvSpPr txBox="1"/>
          <p:nvPr/>
        </p:nvSpPr>
        <p:spPr>
          <a:xfrm>
            <a:off x="5111744" y="11141395"/>
            <a:ext cx="357683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52A0C1A-5778-4E5E-A3B7-1AACB04BEFFD}"/>
              </a:ext>
            </a:extLst>
          </p:cNvPr>
          <p:cNvSpPr txBox="1"/>
          <p:nvPr/>
        </p:nvSpPr>
        <p:spPr>
          <a:xfrm>
            <a:off x="8681803" y="4041122"/>
            <a:ext cx="3576837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NI" sz="3200" b="1" spc="-30" dirty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rPr>
              <a:t>EVALUATION</a:t>
            </a:r>
            <a:endParaRPr lang="en-US" sz="3200" b="1" spc="-30" dirty="0">
              <a:solidFill>
                <a:schemeClr val="accent3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EC5BE23-FAD8-49F0-83D4-6C423E8FC49F}"/>
              </a:ext>
            </a:extLst>
          </p:cNvPr>
          <p:cNvSpPr txBox="1"/>
          <p:nvPr/>
        </p:nvSpPr>
        <p:spPr>
          <a:xfrm>
            <a:off x="8681803" y="4712765"/>
            <a:ext cx="357683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D09B940-ACB4-4B86-860A-200D61440E97}"/>
              </a:ext>
            </a:extLst>
          </p:cNvPr>
          <p:cNvSpPr txBox="1"/>
          <p:nvPr/>
        </p:nvSpPr>
        <p:spPr>
          <a:xfrm>
            <a:off x="19378003" y="10000169"/>
            <a:ext cx="3576837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200" b="1" spc="-30" dirty="0">
                <a:solidFill>
                  <a:schemeClr val="accent6"/>
                </a:solidFill>
                <a:latin typeface="Montserrat" pitchFamily="2" charset="77"/>
                <a:cs typeface="Poppins" pitchFamily="2" charset="77"/>
              </a:rPr>
              <a:t>CAUSE ANALYSIS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F10FACF-F712-4661-A381-E33D856C63D9}"/>
              </a:ext>
            </a:extLst>
          </p:cNvPr>
          <p:cNvSpPr txBox="1"/>
          <p:nvPr/>
        </p:nvSpPr>
        <p:spPr>
          <a:xfrm>
            <a:off x="19378004" y="11141395"/>
            <a:ext cx="357683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2948386-086A-4989-BD2C-D0C4E7B02CCF}"/>
              </a:ext>
            </a:extLst>
          </p:cNvPr>
          <p:cNvSpPr txBox="1"/>
          <p:nvPr/>
        </p:nvSpPr>
        <p:spPr>
          <a:xfrm>
            <a:off x="15817189" y="3588108"/>
            <a:ext cx="3576837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NI" sz="3200" b="1" spc="-30" dirty="0">
                <a:solidFill>
                  <a:schemeClr val="accent5"/>
                </a:solidFill>
                <a:latin typeface="Montserrat" pitchFamily="2" charset="77"/>
                <a:cs typeface="Poppins" pitchFamily="2" charset="77"/>
              </a:rPr>
              <a:t>TEST SOLUTIONS</a:t>
            </a:r>
            <a:endParaRPr lang="en-US" sz="3200" b="1" spc="-30" dirty="0">
              <a:solidFill>
                <a:schemeClr val="accent5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AFAEDF7-E43C-4B3C-9663-A8CD696E6DBF}"/>
              </a:ext>
            </a:extLst>
          </p:cNvPr>
          <p:cNvSpPr txBox="1"/>
          <p:nvPr/>
        </p:nvSpPr>
        <p:spPr>
          <a:xfrm>
            <a:off x="15817190" y="4712624"/>
            <a:ext cx="357683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4B930F4-DB88-4618-8C78-18ADFAB30E4F}"/>
              </a:ext>
            </a:extLst>
          </p:cNvPr>
          <p:cNvSpPr txBox="1"/>
          <p:nvPr/>
        </p:nvSpPr>
        <p:spPr>
          <a:xfrm>
            <a:off x="12236746" y="10000169"/>
            <a:ext cx="3576837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NI" sz="3200" b="1" spc="-30" dirty="0">
                <a:solidFill>
                  <a:schemeClr val="accent4"/>
                </a:solidFill>
                <a:latin typeface="Montserrat" pitchFamily="2" charset="77"/>
                <a:cs typeface="Poppins" pitchFamily="2" charset="77"/>
              </a:rPr>
              <a:t>DATA COLLECTION</a:t>
            </a:r>
            <a:endParaRPr lang="en-US" sz="3200" b="1" spc="-30" dirty="0">
              <a:solidFill>
                <a:schemeClr val="accent4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55B9B9E-82A0-4CA1-8E49-B4ED6CBFAE6A}"/>
              </a:ext>
            </a:extLst>
          </p:cNvPr>
          <p:cNvSpPr txBox="1"/>
          <p:nvPr/>
        </p:nvSpPr>
        <p:spPr>
          <a:xfrm>
            <a:off x="12236747" y="11141395"/>
            <a:ext cx="3576837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 2">
            <a:extLst>
              <a:ext uri="{FF2B5EF4-FFF2-40B4-BE49-F238E27FC236}">
                <a16:creationId xmlns:a16="http://schemas.microsoft.com/office/drawing/2014/main" id="{FC5B8E2C-6D6D-4452-B1E3-DB527483A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975331"/>
            <a:ext cx="24377650" cy="304963"/>
          </a:xfrm>
          <a:custGeom>
            <a:avLst/>
            <a:gdLst>
              <a:gd name="T0" fmla="*/ 27848 w 27849"/>
              <a:gd name="T1" fmla="*/ 348 h 349"/>
              <a:gd name="T2" fmla="*/ 0 w 27849"/>
              <a:gd name="T3" fmla="*/ 348 h 349"/>
              <a:gd name="T4" fmla="*/ 0 w 27849"/>
              <a:gd name="T5" fmla="*/ 0 h 349"/>
              <a:gd name="T6" fmla="*/ 27848 w 27849"/>
              <a:gd name="T7" fmla="*/ 0 h 349"/>
              <a:gd name="T8" fmla="*/ 27848 w 27849"/>
              <a:gd name="T9" fmla="*/ 34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849" h="349">
                <a:moveTo>
                  <a:pt x="27848" y="348"/>
                </a:moveTo>
                <a:lnTo>
                  <a:pt x="0" y="348"/>
                </a:lnTo>
                <a:lnTo>
                  <a:pt x="0" y="0"/>
                </a:lnTo>
                <a:lnTo>
                  <a:pt x="27848" y="0"/>
                </a:lnTo>
                <a:lnTo>
                  <a:pt x="27848" y="348"/>
                </a:lnTo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1" name="Line 3">
            <a:extLst>
              <a:ext uri="{FF2B5EF4-FFF2-40B4-BE49-F238E27FC236}">
                <a16:creationId xmlns:a16="http://schemas.microsoft.com/office/drawing/2014/main" id="{82BD3A16-4A41-4576-819B-2F4CC097D1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6127" y="5361925"/>
            <a:ext cx="0" cy="3798512"/>
          </a:xfrm>
          <a:prstGeom prst="line">
            <a:avLst/>
          </a:pr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2" name="Line 4">
            <a:extLst>
              <a:ext uri="{FF2B5EF4-FFF2-40B4-BE49-F238E27FC236}">
                <a16:creationId xmlns:a16="http://schemas.microsoft.com/office/drawing/2014/main" id="{819568DB-B6B4-4125-A104-11640DD67A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2651" y="7099049"/>
            <a:ext cx="0" cy="3798512"/>
          </a:xfrm>
          <a:prstGeom prst="line">
            <a:avLst/>
          </a:pr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3" name="Line 5">
            <a:extLst>
              <a:ext uri="{FF2B5EF4-FFF2-40B4-BE49-F238E27FC236}">
                <a16:creationId xmlns:a16="http://schemas.microsoft.com/office/drawing/2014/main" id="{170DCE27-6EEC-437C-9280-285A46D68E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0755" y="5361925"/>
            <a:ext cx="0" cy="3798512"/>
          </a:xfrm>
          <a:prstGeom prst="line">
            <a:avLst/>
          </a:prstGeom>
          <a:noFill/>
          <a:ln w="254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4" name="Line 6">
            <a:extLst>
              <a:ext uri="{FF2B5EF4-FFF2-40B4-BE49-F238E27FC236}">
                <a16:creationId xmlns:a16="http://schemas.microsoft.com/office/drawing/2014/main" id="{EBA2B3FC-E7AD-45AA-BE96-45E598ECEF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91837" y="7099049"/>
            <a:ext cx="0" cy="3798512"/>
          </a:xfrm>
          <a:prstGeom prst="line">
            <a:avLst/>
          </a:prstGeom>
          <a:noFill/>
          <a:ln w="254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5" name="Line 7">
            <a:extLst>
              <a:ext uri="{FF2B5EF4-FFF2-40B4-BE49-F238E27FC236}">
                <a16:creationId xmlns:a16="http://schemas.microsoft.com/office/drawing/2014/main" id="{02934F0F-50B2-4FB5-955B-DCF8457DD0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08361" y="5361925"/>
            <a:ext cx="0" cy="3798512"/>
          </a:xfrm>
          <a:prstGeom prst="line">
            <a:avLst/>
          </a:prstGeom>
          <a:noFill/>
          <a:ln w="254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6" name="Freeform 8">
            <a:extLst>
              <a:ext uri="{FF2B5EF4-FFF2-40B4-BE49-F238E27FC236}">
                <a16:creationId xmlns:a16="http://schemas.microsoft.com/office/drawing/2014/main" id="{8EC77114-CC82-4A13-AFEA-5D112268C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9584" y="7813199"/>
            <a:ext cx="636944" cy="636947"/>
          </a:xfrm>
          <a:custGeom>
            <a:avLst/>
            <a:gdLst>
              <a:gd name="T0" fmla="*/ 725 w 726"/>
              <a:gd name="T1" fmla="*/ 362 h 726"/>
              <a:gd name="T2" fmla="*/ 725 w 726"/>
              <a:gd name="T3" fmla="*/ 362 h 726"/>
              <a:gd name="T4" fmla="*/ 362 w 726"/>
              <a:gd name="T5" fmla="*/ 725 h 726"/>
              <a:gd name="T6" fmla="*/ 362 w 726"/>
              <a:gd name="T7" fmla="*/ 725 h 726"/>
              <a:gd name="T8" fmla="*/ 0 w 726"/>
              <a:gd name="T9" fmla="*/ 362 h 726"/>
              <a:gd name="T10" fmla="*/ 0 w 726"/>
              <a:gd name="T11" fmla="*/ 362 h 726"/>
              <a:gd name="T12" fmla="*/ 362 w 726"/>
              <a:gd name="T13" fmla="*/ 0 h 726"/>
              <a:gd name="T14" fmla="*/ 362 w 726"/>
              <a:gd name="T15" fmla="*/ 0 h 726"/>
              <a:gd name="T16" fmla="*/ 725 w 726"/>
              <a:gd name="T17" fmla="*/ 362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6" h="726">
                <a:moveTo>
                  <a:pt x="725" y="362"/>
                </a:moveTo>
                <a:lnTo>
                  <a:pt x="725" y="362"/>
                </a:lnTo>
                <a:cubicBezTo>
                  <a:pt x="725" y="563"/>
                  <a:pt x="563" y="725"/>
                  <a:pt x="362" y="725"/>
                </a:cubicBezTo>
                <a:lnTo>
                  <a:pt x="362" y="725"/>
                </a:lnTo>
                <a:cubicBezTo>
                  <a:pt x="163" y="725"/>
                  <a:pt x="0" y="563"/>
                  <a:pt x="0" y="362"/>
                </a:cubicBezTo>
                <a:lnTo>
                  <a:pt x="0" y="362"/>
                </a:lnTo>
                <a:cubicBezTo>
                  <a:pt x="0" y="161"/>
                  <a:pt x="163" y="0"/>
                  <a:pt x="362" y="0"/>
                </a:cubicBezTo>
                <a:lnTo>
                  <a:pt x="362" y="0"/>
                </a:lnTo>
                <a:cubicBezTo>
                  <a:pt x="563" y="0"/>
                  <a:pt x="725" y="161"/>
                  <a:pt x="725" y="36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7" name="Freeform 9">
            <a:extLst>
              <a:ext uri="{FF2B5EF4-FFF2-40B4-BE49-F238E27FC236}">
                <a16:creationId xmlns:a16="http://schemas.microsoft.com/office/drawing/2014/main" id="{B89F7BB4-582B-4546-A2F3-F45C9A061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6108" y="7813199"/>
            <a:ext cx="633085" cy="636947"/>
          </a:xfrm>
          <a:custGeom>
            <a:avLst/>
            <a:gdLst>
              <a:gd name="T0" fmla="*/ 724 w 725"/>
              <a:gd name="T1" fmla="*/ 362 h 726"/>
              <a:gd name="T2" fmla="*/ 724 w 725"/>
              <a:gd name="T3" fmla="*/ 362 h 726"/>
              <a:gd name="T4" fmla="*/ 362 w 725"/>
              <a:gd name="T5" fmla="*/ 725 h 726"/>
              <a:gd name="T6" fmla="*/ 362 w 725"/>
              <a:gd name="T7" fmla="*/ 725 h 726"/>
              <a:gd name="T8" fmla="*/ 0 w 725"/>
              <a:gd name="T9" fmla="*/ 362 h 726"/>
              <a:gd name="T10" fmla="*/ 0 w 725"/>
              <a:gd name="T11" fmla="*/ 362 h 726"/>
              <a:gd name="T12" fmla="*/ 362 w 725"/>
              <a:gd name="T13" fmla="*/ 0 h 726"/>
              <a:gd name="T14" fmla="*/ 362 w 725"/>
              <a:gd name="T15" fmla="*/ 0 h 726"/>
              <a:gd name="T16" fmla="*/ 724 w 725"/>
              <a:gd name="T17" fmla="*/ 362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5" h="726">
                <a:moveTo>
                  <a:pt x="724" y="362"/>
                </a:moveTo>
                <a:lnTo>
                  <a:pt x="724" y="362"/>
                </a:lnTo>
                <a:cubicBezTo>
                  <a:pt x="724" y="563"/>
                  <a:pt x="562" y="725"/>
                  <a:pt x="362" y="725"/>
                </a:cubicBezTo>
                <a:lnTo>
                  <a:pt x="362" y="725"/>
                </a:lnTo>
                <a:cubicBezTo>
                  <a:pt x="162" y="725"/>
                  <a:pt x="0" y="563"/>
                  <a:pt x="0" y="362"/>
                </a:cubicBezTo>
                <a:lnTo>
                  <a:pt x="0" y="362"/>
                </a:lnTo>
                <a:cubicBezTo>
                  <a:pt x="0" y="161"/>
                  <a:pt x="162" y="0"/>
                  <a:pt x="362" y="0"/>
                </a:cubicBezTo>
                <a:lnTo>
                  <a:pt x="362" y="0"/>
                </a:lnTo>
                <a:cubicBezTo>
                  <a:pt x="562" y="0"/>
                  <a:pt x="724" y="161"/>
                  <a:pt x="724" y="36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8" name="Freeform 10">
            <a:extLst>
              <a:ext uri="{FF2B5EF4-FFF2-40B4-BE49-F238E27FC236}">
                <a16:creationId xmlns:a16="http://schemas.microsoft.com/office/drawing/2014/main" id="{73FC9801-6B27-418A-9C55-5E60FE11B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0353" y="7813199"/>
            <a:ext cx="636944" cy="636947"/>
          </a:xfrm>
          <a:custGeom>
            <a:avLst/>
            <a:gdLst>
              <a:gd name="T0" fmla="*/ 725 w 726"/>
              <a:gd name="T1" fmla="*/ 362 h 726"/>
              <a:gd name="T2" fmla="*/ 725 w 726"/>
              <a:gd name="T3" fmla="*/ 362 h 726"/>
              <a:gd name="T4" fmla="*/ 364 w 726"/>
              <a:gd name="T5" fmla="*/ 725 h 726"/>
              <a:gd name="T6" fmla="*/ 364 w 726"/>
              <a:gd name="T7" fmla="*/ 725 h 726"/>
              <a:gd name="T8" fmla="*/ 0 w 726"/>
              <a:gd name="T9" fmla="*/ 362 h 726"/>
              <a:gd name="T10" fmla="*/ 0 w 726"/>
              <a:gd name="T11" fmla="*/ 362 h 726"/>
              <a:gd name="T12" fmla="*/ 364 w 726"/>
              <a:gd name="T13" fmla="*/ 0 h 726"/>
              <a:gd name="T14" fmla="*/ 364 w 726"/>
              <a:gd name="T15" fmla="*/ 0 h 726"/>
              <a:gd name="T16" fmla="*/ 725 w 726"/>
              <a:gd name="T17" fmla="*/ 362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6" h="726">
                <a:moveTo>
                  <a:pt x="725" y="362"/>
                </a:moveTo>
                <a:lnTo>
                  <a:pt x="725" y="362"/>
                </a:lnTo>
                <a:cubicBezTo>
                  <a:pt x="725" y="563"/>
                  <a:pt x="563" y="725"/>
                  <a:pt x="364" y="725"/>
                </a:cubicBezTo>
                <a:lnTo>
                  <a:pt x="364" y="725"/>
                </a:lnTo>
                <a:cubicBezTo>
                  <a:pt x="163" y="725"/>
                  <a:pt x="0" y="563"/>
                  <a:pt x="0" y="362"/>
                </a:cubicBezTo>
                <a:lnTo>
                  <a:pt x="0" y="362"/>
                </a:lnTo>
                <a:cubicBezTo>
                  <a:pt x="0" y="161"/>
                  <a:pt x="163" y="0"/>
                  <a:pt x="364" y="0"/>
                </a:cubicBezTo>
                <a:lnTo>
                  <a:pt x="364" y="0"/>
                </a:lnTo>
                <a:cubicBezTo>
                  <a:pt x="563" y="0"/>
                  <a:pt x="725" y="161"/>
                  <a:pt x="725" y="3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9" name="Freeform 11">
            <a:extLst>
              <a:ext uri="{FF2B5EF4-FFF2-40B4-BE49-F238E27FC236}">
                <a16:creationId xmlns:a16="http://schemas.microsoft.com/office/drawing/2014/main" id="{0340A2CB-CE63-43FE-8585-1DEE36228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5295" y="7813199"/>
            <a:ext cx="636947" cy="636947"/>
          </a:xfrm>
          <a:custGeom>
            <a:avLst/>
            <a:gdLst>
              <a:gd name="T0" fmla="*/ 726 w 727"/>
              <a:gd name="T1" fmla="*/ 362 h 726"/>
              <a:gd name="T2" fmla="*/ 726 w 727"/>
              <a:gd name="T3" fmla="*/ 362 h 726"/>
              <a:gd name="T4" fmla="*/ 363 w 727"/>
              <a:gd name="T5" fmla="*/ 725 h 726"/>
              <a:gd name="T6" fmla="*/ 363 w 727"/>
              <a:gd name="T7" fmla="*/ 725 h 726"/>
              <a:gd name="T8" fmla="*/ 0 w 727"/>
              <a:gd name="T9" fmla="*/ 362 h 726"/>
              <a:gd name="T10" fmla="*/ 0 w 727"/>
              <a:gd name="T11" fmla="*/ 362 h 726"/>
              <a:gd name="T12" fmla="*/ 363 w 727"/>
              <a:gd name="T13" fmla="*/ 0 h 726"/>
              <a:gd name="T14" fmla="*/ 363 w 727"/>
              <a:gd name="T15" fmla="*/ 0 h 726"/>
              <a:gd name="T16" fmla="*/ 726 w 727"/>
              <a:gd name="T17" fmla="*/ 362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7" h="726">
                <a:moveTo>
                  <a:pt x="726" y="362"/>
                </a:moveTo>
                <a:lnTo>
                  <a:pt x="726" y="362"/>
                </a:lnTo>
                <a:cubicBezTo>
                  <a:pt x="726" y="563"/>
                  <a:pt x="563" y="725"/>
                  <a:pt x="363" y="725"/>
                </a:cubicBezTo>
                <a:lnTo>
                  <a:pt x="363" y="725"/>
                </a:lnTo>
                <a:cubicBezTo>
                  <a:pt x="163" y="725"/>
                  <a:pt x="0" y="563"/>
                  <a:pt x="0" y="362"/>
                </a:cubicBezTo>
                <a:lnTo>
                  <a:pt x="0" y="362"/>
                </a:lnTo>
                <a:cubicBezTo>
                  <a:pt x="0" y="161"/>
                  <a:pt x="163" y="0"/>
                  <a:pt x="363" y="0"/>
                </a:cubicBezTo>
                <a:lnTo>
                  <a:pt x="363" y="0"/>
                </a:lnTo>
                <a:cubicBezTo>
                  <a:pt x="563" y="0"/>
                  <a:pt x="726" y="161"/>
                  <a:pt x="726" y="36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0" name="Freeform 12">
            <a:extLst>
              <a:ext uri="{FF2B5EF4-FFF2-40B4-BE49-F238E27FC236}">
                <a16:creationId xmlns:a16="http://schemas.microsoft.com/office/drawing/2014/main" id="{CF1DC7DF-BFFB-4125-8009-A44BFC280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1819" y="7813199"/>
            <a:ext cx="636947" cy="636947"/>
          </a:xfrm>
          <a:custGeom>
            <a:avLst/>
            <a:gdLst>
              <a:gd name="T0" fmla="*/ 725 w 726"/>
              <a:gd name="T1" fmla="*/ 362 h 726"/>
              <a:gd name="T2" fmla="*/ 725 w 726"/>
              <a:gd name="T3" fmla="*/ 362 h 726"/>
              <a:gd name="T4" fmla="*/ 362 w 726"/>
              <a:gd name="T5" fmla="*/ 725 h 726"/>
              <a:gd name="T6" fmla="*/ 362 w 726"/>
              <a:gd name="T7" fmla="*/ 725 h 726"/>
              <a:gd name="T8" fmla="*/ 0 w 726"/>
              <a:gd name="T9" fmla="*/ 362 h 726"/>
              <a:gd name="T10" fmla="*/ 0 w 726"/>
              <a:gd name="T11" fmla="*/ 362 h 726"/>
              <a:gd name="T12" fmla="*/ 362 w 726"/>
              <a:gd name="T13" fmla="*/ 0 h 726"/>
              <a:gd name="T14" fmla="*/ 362 w 726"/>
              <a:gd name="T15" fmla="*/ 0 h 726"/>
              <a:gd name="T16" fmla="*/ 725 w 726"/>
              <a:gd name="T17" fmla="*/ 362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6" h="726">
                <a:moveTo>
                  <a:pt x="725" y="362"/>
                </a:moveTo>
                <a:lnTo>
                  <a:pt x="725" y="362"/>
                </a:lnTo>
                <a:cubicBezTo>
                  <a:pt x="725" y="563"/>
                  <a:pt x="562" y="725"/>
                  <a:pt x="362" y="725"/>
                </a:cubicBezTo>
                <a:lnTo>
                  <a:pt x="362" y="725"/>
                </a:lnTo>
                <a:cubicBezTo>
                  <a:pt x="162" y="725"/>
                  <a:pt x="0" y="563"/>
                  <a:pt x="0" y="362"/>
                </a:cubicBezTo>
                <a:lnTo>
                  <a:pt x="0" y="362"/>
                </a:lnTo>
                <a:cubicBezTo>
                  <a:pt x="0" y="161"/>
                  <a:pt x="162" y="0"/>
                  <a:pt x="362" y="0"/>
                </a:cubicBezTo>
                <a:lnTo>
                  <a:pt x="362" y="0"/>
                </a:lnTo>
                <a:cubicBezTo>
                  <a:pt x="562" y="0"/>
                  <a:pt x="725" y="161"/>
                  <a:pt x="725" y="36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1" name="Freeform 14">
            <a:extLst>
              <a:ext uri="{FF2B5EF4-FFF2-40B4-BE49-F238E27FC236}">
                <a16:creationId xmlns:a16="http://schemas.microsoft.com/office/drawing/2014/main" id="{F89620B0-8271-4D44-879E-E0B488CB7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649" y="6249788"/>
            <a:ext cx="3285094" cy="67554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25400" cap="flat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2" name="Freeform 16">
            <a:extLst>
              <a:ext uri="{FF2B5EF4-FFF2-40B4-BE49-F238E27FC236}">
                <a16:creationId xmlns:a16="http://schemas.microsoft.com/office/drawing/2014/main" id="{EB14C20D-64DE-440D-A161-E90F0CD43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173" y="9334148"/>
            <a:ext cx="3285094" cy="67555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25400" cap="flat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3" name="Freeform 18">
            <a:extLst>
              <a:ext uri="{FF2B5EF4-FFF2-40B4-BE49-F238E27FC236}">
                <a16:creationId xmlns:a16="http://schemas.microsoft.com/office/drawing/2014/main" id="{74AFD564-9B35-4F69-B4AE-64C3EF116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0138" y="6249788"/>
            <a:ext cx="3281235" cy="67554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25400" cap="flat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4" name="Freeform 20">
            <a:extLst>
              <a:ext uri="{FF2B5EF4-FFF2-40B4-BE49-F238E27FC236}">
                <a16:creationId xmlns:a16="http://schemas.microsoft.com/office/drawing/2014/main" id="{1C8C8BC5-39C4-4AC3-8A1B-E81AEB77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1221" y="9334148"/>
            <a:ext cx="3285094" cy="67555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25400" cap="flat">
            <a:solidFill>
              <a:schemeClr val="accent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5" name="Freeform 22">
            <a:extLst>
              <a:ext uri="{FF2B5EF4-FFF2-40B4-BE49-F238E27FC236}">
                <a16:creationId xmlns:a16="http://schemas.microsoft.com/office/drawing/2014/main" id="{944C98B6-8C5C-430D-931A-32976B594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3883" y="6249788"/>
            <a:ext cx="3285097" cy="67554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25400" cap="flat">
            <a:solidFill>
              <a:schemeClr val="accent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6" name="Freeform 23">
            <a:extLst>
              <a:ext uri="{FF2B5EF4-FFF2-40B4-BE49-F238E27FC236}">
                <a16:creationId xmlns:a16="http://schemas.microsoft.com/office/drawing/2014/main" id="{19365EC1-2285-4E6C-AE07-23C679C05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573" y="3292816"/>
            <a:ext cx="2069108" cy="2069108"/>
          </a:xfrm>
          <a:custGeom>
            <a:avLst/>
            <a:gdLst>
              <a:gd name="T0" fmla="*/ 2363 w 2364"/>
              <a:gd name="T1" fmla="*/ 1181 h 2364"/>
              <a:gd name="T2" fmla="*/ 2363 w 2364"/>
              <a:gd name="T3" fmla="*/ 1181 h 2364"/>
              <a:gd name="T4" fmla="*/ 1181 w 2364"/>
              <a:gd name="T5" fmla="*/ 2363 h 2364"/>
              <a:gd name="T6" fmla="*/ 1181 w 2364"/>
              <a:gd name="T7" fmla="*/ 2363 h 2364"/>
              <a:gd name="T8" fmla="*/ 0 w 2364"/>
              <a:gd name="T9" fmla="*/ 1181 h 2364"/>
              <a:gd name="T10" fmla="*/ 0 w 2364"/>
              <a:gd name="T11" fmla="*/ 1181 h 2364"/>
              <a:gd name="T12" fmla="*/ 1181 w 2364"/>
              <a:gd name="T13" fmla="*/ 0 h 2364"/>
              <a:gd name="T14" fmla="*/ 1181 w 2364"/>
              <a:gd name="T15" fmla="*/ 0 h 2364"/>
              <a:gd name="T16" fmla="*/ 2363 w 2364"/>
              <a:gd name="T17" fmla="*/ 1181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64" h="2364">
                <a:moveTo>
                  <a:pt x="2363" y="1181"/>
                </a:moveTo>
                <a:lnTo>
                  <a:pt x="2363" y="1181"/>
                </a:lnTo>
                <a:cubicBezTo>
                  <a:pt x="2363" y="1834"/>
                  <a:pt x="1834" y="2363"/>
                  <a:pt x="1181" y="2363"/>
                </a:cubicBezTo>
                <a:lnTo>
                  <a:pt x="1181" y="2363"/>
                </a:lnTo>
                <a:cubicBezTo>
                  <a:pt x="529" y="2363"/>
                  <a:pt x="0" y="1834"/>
                  <a:pt x="0" y="1181"/>
                </a:cubicBezTo>
                <a:lnTo>
                  <a:pt x="0" y="1181"/>
                </a:lnTo>
                <a:cubicBezTo>
                  <a:pt x="0" y="529"/>
                  <a:pt x="529" y="0"/>
                  <a:pt x="1181" y="0"/>
                </a:cubicBezTo>
                <a:lnTo>
                  <a:pt x="1181" y="0"/>
                </a:lnTo>
                <a:cubicBezTo>
                  <a:pt x="1834" y="0"/>
                  <a:pt x="2363" y="529"/>
                  <a:pt x="2363" y="118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7" name="Freeform 24">
            <a:extLst>
              <a:ext uri="{FF2B5EF4-FFF2-40B4-BE49-F238E27FC236}">
                <a16:creationId xmlns:a16="http://schemas.microsoft.com/office/drawing/2014/main" id="{E0A101AF-265C-4626-ACA3-1894303BD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284" y="3466528"/>
            <a:ext cx="1717824" cy="1721683"/>
          </a:xfrm>
          <a:custGeom>
            <a:avLst/>
            <a:gdLst>
              <a:gd name="T0" fmla="*/ 1963 w 1964"/>
              <a:gd name="T1" fmla="*/ 981 h 1965"/>
              <a:gd name="T2" fmla="*/ 1963 w 1964"/>
              <a:gd name="T3" fmla="*/ 981 h 1965"/>
              <a:gd name="T4" fmla="*/ 981 w 1964"/>
              <a:gd name="T5" fmla="*/ 1964 h 1965"/>
              <a:gd name="T6" fmla="*/ 981 w 1964"/>
              <a:gd name="T7" fmla="*/ 1964 h 1965"/>
              <a:gd name="T8" fmla="*/ 0 w 1964"/>
              <a:gd name="T9" fmla="*/ 981 h 1965"/>
              <a:gd name="T10" fmla="*/ 0 w 1964"/>
              <a:gd name="T11" fmla="*/ 981 h 1965"/>
              <a:gd name="T12" fmla="*/ 981 w 1964"/>
              <a:gd name="T13" fmla="*/ 0 h 1965"/>
              <a:gd name="T14" fmla="*/ 981 w 1964"/>
              <a:gd name="T15" fmla="*/ 0 h 1965"/>
              <a:gd name="T16" fmla="*/ 1963 w 1964"/>
              <a:gd name="T17" fmla="*/ 981 h 1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64" h="1965">
                <a:moveTo>
                  <a:pt x="1963" y="981"/>
                </a:moveTo>
                <a:lnTo>
                  <a:pt x="1963" y="981"/>
                </a:lnTo>
                <a:cubicBezTo>
                  <a:pt x="1963" y="1523"/>
                  <a:pt x="1524" y="1964"/>
                  <a:pt x="981" y="1964"/>
                </a:cubicBezTo>
                <a:lnTo>
                  <a:pt x="981" y="1964"/>
                </a:lnTo>
                <a:cubicBezTo>
                  <a:pt x="439" y="1964"/>
                  <a:pt x="0" y="1523"/>
                  <a:pt x="0" y="981"/>
                </a:cubicBezTo>
                <a:lnTo>
                  <a:pt x="0" y="981"/>
                </a:lnTo>
                <a:cubicBezTo>
                  <a:pt x="0" y="439"/>
                  <a:pt x="439" y="0"/>
                  <a:pt x="981" y="0"/>
                </a:cubicBezTo>
                <a:lnTo>
                  <a:pt x="981" y="0"/>
                </a:lnTo>
                <a:cubicBezTo>
                  <a:pt x="1524" y="0"/>
                  <a:pt x="1963" y="439"/>
                  <a:pt x="1963" y="9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8" name="Freeform 25">
            <a:extLst>
              <a:ext uri="{FF2B5EF4-FFF2-40B4-BE49-F238E27FC236}">
                <a16:creationId xmlns:a16="http://schemas.microsoft.com/office/drawing/2014/main" id="{617A2E41-E7C7-4D28-81B0-004ACA5AB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8097" y="10897561"/>
            <a:ext cx="2069108" cy="2069108"/>
          </a:xfrm>
          <a:custGeom>
            <a:avLst/>
            <a:gdLst>
              <a:gd name="T0" fmla="*/ 2363 w 2364"/>
              <a:gd name="T1" fmla="*/ 1182 h 2364"/>
              <a:gd name="T2" fmla="*/ 2363 w 2364"/>
              <a:gd name="T3" fmla="*/ 1182 h 2364"/>
              <a:gd name="T4" fmla="*/ 1181 w 2364"/>
              <a:gd name="T5" fmla="*/ 2363 h 2364"/>
              <a:gd name="T6" fmla="*/ 1181 w 2364"/>
              <a:gd name="T7" fmla="*/ 2363 h 2364"/>
              <a:gd name="T8" fmla="*/ 0 w 2364"/>
              <a:gd name="T9" fmla="*/ 1182 h 2364"/>
              <a:gd name="T10" fmla="*/ 0 w 2364"/>
              <a:gd name="T11" fmla="*/ 1182 h 2364"/>
              <a:gd name="T12" fmla="*/ 1181 w 2364"/>
              <a:gd name="T13" fmla="*/ 0 h 2364"/>
              <a:gd name="T14" fmla="*/ 1181 w 2364"/>
              <a:gd name="T15" fmla="*/ 0 h 2364"/>
              <a:gd name="T16" fmla="*/ 2363 w 2364"/>
              <a:gd name="T17" fmla="*/ 1182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64" h="2364">
                <a:moveTo>
                  <a:pt x="2363" y="1182"/>
                </a:moveTo>
                <a:lnTo>
                  <a:pt x="2363" y="1182"/>
                </a:lnTo>
                <a:cubicBezTo>
                  <a:pt x="2363" y="1834"/>
                  <a:pt x="1833" y="2363"/>
                  <a:pt x="1181" y="2363"/>
                </a:cubicBezTo>
                <a:lnTo>
                  <a:pt x="1181" y="2363"/>
                </a:lnTo>
                <a:cubicBezTo>
                  <a:pt x="529" y="2363"/>
                  <a:pt x="0" y="1834"/>
                  <a:pt x="0" y="1182"/>
                </a:cubicBezTo>
                <a:lnTo>
                  <a:pt x="0" y="1182"/>
                </a:lnTo>
                <a:cubicBezTo>
                  <a:pt x="0" y="529"/>
                  <a:pt x="529" y="0"/>
                  <a:pt x="1181" y="0"/>
                </a:cubicBezTo>
                <a:lnTo>
                  <a:pt x="1181" y="0"/>
                </a:lnTo>
                <a:cubicBezTo>
                  <a:pt x="1833" y="0"/>
                  <a:pt x="2363" y="529"/>
                  <a:pt x="2363" y="118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9" name="Freeform 26">
            <a:extLst>
              <a:ext uri="{FF2B5EF4-FFF2-40B4-BE49-F238E27FC236}">
                <a16:creationId xmlns:a16="http://schemas.microsoft.com/office/drawing/2014/main" id="{97A00C5C-6227-43B3-93DC-173C97516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200" y="3292816"/>
            <a:ext cx="2065249" cy="2069108"/>
          </a:xfrm>
          <a:custGeom>
            <a:avLst/>
            <a:gdLst>
              <a:gd name="T0" fmla="*/ 2360 w 2361"/>
              <a:gd name="T1" fmla="*/ 1181 h 2364"/>
              <a:gd name="T2" fmla="*/ 2360 w 2361"/>
              <a:gd name="T3" fmla="*/ 1181 h 2364"/>
              <a:gd name="T4" fmla="*/ 1181 w 2361"/>
              <a:gd name="T5" fmla="*/ 2363 h 2364"/>
              <a:gd name="T6" fmla="*/ 1181 w 2361"/>
              <a:gd name="T7" fmla="*/ 2363 h 2364"/>
              <a:gd name="T8" fmla="*/ 0 w 2361"/>
              <a:gd name="T9" fmla="*/ 1181 h 2364"/>
              <a:gd name="T10" fmla="*/ 0 w 2361"/>
              <a:gd name="T11" fmla="*/ 1181 h 2364"/>
              <a:gd name="T12" fmla="*/ 1181 w 2361"/>
              <a:gd name="T13" fmla="*/ 0 h 2364"/>
              <a:gd name="T14" fmla="*/ 1181 w 2361"/>
              <a:gd name="T15" fmla="*/ 0 h 2364"/>
              <a:gd name="T16" fmla="*/ 2360 w 2361"/>
              <a:gd name="T17" fmla="*/ 1181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61" h="2364">
                <a:moveTo>
                  <a:pt x="2360" y="1181"/>
                </a:moveTo>
                <a:lnTo>
                  <a:pt x="2360" y="1181"/>
                </a:lnTo>
                <a:cubicBezTo>
                  <a:pt x="2360" y="1834"/>
                  <a:pt x="1832" y="2363"/>
                  <a:pt x="1181" y="2363"/>
                </a:cubicBezTo>
                <a:lnTo>
                  <a:pt x="1181" y="2363"/>
                </a:lnTo>
                <a:cubicBezTo>
                  <a:pt x="528" y="2363"/>
                  <a:pt x="0" y="1834"/>
                  <a:pt x="0" y="1181"/>
                </a:cubicBezTo>
                <a:lnTo>
                  <a:pt x="0" y="1181"/>
                </a:lnTo>
                <a:cubicBezTo>
                  <a:pt x="0" y="529"/>
                  <a:pt x="528" y="0"/>
                  <a:pt x="1181" y="0"/>
                </a:cubicBezTo>
                <a:lnTo>
                  <a:pt x="1181" y="0"/>
                </a:lnTo>
                <a:cubicBezTo>
                  <a:pt x="1832" y="0"/>
                  <a:pt x="2360" y="529"/>
                  <a:pt x="2360" y="118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0" name="Freeform 27">
            <a:extLst>
              <a:ext uri="{FF2B5EF4-FFF2-40B4-BE49-F238E27FC236}">
                <a16:creationId xmlns:a16="http://schemas.microsoft.com/office/drawing/2014/main" id="{5EAA7D21-AF6B-41FA-8069-58CEC52D1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7283" y="10897561"/>
            <a:ext cx="2069108" cy="2069108"/>
          </a:xfrm>
          <a:custGeom>
            <a:avLst/>
            <a:gdLst>
              <a:gd name="T0" fmla="*/ 2362 w 2363"/>
              <a:gd name="T1" fmla="*/ 1182 h 2364"/>
              <a:gd name="T2" fmla="*/ 2362 w 2363"/>
              <a:gd name="T3" fmla="*/ 1182 h 2364"/>
              <a:gd name="T4" fmla="*/ 1181 w 2363"/>
              <a:gd name="T5" fmla="*/ 2363 h 2364"/>
              <a:gd name="T6" fmla="*/ 1181 w 2363"/>
              <a:gd name="T7" fmla="*/ 2363 h 2364"/>
              <a:gd name="T8" fmla="*/ 0 w 2363"/>
              <a:gd name="T9" fmla="*/ 1182 h 2364"/>
              <a:gd name="T10" fmla="*/ 0 w 2363"/>
              <a:gd name="T11" fmla="*/ 1182 h 2364"/>
              <a:gd name="T12" fmla="*/ 1181 w 2363"/>
              <a:gd name="T13" fmla="*/ 0 h 2364"/>
              <a:gd name="T14" fmla="*/ 1181 w 2363"/>
              <a:gd name="T15" fmla="*/ 0 h 2364"/>
              <a:gd name="T16" fmla="*/ 2362 w 2363"/>
              <a:gd name="T17" fmla="*/ 1182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63" h="2364">
                <a:moveTo>
                  <a:pt x="2362" y="1182"/>
                </a:moveTo>
                <a:lnTo>
                  <a:pt x="2362" y="1182"/>
                </a:lnTo>
                <a:cubicBezTo>
                  <a:pt x="2362" y="1834"/>
                  <a:pt x="1833" y="2363"/>
                  <a:pt x="1181" y="2363"/>
                </a:cubicBezTo>
                <a:lnTo>
                  <a:pt x="1181" y="2363"/>
                </a:lnTo>
                <a:cubicBezTo>
                  <a:pt x="528" y="2363"/>
                  <a:pt x="0" y="1834"/>
                  <a:pt x="0" y="1182"/>
                </a:cubicBezTo>
                <a:lnTo>
                  <a:pt x="0" y="1182"/>
                </a:lnTo>
                <a:cubicBezTo>
                  <a:pt x="0" y="529"/>
                  <a:pt x="528" y="0"/>
                  <a:pt x="1181" y="0"/>
                </a:cubicBezTo>
                <a:lnTo>
                  <a:pt x="1181" y="0"/>
                </a:lnTo>
                <a:cubicBezTo>
                  <a:pt x="1833" y="0"/>
                  <a:pt x="2362" y="529"/>
                  <a:pt x="2362" y="118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1" name="Freeform 28">
            <a:extLst>
              <a:ext uri="{FF2B5EF4-FFF2-40B4-BE49-F238E27FC236}">
                <a16:creationId xmlns:a16="http://schemas.microsoft.com/office/drawing/2014/main" id="{81C3AAFB-4F79-4D40-8521-32DD9B608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3807" y="3292816"/>
            <a:ext cx="2069108" cy="2069108"/>
          </a:xfrm>
          <a:custGeom>
            <a:avLst/>
            <a:gdLst>
              <a:gd name="T0" fmla="*/ 2363 w 2364"/>
              <a:gd name="T1" fmla="*/ 1181 h 2364"/>
              <a:gd name="T2" fmla="*/ 2363 w 2364"/>
              <a:gd name="T3" fmla="*/ 1181 h 2364"/>
              <a:gd name="T4" fmla="*/ 1181 w 2364"/>
              <a:gd name="T5" fmla="*/ 2363 h 2364"/>
              <a:gd name="T6" fmla="*/ 1181 w 2364"/>
              <a:gd name="T7" fmla="*/ 2363 h 2364"/>
              <a:gd name="T8" fmla="*/ 0 w 2364"/>
              <a:gd name="T9" fmla="*/ 1181 h 2364"/>
              <a:gd name="T10" fmla="*/ 0 w 2364"/>
              <a:gd name="T11" fmla="*/ 1181 h 2364"/>
              <a:gd name="T12" fmla="*/ 1181 w 2364"/>
              <a:gd name="T13" fmla="*/ 0 h 2364"/>
              <a:gd name="T14" fmla="*/ 1181 w 2364"/>
              <a:gd name="T15" fmla="*/ 0 h 2364"/>
              <a:gd name="T16" fmla="*/ 2363 w 2364"/>
              <a:gd name="T17" fmla="*/ 1181 h 2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64" h="2364">
                <a:moveTo>
                  <a:pt x="2363" y="1181"/>
                </a:moveTo>
                <a:lnTo>
                  <a:pt x="2363" y="1181"/>
                </a:lnTo>
                <a:cubicBezTo>
                  <a:pt x="2363" y="1834"/>
                  <a:pt x="1834" y="2363"/>
                  <a:pt x="1181" y="2363"/>
                </a:cubicBezTo>
                <a:lnTo>
                  <a:pt x="1181" y="2363"/>
                </a:lnTo>
                <a:cubicBezTo>
                  <a:pt x="529" y="2363"/>
                  <a:pt x="0" y="1834"/>
                  <a:pt x="0" y="1181"/>
                </a:cubicBezTo>
                <a:lnTo>
                  <a:pt x="0" y="1181"/>
                </a:lnTo>
                <a:cubicBezTo>
                  <a:pt x="0" y="529"/>
                  <a:pt x="529" y="0"/>
                  <a:pt x="1181" y="0"/>
                </a:cubicBezTo>
                <a:lnTo>
                  <a:pt x="1181" y="0"/>
                </a:lnTo>
                <a:cubicBezTo>
                  <a:pt x="1834" y="0"/>
                  <a:pt x="2363" y="529"/>
                  <a:pt x="2363" y="118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2" name="Freeform 29">
            <a:extLst>
              <a:ext uri="{FF2B5EF4-FFF2-40B4-BE49-F238E27FC236}">
                <a16:creationId xmlns:a16="http://schemas.microsoft.com/office/drawing/2014/main" id="{5E4524CA-7C25-46C2-B8B7-875CBFE21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1808" y="11075134"/>
            <a:ext cx="1721684" cy="1721683"/>
          </a:xfrm>
          <a:custGeom>
            <a:avLst/>
            <a:gdLst>
              <a:gd name="T0" fmla="*/ 1964 w 1965"/>
              <a:gd name="T1" fmla="*/ 983 h 1966"/>
              <a:gd name="T2" fmla="*/ 1964 w 1965"/>
              <a:gd name="T3" fmla="*/ 983 h 1966"/>
              <a:gd name="T4" fmla="*/ 982 w 1965"/>
              <a:gd name="T5" fmla="*/ 1965 h 1966"/>
              <a:gd name="T6" fmla="*/ 982 w 1965"/>
              <a:gd name="T7" fmla="*/ 1965 h 1966"/>
              <a:gd name="T8" fmla="*/ 0 w 1965"/>
              <a:gd name="T9" fmla="*/ 983 h 1966"/>
              <a:gd name="T10" fmla="*/ 0 w 1965"/>
              <a:gd name="T11" fmla="*/ 983 h 1966"/>
              <a:gd name="T12" fmla="*/ 982 w 1965"/>
              <a:gd name="T13" fmla="*/ 0 h 1966"/>
              <a:gd name="T14" fmla="*/ 982 w 1965"/>
              <a:gd name="T15" fmla="*/ 0 h 1966"/>
              <a:gd name="T16" fmla="*/ 1964 w 1965"/>
              <a:gd name="T17" fmla="*/ 983 h 1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65" h="1966">
                <a:moveTo>
                  <a:pt x="1964" y="983"/>
                </a:moveTo>
                <a:lnTo>
                  <a:pt x="1964" y="983"/>
                </a:lnTo>
                <a:cubicBezTo>
                  <a:pt x="1964" y="1525"/>
                  <a:pt x="1524" y="1965"/>
                  <a:pt x="982" y="1965"/>
                </a:cubicBezTo>
                <a:lnTo>
                  <a:pt x="982" y="1965"/>
                </a:lnTo>
                <a:cubicBezTo>
                  <a:pt x="440" y="1965"/>
                  <a:pt x="0" y="1525"/>
                  <a:pt x="0" y="983"/>
                </a:cubicBezTo>
                <a:lnTo>
                  <a:pt x="0" y="983"/>
                </a:lnTo>
                <a:cubicBezTo>
                  <a:pt x="0" y="441"/>
                  <a:pt x="440" y="0"/>
                  <a:pt x="982" y="0"/>
                </a:cubicBezTo>
                <a:lnTo>
                  <a:pt x="982" y="0"/>
                </a:lnTo>
                <a:cubicBezTo>
                  <a:pt x="1524" y="0"/>
                  <a:pt x="1964" y="441"/>
                  <a:pt x="1964" y="98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3" name="Freeform 30">
            <a:extLst>
              <a:ext uri="{FF2B5EF4-FFF2-40B4-BE49-F238E27FC236}">
                <a16:creationId xmlns:a16="http://schemas.microsoft.com/office/drawing/2014/main" id="{C58D5A96-C0A5-4499-A35B-F9AFD5E10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9914" y="3466528"/>
            <a:ext cx="1717822" cy="1721683"/>
          </a:xfrm>
          <a:custGeom>
            <a:avLst/>
            <a:gdLst>
              <a:gd name="T0" fmla="*/ 1962 w 1963"/>
              <a:gd name="T1" fmla="*/ 981 h 1965"/>
              <a:gd name="T2" fmla="*/ 1962 w 1963"/>
              <a:gd name="T3" fmla="*/ 981 h 1965"/>
              <a:gd name="T4" fmla="*/ 982 w 1963"/>
              <a:gd name="T5" fmla="*/ 1964 h 1965"/>
              <a:gd name="T6" fmla="*/ 982 w 1963"/>
              <a:gd name="T7" fmla="*/ 1964 h 1965"/>
              <a:gd name="T8" fmla="*/ 0 w 1963"/>
              <a:gd name="T9" fmla="*/ 981 h 1965"/>
              <a:gd name="T10" fmla="*/ 0 w 1963"/>
              <a:gd name="T11" fmla="*/ 981 h 1965"/>
              <a:gd name="T12" fmla="*/ 982 w 1963"/>
              <a:gd name="T13" fmla="*/ 0 h 1965"/>
              <a:gd name="T14" fmla="*/ 982 w 1963"/>
              <a:gd name="T15" fmla="*/ 0 h 1965"/>
              <a:gd name="T16" fmla="*/ 1962 w 1963"/>
              <a:gd name="T17" fmla="*/ 981 h 1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63" h="1965">
                <a:moveTo>
                  <a:pt x="1962" y="981"/>
                </a:moveTo>
                <a:lnTo>
                  <a:pt x="1962" y="981"/>
                </a:lnTo>
                <a:cubicBezTo>
                  <a:pt x="1962" y="1523"/>
                  <a:pt x="1522" y="1964"/>
                  <a:pt x="982" y="1964"/>
                </a:cubicBezTo>
                <a:lnTo>
                  <a:pt x="982" y="1964"/>
                </a:lnTo>
                <a:cubicBezTo>
                  <a:pt x="439" y="1964"/>
                  <a:pt x="0" y="1523"/>
                  <a:pt x="0" y="981"/>
                </a:cubicBezTo>
                <a:lnTo>
                  <a:pt x="0" y="981"/>
                </a:lnTo>
                <a:cubicBezTo>
                  <a:pt x="0" y="439"/>
                  <a:pt x="439" y="0"/>
                  <a:pt x="982" y="0"/>
                </a:cubicBezTo>
                <a:lnTo>
                  <a:pt x="982" y="0"/>
                </a:lnTo>
                <a:cubicBezTo>
                  <a:pt x="1522" y="0"/>
                  <a:pt x="1962" y="439"/>
                  <a:pt x="1962" y="9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4" name="Freeform 31">
            <a:extLst>
              <a:ext uri="{FF2B5EF4-FFF2-40B4-BE49-F238E27FC236}">
                <a16:creationId xmlns:a16="http://schemas.microsoft.com/office/drawing/2014/main" id="{16033AA5-CA64-4425-9A39-4369ECB47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7521" y="3466528"/>
            <a:ext cx="1721684" cy="1721683"/>
          </a:xfrm>
          <a:custGeom>
            <a:avLst/>
            <a:gdLst>
              <a:gd name="T0" fmla="*/ 1965 w 1966"/>
              <a:gd name="T1" fmla="*/ 981 h 1965"/>
              <a:gd name="T2" fmla="*/ 1965 w 1966"/>
              <a:gd name="T3" fmla="*/ 981 h 1965"/>
              <a:gd name="T4" fmla="*/ 982 w 1966"/>
              <a:gd name="T5" fmla="*/ 1964 h 1965"/>
              <a:gd name="T6" fmla="*/ 982 w 1966"/>
              <a:gd name="T7" fmla="*/ 1964 h 1965"/>
              <a:gd name="T8" fmla="*/ 0 w 1966"/>
              <a:gd name="T9" fmla="*/ 981 h 1965"/>
              <a:gd name="T10" fmla="*/ 0 w 1966"/>
              <a:gd name="T11" fmla="*/ 981 h 1965"/>
              <a:gd name="T12" fmla="*/ 982 w 1966"/>
              <a:gd name="T13" fmla="*/ 0 h 1965"/>
              <a:gd name="T14" fmla="*/ 982 w 1966"/>
              <a:gd name="T15" fmla="*/ 0 h 1965"/>
              <a:gd name="T16" fmla="*/ 1965 w 1966"/>
              <a:gd name="T17" fmla="*/ 981 h 1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66" h="1965">
                <a:moveTo>
                  <a:pt x="1965" y="981"/>
                </a:moveTo>
                <a:lnTo>
                  <a:pt x="1965" y="981"/>
                </a:lnTo>
                <a:cubicBezTo>
                  <a:pt x="1965" y="1523"/>
                  <a:pt x="1524" y="1964"/>
                  <a:pt x="982" y="1964"/>
                </a:cubicBezTo>
                <a:lnTo>
                  <a:pt x="982" y="1964"/>
                </a:lnTo>
                <a:cubicBezTo>
                  <a:pt x="440" y="1964"/>
                  <a:pt x="0" y="1523"/>
                  <a:pt x="0" y="981"/>
                </a:cubicBezTo>
                <a:lnTo>
                  <a:pt x="0" y="981"/>
                </a:lnTo>
                <a:cubicBezTo>
                  <a:pt x="0" y="439"/>
                  <a:pt x="440" y="0"/>
                  <a:pt x="982" y="0"/>
                </a:cubicBezTo>
                <a:lnTo>
                  <a:pt x="982" y="0"/>
                </a:lnTo>
                <a:cubicBezTo>
                  <a:pt x="1524" y="0"/>
                  <a:pt x="1965" y="439"/>
                  <a:pt x="1965" y="9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5" name="Freeform 32">
            <a:extLst>
              <a:ext uri="{FF2B5EF4-FFF2-40B4-BE49-F238E27FC236}">
                <a16:creationId xmlns:a16="http://schemas.microsoft.com/office/drawing/2014/main" id="{ECA42816-005E-4972-A2B2-F0740986B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0997" y="11075134"/>
            <a:ext cx="1717822" cy="1721683"/>
          </a:xfrm>
          <a:custGeom>
            <a:avLst/>
            <a:gdLst>
              <a:gd name="T0" fmla="*/ 1963 w 1964"/>
              <a:gd name="T1" fmla="*/ 983 h 1966"/>
              <a:gd name="T2" fmla="*/ 1963 w 1964"/>
              <a:gd name="T3" fmla="*/ 983 h 1966"/>
              <a:gd name="T4" fmla="*/ 982 w 1964"/>
              <a:gd name="T5" fmla="*/ 1965 h 1966"/>
              <a:gd name="T6" fmla="*/ 982 w 1964"/>
              <a:gd name="T7" fmla="*/ 1965 h 1966"/>
              <a:gd name="T8" fmla="*/ 0 w 1964"/>
              <a:gd name="T9" fmla="*/ 983 h 1966"/>
              <a:gd name="T10" fmla="*/ 0 w 1964"/>
              <a:gd name="T11" fmla="*/ 983 h 1966"/>
              <a:gd name="T12" fmla="*/ 982 w 1964"/>
              <a:gd name="T13" fmla="*/ 0 h 1966"/>
              <a:gd name="T14" fmla="*/ 982 w 1964"/>
              <a:gd name="T15" fmla="*/ 0 h 1966"/>
              <a:gd name="T16" fmla="*/ 1963 w 1964"/>
              <a:gd name="T17" fmla="*/ 983 h 1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64" h="1966">
                <a:moveTo>
                  <a:pt x="1963" y="983"/>
                </a:moveTo>
                <a:lnTo>
                  <a:pt x="1963" y="983"/>
                </a:lnTo>
                <a:cubicBezTo>
                  <a:pt x="1963" y="1525"/>
                  <a:pt x="1524" y="1965"/>
                  <a:pt x="982" y="1965"/>
                </a:cubicBezTo>
                <a:lnTo>
                  <a:pt x="982" y="1965"/>
                </a:lnTo>
                <a:cubicBezTo>
                  <a:pt x="439" y="1965"/>
                  <a:pt x="0" y="1525"/>
                  <a:pt x="0" y="983"/>
                </a:cubicBezTo>
                <a:lnTo>
                  <a:pt x="0" y="983"/>
                </a:lnTo>
                <a:cubicBezTo>
                  <a:pt x="0" y="441"/>
                  <a:pt x="439" y="0"/>
                  <a:pt x="982" y="0"/>
                </a:cubicBezTo>
                <a:lnTo>
                  <a:pt x="982" y="0"/>
                </a:lnTo>
                <a:cubicBezTo>
                  <a:pt x="1524" y="0"/>
                  <a:pt x="1963" y="441"/>
                  <a:pt x="1963" y="98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FDE10F4B-BBE5-4385-BD75-6E25C0864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731" y="3898879"/>
            <a:ext cx="971914" cy="856103"/>
          </a:xfrm>
          <a:custGeom>
            <a:avLst/>
            <a:gdLst>
              <a:gd name="connsiteX0" fmla="*/ 295686 w 971914"/>
              <a:gd name="connsiteY0" fmla="*/ 641002 h 856103"/>
              <a:gd name="connsiteX1" fmla="*/ 272066 w 971914"/>
              <a:gd name="connsiteY1" fmla="*/ 683144 h 856103"/>
              <a:gd name="connsiteX2" fmla="*/ 286063 w 971914"/>
              <a:gd name="connsiteY2" fmla="*/ 828886 h 856103"/>
              <a:gd name="connsiteX3" fmla="*/ 449653 w 971914"/>
              <a:gd name="connsiteY3" fmla="*/ 828886 h 856103"/>
              <a:gd name="connsiteX4" fmla="*/ 459276 w 971914"/>
              <a:gd name="connsiteY4" fmla="*/ 820107 h 856103"/>
              <a:gd name="connsiteX5" fmla="*/ 459276 w 971914"/>
              <a:gd name="connsiteY5" fmla="*/ 751626 h 856103"/>
              <a:gd name="connsiteX6" fmla="*/ 349050 w 971914"/>
              <a:gd name="connsiteY6" fmla="*/ 641002 h 856103"/>
              <a:gd name="connsiteX7" fmla="*/ 137345 w 971914"/>
              <a:gd name="connsiteY7" fmla="*/ 641002 h 856103"/>
              <a:gd name="connsiteX8" fmla="*/ 27119 w 971914"/>
              <a:gd name="connsiteY8" fmla="*/ 751626 h 856103"/>
              <a:gd name="connsiteX9" fmla="*/ 27119 w 971914"/>
              <a:gd name="connsiteY9" fmla="*/ 820107 h 856103"/>
              <a:gd name="connsiteX10" fmla="*/ 36742 w 971914"/>
              <a:gd name="connsiteY10" fmla="*/ 828886 h 856103"/>
              <a:gd name="connsiteX11" fmla="*/ 200332 w 971914"/>
              <a:gd name="connsiteY11" fmla="*/ 828886 h 856103"/>
              <a:gd name="connsiteX12" fmla="*/ 214329 w 971914"/>
              <a:gd name="connsiteY12" fmla="*/ 683144 h 856103"/>
              <a:gd name="connsiteX13" fmla="*/ 213454 w 971914"/>
              <a:gd name="connsiteY13" fmla="*/ 683144 h 856103"/>
              <a:gd name="connsiteX14" fmla="*/ 189834 w 971914"/>
              <a:gd name="connsiteY14" fmla="*/ 641002 h 856103"/>
              <a:gd name="connsiteX15" fmla="*/ 137345 w 971914"/>
              <a:gd name="connsiteY15" fmla="*/ 613785 h 856103"/>
              <a:gd name="connsiteX16" fmla="*/ 174087 w 971914"/>
              <a:gd name="connsiteY16" fmla="*/ 613785 h 856103"/>
              <a:gd name="connsiteX17" fmla="*/ 312307 w 971914"/>
              <a:gd name="connsiteY17" fmla="*/ 613785 h 856103"/>
              <a:gd name="connsiteX18" fmla="*/ 349050 w 971914"/>
              <a:gd name="connsiteY18" fmla="*/ 613785 h 856103"/>
              <a:gd name="connsiteX19" fmla="*/ 485520 w 971914"/>
              <a:gd name="connsiteY19" fmla="*/ 751626 h 856103"/>
              <a:gd name="connsiteX20" fmla="*/ 485520 w 971914"/>
              <a:gd name="connsiteY20" fmla="*/ 820107 h 856103"/>
              <a:gd name="connsiteX21" fmla="*/ 449653 w 971914"/>
              <a:gd name="connsiteY21" fmla="*/ 856103 h 856103"/>
              <a:gd name="connsiteX22" fmla="*/ 36742 w 971914"/>
              <a:gd name="connsiteY22" fmla="*/ 856103 h 856103"/>
              <a:gd name="connsiteX23" fmla="*/ 0 w 971914"/>
              <a:gd name="connsiteY23" fmla="*/ 820107 h 856103"/>
              <a:gd name="connsiteX24" fmla="*/ 0 w 971914"/>
              <a:gd name="connsiteY24" fmla="*/ 751626 h 856103"/>
              <a:gd name="connsiteX25" fmla="*/ 137345 w 971914"/>
              <a:gd name="connsiteY25" fmla="*/ 613785 h 856103"/>
              <a:gd name="connsiteX26" fmla="*/ 244073 w 971914"/>
              <a:gd name="connsiteY26" fmla="*/ 396026 h 856103"/>
              <a:gd name="connsiteX27" fmla="*/ 165246 w 971914"/>
              <a:gd name="connsiteY27" fmla="*/ 474881 h 856103"/>
              <a:gd name="connsiteX28" fmla="*/ 244073 w 971914"/>
              <a:gd name="connsiteY28" fmla="*/ 552860 h 856103"/>
              <a:gd name="connsiteX29" fmla="*/ 322025 w 971914"/>
              <a:gd name="connsiteY29" fmla="*/ 474881 h 856103"/>
              <a:gd name="connsiteX30" fmla="*/ 244073 w 971914"/>
              <a:gd name="connsiteY30" fmla="*/ 396026 h 856103"/>
              <a:gd name="connsiteX31" fmla="*/ 673331 w 971914"/>
              <a:gd name="connsiteY31" fmla="*/ 366727 h 856103"/>
              <a:gd name="connsiteX32" fmla="*/ 787949 w 971914"/>
              <a:gd name="connsiteY32" fmla="*/ 366727 h 856103"/>
              <a:gd name="connsiteX33" fmla="*/ 802055 w 971914"/>
              <a:gd name="connsiteY33" fmla="*/ 380238 h 856103"/>
              <a:gd name="connsiteX34" fmla="*/ 787949 w 971914"/>
              <a:gd name="connsiteY34" fmla="*/ 392904 h 856103"/>
              <a:gd name="connsiteX35" fmla="*/ 673331 w 971914"/>
              <a:gd name="connsiteY35" fmla="*/ 392904 h 856103"/>
              <a:gd name="connsiteX36" fmla="*/ 660106 w 971914"/>
              <a:gd name="connsiteY36" fmla="*/ 380238 h 856103"/>
              <a:gd name="connsiteX37" fmla="*/ 673331 w 971914"/>
              <a:gd name="connsiteY37" fmla="*/ 366727 h 856103"/>
              <a:gd name="connsiteX38" fmla="*/ 615409 w 971914"/>
              <a:gd name="connsiteY38" fmla="*/ 312683 h 856103"/>
              <a:gd name="connsiteX39" fmla="*/ 787970 w 971914"/>
              <a:gd name="connsiteY39" fmla="*/ 312683 h 856103"/>
              <a:gd name="connsiteX40" fmla="*/ 802057 w 971914"/>
              <a:gd name="connsiteY40" fmla="*/ 326194 h 856103"/>
              <a:gd name="connsiteX41" fmla="*/ 787970 w 971914"/>
              <a:gd name="connsiteY41" fmla="*/ 338860 h 856103"/>
              <a:gd name="connsiteX42" fmla="*/ 615409 w 971914"/>
              <a:gd name="connsiteY42" fmla="*/ 338860 h 856103"/>
              <a:gd name="connsiteX43" fmla="*/ 602203 w 971914"/>
              <a:gd name="connsiteY43" fmla="*/ 326194 h 856103"/>
              <a:gd name="connsiteX44" fmla="*/ 615409 w 971914"/>
              <a:gd name="connsiteY44" fmla="*/ 312683 h 856103"/>
              <a:gd name="connsiteX45" fmla="*/ 615409 w 971914"/>
              <a:gd name="connsiteY45" fmla="*/ 254778 h 856103"/>
              <a:gd name="connsiteX46" fmla="*/ 787970 w 971914"/>
              <a:gd name="connsiteY46" fmla="*/ 254778 h 856103"/>
              <a:gd name="connsiteX47" fmla="*/ 802057 w 971914"/>
              <a:gd name="connsiteY47" fmla="*/ 267854 h 856103"/>
              <a:gd name="connsiteX48" fmla="*/ 787970 w 971914"/>
              <a:gd name="connsiteY48" fmla="*/ 280929 h 856103"/>
              <a:gd name="connsiteX49" fmla="*/ 615409 w 971914"/>
              <a:gd name="connsiteY49" fmla="*/ 280929 h 856103"/>
              <a:gd name="connsiteX50" fmla="*/ 602203 w 971914"/>
              <a:gd name="connsiteY50" fmla="*/ 267854 h 856103"/>
              <a:gd name="connsiteX51" fmla="*/ 615409 w 971914"/>
              <a:gd name="connsiteY51" fmla="*/ 254778 h 856103"/>
              <a:gd name="connsiteX52" fmla="*/ 499623 w 971914"/>
              <a:gd name="connsiteY52" fmla="*/ 232048 h 856103"/>
              <a:gd name="connsiteX53" fmla="*/ 443560 w 971914"/>
              <a:gd name="connsiteY53" fmla="*/ 288987 h 856103"/>
              <a:gd name="connsiteX54" fmla="*/ 439180 w 971914"/>
              <a:gd name="connsiteY54" fmla="*/ 292491 h 856103"/>
              <a:gd name="connsiteX55" fmla="*/ 378738 w 971914"/>
              <a:gd name="connsiteY55" fmla="*/ 352935 h 856103"/>
              <a:gd name="connsiteX56" fmla="*/ 429545 w 971914"/>
              <a:gd name="connsiteY56" fmla="*/ 369578 h 856103"/>
              <a:gd name="connsiteX57" fmla="*/ 516267 w 971914"/>
              <a:gd name="connsiteY57" fmla="*/ 283731 h 856103"/>
              <a:gd name="connsiteX58" fmla="*/ 499623 w 971914"/>
              <a:gd name="connsiteY58" fmla="*/ 232048 h 856103"/>
              <a:gd name="connsiteX59" fmla="*/ 443560 w 971914"/>
              <a:gd name="connsiteY59" fmla="*/ 197884 h 856103"/>
              <a:gd name="connsiteX60" fmla="*/ 443560 w 971914"/>
              <a:gd name="connsiteY60" fmla="*/ 250443 h 856103"/>
              <a:gd name="connsiteX61" fmla="*/ 480352 w 971914"/>
              <a:gd name="connsiteY61" fmla="*/ 213652 h 856103"/>
              <a:gd name="connsiteX62" fmla="*/ 443560 w 971914"/>
              <a:gd name="connsiteY62" fmla="*/ 197884 h 856103"/>
              <a:gd name="connsiteX63" fmla="*/ 416405 w 971914"/>
              <a:gd name="connsiteY63" fmla="*/ 197884 h 856103"/>
              <a:gd name="connsiteX64" fmla="*/ 343699 w 971914"/>
              <a:gd name="connsiteY64" fmla="*/ 283731 h 856103"/>
              <a:gd name="connsiteX65" fmla="*/ 360342 w 971914"/>
              <a:gd name="connsiteY65" fmla="*/ 334539 h 856103"/>
              <a:gd name="connsiteX66" fmla="*/ 416405 w 971914"/>
              <a:gd name="connsiteY66" fmla="*/ 277599 h 856103"/>
              <a:gd name="connsiteX67" fmla="*/ 589142 w 971914"/>
              <a:gd name="connsiteY67" fmla="*/ 196875 h 856103"/>
              <a:gd name="connsiteX68" fmla="*/ 788103 w 971914"/>
              <a:gd name="connsiteY68" fmla="*/ 196875 h 856103"/>
              <a:gd name="connsiteX69" fmla="*/ 802065 w 971914"/>
              <a:gd name="connsiteY69" fmla="*/ 210386 h 856103"/>
              <a:gd name="connsiteX70" fmla="*/ 788103 w 971914"/>
              <a:gd name="connsiteY70" fmla="*/ 223052 h 856103"/>
              <a:gd name="connsiteX71" fmla="*/ 589142 w 971914"/>
              <a:gd name="connsiteY71" fmla="*/ 223052 h 856103"/>
              <a:gd name="connsiteX72" fmla="*/ 575180 w 971914"/>
              <a:gd name="connsiteY72" fmla="*/ 210386 h 856103"/>
              <a:gd name="connsiteX73" fmla="*/ 589142 w 971914"/>
              <a:gd name="connsiteY73" fmla="*/ 196875 h 856103"/>
              <a:gd name="connsiteX74" fmla="*/ 429545 w 971914"/>
              <a:gd name="connsiteY74" fmla="*/ 169852 h 856103"/>
              <a:gd name="connsiteX75" fmla="*/ 509259 w 971914"/>
              <a:gd name="connsiteY75" fmla="*/ 202264 h 856103"/>
              <a:gd name="connsiteX76" fmla="*/ 510135 w 971914"/>
              <a:gd name="connsiteY76" fmla="*/ 203140 h 856103"/>
              <a:gd name="connsiteX77" fmla="*/ 543422 w 971914"/>
              <a:gd name="connsiteY77" fmla="*/ 283731 h 856103"/>
              <a:gd name="connsiteX78" fmla="*/ 429545 w 971914"/>
              <a:gd name="connsiteY78" fmla="*/ 396734 h 856103"/>
              <a:gd name="connsiteX79" fmla="*/ 316543 w 971914"/>
              <a:gd name="connsiteY79" fmla="*/ 283731 h 856103"/>
              <a:gd name="connsiteX80" fmla="*/ 429545 w 971914"/>
              <a:gd name="connsiteY80" fmla="*/ 169852 h 856103"/>
              <a:gd name="connsiteX81" fmla="*/ 257211 w 971914"/>
              <a:gd name="connsiteY81" fmla="*/ 113025 h 856103"/>
              <a:gd name="connsiteX82" fmla="*/ 257211 w 971914"/>
              <a:gd name="connsiteY82" fmla="*/ 369742 h 856103"/>
              <a:gd name="connsiteX83" fmla="*/ 349177 w 971914"/>
              <a:gd name="connsiteY83" fmla="*/ 474881 h 856103"/>
              <a:gd name="connsiteX84" fmla="*/ 341294 w 971914"/>
              <a:gd name="connsiteY84" fmla="*/ 515185 h 856103"/>
              <a:gd name="connsiteX85" fmla="*/ 854549 w 971914"/>
              <a:gd name="connsiteY85" fmla="*/ 515185 h 856103"/>
              <a:gd name="connsiteX86" fmla="*/ 889583 w 971914"/>
              <a:gd name="connsiteY86" fmla="*/ 481014 h 856103"/>
              <a:gd name="connsiteX87" fmla="*/ 889583 w 971914"/>
              <a:gd name="connsiteY87" fmla="*/ 113025 h 856103"/>
              <a:gd name="connsiteX88" fmla="*/ 230935 w 971914"/>
              <a:gd name="connsiteY88" fmla="*/ 26285 h 856103"/>
              <a:gd name="connsiteX89" fmla="*/ 201156 w 971914"/>
              <a:gd name="connsiteY89" fmla="*/ 56951 h 856103"/>
              <a:gd name="connsiteX90" fmla="*/ 230935 w 971914"/>
              <a:gd name="connsiteY90" fmla="*/ 84988 h 856103"/>
              <a:gd name="connsiteX91" fmla="*/ 914983 w 971914"/>
              <a:gd name="connsiteY91" fmla="*/ 84988 h 856103"/>
              <a:gd name="connsiteX92" fmla="*/ 945638 w 971914"/>
              <a:gd name="connsiteY92" fmla="*/ 56951 h 856103"/>
              <a:gd name="connsiteX93" fmla="*/ 914983 w 971914"/>
              <a:gd name="connsiteY93" fmla="*/ 26285 h 856103"/>
              <a:gd name="connsiteX94" fmla="*/ 230935 w 971914"/>
              <a:gd name="connsiteY94" fmla="*/ 0 h 856103"/>
              <a:gd name="connsiteX95" fmla="*/ 914983 w 971914"/>
              <a:gd name="connsiteY95" fmla="*/ 0 h 856103"/>
              <a:gd name="connsiteX96" fmla="*/ 971914 w 971914"/>
              <a:gd name="connsiteY96" fmla="*/ 56951 h 856103"/>
              <a:gd name="connsiteX97" fmla="*/ 915859 w 971914"/>
              <a:gd name="connsiteY97" fmla="*/ 113025 h 856103"/>
              <a:gd name="connsiteX98" fmla="*/ 915859 w 971914"/>
              <a:gd name="connsiteY98" fmla="*/ 481014 h 856103"/>
              <a:gd name="connsiteX99" fmla="*/ 854549 w 971914"/>
              <a:gd name="connsiteY99" fmla="*/ 541470 h 856103"/>
              <a:gd name="connsiteX100" fmla="*/ 586535 w 971914"/>
              <a:gd name="connsiteY100" fmla="*/ 541470 h 856103"/>
              <a:gd name="connsiteX101" fmla="*/ 586535 w 971914"/>
              <a:gd name="connsiteY101" fmla="*/ 604554 h 856103"/>
              <a:gd name="connsiteX102" fmla="*/ 600549 w 971914"/>
              <a:gd name="connsiteY102" fmla="*/ 628210 h 856103"/>
              <a:gd name="connsiteX103" fmla="*/ 574273 w 971914"/>
              <a:gd name="connsiteY103" fmla="*/ 655371 h 856103"/>
              <a:gd name="connsiteX104" fmla="*/ 546246 w 971914"/>
              <a:gd name="connsiteY104" fmla="*/ 628210 h 856103"/>
              <a:gd name="connsiteX105" fmla="*/ 560259 w 971914"/>
              <a:gd name="connsiteY105" fmla="*/ 604554 h 856103"/>
              <a:gd name="connsiteX106" fmla="*/ 560259 w 971914"/>
              <a:gd name="connsiteY106" fmla="*/ 541470 h 856103"/>
              <a:gd name="connsiteX107" fmla="*/ 325529 w 971914"/>
              <a:gd name="connsiteY107" fmla="*/ 541470 h 856103"/>
              <a:gd name="connsiteX108" fmla="*/ 244073 w 971914"/>
              <a:gd name="connsiteY108" fmla="*/ 580021 h 856103"/>
              <a:gd name="connsiteX109" fmla="*/ 138970 w 971914"/>
              <a:gd name="connsiteY109" fmla="*/ 474881 h 856103"/>
              <a:gd name="connsiteX110" fmla="*/ 230059 w 971914"/>
              <a:gd name="connsiteY110" fmla="*/ 369742 h 856103"/>
              <a:gd name="connsiteX111" fmla="*/ 230059 w 971914"/>
              <a:gd name="connsiteY111" fmla="*/ 113025 h 856103"/>
              <a:gd name="connsiteX112" fmla="*/ 174880 w 971914"/>
              <a:gd name="connsiteY112" fmla="*/ 56951 h 856103"/>
              <a:gd name="connsiteX113" fmla="*/ 230935 w 971914"/>
              <a:gd name="connsiteY113" fmla="*/ 0 h 8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971914" h="856103">
                <a:moveTo>
                  <a:pt x="295686" y="641002"/>
                </a:moveTo>
                <a:lnTo>
                  <a:pt x="272066" y="683144"/>
                </a:lnTo>
                <a:lnTo>
                  <a:pt x="286063" y="828886"/>
                </a:lnTo>
                <a:lnTo>
                  <a:pt x="449653" y="828886"/>
                </a:lnTo>
                <a:cubicBezTo>
                  <a:pt x="454902" y="828886"/>
                  <a:pt x="459276" y="825375"/>
                  <a:pt x="459276" y="820107"/>
                </a:cubicBezTo>
                <a:lnTo>
                  <a:pt x="459276" y="751626"/>
                </a:lnTo>
                <a:cubicBezTo>
                  <a:pt x="459276" y="691046"/>
                  <a:pt x="409412" y="641002"/>
                  <a:pt x="349050" y="641002"/>
                </a:cubicBezTo>
                <a:close/>
                <a:moveTo>
                  <a:pt x="137345" y="641002"/>
                </a:moveTo>
                <a:cubicBezTo>
                  <a:pt x="76108" y="641002"/>
                  <a:pt x="27119" y="691046"/>
                  <a:pt x="27119" y="751626"/>
                </a:cubicBezTo>
                <a:lnTo>
                  <a:pt x="27119" y="820107"/>
                </a:lnTo>
                <a:cubicBezTo>
                  <a:pt x="27119" y="825375"/>
                  <a:pt x="31493" y="828886"/>
                  <a:pt x="36742" y="828886"/>
                </a:cubicBezTo>
                <a:lnTo>
                  <a:pt x="200332" y="828886"/>
                </a:lnTo>
                <a:lnTo>
                  <a:pt x="214329" y="683144"/>
                </a:lnTo>
                <a:cubicBezTo>
                  <a:pt x="214329" y="683144"/>
                  <a:pt x="214329" y="683144"/>
                  <a:pt x="213454" y="683144"/>
                </a:cubicBezTo>
                <a:lnTo>
                  <a:pt x="189834" y="641002"/>
                </a:lnTo>
                <a:close/>
                <a:moveTo>
                  <a:pt x="137345" y="613785"/>
                </a:moveTo>
                <a:lnTo>
                  <a:pt x="174087" y="613785"/>
                </a:lnTo>
                <a:lnTo>
                  <a:pt x="312307" y="613785"/>
                </a:lnTo>
                <a:lnTo>
                  <a:pt x="349050" y="613785"/>
                </a:lnTo>
                <a:cubicBezTo>
                  <a:pt x="424284" y="613785"/>
                  <a:pt x="485520" y="676121"/>
                  <a:pt x="485520" y="751626"/>
                </a:cubicBezTo>
                <a:lnTo>
                  <a:pt x="485520" y="820107"/>
                </a:lnTo>
                <a:cubicBezTo>
                  <a:pt x="485520" y="839422"/>
                  <a:pt x="469774" y="856103"/>
                  <a:pt x="449653" y="856103"/>
                </a:cubicBezTo>
                <a:lnTo>
                  <a:pt x="36742" y="856103"/>
                </a:lnTo>
                <a:cubicBezTo>
                  <a:pt x="16621" y="856103"/>
                  <a:pt x="0" y="839422"/>
                  <a:pt x="0" y="820107"/>
                </a:cubicBezTo>
                <a:lnTo>
                  <a:pt x="0" y="751626"/>
                </a:lnTo>
                <a:cubicBezTo>
                  <a:pt x="0" y="676121"/>
                  <a:pt x="62111" y="613785"/>
                  <a:pt x="137345" y="613785"/>
                </a:cubicBezTo>
                <a:close/>
                <a:moveTo>
                  <a:pt x="244073" y="396026"/>
                </a:moveTo>
                <a:cubicBezTo>
                  <a:pt x="200280" y="396026"/>
                  <a:pt x="165246" y="431073"/>
                  <a:pt x="165246" y="474881"/>
                </a:cubicBezTo>
                <a:cubicBezTo>
                  <a:pt x="165246" y="517813"/>
                  <a:pt x="200280" y="552860"/>
                  <a:pt x="244073" y="552860"/>
                </a:cubicBezTo>
                <a:cubicBezTo>
                  <a:pt x="286990" y="552860"/>
                  <a:pt x="322025" y="517813"/>
                  <a:pt x="322025" y="474881"/>
                </a:cubicBezTo>
                <a:cubicBezTo>
                  <a:pt x="322025" y="431073"/>
                  <a:pt x="286990" y="396026"/>
                  <a:pt x="244073" y="396026"/>
                </a:cubicBezTo>
                <a:close/>
                <a:moveTo>
                  <a:pt x="673331" y="366727"/>
                </a:moveTo>
                <a:lnTo>
                  <a:pt x="787949" y="366727"/>
                </a:lnTo>
                <a:cubicBezTo>
                  <a:pt x="795884" y="366727"/>
                  <a:pt x="802055" y="372638"/>
                  <a:pt x="802055" y="380238"/>
                </a:cubicBezTo>
                <a:cubicBezTo>
                  <a:pt x="802055" y="386993"/>
                  <a:pt x="795884" y="392904"/>
                  <a:pt x="787949" y="392904"/>
                </a:cubicBezTo>
                <a:lnTo>
                  <a:pt x="673331" y="392904"/>
                </a:lnTo>
                <a:cubicBezTo>
                  <a:pt x="665396" y="392904"/>
                  <a:pt x="660106" y="386993"/>
                  <a:pt x="660106" y="380238"/>
                </a:cubicBezTo>
                <a:cubicBezTo>
                  <a:pt x="660106" y="372638"/>
                  <a:pt x="665396" y="366727"/>
                  <a:pt x="673331" y="366727"/>
                </a:cubicBezTo>
                <a:close/>
                <a:moveTo>
                  <a:pt x="615409" y="312683"/>
                </a:moveTo>
                <a:lnTo>
                  <a:pt x="787970" y="312683"/>
                </a:lnTo>
                <a:cubicBezTo>
                  <a:pt x="795894" y="312683"/>
                  <a:pt x="802057" y="318594"/>
                  <a:pt x="802057" y="326194"/>
                </a:cubicBezTo>
                <a:cubicBezTo>
                  <a:pt x="802057" y="332949"/>
                  <a:pt x="795894" y="338860"/>
                  <a:pt x="787970" y="338860"/>
                </a:cubicBezTo>
                <a:lnTo>
                  <a:pt x="615409" y="338860"/>
                </a:lnTo>
                <a:cubicBezTo>
                  <a:pt x="608366" y="338860"/>
                  <a:pt x="602203" y="332949"/>
                  <a:pt x="602203" y="326194"/>
                </a:cubicBezTo>
                <a:cubicBezTo>
                  <a:pt x="602203" y="318594"/>
                  <a:pt x="608366" y="312683"/>
                  <a:pt x="615409" y="312683"/>
                </a:cubicBezTo>
                <a:close/>
                <a:moveTo>
                  <a:pt x="615409" y="254778"/>
                </a:moveTo>
                <a:lnTo>
                  <a:pt x="787970" y="254778"/>
                </a:lnTo>
                <a:cubicBezTo>
                  <a:pt x="795894" y="254778"/>
                  <a:pt x="802057" y="260880"/>
                  <a:pt x="802057" y="267854"/>
                </a:cubicBezTo>
                <a:cubicBezTo>
                  <a:pt x="802057" y="274827"/>
                  <a:pt x="795894" y="280929"/>
                  <a:pt x="787970" y="280929"/>
                </a:cubicBezTo>
                <a:lnTo>
                  <a:pt x="615409" y="280929"/>
                </a:lnTo>
                <a:cubicBezTo>
                  <a:pt x="608366" y="280929"/>
                  <a:pt x="602203" y="274827"/>
                  <a:pt x="602203" y="267854"/>
                </a:cubicBezTo>
                <a:cubicBezTo>
                  <a:pt x="602203" y="260880"/>
                  <a:pt x="608366" y="254778"/>
                  <a:pt x="615409" y="254778"/>
                </a:cubicBezTo>
                <a:close/>
                <a:moveTo>
                  <a:pt x="499623" y="232048"/>
                </a:moveTo>
                <a:lnTo>
                  <a:pt x="443560" y="288987"/>
                </a:lnTo>
                <a:lnTo>
                  <a:pt x="439180" y="292491"/>
                </a:lnTo>
                <a:lnTo>
                  <a:pt x="378738" y="352935"/>
                </a:lnTo>
                <a:cubicBezTo>
                  <a:pt x="392753" y="363447"/>
                  <a:pt x="410273" y="369578"/>
                  <a:pt x="429545" y="369578"/>
                </a:cubicBezTo>
                <a:cubicBezTo>
                  <a:pt x="477724" y="369578"/>
                  <a:pt x="516267" y="331035"/>
                  <a:pt x="516267" y="283731"/>
                </a:cubicBezTo>
                <a:cubicBezTo>
                  <a:pt x="516267" y="264459"/>
                  <a:pt x="510135" y="246939"/>
                  <a:pt x="499623" y="232048"/>
                </a:cubicBezTo>
                <a:close/>
                <a:moveTo>
                  <a:pt x="443560" y="197884"/>
                </a:moveTo>
                <a:lnTo>
                  <a:pt x="443560" y="250443"/>
                </a:lnTo>
                <a:lnTo>
                  <a:pt x="480352" y="213652"/>
                </a:lnTo>
                <a:cubicBezTo>
                  <a:pt x="469840" y="205768"/>
                  <a:pt x="456700" y="199636"/>
                  <a:pt x="443560" y="197884"/>
                </a:cubicBezTo>
                <a:close/>
                <a:moveTo>
                  <a:pt x="416405" y="197884"/>
                </a:moveTo>
                <a:cubicBezTo>
                  <a:pt x="374358" y="204016"/>
                  <a:pt x="343699" y="239932"/>
                  <a:pt x="343699" y="283731"/>
                </a:cubicBezTo>
                <a:cubicBezTo>
                  <a:pt x="343699" y="302127"/>
                  <a:pt x="349830" y="319647"/>
                  <a:pt x="360342" y="334539"/>
                </a:cubicBezTo>
                <a:lnTo>
                  <a:pt x="416405" y="277599"/>
                </a:lnTo>
                <a:close/>
                <a:moveTo>
                  <a:pt x="589142" y="196875"/>
                </a:moveTo>
                <a:lnTo>
                  <a:pt x="788103" y="196875"/>
                </a:lnTo>
                <a:cubicBezTo>
                  <a:pt x="795957" y="196875"/>
                  <a:pt x="802065" y="202786"/>
                  <a:pt x="802065" y="210386"/>
                </a:cubicBezTo>
                <a:cubicBezTo>
                  <a:pt x="802065" y="217141"/>
                  <a:pt x="795957" y="223052"/>
                  <a:pt x="788103" y="223052"/>
                </a:cubicBezTo>
                <a:lnTo>
                  <a:pt x="589142" y="223052"/>
                </a:lnTo>
                <a:cubicBezTo>
                  <a:pt x="581289" y="223052"/>
                  <a:pt x="575180" y="217141"/>
                  <a:pt x="575180" y="210386"/>
                </a:cubicBezTo>
                <a:cubicBezTo>
                  <a:pt x="575180" y="202786"/>
                  <a:pt x="581289" y="196875"/>
                  <a:pt x="589142" y="196875"/>
                </a:cubicBezTo>
                <a:close/>
                <a:moveTo>
                  <a:pt x="429545" y="169852"/>
                </a:moveTo>
                <a:cubicBezTo>
                  <a:pt x="461080" y="169852"/>
                  <a:pt x="489111" y="182992"/>
                  <a:pt x="509259" y="202264"/>
                </a:cubicBezTo>
                <a:cubicBezTo>
                  <a:pt x="509259" y="202264"/>
                  <a:pt x="510135" y="202264"/>
                  <a:pt x="510135" y="203140"/>
                </a:cubicBezTo>
                <a:cubicBezTo>
                  <a:pt x="531158" y="224164"/>
                  <a:pt x="543422" y="252195"/>
                  <a:pt x="543422" y="283731"/>
                </a:cubicBezTo>
                <a:cubicBezTo>
                  <a:pt x="543422" y="345927"/>
                  <a:pt x="491739" y="396734"/>
                  <a:pt x="429545" y="396734"/>
                </a:cubicBezTo>
                <a:cubicBezTo>
                  <a:pt x="366474" y="396734"/>
                  <a:pt x="316543" y="345927"/>
                  <a:pt x="316543" y="283731"/>
                </a:cubicBezTo>
                <a:cubicBezTo>
                  <a:pt x="316543" y="220660"/>
                  <a:pt x="366474" y="169852"/>
                  <a:pt x="429545" y="169852"/>
                </a:cubicBezTo>
                <a:close/>
                <a:moveTo>
                  <a:pt x="257211" y="113025"/>
                </a:moveTo>
                <a:lnTo>
                  <a:pt x="257211" y="369742"/>
                </a:lnTo>
                <a:cubicBezTo>
                  <a:pt x="308887" y="376751"/>
                  <a:pt x="349177" y="421435"/>
                  <a:pt x="349177" y="474881"/>
                </a:cubicBezTo>
                <a:cubicBezTo>
                  <a:pt x="349177" y="488900"/>
                  <a:pt x="345673" y="502918"/>
                  <a:pt x="341294" y="515185"/>
                </a:cubicBezTo>
                <a:lnTo>
                  <a:pt x="854549" y="515185"/>
                </a:lnTo>
                <a:cubicBezTo>
                  <a:pt x="873818" y="515185"/>
                  <a:pt x="889583" y="499414"/>
                  <a:pt x="889583" y="481014"/>
                </a:cubicBezTo>
                <a:lnTo>
                  <a:pt x="889583" y="113025"/>
                </a:lnTo>
                <a:close/>
                <a:moveTo>
                  <a:pt x="230935" y="26285"/>
                </a:moveTo>
                <a:cubicBezTo>
                  <a:pt x="215170" y="26285"/>
                  <a:pt x="201156" y="39427"/>
                  <a:pt x="201156" y="56951"/>
                </a:cubicBezTo>
                <a:cubicBezTo>
                  <a:pt x="201156" y="72722"/>
                  <a:pt x="215170" y="84988"/>
                  <a:pt x="230935" y="84988"/>
                </a:cubicBezTo>
                <a:lnTo>
                  <a:pt x="914983" y="84988"/>
                </a:lnTo>
                <a:cubicBezTo>
                  <a:pt x="932501" y="84988"/>
                  <a:pt x="945638" y="72722"/>
                  <a:pt x="945638" y="56951"/>
                </a:cubicBezTo>
                <a:cubicBezTo>
                  <a:pt x="945638" y="39427"/>
                  <a:pt x="932501" y="26285"/>
                  <a:pt x="914983" y="26285"/>
                </a:cubicBezTo>
                <a:close/>
                <a:moveTo>
                  <a:pt x="230935" y="0"/>
                </a:moveTo>
                <a:lnTo>
                  <a:pt x="914983" y="0"/>
                </a:lnTo>
                <a:cubicBezTo>
                  <a:pt x="946514" y="0"/>
                  <a:pt x="971914" y="25409"/>
                  <a:pt x="971914" y="56951"/>
                </a:cubicBezTo>
                <a:cubicBezTo>
                  <a:pt x="971914" y="86740"/>
                  <a:pt x="946514" y="112149"/>
                  <a:pt x="915859" y="113025"/>
                </a:cubicBezTo>
                <a:lnTo>
                  <a:pt x="915859" y="481014"/>
                </a:lnTo>
                <a:cubicBezTo>
                  <a:pt x="915859" y="514309"/>
                  <a:pt x="888707" y="541470"/>
                  <a:pt x="854549" y="541470"/>
                </a:cubicBezTo>
                <a:lnTo>
                  <a:pt x="586535" y="541470"/>
                </a:lnTo>
                <a:lnTo>
                  <a:pt x="586535" y="604554"/>
                </a:lnTo>
                <a:cubicBezTo>
                  <a:pt x="595294" y="608934"/>
                  <a:pt x="600549" y="618572"/>
                  <a:pt x="600549" y="628210"/>
                </a:cubicBezTo>
                <a:cubicBezTo>
                  <a:pt x="600549" y="643105"/>
                  <a:pt x="589163" y="655371"/>
                  <a:pt x="574273" y="655371"/>
                </a:cubicBezTo>
                <a:cubicBezTo>
                  <a:pt x="558508" y="655371"/>
                  <a:pt x="546246" y="643105"/>
                  <a:pt x="546246" y="628210"/>
                </a:cubicBezTo>
                <a:cubicBezTo>
                  <a:pt x="546246" y="618572"/>
                  <a:pt x="552377" y="608934"/>
                  <a:pt x="560259" y="604554"/>
                </a:cubicBezTo>
                <a:lnTo>
                  <a:pt x="560259" y="541470"/>
                </a:lnTo>
                <a:lnTo>
                  <a:pt x="325529" y="541470"/>
                </a:lnTo>
                <a:cubicBezTo>
                  <a:pt x="305384" y="565126"/>
                  <a:pt x="276480" y="580021"/>
                  <a:pt x="244073" y="580021"/>
                </a:cubicBezTo>
                <a:cubicBezTo>
                  <a:pt x="185391" y="580021"/>
                  <a:pt x="138970" y="532708"/>
                  <a:pt x="138970" y="474881"/>
                </a:cubicBezTo>
                <a:cubicBezTo>
                  <a:pt x="138970" y="421435"/>
                  <a:pt x="178384" y="376751"/>
                  <a:pt x="230059" y="369742"/>
                </a:cubicBezTo>
                <a:lnTo>
                  <a:pt x="230059" y="113025"/>
                </a:lnTo>
                <a:cubicBezTo>
                  <a:pt x="199404" y="112149"/>
                  <a:pt x="174880" y="86740"/>
                  <a:pt x="174880" y="56951"/>
                </a:cubicBezTo>
                <a:cubicBezTo>
                  <a:pt x="174880" y="25409"/>
                  <a:pt x="199404" y="0"/>
                  <a:pt x="2309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D0BC4385-D86B-4F12-A7E0-440A56DCA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1181" y="11449580"/>
            <a:ext cx="798202" cy="968057"/>
          </a:xfrm>
          <a:custGeom>
            <a:avLst/>
            <a:gdLst>
              <a:gd name="connsiteX0" fmla="*/ 155452 w 798202"/>
              <a:gd name="connsiteY0" fmla="*/ 369677 h 968057"/>
              <a:gd name="connsiteX1" fmla="*/ 143211 w 798202"/>
              <a:gd name="connsiteY1" fmla="*/ 381979 h 968057"/>
              <a:gd name="connsiteX2" fmla="*/ 155452 w 798202"/>
              <a:gd name="connsiteY2" fmla="*/ 394282 h 968057"/>
              <a:gd name="connsiteX3" fmla="*/ 167693 w 798202"/>
              <a:gd name="connsiteY3" fmla="*/ 381979 h 968057"/>
              <a:gd name="connsiteX4" fmla="*/ 155452 w 798202"/>
              <a:gd name="connsiteY4" fmla="*/ 369677 h 968057"/>
              <a:gd name="connsiteX5" fmla="*/ 466724 w 798202"/>
              <a:gd name="connsiteY5" fmla="*/ 339799 h 968057"/>
              <a:gd name="connsiteX6" fmla="*/ 455357 w 798202"/>
              <a:gd name="connsiteY6" fmla="*/ 352102 h 968057"/>
              <a:gd name="connsiteX7" fmla="*/ 466724 w 798202"/>
              <a:gd name="connsiteY7" fmla="*/ 364404 h 968057"/>
              <a:gd name="connsiteX8" fmla="*/ 478965 w 798202"/>
              <a:gd name="connsiteY8" fmla="*/ 352102 h 968057"/>
              <a:gd name="connsiteX9" fmla="*/ 466724 w 798202"/>
              <a:gd name="connsiteY9" fmla="*/ 339799 h 968057"/>
              <a:gd name="connsiteX10" fmla="*/ 592631 w 798202"/>
              <a:gd name="connsiteY10" fmla="*/ 247529 h 968057"/>
              <a:gd name="connsiteX11" fmla="*/ 502572 w 798202"/>
              <a:gd name="connsiteY11" fmla="*/ 336284 h 968057"/>
              <a:gd name="connsiteX12" fmla="*/ 506070 w 798202"/>
              <a:gd name="connsiteY12" fmla="*/ 352102 h 968057"/>
              <a:gd name="connsiteX13" fmla="*/ 466724 w 798202"/>
              <a:gd name="connsiteY13" fmla="*/ 390767 h 968057"/>
              <a:gd name="connsiteX14" fmla="*/ 428252 w 798202"/>
              <a:gd name="connsiteY14" fmla="*/ 352102 h 968057"/>
              <a:gd name="connsiteX15" fmla="*/ 430001 w 798202"/>
              <a:gd name="connsiteY15" fmla="*/ 340678 h 968057"/>
              <a:gd name="connsiteX16" fmla="*/ 331198 w 798202"/>
              <a:gd name="connsiteY16" fmla="*/ 263347 h 968057"/>
              <a:gd name="connsiteX17" fmla="*/ 311088 w 798202"/>
              <a:gd name="connsiteY17" fmla="*/ 269498 h 968057"/>
              <a:gd name="connsiteX18" fmla="*/ 290978 w 798202"/>
              <a:gd name="connsiteY18" fmla="*/ 264225 h 968057"/>
              <a:gd name="connsiteX19" fmla="*/ 191301 w 798202"/>
              <a:gd name="connsiteY19" fmla="*/ 368798 h 968057"/>
              <a:gd name="connsiteX20" fmla="*/ 193924 w 798202"/>
              <a:gd name="connsiteY20" fmla="*/ 381979 h 968057"/>
              <a:gd name="connsiteX21" fmla="*/ 167693 w 798202"/>
              <a:gd name="connsiteY21" fmla="*/ 418009 h 968057"/>
              <a:gd name="connsiteX22" fmla="*/ 167693 w 798202"/>
              <a:gd name="connsiteY22" fmla="*/ 470734 h 968057"/>
              <a:gd name="connsiteX23" fmla="*/ 595254 w 798202"/>
              <a:gd name="connsiteY23" fmla="*/ 470734 h 968057"/>
              <a:gd name="connsiteX24" fmla="*/ 595254 w 798202"/>
              <a:gd name="connsiteY24" fmla="*/ 249286 h 968057"/>
              <a:gd name="connsiteX25" fmla="*/ 592631 w 798202"/>
              <a:gd name="connsiteY25" fmla="*/ 247529 h 968057"/>
              <a:gd name="connsiteX26" fmla="*/ 311088 w 798202"/>
              <a:gd name="connsiteY26" fmla="*/ 218530 h 968057"/>
              <a:gd name="connsiteX27" fmla="*/ 298847 w 798202"/>
              <a:gd name="connsiteY27" fmla="*/ 230832 h 968057"/>
              <a:gd name="connsiteX28" fmla="*/ 311088 w 798202"/>
              <a:gd name="connsiteY28" fmla="*/ 243135 h 968057"/>
              <a:gd name="connsiteX29" fmla="*/ 323329 w 798202"/>
              <a:gd name="connsiteY29" fmla="*/ 230832 h 968057"/>
              <a:gd name="connsiteX30" fmla="*/ 311088 w 798202"/>
              <a:gd name="connsiteY30" fmla="*/ 218530 h 968057"/>
              <a:gd name="connsiteX31" fmla="*/ 609244 w 798202"/>
              <a:gd name="connsiteY31" fmla="*/ 200076 h 968057"/>
              <a:gd name="connsiteX32" fmla="*/ 597003 w 798202"/>
              <a:gd name="connsiteY32" fmla="*/ 212379 h 968057"/>
              <a:gd name="connsiteX33" fmla="*/ 609244 w 798202"/>
              <a:gd name="connsiteY33" fmla="*/ 224681 h 968057"/>
              <a:gd name="connsiteX34" fmla="*/ 621485 w 798202"/>
              <a:gd name="connsiteY34" fmla="*/ 212379 h 968057"/>
              <a:gd name="connsiteX35" fmla="*/ 609244 w 798202"/>
              <a:gd name="connsiteY35" fmla="*/ 200076 h 968057"/>
              <a:gd name="connsiteX36" fmla="*/ 609244 w 798202"/>
              <a:gd name="connsiteY36" fmla="*/ 173713 h 968057"/>
              <a:gd name="connsiteX37" fmla="*/ 647716 w 798202"/>
              <a:gd name="connsiteY37" fmla="*/ 212379 h 968057"/>
              <a:gd name="connsiteX38" fmla="*/ 622360 w 798202"/>
              <a:gd name="connsiteY38" fmla="*/ 249286 h 968057"/>
              <a:gd name="connsiteX39" fmla="*/ 622360 w 798202"/>
              <a:gd name="connsiteY39" fmla="*/ 470734 h 968057"/>
              <a:gd name="connsiteX40" fmla="*/ 653836 w 798202"/>
              <a:gd name="connsiteY40" fmla="*/ 470734 h 968057"/>
              <a:gd name="connsiteX41" fmla="*/ 666952 w 798202"/>
              <a:gd name="connsiteY41" fmla="*/ 483037 h 968057"/>
              <a:gd name="connsiteX42" fmla="*/ 653836 w 798202"/>
              <a:gd name="connsiteY42" fmla="*/ 497097 h 968057"/>
              <a:gd name="connsiteX43" fmla="*/ 622360 w 798202"/>
              <a:gd name="connsiteY43" fmla="*/ 497097 h 968057"/>
              <a:gd name="connsiteX44" fmla="*/ 141462 w 798202"/>
              <a:gd name="connsiteY44" fmla="*/ 497097 h 968057"/>
              <a:gd name="connsiteX45" fmla="*/ 114357 w 798202"/>
              <a:gd name="connsiteY45" fmla="*/ 497097 h 968057"/>
              <a:gd name="connsiteX46" fmla="*/ 100367 w 798202"/>
              <a:gd name="connsiteY46" fmla="*/ 483037 h 968057"/>
              <a:gd name="connsiteX47" fmla="*/ 114357 w 798202"/>
              <a:gd name="connsiteY47" fmla="*/ 470734 h 968057"/>
              <a:gd name="connsiteX48" fmla="*/ 141462 w 798202"/>
              <a:gd name="connsiteY48" fmla="*/ 470734 h 968057"/>
              <a:gd name="connsiteX49" fmla="*/ 141462 w 798202"/>
              <a:gd name="connsiteY49" fmla="*/ 418009 h 968057"/>
              <a:gd name="connsiteX50" fmla="*/ 115231 w 798202"/>
              <a:gd name="connsiteY50" fmla="*/ 381979 h 968057"/>
              <a:gd name="connsiteX51" fmla="*/ 155452 w 798202"/>
              <a:gd name="connsiteY51" fmla="*/ 342435 h 968057"/>
              <a:gd name="connsiteX52" fmla="*/ 173813 w 798202"/>
              <a:gd name="connsiteY52" fmla="*/ 348587 h 968057"/>
              <a:gd name="connsiteX53" fmla="*/ 274365 w 798202"/>
              <a:gd name="connsiteY53" fmla="*/ 243135 h 968057"/>
              <a:gd name="connsiteX54" fmla="*/ 271742 w 798202"/>
              <a:gd name="connsiteY54" fmla="*/ 230832 h 968057"/>
              <a:gd name="connsiteX55" fmla="*/ 311088 w 798202"/>
              <a:gd name="connsiteY55" fmla="*/ 191288 h 968057"/>
              <a:gd name="connsiteX56" fmla="*/ 349560 w 798202"/>
              <a:gd name="connsiteY56" fmla="*/ 230832 h 968057"/>
              <a:gd name="connsiteX57" fmla="*/ 347811 w 798202"/>
              <a:gd name="connsiteY57" fmla="*/ 242256 h 968057"/>
              <a:gd name="connsiteX58" fmla="*/ 445739 w 798202"/>
              <a:gd name="connsiteY58" fmla="*/ 318709 h 968057"/>
              <a:gd name="connsiteX59" fmla="*/ 466724 w 798202"/>
              <a:gd name="connsiteY59" fmla="*/ 312557 h 968057"/>
              <a:gd name="connsiteX60" fmla="*/ 483336 w 798202"/>
              <a:gd name="connsiteY60" fmla="*/ 316951 h 968057"/>
              <a:gd name="connsiteX61" fmla="*/ 573395 w 798202"/>
              <a:gd name="connsiteY61" fmla="*/ 229075 h 968057"/>
              <a:gd name="connsiteX62" fmla="*/ 569898 w 798202"/>
              <a:gd name="connsiteY62" fmla="*/ 212379 h 968057"/>
              <a:gd name="connsiteX63" fmla="*/ 609244 w 798202"/>
              <a:gd name="connsiteY63" fmla="*/ 173713 h 968057"/>
              <a:gd name="connsiteX64" fmla="*/ 70815 w 798202"/>
              <a:gd name="connsiteY64" fmla="*/ 115328 h 968057"/>
              <a:gd name="connsiteX65" fmla="*/ 70815 w 798202"/>
              <a:gd name="connsiteY65" fmla="*/ 545188 h 968057"/>
              <a:gd name="connsiteX66" fmla="*/ 702033 w 798202"/>
              <a:gd name="connsiteY66" fmla="*/ 545188 h 968057"/>
              <a:gd name="connsiteX67" fmla="*/ 702033 w 798202"/>
              <a:gd name="connsiteY67" fmla="*/ 115328 h 968057"/>
              <a:gd name="connsiteX68" fmla="*/ 387299 w 798202"/>
              <a:gd name="connsiteY68" fmla="*/ 0 h 968057"/>
              <a:gd name="connsiteX69" fmla="*/ 414401 w 798202"/>
              <a:gd name="connsiteY69" fmla="*/ 27085 h 968057"/>
              <a:gd name="connsiteX70" fmla="*/ 400412 w 798202"/>
              <a:gd name="connsiteY70" fmla="*/ 50674 h 968057"/>
              <a:gd name="connsiteX71" fmla="*/ 400412 w 798202"/>
              <a:gd name="connsiteY71" fmla="*/ 88243 h 968057"/>
              <a:gd name="connsiteX72" fmla="*/ 728261 w 798202"/>
              <a:gd name="connsiteY72" fmla="*/ 88243 h 968057"/>
              <a:gd name="connsiteX73" fmla="*/ 784214 w 798202"/>
              <a:gd name="connsiteY73" fmla="*/ 88243 h 968057"/>
              <a:gd name="connsiteX74" fmla="*/ 798202 w 798202"/>
              <a:gd name="connsiteY74" fmla="*/ 101349 h 968057"/>
              <a:gd name="connsiteX75" fmla="*/ 784214 w 798202"/>
              <a:gd name="connsiteY75" fmla="*/ 115328 h 968057"/>
              <a:gd name="connsiteX76" fmla="*/ 728261 w 798202"/>
              <a:gd name="connsiteY76" fmla="*/ 115328 h 968057"/>
              <a:gd name="connsiteX77" fmla="*/ 728261 w 798202"/>
              <a:gd name="connsiteY77" fmla="*/ 571398 h 968057"/>
              <a:gd name="connsiteX78" fmla="*/ 400412 w 798202"/>
              <a:gd name="connsiteY78" fmla="*/ 571398 h 968057"/>
              <a:gd name="connsiteX79" fmla="*/ 400412 w 798202"/>
              <a:gd name="connsiteY79" fmla="*/ 751380 h 968057"/>
              <a:gd name="connsiteX80" fmla="*/ 593625 w 798202"/>
              <a:gd name="connsiteY80" fmla="*/ 920878 h 968057"/>
              <a:gd name="connsiteX81" fmla="*/ 594499 w 798202"/>
              <a:gd name="connsiteY81" fmla="*/ 939225 h 968057"/>
              <a:gd name="connsiteX82" fmla="*/ 584882 w 798202"/>
              <a:gd name="connsiteY82" fmla="*/ 943594 h 968057"/>
              <a:gd name="connsiteX83" fmla="*/ 576139 w 798202"/>
              <a:gd name="connsiteY83" fmla="*/ 940099 h 968057"/>
              <a:gd name="connsiteX84" fmla="*/ 400412 w 798202"/>
              <a:gd name="connsiteY84" fmla="*/ 786328 h 968057"/>
              <a:gd name="connsiteX85" fmla="*/ 400412 w 798202"/>
              <a:gd name="connsiteY85" fmla="*/ 955826 h 968057"/>
              <a:gd name="connsiteX86" fmla="*/ 387299 w 798202"/>
              <a:gd name="connsiteY86" fmla="*/ 968057 h 968057"/>
              <a:gd name="connsiteX87" fmla="*/ 373310 w 798202"/>
              <a:gd name="connsiteY87" fmla="*/ 955826 h 968057"/>
              <a:gd name="connsiteX88" fmla="*/ 373310 w 798202"/>
              <a:gd name="connsiteY88" fmla="*/ 786328 h 968057"/>
              <a:gd name="connsiteX89" fmla="*/ 194087 w 798202"/>
              <a:gd name="connsiteY89" fmla="*/ 940973 h 968057"/>
              <a:gd name="connsiteX90" fmla="*/ 185344 w 798202"/>
              <a:gd name="connsiteY90" fmla="*/ 943594 h 968057"/>
              <a:gd name="connsiteX91" fmla="*/ 175727 w 798202"/>
              <a:gd name="connsiteY91" fmla="*/ 939225 h 968057"/>
              <a:gd name="connsiteX92" fmla="*/ 175727 w 798202"/>
              <a:gd name="connsiteY92" fmla="*/ 920878 h 968057"/>
              <a:gd name="connsiteX93" fmla="*/ 373310 w 798202"/>
              <a:gd name="connsiteY93" fmla="*/ 751380 h 968057"/>
              <a:gd name="connsiteX94" fmla="*/ 373310 w 798202"/>
              <a:gd name="connsiteY94" fmla="*/ 571398 h 968057"/>
              <a:gd name="connsiteX95" fmla="*/ 43713 w 798202"/>
              <a:gd name="connsiteY95" fmla="*/ 571398 h 968057"/>
              <a:gd name="connsiteX96" fmla="*/ 43713 w 798202"/>
              <a:gd name="connsiteY96" fmla="*/ 115328 h 968057"/>
              <a:gd name="connsiteX97" fmla="*/ 13988 w 798202"/>
              <a:gd name="connsiteY97" fmla="*/ 115328 h 968057"/>
              <a:gd name="connsiteX98" fmla="*/ 0 w 798202"/>
              <a:gd name="connsiteY98" fmla="*/ 101349 h 968057"/>
              <a:gd name="connsiteX99" fmla="*/ 13988 w 798202"/>
              <a:gd name="connsiteY99" fmla="*/ 88243 h 968057"/>
              <a:gd name="connsiteX100" fmla="*/ 43713 w 798202"/>
              <a:gd name="connsiteY100" fmla="*/ 88243 h 968057"/>
              <a:gd name="connsiteX101" fmla="*/ 373310 w 798202"/>
              <a:gd name="connsiteY101" fmla="*/ 88243 h 968057"/>
              <a:gd name="connsiteX102" fmla="*/ 373310 w 798202"/>
              <a:gd name="connsiteY102" fmla="*/ 50674 h 968057"/>
              <a:gd name="connsiteX103" fmla="*/ 359322 w 798202"/>
              <a:gd name="connsiteY103" fmla="*/ 27085 h 968057"/>
              <a:gd name="connsiteX104" fmla="*/ 387299 w 798202"/>
              <a:gd name="connsiteY104" fmla="*/ 0 h 96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798202" h="968057">
                <a:moveTo>
                  <a:pt x="155452" y="369677"/>
                </a:moveTo>
                <a:cubicBezTo>
                  <a:pt x="148457" y="369677"/>
                  <a:pt x="143211" y="374949"/>
                  <a:pt x="143211" y="381979"/>
                </a:cubicBezTo>
                <a:cubicBezTo>
                  <a:pt x="143211" y="389010"/>
                  <a:pt x="148457" y="394282"/>
                  <a:pt x="155452" y="394282"/>
                </a:cubicBezTo>
                <a:cubicBezTo>
                  <a:pt x="161572" y="394282"/>
                  <a:pt x="167693" y="389010"/>
                  <a:pt x="167693" y="381979"/>
                </a:cubicBezTo>
                <a:cubicBezTo>
                  <a:pt x="167693" y="374949"/>
                  <a:pt x="161572" y="369677"/>
                  <a:pt x="155452" y="369677"/>
                </a:cubicBezTo>
                <a:close/>
                <a:moveTo>
                  <a:pt x="466724" y="339799"/>
                </a:moveTo>
                <a:cubicBezTo>
                  <a:pt x="460603" y="339799"/>
                  <a:pt x="455357" y="345072"/>
                  <a:pt x="455357" y="352102"/>
                </a:cubicBezTo>
                <a:cubicBezTo>
                  <a:pt x="455357" y="359132"/>
                  <a:pt x="460603" y="364404"/>
                  <a:pt x="466724" y="364404"/>
                </a:cubicBezTo>
                <a:cubicBezTo>
                  <a:pt x="473719" y="364404"/>
                  <a:pt x="478965" y="359132"/>
                  <a:pt x="478965" y="352102"/>
                </a:cubicBezTo>
                <a:cubicBezTo>
                  <a:pt x="478965" y="345072"/>
                  <a:pt x="473719" y="339799"/>
                  <a:pt x="466724" y="339799"/>
                </a:cubicBezTo>
                <a:close/>
                <a:moveTo>
                  <a:pt x="592631" y="247529"/>
                </a:moveTo>
                <a:lnTo>
                  <a:pt x="502572" y="336284"/>
                </a:lnTo>
                <a:cubicBezTo>
                  <a:pt x="505195" y="340678"/>
                  <a:pt x="506070" y="345950"/>
                  <a:pt x="506070" y="352102"/>
                </a:cubicBezTo>
                <a:cubicBezTo>
                  <a:pt x="506070" y="373192"/>
                  <a:pt x="488583" y="390767"/>
                  <a:pt x="466724" y="390767"/>
                </a:cubicBezTo>
                <a:cubicBezTo>
                  <a:pt x="445739" y="390767"/>
                  <a:pt x="428252" y="373192"/>
                  <a:pt x="428252" y="352102"/>
                </a:cubicBezTo>
                <a:cubicBezTo>
                  <a:pt x="428252" y="348587"/>
                  <a:pt x="429126" y="344193"/>
                  <a:pt x="430001" y="340678"/>
                </a:cubicBezTo>
                <a:lnTo>
                  <a:pt x="331198" y="263347"/>
                </a:lnTo>
                <a:cubicBezTo>
                  <a:pt x="325078" y="266862"/>
                  <a:pt x="318957" y="269498"/>
                  <a:pt x="311088" y="269498"/>
                </a:cubicBezTo>
                <a:cubicBezTo>
                  <a:pt x="303219" y="269498"/>
                  <a:pt x="297098" y="266862"/>
                  <a:pt x="290978" y="264225"/>
                </a:cubicBezTo>
                <a:lnTo>
                  <a:pt x="191301" y="368798"/>
                </a:lnTo>
                <a:cubicBezTo>
                  <a:pt x="193049" y="373192"/>
                  <a:pt x="193924" y="376707"/>
                  <a:pt x="193924" y="381979"/>
                </a:cubicBezTo>
                <a:cubicBezTo>
                  <a:pt x="193924" y="398676"/>
                  <a:pt x="183431" y="413615"/>
                  <a:pt x="167693" y="418009"/>
                </a:cubicBezTo>
                <a:lnTo>
                  <a:pt x="167693" y="470734"/>
                </a:lnTo>
                <a:lnTo>
                  <a:pt x="595254" y="470734"/>
                </a:lnTo>
                <a:lnTo>
                  <a:pt x="595254" y="249286"/>
                </a:lnTo>
                <a:cubicBezTo>
                  <a:pt x="594380" y="249286"/>
                  <a:pt x="593506" y="249286"/>
                  <a:pt x="592631" y="247529"/>
                </a:cubicBezTo>
                <a:close/>
                <a:moveTo>
                  <a:pt x="311088" y="218530"/>
                </a:moveTo>
                <a:cubicBezTo>
                  <a:pt x="304093" y="218530"/>
                  <a:pt x="298847" y="223802"/>
                  <a:pt x="298847" y="230832"/>
                </a:cubicBezTo>
                <a:cubicBezTo>
                  <a:pt x="298847" y="236984"/>
                  <a:pt x="304093" y="243135"/>
                  <a:pt x="311088" y="243135"/>
                </a:cubicBezTo>
                <a:cubicBezTo>
                  <a:pt x="317208" y="243135"/>
                  <a:pt x="323329" y="236984"/>
                  <a:pt x="323329" y="230832"/>
                </a:cubicBezTo>
                <a:cubicBezTo>
                  <a:pt x="323329" y="223802"/>
                  <a:pt x="317208" y="218530"/>
                  <a:pt x="311088" y="218530"/>
                </a:cubicBezTo>
                <a:close/>
                <a:moveTo>
                  <a:pt x="609244" y="200076"/>
                </a:moveTo>
                <a:cubicBezTo>
                  <a:pt x="602249" y="200076"/>
                  <a:pt x="597003" y="206227"/>
                  <a:pt x="597003" y="212379"/>
                </a:cubicBezTo>
                <a:cubicBezTo>
                  <a:pt x="597003" y="219409"/>
                  <a:pt x="602249" y="224681"/>
                  <a:pt x="609244" y="224681"/>
                </a:cubicBezTo>
                <a:cubicBezTo>
                  <a:pt x="615365" y="224681"/>
                  <a:pt x="621485" y="219409"/>
                  <a:pt x="621485" y="212379"/>
                </a:cubicBezTo>
                <a:cubicBezTo>
                  <a:pt x="621485" y="206227"/>
                  <a:pt x="615365" y="200076"/>
                  <a:pt x="609244" y="200076"/>
                </a:cubicBezTo>
                <a:close/>
                <a:moveTo>
                  <a:pt x="609244" y="173713"/>
                </a:moveTo>
                <a:cubicBezTo>
                  <a:pt x="631103" y="173713"/>
                  <a:pt x="647716" y="191288"/>
                  <a:pt x="647716" y="212379"/>
                </a:cubicBezTo>
                <a:cubicBezTo>
                  <a:pt x="647716" y="229954"/>
                  <a:pt x="637224" y="244014"/>
                  <a:pt x="622360" y="249286"/>
                </a:cubicBezTo>
                <a:lnTo>
                  <a:pt x="622360" y="470734"/>
                </a:lnTo>
                <a:lnTo>
                  <a:pt x="653836" y="470734"/>
                </a:lnTo>
                <a:cubicBezTo>
                  <a:pt x="660831" y="470734"/>
                  <a:pt x="666952" y="476886"/>
                  <a:pt x="666952" y="483037"/>
                </a:cubicBezTo>
                <a:cubicBezTo>
                  <a:pt x="666952" y="490946"/>
                  <a:pt x="660831" y="497097"/>
                  <a:pt x="653836" y="497097"/>
                </a:cubicBezTo>
                <a:lnTo>
                  <a:pt x="622360" y="497097"/>
                </a:lnTo>
                <a:lnTo>
                  <a:pt x="141462" y="497097"/>
                </a:lnTo>
                <a:lnTo>
                  <a:pt x="114357" y="497097"/>
                </a:lnTo>
                <a:cubicBezTo>
                  <a:pt x="106488" y="497097"/>
                  <a:pt x="100367" y="490946"/>
                  <a:pt x="100367" y="483037"/>
                </a:cubicBezTo>
                <a:cubicBezTo>
                  <a:pt x="100367" y="476886"/>
                  <a:pt x="106488" y="470734"/>
                  <a:pt x="114357" y="470734"/>
                </a:cubicBezTo>
                <a:lnTo>
                  <a:pt x="141462" y="470734"/>
                </a:lnTo>
                <a:lnTo>
                  <a:pt x="141462" y="418009"/>
                </a:lnTo>
                <a:cubicBezTo>
                  <a:pt x="127472" y="413615"/>
                  <a:pt x="115231" y="398676"/>
                  <a:pt x="115231" y="381979"/>
                </a:cubicBezTo>
                <a:cubicBezTo>
                  <a:pt x="115231" y="360889"/>
                  <a:pt x="132719" y="342435"/>
                  <a:pt x="155452" y="342435"/>
                </a:cubicBezTo>
                <a:cubicBezTo>
                  <a:pt x="161572" y="342435"/>
                  <a:pt x="168567" y="345072"/>
                  <a:pt x="173813" y="348587"/>
                </a:cubicBezTo>
                <a:lnTo>
                  <a:pt x="274365" y="243135"/>
                </a:lnTo>
                <a:cubicBezTo>
                  <a:pt x="272616" y="238741"/>
                  <a:pt x="271742" y="234348"/>
                  <a:pt x="271742" y="230832"/>
                </a:cubicBezTo>
                <a:cubicBezTo>
                  <a:pt x="271742" y="208863"/>
                  <a:pt x="289229" y="191288"/>
                  <a:pt x="311088" y="191288"/>
                </a:cubicBezTo>
                <a:cubicBezTo>
                  <a:pt x="332072" y="191288"/>
                  <a:pt x="349560" y="208863"/>
                  <a:pt x="349560" y="230832"/>
                </a:cubicBezTo>
                <a:cubicBezTo>
                  <a:pt x="349560" y="234348"/>
                  <a:pt x="349560" y="237863"/>
                  <a:pt x="347811" y="242256"/>
                </a:cubicBezTo>
                <a:lnTo>
                  <a:pt x="445739" y="318709"/>
                </a:lnTo>
                <a:cubicBezTo>
                  <a:pt x="451860" y="315194"/>
                  <a:pt x="458854" y="312557"/>
                  <a:pt x="466724" y="312557"/>
                </a:cubicBezTo>
                <a:cubicBezTo>
                  <a:pt x="472844" y="312557"/>
                  <a:pt x="478090" y="313436"/>
                  <a:pt x="483336" y="316951"/>
                </a:cubicBezTo>
                <a:lnTo>
                  <a:pt x="573395" y="229075"/>
                </a:lnTo>
                <a:cubicBezTo>
                  <a:pt x="571647" y="224681"/>
                  <a:pt x="569898" y="218530"/>
                  <a:pt x="569898" y="212379"/>
                </a:cubicBezTo>
                <a:cubicBezTo>
                  <a:pt x="569898" y="191288"/>
                  <a:pt x="587385" y="173713"/>
                  <a:pt x="609244" y="173713"/>
                </a:cubicBezTo>
                <a:close/>
                <a:moveTo>
                  <a:pt x="70815" y="115328"/>
                </a:moveTo>
                <a:lnTo>
                  <a:pt x="70815" y="545188"/>
                </a:lnTo>
                <a:lnTo>
                  <a:pt x="702033" y="545188"/>
                </a:lnTo>
                <a:lnTo>
                  <a:pt x="702033" y="115328"/>
                </a:lnTo>
                <a:close/>
                <a:moveTo>
                  <a:pt x="387299" y="0"/>
                </a:moveTo>
                <a:cubicBezTo>
                  <a:pt x="402161" y="0"/>
                  <a:pt x="414401" y="11358"/>
                  <a:pt x="414401" y="27085"/>
                </a:cubicBezTo>
                <a:cubicBezTo>
                  <a:pt x="414401" y="36695"/>
                  <a:pt x="408281" y="45432"/>
                  <a:pt x="400412" y="50674"/>
                </a:cubicBezTo>
                <a:lnTo>
                  <a:pt x="400412" y="88243"/>
                </a:lnTo>
                <a:lnTo>
                  <a:pt x="728261" y="88243"/>
                </a:lnTo>
                <a:lnTo>
                  <a:pt x="784214" y="88243"/>
                </a:lnTo>
                <a:cubicBezTo>
                  <a:pt x="792082" y="88243"/>
                  <a:pt x="798202" y="94359"/>
                  <a:pt x="798202" y="101349"/>
                </a:cubicBezTo>
                <a:cubicBezTo>
                  <a:pt x="798202" y="109212"/>
                  <a:pt x="792082" y="115328"/>
                  <a:pt x="784214" y="115328"/>
                </a:cubicBezTo>
                <a:lnTo>
                  <a:pt x="728261" y="115328"/>
                </a:lnTo>
                <a:lnTo>
                  <a:pt x="728261" y="571398"/>
                </a:lnTo>
                <a:lnTo>
                  <a:pt x="400412" y="571398"/>
                </a:lnTo>
                <a:lnTo>
                  <a:pt x="400412" y="751380"/>
                </a:lnTo>
                <a:lnTo>
                  <a:pt x="593625" y="920878"/>
                </a:lnTo>
                <a:cubicBezTo>
                  <a:pt x="598870" y="925246"/>
                  <a:pt x="599744" y="933983"/>
                  <a:pt x="594499" y="939225"/>
                </a:cubicBezTo>
                <a:cubicBezTo>
                  <a:pt x="592750" y="942720"/>
                  <a:pt x="589253" y="943594"/>
                  <a:pt x="584882" y="943594"/>
                </a:cubicBezTo>
                <a:cubicBezTo>
                  <a:pt x="581385" y="943594"/>
                  <a:pt x="578762" y="942720"/>
                  <a:pt x="576139" y="940099"/>
                </a:cubicBezTo>
                <a:lnTo>
                  <a:pt x="400412" y="786328"/>
                </a:lnTo>
                <a:lnTo>
                  <a:pt x="400412" y="955826"/>
                </a:lnTo>
                <a:cubicBezTo>
                  <a:pt x="400412" y="961941"/>
                  <a:pt x="394293" y="968057"/>
                  <a:pt x="387299" y="968057"/>
                </a:cubicBezTo>
                <a:cubicBezTo>
                  <a:pt x="379430" y="968057"/>
                  <a:pt x="373310" y="961941"/>
                  <a:pt x="373310" y="955826"/>
                </a:cubicBezTo>
                <a:lnTo>
                  <a:pt x="373310" y="786328"/>
                </a:lnTo>
                <a:lnTo>
                  <a:pt x="194087" y="940973"/>
                </a:lnTo>
                <a:cubicBezTo>
                  <a:pt x="191464" y="942720"/>
                  <a:pt x="187967" y="943594"/>
                  <a:pt x="185344" y="943594"/>
                </a:cubicBezTo>
                <a:cubicBezTo>
                  <a:pt x="181847" y="943594"/>
                  <a:pt x="178350" y="942720"/>
                  <a:pt x="175727" y="939225"/>
                </a:cubicBezTo>
                <a:cubicBezTo>
                  <a:pt x="170481" y="933109"/>
                  <a:pt x="171356" y="925246"/>
                  <a:pt x="175727" y="920878"/>
                </a:cubicBezTo>
                <a:lnTo>
                  <a:pt x="373310" y="751380"/>
                </a:lnTo>
                <a:lnTo>
                  <a:pt x="373310" y="571398"/>
                </a:lnTo>
                <a:lnTo>
                  <a:pt x="43713" y="571398"/>
                </a:lnTo>
                <a:lnTo>
                  <a:pt x="43713" y="115328"/>
                </a:lnTo>
                <a:lnTo>
                  <a:pt x="13988" y="115328"/>
                </a:lnTo>
                <a:cubicBezTo>
                  <a:pt x="6120" y="115328"/>
                  <a:pt x="0" y="109212"/>
                  <a:pt x="0" y="101349"/>
                </a:cubicBezTo>
                <a:cubicBezTo>
                  <a:pt x="0" y="94359"/>
                  <a:pt x="6120" y="88243"/>
                  <a:pt x="13988" y="88243"/>
                </a:cubicBezTo>
                <a:lnTo>
                  <a:pt x="43713" y="88243"/>
                </a:lnTo>
                <a:lnTo>
                  <a:pt x="373310" y="88243"/>
                </a:lnTo>
                <a:lnTo>
                  <a:pt x="373310" y="50674"/>
                </a:lnTo>
                <a:cubicBezTo>
                  <a:pt x="365442" y="45432"/>
                  <a:pt x="359322" y="36695"/>
                  <a:pt x="359322" y="27085"/>
                </a:cubicBezTo>
                <a:cubicBezTo>
                  <a:pt x="359322" y="11358"/>
                  <a:pt x="371562" y="0"/>
                  <a:pt x="3872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F37FA93D-748C-479E-805C-0B2945B82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6372" y="3840976"/>
            <a:ext cx="869901" cy="941033"/>
          </a:xfrm>
          <a:custGeom>
            <a:avLst/>
            <a:gdLst>
              <a:gd name="connsiteX0" fmla="*/ 26413 w 869901"/>
              <a:gd name="connsiteY0" fmla="*/ 826454 h 941033"/>
              <a:gd name="connsiteX1" fmla="*/ 27290 w 869901"/>
              <a:gd name="connsiteY1" fmla="*/ 828203 h 941033"/>
              <a:gd name="connsiteX2" fmla="*/ 181608 w 869901"/>
              <a:gd name="connsiteY2" fmla="*/ 913919 h 941033"/>
              <a:gd name="connsiteX3" fmla="*/ 588446 w 869901"/>
              <a:gd name="connsiteY3" fmla="*/ 913919 h 941033"/>
              <a:gd name="connsiteX4" fmla="*/ 741887 w 869901"/>
              <a:gd name="connsiteY4" fmla="*/ 828203 h 941033"/>
              <a:gd name="connsiteX5" fmla="*/ 743641 w 869901"/>
              <a:gd name="connsiteY5" fmla="*/ 826454 h 941033"/>
              <a:gd name="connsiteX6" fmla="*/ 538468 w 869901"/>
              <a:gd name="connsiteY6" fmla="*/ 826454 h 941033"/>
              <a:gd name="connsiteX7" fmla="*/ 231586 w 869901"/>
              <a:gd name="connsiteY7" fmla="*/ 826454 h 941033"/>
              <a:gd name="connsiteX8" fmla="*/ 745395 w 869901"/>
              <a:gd name="connsiteY8" fmla="*/ 513330 h 941033"/>
              <a:gd name="connsiteX9" fmla="*/ 738380 w 869901"/>
              <a:gd name="connsiteY9" fmla="*/ 564934 h 941033"/>
              <a:gd name="connsiteX10" fmla="*/ 682264 w 869901"/>
              <a:gd name="connsiteY10" fmla="*/ 708376 h 941033"/>
              <a:gd name="connsiteX11" fmla="*/ 843597 w 869901"/>
              <a:gd name="connsiteY11" fmla="*/ 573681 h 941033"/>
              <a:gd name="connsiteX12" fmla="*/ 782220 w 869901"/>
              <a:gd name="connsiteY12" fmla="*/ 513330 h 941033"/>
              <a:gd name="connsiteX13" fmla="*/ 64992 w 869901"/>
              <a:gd name="connsiteY13" fmla="*/ 455603 h 941033"/>
              <a:gd name="connsiteX14" fmla="*/ 50963 w 869901"/>
              <a:gd name="connsiteY14" fmla="*/ 461726 h 941033"/>
              <a:gd name="connsiteX15" fmla="*/ 46579 w 869901"/>
              <a:gd name="connsiteY15" fmla="*/ 476595 h 941033"/>
              <a:gd name="connsiteX16" fmla="*/ 57978 w 869901"/>
              <a:gd name="connsiteY16" fmla="*/ 560561 h 941033"/>
              <a:gd name="connsiteX17" fmla="*/ 236847 w 869901"/>
              <a:gd name="connsiteY17" fmla="*/ 800214 h 941033"/>
              <a:gd name="connsiteX18" fmla="*/ 533207 w 869901"/>
              <a:gd name="connsiteY18" fmla="*/ 800214 h 941033"/>
              <a:gd name="connsiteX19" fmla="*/ 712076 w 869901"/>
              <a:gd name="connsiteY19" fmla="*/ 560561 h 941033"/>
              <a:gd name="connsiteX20" fmla="*/ 723474 w 869901"/>
              <a:gd name="connsiteY20" fmla="*/ 476595 h 941033"/>
              <a:gd name="connsiteX21" fmla="*/ 719090 w 869901"/>
              <a:gd name="connsiteY21" fmla="*/ 461726 h 941033"/>
              <a:gd name="connsiteX22" fmla="*/ 705062 w 869901"/>
              <a:gd name="connsiteY22" fmla="*/ 455603 h 941033"/>
              <a:gd name="connsiteX23" fmla="*/ 64992 w 869901"/>
              <a:gd name="connsiteY23" fmla="*/ 428489 h 941033"/>
              <a:gd name="connsiteX24" fmla="*/ 705062 w 869901"/>
              <a:gd name="connsiteY24" fmla="*/ 428489 h 941033"/>
              <a:gd name="connsiteX25" fmla="*/ 739257 w 869901"/>
              <a:gd name="connsiteY25" fmla="*/ 444233 h 941033"/>
              <a:gd name="connsiteX26" fmla="*/ 749779 w 869901"/>
              <a:gd name="connsiteY26" fmla="*/ 480968 h 941033"/>
              <a:gd name="connsiteX27" fmla="*/ 748902 w 869901"/>
              <a:gd name="connsiteY27" fmla="*/ 485341 h 941033"/>
              <a:gd name="connsiteX28" fmla="*/ 782220 w 869901"/>
              <a:gd name="connsiteY28" fmla="*/ 485341 h 941033"/>
              <a:gd name="connsiteX29" fmla="*/ 869901 w 869901"/>
              <a:gd name="connsiteY29" fmla="*/ 573681 h 941033"/>
              <a:gd name="connsiteX30" fmla="*/ 656837 w 869901"/>
              <a:gd name="connsiteY30" fmla="*/ 740738 h 941033"/>
              <a:gd name="connsiteX31" fmla="*/ 588446 w 869901"/>
              <a:gd name="connsiteY31" fmla="*/ 800214 h 941033"/>
              <a:gd name="connsiteX32" fmla="*/ 746271 w 869901"/>
              <a:gd name="connsiteY32" fmla="*/ 800214 h 941033"/>
              <a:gd name="connsiteX33" fmla="*/ 766438 w 869901"/>
              <a:gd name="connsiteY33" fmla="*/ 812459 h 941033"/>
              <a:gd name="connsiteX34" fmla="*/ 764684 w 869901"/>
              <a:gd name="connsiteY34" fmla="*/ 843947 h 941033"/>
              <a:gd name="connsiteX35" fmla="*/ 588446 w 869901"/>
              <a:gd name="connsiteY35" fmla="*/ 941033 h 941033"/>
              <a:gd name="connsiteX36" fmla="*/ 181608 w 869901"/>
              <a:gd name="connsiteY36" fmla="*/ 941033 h 941033"/>
              <a:gd name="connsiteX37" fmla="*/ 5369 w 869901"/>
              <a:gd name="connsiteY37" fmla="*/ 843947 h 941033"/>
              <a:gd name="connsiteX38" fmla="*/ 2739 w 869901"/>
              <a:gd name="connsiteY38" fmla="*/ 812459 h 941033"/>
              <a:gd name="connsiteX39" fmla="*/ 23782 w 869901"/>
              <a:gd name="connsiteY39" fmla="*/ 800214 h 941033"/>
              <a:gd name="connsiteX40" fmla="*/ 181608 w 869901"/>
              <a:gd name="connsiteY40" fmla="*/ 800214 h 941033"/>
              <a:gd name="connsiteX41" fmla="*/ 32550 w 869901"/>
              <a:gd name="connsiteY41" fmla="*/ 564934 h 941033"/>
              <a:gd name="connsiteX42" fmla="*/ 20275 w 869901"/>
              <a:gd name="connsiteY42" fmla="*/ 480968 h 941033"/>
              <a:gd name="connsiteX43" fmla="*/ 30797 w 869901"/>
              <a:gd name="connsiteY43" fmla="*/ 444233 h 941033"/>
              <a:gd name="connsiteX44" fmla="*/ 64992 w 869901"/>
              <a:gd name="connsiteY44" fmla="*/ 428489 h 941033"/>
              <a:gd name="connsiteX45" fmla="*/ 456013 w 869901"/>
              <a:gd name="connsiteY45" fmla="*/ 43336 h 941033"/>
              <a:gd name="connsiteX46" fmla="*/ 471454 w 869901"/>
              <a:gd name="connsiteY46" fmla="*/ 53836 h 941033"/>
              <a:gd name="connsiteX47" fmla="*/ 484322 w 869901"/>
              <a:gd name="connsiteY47" fmla="*/ 94086 h 941033"/>
              <a:gd name="connsiteX48" fmla="*/ 503194 w 869901"/>
              <a:gd name="connsiteY48" fmla="*/ 185086 h 941033"/>
              <a:gd name="connsiteX49" fmla="*/ 484322 w 869901"/>
              <a:gd name="connsiteY49" fmla="*/ 276086 h 941033"/>
              <a:gd name="connsiteX50" fmla="*/ 468023 w 869901"/>
              <a:gd name="connsiteY50" fmla="*/ 355711 h 941033"/>
              <a:gd name="connsiteX51" fmla="*/ 455156 w 869901"/>
              <a:gd name="connsiteY51" fmla="*/ 369711 h 941033"/>
              <a:gd name="connsiteX52" fmla="*/ 442288 w 869901"/>
              <a:gd name="connsiteY52" fmla="*/ 355711 h 941033"/>
              <a:gd name="connsiteX53" fmla="*/ 461160 w 869901"/>
              <a:gd name="connsiteY53" fmla="*/ 265586 h 941033"/>
              <a:gd name="connsiteX54" fmla="*/ 476601 w 869901"/>
              <a:gd name="connsiteY54" fmla="*/ 185086 h 941033"/>
              <a:gd name="connsiteX55" fmla="*/ 461160 w 869901"/>
              <a:gd name="connsiteY55" fmla="*/ 104586 h 941033"/>
              <a:gd name="connsiteX56" fmla="*/ 445719 w 869901"/>
              <a:gd name="connsiteY56" fmla="*/ 59086 h 941033"/>
              <a:gd name="connsiteX57" fmla="*/ 456013 w 869901"/>
              <a:gd name="connsiteY57" fmla="*/ 43336 h 941033"/>
              <a:gd name="connsiteX58" fmla="*/ 280896 w 869901"/>
              <a:gd name="connsiteY58" fmla="*/ 43336 h 941033"/>
              <a:gd name="connsiteX59" fmla="*/ 296178 w 869901"/>
              <a:gd name="connsiteY59" fmla="*/ 53836 h 941033"/>
              <a:gd name="connsiteX60" fmla="*/ 310561 w 869901"/>
              <a:gd name="connsiteY60" fmla="*/ 94086 h 941033"/>
              <a:gd name="connsiteX61" fmla="*/ 329439 w 869901"/>
              <a:gd name="connsiteY61" fmla="*/ 185086 h 941033"/>
              <a:gd name="connsiteX62" fmla="*/ 310561 w 869901"/>
              <a:gd name="connsiteY62" fmla="*/ 276086 h 941033"/>
              <a:gd name="connsiteX63" fmla="*/ 293481 w 869901"/>
              <a:gd name="connsiteY63" fmla="*/ 355711 h 941033"/>
              <a:gd name="connsiteX64" fmla="*/ 279098 w 869901"/>
              <a:gd name="connsiteY64" fmla="*/ 369711 h 941033"/>
              <a:gd name="connsiteX65" fmla="*/ 264715 w 869901"/>
              <a:gd name="connsiteY65" fmla="*/ 355711 h 941033"/>
              <a:gd name="connsiteX66" fmla="*/ 284492 w 869901"/>
              <a:gd name="connsiteY66" fmla="*/ 265586 h 941033"/>
              <a:gd name="connsiteX67" fmla="*/ 301572 w 869901"/>
              <a:gd name="connsiteY67" fmla="*/ 185086 h 941033"/>
              <a:gd name="connsiteX68" fmla="*/ 284492 w 869901"/>
              <a:gd name="connsiteY68" fmla="*/ 104586 h 941033"/>
              <a:gd name="connsiteX69" fmla="*/ 269210 w 869901"/>
              <a:gd name="connsiteY69" fmla="*/ 59086 h 941033"/>
              <a:gd name="connsiteX70" fmla="*/ 280896 w 869901"/>
              <a:gd name="connsiteY70" fmla="*/ 43336 h 941033"/>
              <a:gd name="connsiteX71" fmla="*/ 366549 w 869901"/>
              <a:gd name="connsiteY71" fmla="*/ 0 h 941033"/>
              <a:gd name="connsiteX72" fmla="*/ 379597 w 869901"/>
              <a:gd name="connsiteY72" fmla="*/ 12265 h 941033"/>
              <a:gd name="connsiteX73" fmla="*/ 396126 w 869901"/>
              <a:gd name="connsiteY73" fmla="*/ 93742 h 941033"/>
              <a:gd name="connsiteX74" fmla="*/ 414394 w 869901"/>
              <a:gd name="connsiteY74" fmla="*/ 184856 h 941033"/>
              <a:gd name="connsiteX75" fmla="*/ 396126 w 869901"/>
              <a:gd name="connsiteY75" fmla="*/ 275969 h 941033"/>
              <a:gd name="connsiteX76" fmla="*/ 379597 w 869901"/>
              <a:gd name="connsiteY76" fmla="*/ 355694 h 941033"/>
              <a:gd name="connsiteX77" fmla="*/ 366549 w 869901"/>
              <a:gd name="connsiteY77" fmla="*/ 369711 h 941033"/>
              <a:gd name="connsiteX78" fmla="*/ 353500 w 869901"/>
              <a:gd name="connsiteY78" fmla="*/ 355694 h 941033"/>
              <a:gd name="connsiteX79" fmla="*/ 372638 w 869901"/>
              <a:gd name="connsiteY79" fmla="*/ 265456 h 941033"/>
              <a:gd name="connsiteX80" fmla="*/ 388297 w 869901"/>
              <a:gd name="connsiteY80" fmla="*/ 184856 h 941033"/>
              <a:gd name="connsiteX81" fmla="*/ 372638 w 869901"/>
              <a:gd name="connsiteY81" fmla="*/ 104255 h 941033"/>
              <a:gd name="connsiteX82" fmla="*/ 353500 w 869901"/>
              <a:gd name="connsiteY82" fmla="*/ 12265 h 941033"/>
              <a:gd name="connsiteX83" fmla="*/ 366549 w 869901"/>
              <a:gd name="connsiteY83" fmla="*/ 0 h 941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869901" h="941033">
                <a:moveTo>
                  <a:pt x="26413" y="826454"/>
                </a:moveTo>
                <a:cubicBezTo>
                  <a:pt x="26413" y="827328"/>
                  <a:pt x="26413" y="828203"/>
                  <a:pt x="27290" y="828203"/>
                </a:cubicBezTo>
                <a:cubicBezTo>
                  <a:pt x="68500" y="883306"/>
                  <a:pt x="123738" y="913919"/>
                  <a:pt x="181608" y="913919"/>
                </a:cubicBezTo>
                <a:lnTo>
                  <a:pt x="588446" y="913919"/>
                </a:lnTo>
                <a:cubicBezTo>
                  <a:pt x="646315" y="913919"/>
                  <a:pt x="701554" y="883306"/>
                  <a:pt x="741887" y="828203"/>
                </a:cubicBezTo>
                <a:cubicBezTo>
                  <a:pt x="743641" y="828203"/>
                  <a:pt x="743641" y="827328"/>
                  <a:pt x="743641" y="826454"/>
                </a:cubicBezTo>
                <a:lnTo>
                  <a:pt x="538468" y="826454"/>
                </a:lnTo>
                <a:lnTo>
                  <a:pt x="231586" y="826454"/>
                </a:lnTo>
                <a:close/>
                <a:moveTo>
                  <a:pt x="745395" y="513330"/>
                </a:moveTo>
                <a:lnTo>
                  <a:pt x="738380" y="564934"/>
                </a:lnTo>
                <a:cubicBezTo>
                  <a:pt x="731366" y="617413"/>
                  <a:pt x="711199" y="667268"/>
                  <a:pt x="682264" y="708376"/>
                </a:cubicBezTo>
                <a:cubicBezTo>
                  <a:pt x="737503" y="697006"/>
                  <a:pt x="843597" y="663769"/>
                  <a:pt x="843597" y="573681"/>
                </a:cubicBezTo>
                <a:cubicBezTo>
                  <a:pt x="843597" y="540444"/>
                  <a:pt x="815539" y="513330"/>
                  <a:pt x="782220" y="513330"/>
                </a:cubicBezTo>
                <a:close/>
                <a:moveTo>
                  <a:pt x="64992" y="455603"/>
                </a:moveTo>
                <a:cubicBezTo>
                  <a:pt x="59731" y="455603"/>
                  <a:pt x="54471" y="458227"/>
                  <a:pt x="50963" y="461726"/>
                </a:cubicBezTo>
                <a:cubicBezTo>
                  <a:pt x="47456" y="466974"/>
                  <a:pt x="45703" y="472222"/>
                  <a:pt x="46579" y="476595"/>
                </a:cubicBezTo>
                <a:lnTo>
                  <a:pt x="57978" y="560561"/>
                </a:lnTo>
                <a:cubicBezTo>
                  <a:pt x="72884" y="665519"/>
                  <a:pt x="139521" y="754733"/>
                  <a:pt x="236847" y="800214"/>
                </a:cubicBezTo>
                <a:lnTo>
                  <a:pt x="533207" y="800214"/>
                </a:lnTo>
                <a:cubicBezTo>
                  <a:pt x="630533" y="754733"/>
                  <a:pt x="696293" y="665519"/>
                  <a:pt x="712076" y="560561"/>
                </a:cubicBezTo>
                <a:lnTo>
                  <a:pt x="723474" y="476595"/>
                </a:lnTo>
                <a:cubicBezTo>
                  <a:pt x="724351" y="472222"/>
                  <a:pt x="722598" y="466974"/>
                  <a:pt x="719090" y="461726"/>
                </a:cubicBezTo>
                <a:cubicBezTo>
                  <a:pt x="715583" y="458227"/>
                  <a:pt x="710322" y="455603"/>
                  <a:pt x="705062" y="455603"/>
                </a:cubicBezTo>
                <a:close/>
                <a:moveTo>
                  <a:pt x="64992" y="428489"/>
                </a:moveTo>
                <a:lnTo>
                  <a:pt x="705062" y="428489"/>
                </a:lnTo>
                <a:cubicBezTo>
                  <a:pt x="718214" y="428489"/>
                  <a:pt x="731366" y="434612"/>
                  <a:pt x="739257" y="444233"/>
                </a:cubicBezTo>
                <a:cubicBezTo>
                  <a:pt x="748025" y="454729"/>
                  <a:pt x="752409" y="467848"/>
                  <a:pt x="749779" y="480968"/>
                </a:cubicBezTo>
                <a:lnTo>
                  <a:pt x="748902" y="485341"/>
                </a:lnTo>
                <a:lnTo>
                  <a:pt x="782220" y="485341"/>
                </a:lnTo>
                <a:cubicBezTo>
                  <a:pt x="830445" y="485341"/>
                  <a:pt x="869901" y="525575"/>
                  <a:pt x="869901" y="573681"/>
                </a:cubicBezTo>
                <a:cubicBezTo>
                  <a:pt x="869901" y="707502"/>
                  <a:pt x="691033" y="735490"/>
                  <a:pt x="656837" y="740738"/>
                </a:cubicBezTo>
                <a:cubicBezTo>
                  <a:pt x="636670" y="763479"/>
                  <a:pt x="613874" y="782721"/>
                  <a:pt x="588446" y="800214"/>
                </a:cubicBezTo>
                <a:lnTo>
                  <a:pt x="746271" y="800214"/>
                </a:lnTo>
                <a:cubicBezTo>
                  <a:pt x="754163" y="800214"/>
                  <a:pt x="762054" y="804588"/>
                  <a:pt x="766438" y="812459"/>
                </a:cubicBezTo>
                <a:cubicBezTo>
                  <a:pt x="771699" y="823830"/>
                  <a:pt x="770822" y="835200"/>
                  <a:pt x="764684" y="843947"/>
                </a:cubicBezTo>
                <a:cubicBezTo>
                  <a:pt x="718214" y="906047"/>
                  <a:pt x="654207" y="941033"/>
                  <a:pt x="588446" y="941033"/>
                </a:cubicBezTo>
                <a:lnTo>
                  <a:pt x="181608" y="941033"/>
                </a:lnTo>
                <a:cubicBezTo>
                  <a:pt x="115847" y="941033"/>
                  <a:pt x="51840" y="906047"/>
                  <a:pt x="5369" y="843947"/>
                </a:cubicBezTo>
                <a:cubicBezTo>
                  <a:pt x="-768" y="835200"/>
                  <a:pt x="-1645" y="823830"/>
                  <a:pt x="2739" y="812459"/>
                </a:cubicBezTo>
                <a:cubicBezTo>
                  <a:pt x="8000" y="804588"/>
                  <a:pt x="15014" y="800214"/>
                  <a:pt x="23782" y="800214"/>
                </a:cubicBezTo>
                <a:lnTo>
                  <a:pt x="181608" y="800214"/>
                </a:lnTo>
                <a:cubicBezTo>
                  <a:pt x="100941" y="747736"/>
                  <a:pt x="45703" y="662020"/>
                  <a:pt x="32550" y="564934"/>
                </a:cubicBezTo>
                <a:lnTo>
                  <a:pt x="20275" y="480968"/>
                </a:lnTo>
                <a:cubicBezTo>
                  <a:pt x="17645" y="467848"/>
                  <a:pt x="21152" y="454729"/>
                  <a:pt x="30797" y="444233"/>
                </a:cubicBezTo>
                <a:cubicBezTo>
                  <a:pt x="38688" y="434612"/>
                  <a:pt x="51840" y="428489"/>
                  <a:pt x="64992" y="428489"/>
                </a:cubicBezTo>
                <a:close/>
                <a:moveTo>
                  <a:pt x="456013" y="43336"/>
                </a:moveTo>
                <a:cubicBezTo>
                  <a:pt x="463734" y="42461"/>
                  <a:pt x="470596" y="46836"/>
                  <a:pt x="471454" y="53836"/>
                </a:cubicBezTo>
                <a:cubicBezTo>
                  <a:pt x="474886" y="69586"/>
                  <a:pt x="480033" y="81836"/>
                  <a:pt x="484322" y="94086"/>
                </a:cubicBezTo>
                <a:cubicBezTo>
                  <a:pt x="494616" y="115961"/>
                  <a:pt x="503194" y="139586"/>
                  <a:pt x="503194" y="185086"/>
                </a:cubicBezTo>
                <a:cubicBezTo>
                  <a:pt x="503194" y="230586"/>
                  <a:pt x="494616" y="254211"/>
                  <a:pt x="484322" y="276086"/>
                </a:cubicBezTo>
                <a:cubicBezTo>
                  <a:pt x="476601" y="296211"/>
                  <a:pt x="468023" y="316336"/>
                  <a:pt x="468023" y="355711"/>
                </a:cubicBezTo>
                <a:cubicBezTo>
                  <a:pt x="468023" y="363586"/>
                  <a:pt x="462018" y="369711"/>
                  <a:pt x="455156" y="369711"/>
                </a:cubicBezTo>
                <a:cubicBezTo>
                  <a:pt x="448293" y="369711"/>
                  <a:pt x="442288" y="363586"/>
                  <a:pt x="442288" y="355711"/>
                </a:cubicBezTo>
                <a:cubicBezTo>
                  <a:pt x="442288" y="311086"/>
                  <a:pt x="451724" y="287461"/>
                  <a:pt x="461160" y="265586"/>
                </a:cubicBezTo>
                <a:cubicBezTo>
                  <a:pt x="468881" y="244586"/>
                  <a:pt x="476601" y="225336"/>
                  <a:pt x="476601" y="185086"/>
                </a:cubicBezTo>
                <a:cubicBezTo>
                  <a:pt x="476601" y="144836"/>
                  <a:pt x="468881" y="125586"/>
                  <a:pt x="461160" y="104586"/>
                </a:cubicBezTo>
                <a:cubicBezTo>
                  <a:pt x="455156" y="90586"/>
                  <a:pt x="449151" y="77461"/>
                  <a:pt x="445719" y="59086"/>
                </a:cubicBezTo>
                <a:cubicBezTo>
                  <a:pt x="444862" y="52086"/>
                  <a:pt x="449151" y="44211"/>
                  <a:pt x="456013" y="43336"/>
                </a:cubicBezTo>
                <a:close/>
                <a:moveTo>
                  <a:pt x="280896" y="43336"/>
                </a:moveTo>
                <a:cubicBezTo>
                  <a:pt x="288088" y="42461"/>
                  <a:pt x="294380" y="46836"/>
                  <a:pt x="296178" y="53836"/>
                </a:cubicBezTo>
                <a:cubicBezTo>
                  <a:pt x="299774" y="69586"/>
                  <a:pt x="305168" y="81836"/>
                  <a:pt x="310561" y="94086"/>
                </a:cubicBezTo>
                <a:cubicBezTo>
                  <a:pt x="319551" y="115961"/>
                  <a:pt x="329439" y="139586"/>
                  <a:pt x="329439" y="185086"/>
                </a:cubicBezTo>
                <a:cubicBezTo>
                  <a:pt x="329439" y="230586"/>
                  <a:pt x="319551" y="254211"/>
                  <a:pt x="310561" y="276086"/>
                </a:cubicBezTo>
                <a:cubicBezTo>
                  <a:pt x="300673" y="296211"/>
                  <a:pt x="293481" y="316336"/>
                  <a:pt x="293481" y="355711"/>
                </a:cubicBezTo>
                <a:cubicBezTo>
                  <a:pt x="293481" y="363586"/>
                  <a:pt x="287189" y="369711"/>
                  <a:pt x="279098" y="369711"/>
                </a:cubicBezTo>
                <a:cubicBezTo>
                  <a:pt x="271008" y="369711"/>
                  <a:pt x="264715" y="363586"/>
                  <a:pt x="264715" y="355711"/>
                </a:cubicBezTo>
                <a:cubicBezTo>
                  <a:pt x="264715" y="311086"/>
                  <a:pt x="275502" y="287461"/>
                  <a:pt x="284492" y="265586"/>
                </a:cubicBezTo>
                <a:cubicBezTo>
                  <a:pt x="294380" y="244586"/>
                  <a:pt x="301572" y="225336"/>
                  <a:pt x="301572" y="185086"/>
                </a:cubicBezTo>
                <a:cubicBezTo>
                  <a:pt x="301572" y="144836"/>
                  <a:pt x="294380" y="125586"/>
                  <a:pt x="284492" y="104586"/>
                </a:cubicBezTo>
                <a:cubicBezTo>
                  <a:pt x="279098" y="90586"/>
                  <a:pt x="273704" y="77461"/>
                  <a:pt x="269210" y="59086"/>
                </a:cubicBezTo>
                <a:cubicBezTo>
                  <a:pt x="268311" y="52086"/>
                  <a:pt x="272806" y="44211"/>
                  <a:pt x="280896" y="43336"/>
                </a:cubicBezTo>
                <a:close/>
                <a:moveTo>
                  <a:pt x="366549" y="0"/>
                </a:moveTo>
                <a:cubicBezTo>
                  <a:pt x="373508" y="0"/>
                  <a:pt x="379597" y="6133"/>
                  <a:pt x="379597" y="12265"/>
                </a:cubicBezTo>
                <a:cubicBezTo>
                  <a:pt x="379597" y="53442"/>
                  <a:pt x="388297" y="73592"/>
                  <a:pt x="396126" y="93742"/>
                </a:cubicBezTo>
                <a:cubicBezTo>
                  <a:pt x="404825" y="115644"/>
                  <a:pt x="414394" y="139299"/>
                  <a:pt x="414394" y="184856"/>
                </a:cubicBezTo>
                <a:cubicBezTo>
                  <a:pt x="414394" y="230412"/>
                  <a:pt x="404825" y="254067"/>
                  <a:pt x="396126" y="275969"/>
                </a:cubicBezTo>
                <a:cubicBezTo>
                  <a:pt x="388297" y="296119"/>
                  <a:pt x="379597" y="316269"/>
                  <a:pt x="379597" y="355694"/>
                </a:cubicBezTo>
                <a:cubicBezTo>
                  <a:pt x="379597" y="363578"/>
                  <a:pt x="373508" y="369711"/>
                  <a:pt x="366549" y="369711"/>
                </a:cubicBezTo>
                <a:cubicBezTo>
                  <a:pt x="359589" y="369711"/>
                  <a:pt x="353500" y="363578"/>
                  <a:pt x="353500" y="355694"/>
                </a:cubicBezTo>
                <a:cubicBezTo>
                  <a:pt x="353500" y="311013"/>
                  <a:pt x="363069" y="287358"/>
                  <a:pt x="372638" y="265456"/>
                </a:cubicBezTo>
                <a:cubicBezTo>
                  <a:pt x="380467" y="244430"/>
                  <a:pt x="388297" y="225156"/>
                  <a:pt x="388297" y="184856"/>
                </a:cubicBezTo>
                <a:cubicBezTo>
                  <a:pt x="388297" y="144555"/>
                  <a:pt x="380467" y="125281"/>
                  <a:pt x="372638" y="104255"/>
                </a:cubicBezTo>
                <a:cubicBezTo>
                  <a:pt x="363069" y="82353"/>
                  <a:pt x="353500" y="58698"/>
                  <a:pt x="353500" y="12265"/>
                </a:cubicBezTo>
                <a:cubicBezTo>
                  <a:pt x="353500" y="6133"/>
                  <a:pt x="359589" y="0"/>
                  <a:pt x="36654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57CB5B3A-751F-4AF0-B2E0-35ED5E29E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8421" y="11534505"/>
            <a:ext cx="1029816" cy="782764"/>
          </a:xfrm>
          <a:custGeom>
            <a:avLst/>
            <a:gdLst>
              <a:gd name="connsiteX0" fmla="*/ 819472 w 1029816"/>
              <a:gd name="connsiteY0" fmla="*/ 453583 h 782764"/>
              <a:gd name="connsiteX1" fmla="*/ 800190 w 1029816"/>
              <a:gd name="connsiteY1" fmla="*/ 460569 h 782764"/>
              <a:gd name="connsiteX2" fmla="*/ 800190 w 1029816"/>
              <a:gd name="connsiteY2" fmla="*/ 726009 h 782764"/>
              <a:gd name="connsiteX3" fmla="*/ 973724 w 1029816"/>
              <a:gd name="connsiteY3" fmla="*/ 726009 h 782764"/>
              <a:gd name="connsiteX4" fmla="*/ 973724 w 1029816"/>
              <a:gd name="connsiteY4" fmla="*/ 460569 h 782764"/>
              <a:gd name="connsiteX5" fmla="*/ 954442 w 1029816"/>
              <a:gd name="connsiteY5" fmla="*/ 453583 h 782764"/>
              <a:gd name="connsiteX6" fmla="*/ 305001 w 1029816"/>
              <a:gd name="connsiteY6" fmla="*/ 425642 h 782764"/>
              <a:gd name="connsiteX7" fmla="*/ 285719 w 1029816"/>
              <a:gd name="connsiteY7" fmla="*/ 448344 h 782764"/>
              <a:gd name="connsiteX8" fmla="*/ 285719 w 1029816"/>
              <a:gd name="connsiteY8" fmla="*/ 726009 h 782764"/>
              <a:gd name="connsiteX9" fmla="*/ 458378 w 1029816"/>
              <a:gd name="connsiteY9" fmla="*/ 726009 h 782764"/>
              <a:gd name="connsiteX10" fmla="*/ 458378 w 1029816"/>
              <a:gd name="connsiteY10" fmla="*/ 448344 h 782764"/>
              <a:gd name="connsiteX11" fmla="*/ 439096 w 1029816"/>
              <a:gd name="connsiteY11" fmla="*/ 425642 h 782764"/>
              <a:gd name="connsiteX12" fmla="*/ 885860 w 1029816"/>
              <a:gd name="connsiteY12" fmla="*/ 304902 h 782764"/>
              <a:gd name="connsiteX13" fmla="*/ 856962 w 1029816"/>
              <a:gd name="connsiteY13" fmla="*/ 333815 h 782764"/>
              <a:gd name="connsiteX14" fmla="*/ 885860 w 1029816"/>
              <a:gd name="connsiteY14" fmla="*/ 361852 h 782764"/>
              <a:gd name="connsiteX15" fmla="*/ 914760 w 1029816"/>
              <a:gd name="connsiteY15" fmla="*/ 333815 h 782764"/>
              <a:gd name="connsiteX16" fmla="*/ 885860 w 1029816"/>
              <a:gd name="connsiteY16" fmla="*/ 304902 h 782764"/>
              <a:gd name="connsiteX17" fmla="*/ 561798 w 1029816"/>
              <a:gd name="connsiteY17" fmla="*/ 283318 h 782764"/>
              <a:gd name="connsiteX18" fmla="*/ 542516 w 1029816"/>
              <a:gd name="connsiteY18" fmla="*/ 300781 h 782764"/>
              <a:gd name="connsiteX19" fmla="*/ 542516 w 1029816"/>
              <a:gd name="connsiteY19" fmla="*/ 726009 h 782764"/>
              <a:gd name="connsiteX20" fmla="*/ 716928 w 1029816"/>
              <a:gd name="connsiteY20" fmla="*/ 726009 h 782764"/>
              <a:gd name="connsiteX21" fmla="*/ 716928 w 1029816"/>
              <a:gd name="connsiteY21" fmla="*/ 300781 h 782764"/>
              <a:gd name="connsiteX22" fmla="*/ 696770 w 1029816"/>
              <a:gd name="connsiteY22" fmla="*/ 283318 h 782764"/>
              <a:gd name="connsiteX23" fmla="*/ 370055 w 1029816"/>
              <a:gd name="connsiteY23" fmla="*/ 254961 h 782764"/>
              <a:gd name="connsiteX24" fmla="*/ 342032 w 1029816"/>
              <a:gd name="connsiteY24" fmla="*/ 283874 h 782764"/>
              <a:gd name="connsiteX25" fmla="*/ 370055 w 1029816"/>
              <a:gd name="connsiteY25" fmla="*/ 312787 h 782764"/>
              <a:gd name="connsiteX26" fmla="*/ 398954 w 1029816"/>
              <a:gd name="connsiteY26" fmla="*/ 283874 h 782764"/>
              <a:gd name="connsiteX27" fmla="*/ 370055 w 1029816"/>
              <a:gd name="connsiteY27" fmla="*/ 254961 h 782764"/>
              <a:gd name="connsiteX28" fmla="*/ 73621 w 1029816"/>
              <a:gd name="connsiteY28" fmla="*/ 223943 h 782764"/>
              <a:gd name="connsiteX29" fmla="*/ 56969 w 1029816"/>
              <a:gd name="connsiteY29" fmla="*/ 243152 h 782764"/>
              <a:gd name="connsiteX30" fmla="*/ 56969 w 1029816"/>
              <a:gd name="connsiteY30" fmla="*/ 726009 h 782764"/>
              <a:gd name="connsiteX31" fmla="*/ 217357 w 1029816"/>
              <a:gd name="connsiteY31" fmla="*/ 726009 h 782764"/>
              <a:gd name="connsiteX32" fmla="*/ 217357 w 1029816"/>
              <a:gd name="connsiteY32" fmla="*/ 243152 h 782764"/>
              <a:gd name="connsiteX33" fmla="*/ 199828 w 1029816"/>
              <a:gd name="connsiteY33" fmla="*/ 223943 h 782764"/>
              <a:gd name="connsiteX34" fmla="*/ 73621 w 1029816"/>
              <a:gd name="connsiteY34" fmla="*/ 196875 h 782764"/>
              <a:gd name="connsiteX35" fmla="*/ 199828 w 1029816"/>
              <a:gd name="connsiteY35" fmla="*/ 196875 h 782764"/>
              <a:gd name="connsiteX36" fmla="*/ 244527 w 1029816"/>
              <a:gd name="connsiteY36" fmla="*/ 243152 h 782764"/>
              <a:gd name="connsiteX37" fmla="*/ 244527 w 1029816"/>
              <a:gd name="connsiteY37" fmla="*/ 726009 h 782764"/>
              <a:gd name="connsiteX38" fmla="*/ 258550 w 1029816"/>
              <a:gd name="connsiteY38" fmla="*/ 726009 h 782764"/>
              <a:gd name="connsiteX39" fmla="*/ 258550 w 1029816"/>
              <a:gd name="connsiteY39" fmla="*/ 448344 h 782764"/>
              <a:gd name="connsiteX40" fmla="*/ 305001 w 1029816"/>
              <a:gd name="connsiteY40" fmla="*/ 398574 h 782764"/>
              <a:gd name="connsiteX41" fmla="*/ 439096 w 1029816"/>
              <a:gd name="connsiteY41" fmla="*/ 398574 h 782764"/>
              <a:gd name="connsiteX42" fmla="*/ 485548 w 1029816"/>
              <a:gd name="connsiteY42" fmla="*/ 448344 h 782764"/>
              <a:gd name="connsiteX43" fmla="*/ 485548 w 1029816"/>
              <a:gd name="connsiteY43" fmla="*/ 726009 h 782764"/>
              <a:gd name="connsiteX44" fmla="*/ 516223 w 1029816"/>
              <a:gd name="connsiteY44" fmla="*/ 726009 h 782764"/>
              <a:gd name="connsiteX45" fmla="*/ 516223 w 1029816"/>
              <a:gd name="connsiteY45" fmla="*/ 300781 h 782764"/>
              <a:gd name="connsiteX46" fmla="*/ 561798 w 1029816"/>
              <a:gd name="connsiteY46" fmla="*/ 256250 h 782764"/>
              <a:gd name="connsiteX47" fmla="*/ 696770 w 1029816"/>
              <a:gd name="connsiteY47" fmla="*/ 256250 h 782764"/>
              <a:gd name="connsiteX48" fmla="*/ 743220 w 1029816"/>
              <a:gd name="connsiteY48" fmla="*/ 300781 h 782764"/>
              <a:gd name="connsiteX49" fmla="*/ 743220 w 1029816"/>
              <a:gd name="connsiteY49" fmla="*/ 726009 h 782764"/>
              <a:gd name="connsiteX50" fmla="*/ 773896 w 1029816"/>
              <a:gd name="connsiteY50" fmla="*/ 726009 h 782764"/>
              <a:gd name="connsiteX51" fmla="*/ 773896 w 1029816"/>
              <a:gd name="connsiteY51" fmla="*/ 460569 h 782764"/>
              <a:gd name="connsiteX52" fmla="*/ 819472 w 1029816"/>
              <a:gd name="connsiteY52" fmla="*/ 427389 h 782764"/>
              <a:gd name="connsiteX53" fmla="*/ 954442 w 1029816"/>
              <a:gd name="connsiteY53" fmla="*/ 427389 h 782764"/>
              <a:gd name="connsiteX54" fmla="*/ 1000018 w 1029816"/>
              <a:gd name="connsiteY54" fmla="*/ 460569 h 782764"/>
              <a:gd name="connsiteX55" fmla="*/ 1000018 w 1029816"/>
              <a:gd name="connsiteY55" fmla="*/ 726009 h 782764"/>
              <a:gd name="connsiteX56" fmla="*/ 1004400 w 1029816"/>
              <a:gd name="connsiteY56" fmla="*/ 726009 h 782764"/>
              <a:gd name="connsiteX57" fmla="*/ 1029816 w 1029816"/>
              <a:gd name="connsiteY57" fmla="*/ 751330 h 782764"/>
              <a:gd name="connsiteX58" fmla="*/ 1029816 w 1029816"/>
              <a:gd name="connsiteY58" fmla="*/ 756569 h 782764"/>
              <a:gd name="connsiteX59" fmla="*/ 1004400 w 1029816"/>
              <a:gd name="connsiteY59" fmla="*/ 782764 h 782764"/>
              <a:gd name="connsiteX60" fmla="*/ 26293 w 1029816"/>
              <a:gd name="connsiteY60" fmla="*/ 782764 h 782764"/>
              <a:gd name="connsiteX61" fmla="*/ 0 w 1029816"/>
              <a:gd name="connsiteY61" fmla="*/ 756569 h 782764"/>
              <a:gd name="connsiteX62" fmla="*/ 0 w 1029816"/>
              <a:gd name="connsiteY62" fmla="*/ 751330 h 782764"/>
              <a:gd name="connsiteX63" fmla="*/ 26293 w 1029816"/>
              <a:gd name="connsiteY63" fmla="*/ 726009 h 782764"/>
              <a:gd name="connsiteX64" fmla="*/ 29799 w 1029816"/>
              <a:gd name="connsiteY64" fmla="*/ 726009 h 782764"/>
              <a:gd name="connsiteX65" fmla="*/ 29799 w 1029816"/>
              <a:gd name="connsiteY65" fmla="*/ 243152 h 782764"/>
              <a:gd name="connsiteX66" fmla="*/ 73621 w 1029816"/>
              <a:gd name="connsiteY66" fmla="*/ 196875 h 782764"/>
              <a:gd name="connsiteX67" fmla="*/ 628396 w 1029816"/>
              <a:gd name="connsiteY67" fmla="*/ 55198 h 782764"/>
              <a:gd name="connsiteX68" fmla="*/ 599496 w 1029816"/>
              <a:gd name="connsiteY68" fmla="*/ 84987 h 782764"/>
              <a:gd name="connsiteX69" fmla="*/ 628396 w 1029816"/>
              <a:gd name="connsiteY69" fmla="*/ 113024 h 782764"/>
              <a:gd name="connsiteX70" fmla="*/ 657294 w 1029816"/>
              <a:gd name="connsiteY70" fmla="*/ 84987 h 782764"/>
              <a:gd name="connsiteX71" fmla="*/ 628396 w 1029816"/>
              <a:gd name="connsiteY71" fmla="*/ 55198 h 782764"/>
              <a:gd name="connsiteX72" fmla="*/ 136235 w 1029816"/>
              <a:gd name="connsiteY72" fmla="*/ 27161 h 782764"/>
              <a:gd name="connsiteX73" fmla="*/ 107336 w 1029816"/>
              <a:gd name="connsiteY73" fmla="*/ 55198 h 782764"/>
              <a:gd name="connsiteX74" fmla="*/ 136235 w 1029816"/>
              <a:gd name="connsiteY74" fmla="*/ 84987 h 782764"/>
              <a:gd name="connsiteX75" fmla="*/ 165134 w 1029816"/>
              <a:gd name="connsiteY75" fmla="*/ 55198 h 782764"/>
              <a:gd name="connsiteX76" fmla="*/ 136235 w 1029816"/>
              <a:gd name="connsiteY76" fmla="*/ 27161 h 782764"/>
              <a:gd name="connsiteX77" fmla="*/ 136235 w 1029816"/>
              <a:gd name="connsiteY77" fmla="*/ 0 h 782764"/>
              <a:gd name="connsiteX78" fmla="*/ 192282 w 1029816"/>
              <a:gd name="connsiteY78" fmla="*/ 55198 h 782764"/>
              <a:gd name="connsiteX79" fmla="*/ 184400 w 1029816"/>
              <a:gd name="connsiteY79" fmla="*/ 84111 h 782764"/>
              <a:gd name="connsiteX80" fmla="*/ 341156 w 1029816"/>
              <a:gd name="connsiteY80" fmla="*/ 236562 h 782764"/>
              <a:gd name="connsiteX81" fmla="*/ 370055 w 1029816"/>
              <a:gd name="connsiteY81" fmla="*/ 228676 h 782764"/>
              <a:gd name="connsiteX82" fmla="*/ 405960 w 1029816"/>
              <a:gd name="connsiteY82" fmla="*/ 240943 h 782764"/>
              <a:gd name="connsiteX83" fmla="*/ 577603 w 1029816"/>
              <a:gd name="connsiteY83" fmla="*/ 106891 h 782764"/>
              <a:gd name="connsiteX84" fmla="*/ 573224 w 1029816"/>
              <a:gd name="connsiteY84" fmla="*/ 84987 h 782764"/>
              <a:gd name="connsiteX85" fmla="*/ 628396 w 1029816"/>
              <a:gd name="connsiteY85" fmla="*/ 28913 h 782764"/>
              <a:gd name="connsiteX86" fmla="*/ 684442 w 1029816"/>
              <a:gd name="connsiteY86" fmla="*/ 84987 h 782764"/>
              <a:gd name="connsiteX87" fmla="*/ 679188 w 1029816"/>
              <a:gd name="connsiteY87" fmla="*/ 107767 h 782764"/>
              <a:gd name="connsiteX88" fmla="*/ 852582 w 1029816"/>
              <a:gd name="connsiteY88" fmla="*/ 289131 h 782764"/>
              <a:gd name="connsiteX89" fmla="*/ 885860 w 1029816"/>
              <a:gd name="connsiteY89" fmla="*/ 277741 h 782764"/>
              <a:gd name="connsiteX90" fmla="*/ 941032 w 1029816"/>
              <a:gd name="connsiteY90" fmla="*/ 333815 h 782764"/>
              <a:gd name="connsiteX91" fmla="*/ 885860 w 1029816"/>
              <a:gd name="connsiteY91" fmla="*/ 389013 h 782764"/>
              <a:gd name="connsiteX92" fmla="*/ 829814 w 1029816"/>
              <a:gd name="connsiteY92" fmla="*/ 333815 h 782764"/>
              <a:gd name="connsiteX93" fmla="*/ 835068 w 1029816"/>
              <a:gd name="connsiteY93" fmla="*/ 310159 h 782764"/>
              <a:gd name="connsiteX94" fmla="*/ 662550 w 1029816"/>
              <a:gd name="connsiteY94" fmla="*/ 128795 h 782764"/>
              <a:gd name="connsiteX95" fmla="*/ 628396 w 1029816"/>
              <a:gd name="connsiteY95" fmla="*/ 140185 h 782764"/>
              <a:gd name="connsiteX96" fmla="*/ 594242 w 1029816"/>
              <a:gd name="connsiteY96" fmla="*/ 127919 h 782764"/>
              <a:gd name="connsiteX97" fmla="*/ 422599 w 1029816"/>
              <a:gd name="connsiteY97" fmla="*/ 261970 h 782764"/>
              <a:gd name="connsiteX98" fmla="*/ 426102 w 1029816"/>
              <a:gd name="connsiteY98" fmla="*/ 283874 h 782764"/>
              <a:gd name="connsiteX99" fmla="*/ 370055 w 1029816"/>
              <a:gd name="connsiteY99" fmla="*/ 339072 h 782764"/>
              <a:gd name="connsiteX100" fmla="*/ 314884 w 1029816"/>
              <a:gd name="connsiteY100" fmla="*/ 283874 h 782764"/>
              <a:gd name="connsiteX101" fmla="*/ 322766 w 1029816"/>
              <a:gd name="connsiteY101" fmla="*/ 255837 h 782764"/>
              <a:gd name="connsiteX102" fmla="*/ 166010 w 1029816"/>
              <a:gd name="connsiteY102" fmla="*/ 103386 h 782764"/>
              <a:gd name="connsiteX103" fmla="*/ 136235 w 1029816"/>
              <a:gd name="connsiteY103" fmla="*/ 111272 h 782764"/>
              <a:gd name="connsiteX104" fmla="*/ 81064 w 1029816"/>
              <a:gd name="connsiteY104" fmla="*/ 55198 h 782764"/>
              <a:gd name="connsiteX105" fmla="*/ 136235 w 1029816"/>
              <a:gd name="connsiteY105" fmla="*/ 0 h 78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029816" h="782764">
                <a:moveTo>
                  <a:pt x="819472" y="453583"/>
                </a:moveTo>
                <a:cubicBezTo>
                  <a:pt x="807200" y="453583"/>
                  <a:pt x="800190" y="458822"/>
                  <a:pt x="800190" y="460569"/>
                </a:cubicBezTo>
                <a:lnTo>
                  <a:pt x="800190" y="726009"/>
                </a:lnTo>
                <a:lnTo>
                  <a:pt x="973724" y="726009"/>
                </a:lnTo>
                <a:lnTo>
                  <a:pt x="973724" y="460569"/>
                </a:lnTo>
                <a:cubicBezTo>
                  <a:pt x="972848" y="458822"/>
                  <a:pt x="965836" y="453583"/>
                  <a:pt x="954442" y="453583"/>
                </a:cubicBezTo>
                <a:close/>
                <a:moveTo>
                  <a:pt x="305001" y="425642"/>
                </a:moveTo>
                <a:cubicBezTo>
                  <a:pt x="293607" y="425642"/>
                  <a:pt x="285719" y="436120"/>
                  <a:pt x="285719" y="448344"/>
                </a:cubicBezTo>
                <a:lnTo>
                  <a:pt x="285719" y="726009"/>
                </a:lnTo>
                <a:lnTo>
                  <a:pt x="458378" y="726009"/>
                </a:lnTo>
                <a:lnTo>
                  <a:pt x="458378" y="448344"/>
                </a:lnTo>
                <a:cubicBezTo>
                  <a:pt x="458378" y="436120"/>
                  <a:pt x="450490" y="425642"/>
                  <a:pt x="439096" y="425642"/>
                </a:cubicBezTo>
                <a:close/>
                <a:moveTo>
                  <a:pt x="885860" y="304902"/>
                </a:moveTo>
                <a:cubicBezTo>
                  <a:pt x="870098" y="304902"/>
                  <a:pt x="856962" y="318044"/>
                  <a:pt x="856962" y="333815"/>
                </a:cubicBezTo>
                <a:cubicBezTo>
                  <a:pt x="856962" y="349586"/>
                  <a:pt x="870098" y="361852"/>
                  <a:pt x="885860" y="361852"/>
                </a:cubicBezTo>
                <a:cubicBezTo>
                  <a:pt x="901624" y="361852"/>
                  <a:pt x="914760" y="349586"/>
                  <a:pt x="914760" y="333815"/>
                </a:cubicBezTo>
                <a:cubicBezTo>
                  <a:pt x="914760" y="318044"/>
                  <a:pt x="901624" y="304902"/>
                  <a:pt x="885860" y="304902"/>
                </a:cubicBezTo>
                <a:close/>
                <a:moveTo>
                  <a:pt x="561798" y="283318"/>
                </a:moveTo>
                <a:cubicBezTo>
                  <a:pt x="552157" y="283318"/>
                  <a:pt x="542516" y="290303"/>
                  <a:pt x="542516" y="300781"/>
                </a:cubicBezTo>
                <a:lnTo>
                  <a:pt x="542516" y="726009"/>
                </a:lnTo>
                <a:lnTo>
                  <a:pt x="716928" y="726009"/>
                </a:lnTo>
                <a:lnTo>
                  <a:pt x="716928" y="300781"/>
                </a:lnTo>
                <a:cubicBezTo>
                  <a:pt x="716928" y="290303"/>
                  <a:pt x="707286" y="283318"/>
                  <a:pt x="696770" y="283318"/>
                </a:cubicBezTo>
                <a:close/>
                <a:moveTo>
                  <a:pt x="370055" y="254961"/>
                </a:moveTo>
                <a:cubicBezTo>
                  <a:pt x="355168" y="254961"/>
                  <a:pt x="342032" y="268103"/>
                  <a:pt x="342032" y="283874"/>
                </a:cubicBezTo>
                <a:cubicBezTo>
                  <a:pt x="342032" y="299645"/>
                  <a:pt x="355168" y="312787"/>
                  <a:pt x="370055" y="312787"/>
                </a:cubicBezTo>
                <a:cubicBezTo>
                  <a:pt x="385818" y="312787"/>
                  <a:pt x="398954" y="299645"/>
                  <a:pt x="398954" y="283874"/>
                </a:cubicBezTo>
                <a:cubicBezTo>
                  <a:pt x="398954" y="268103"/>
                  <a:pt x="385818" y="254961"/>
                  <a:pt x="370055" y="254961"/>
                </a:cubicBezTo>
                <a:close/>
                <a:moveTo>
                  <a:pt x="73621" y="223943"/>
                </a:moveTo>
                <a:cubicBezTo>
                  <a:pt x="63980" y="223943"/>
                  <a:pt x="56969" y="232674"/>
                  <a:pt x="56969" y="243152"/>
                </a:cubicBezTo>
                <a:lnTo>
                  <a:pt x="56969" y="726009"/>
                </a:lnTo>
                <a:lnTo>
                  <a:pt x="217357" y="726009"/>
                </a:lnTo>
                <a:lnTo>
                  <a:pt x="217357" y="243152"/>
                </a:lnTo>
                <a:cubicBezTo>
                  <a:pt x="217357" y="232674"/>
                  <a:pt x="210346" y="223943"/>
                  <a:pt x="199828" y="223943"/>
                </a:cubicBezTo>
                <a:close/>
                <a:moveTo>
                  <a:pt x="73621" y="196875"/>
                </a:moveTo>
                <a:lnTo>
                  <a:pt x="199828" y="196875"/>
                </a:lnTo>
                <a:cubicBezTo>
                  <a:pt x="224369" y="196875"/>
                  <a:pt x="244527" y="217831"/>
                  <a:pt x="244527" y="243152"/>
                </a:cubicBezTo>
                <a:lnTo>
                  <a:pt x="244527" y="726009"/>
                </a:lnTo>
                <a:lnTo>
                  <a:pt x="258550" y="726009"/>
                </a:lnTo>
                <a:lnTo>
                  <a:pt x="258550" y="448344"/>
                </a:lnTo>
                <a:cubicBezTo>
                  <a:pt x="258550" y="421277"/>
                  <a:pt x="279584" y="398574"/>
                  <a:pt x="305001" y="398574"/>
                </a:cubicBezTo>
                <a:lnTo>
                  <a:pt x="439096" y="398574"/>
                </a:lnTo>
                <a:cubicBezTo>
                  <a:pt x="464513" y="398574"/>
                  <a:pt x="485548" y="421277"/>
                  <a:pt x="485548" y="448344"/>
                </a:cubicBezTo>
                <a:lnTo>
                  <a:pt x="485548" y="726009"/>
                </a:lnTo>
                <a:lnTo>
                  <a:pt x="516223" y="726009"/>
                </a:lnTo>
                <a:lnTo>
                  <a:pt x="516223" y="300781"/>
                </a:lnTo>
                <a:cubicBezTo>
                  <a:pt x="516223" y="276332"/>
                  <a:pt x="536381" y="256250"/>
                  <a:pt x="561798" y="256250"/>
                </a:cubicBezTo>
                <a:lnTo>
                  <a:pt x="696770" y="256250"/>
                </a:lnTo>
                <a:cubicBezTo>
                  <a:pt x="723062" y="256250"/>
                  <a:pt x="743220" y="276332"/>
                  <a:pt x="743220" y="300781"/>
                </a:cubicBezTo>
                <a:lnTo>
                  <a:pt x="743220" y="726009"/>
                </a:lnTo>
                <a:lnTo>
                  <a:pt x="773896" y="726009"/>
                </a:lnTo>
                <a:lnTo>
                  <a:pt x="773896" y="460569"/>
                </a:lnTo>
                <a:cubicBezTo>
                  <a:pt x="773896" y="442232"/>
                  <a:pt x="793178" y="427389"/>
                  <a:pt x="819472" y="427389"/>
                </a:cubicBezTo>
                <a:lnTo>
                  <a:pt x="954442" y="427389"/>
                </a:lnTo>
                <a:cubicBezTo>
                  <a:pt x="980736" y="427389"/>
                  <a:pt x="1000018" y="442232"/>
                  <a:pt x="1000018" y="460569"/>
                </a:cubicBezTo>
                <a:lnTo>
                  <a:pt x="1000018" y="726009"/>
                </a:lnTo>
                <a:lnTo>
                  <a:pt x="1004400" y="726009"/>
                </a:lnTo>
                <a:cubicBezTo>
                  <a:pt x="1017546" y="726009"/>
                  <a:pt x="1029816" y="737360"/>
                  <a:pt x="1029816" y="751330"/>
                </a:cubicBezTo>
                <a:lnTo>
                  <a:pt x="1029816" y="756569"/>
                </a:lnTo>
                <a:cubicBezTo>
                  <a:pt x="1029816" y="770540"/>
                  <a:pt x="1017546" y="782764"/>
                  <a:pt x="1004400" y="782764"/>
                </a:cubicBezTo>
                <a:lnTo>
                  <a:pt x="26293" y="782764"/>
                </a:lnTo>
                <a:cubicBezTo>
                  <a:pt x="11394" y="782764"/>
                  <a:pt x="0" y="770540"/>
                  <a:pt x="0" y="756569"/>
                </a:cubicBezTo>
                <a:lnTo>
                  <a:pt x="0" y="751330"/>
                </a:lnTo>
                <a:cubicBezTo>
                  <a:pt x="0" y="737360"/>
                  <a:pt x="11394" y="726009"/>
                  <a:pt x="26293" y="726009"/>
                </a:cubicBezTo>
                <a:lnTo>
                  <a:pt x="29799" y="726009"/>
                </a:lnTo>
                <a:lnTo>
                  <a:pt x="29799" y="243152"/>
                </a:lnTo>
                <a:cubicBezTo>
                  <a:pt x="29799" y="217831"/>
                  <a:pt x="49081" y="196875"/>
                  <a:pt x="73621" y="196875"/>
                </a:cubicBezTo>
                <a:close/>
                <a:moveTo>
                  <a:pt x="628396" y="55198"/>
                </a:moveTo>
                <a:cubicBezTo>
                  <a:pt x="612632" y="55198"/>
                  <a:pt x="599496" y="68340"/>
                  <a:pt x="599496" y="84987"/>
                </a:cubicBezTo>
                <a:cubicBezTo>
                  <a:pt x="599496" y="100758"/>
                  <a:pt x="612632" y="113024"/>
                  <a:pt x="628396" y="113024"/>
                </a:cubicBezTo>
                <a:cubicBezTo>
                  <a:pt x="645034" y="113024"/>
                  <a:pt x="657294" y="100758"/>
                  <a:pt x="657294" y="84987"/>
                </a:cubicBezTo>
                <a:cubicBezTo>
                  <a:pt x="657294" y="68340"/>
                  <a:pt x="645034" y="55198"/>
                  <a:pt x="628396" y="55198"/>
                </a:cubicBezTo>
                <a:close/>
                <a:moveTo>
                  <a:pt x="136235" y="27161"/>
                </a:moveTo>
                <a:cubicBezTo>
                  <a:pt x="120472" y="27161"/>
                  <a:pt x="107336" y="40303"/>
                  <a:pt x="107336" y="55198"/>
                </a:cubicBezTo>
                <a:cubicBezTo>
                  <a:pt x="107336" y="71845"/>
                  <a:pt x="120472" y="84987"/>
                  <a:pt x="136235" y="84987"/>
                </a:cubicBezTo>
                <a:cubicBezTo>
                  <a:pt x="152874" y="84987"/>
                  <a:pt x="165134" y="71845"/>
                  <a:pt x="165134" y="55198"/>
                </a:cubicBezTo>
                <a:cubicBezTo>
                  <a:pt x="165134" y="40303"/>
                  <a:pt x="152874" y="27161"/>
                  <a:pt x="136235" y="27161"/>
                </a:cubicBezTo>
                <a:close/>
                <a:moveTo>
                  <a:pt x="136235" y="0"/>
                </a:moveTo>
                <a:cubicBezTo>
                  <a:pt x="166886" y="0"/>
                  <a:pt x="192282" y="25408"/>
                  <a:pt x="192282" y="55198"/>
                </a:cubicBezTo>
                <a:cubicBezTo>
                  <a:pt x="192282" y="66588"/>
                  <a:pt x="188779" y="75349"/>
                  <a:pt x="184400" y="84111"/>
                </a:cubicBezTo>
                <a:lnTo>
                  <a:pt x="341156" y="236562"/>
                </a:lnTo>
                <a:cubicBezTo>
                  <a:pt x="349913" y="231305"/>
                  <a:pt x="359546" y="228676"/>
                  <a:pt x="370055" y="228676"/>
                </a:cubicBezTo>
                <a:cubicBezTo>
                  <a:pt x="384067" y="228676"/>
                  <a:pt x="396327" y="233057"/>
                  <a:pt x="405960" y="240943"/>
                </a:cubicBezTo>
                <a:lnTo>
                  <a:pt x="577603" y="106891"/>
                </a:lnTo>
                <a:cubicBezTo>
                  <a:pt x="574100" y="99882"/>
                  <a:pt x="573224" y="91996"/>
                  <a:pt x="573224" y="84987"/>
                </a:cubicBezTo>
                <a:cubicBezTo>
                  <a:pt x="573224" y="54322"/>
                  <a:pt x="598621" y="28913"/>
                  <a:pt x="628396" y="28913"/>
                </a:cubicBezTo>
                <a:cubicBezTo>
                  <a:pt x="659046" y="28913"/>
                  <a:pt x="684442" y="54322"/>
                  <a:pt x="684442" y="84987"/>
                </a:cubicBezTo>
                <a:cubicBezTo>
                  <a:pt x="684442" y="92872"/>
                  <a:pt x="681816" y="100758"/>
                  <a:pt x="679188" y="107767"/>
                </a:cubicBezTo>
                <a:lnTo>
                  <a:pt x="852582" y="289131"/>
                </a:lnTo>
                <a:cubicBezTo>
                  <a:pt x="862216" y="282122"/>
                  <a:pt x="873600" y="277741"/>
                  <a:pt x="885860" y="277741"/>
                </a:cubicBezTo>
                <a:cubicBezTo>
                  <a:pt x="916510" y="277741"/>
                  <a:pt x="941032" y="303150"/>
                  <a:pt x="941032" y="333815"/>
                </a:cubicBezTo>
                <a:cubicBezTo>
                  <a:pt x="941032" y="364480"/>
                  <a:pt x="916510" y="389013"/>
                  <a:pt x="885860" y="389013"/>
                </a:cubicBezTo>
                <a:cubicBezTo>
                  <a:pt x="855210" y="389013"/>
                  <a:pt x="829814" y="364480"/>
                  <a:pt x="829814" y="333815"/>
                </a:cubicBezTo>
                <a:cubicBezTo>
                  <a:pt x="829814" y="325930"/>
                  <a:pt x="832440" y="317168"/>
                  <a:pt x="835068" y="310159"/>
                </a:cubicBezTo>
                <a:lnTo>
                  <a:pt x="662550" y="128795"/>
                </a:lnTo>
                <a:cubicBezTo>
                  <a:pt x="652040" y="135804"/>
                  <a:pt x="640656" y="140185"/>
                  <a:pt x="628396" y="140185"/>
                </a:cubicBezTo>
                <a:cubicBezTo>
                  <a:pt x="615260" y="140185"/>
                  <a:pt x="603876" y="135804"/>
                  <a:pt x="594242" y="127919"/>
                </a:cubicBezTo>
                <a:lnTo>
                  <a:pt x="422599" y="261970"/>
                </a:lnTo>
                <a:cubicBezTo>
                  <a:pt x="424350" y="268980"/>
                  <a:pt x="426102" y="275989"/>
                  <a:pt x="426102" y="283874"/>
                </a:cubicBezTo>
                <a:cubicBezTo>
                  <a:pt x="426102" y="314540"/>
                  <a:pt x="401581" y="339072"/>
                  <a:pt x="370055" y="339072"/>
                </a:cubicBezTo>
                <a:cubicBezTo>
                  <a:pt x="339404" y="339072"/>
                  <a:pt x="314884" y="314540"/>
                  <a:pt x="314884" y="283874"/>
                </a:cubicBezTo>
                <a:cubicBezTo>
                  <a:pt x="314884" y="273360"/>
                  <a:pt x="317511" y="264599"/>
                  <a:pt x="322766" y="255837"/>
                </a:cubicBezTo>
                <a:lnTo>
                  <a:pt x="166010" y="103386"/>
                </a:lnTo>
                <a:cubicBezTo>
                  <a:pt x="156377" y="107767"/>
                  <a:pt x="146744" y="111272"/>
                  <a:pt x="136235" y="111272"/>
                </a:cubicBezTo>
                <a:cubicBezTo>
                  <a:pt x="105584" y="111272"/>
                  <a:pt x="81064" y="86739"/>
                  <a:pt x="81064" y="55198"/>
                </a:cubicBezTo>
                <a:cubicBezTo>
                  <a:pt x="81064" y="25408"/>
                  <a:pt x="105584" y="0"/>
                  <a:pt x="1362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A988CB7D-39AA-4142-B8FD-569CE20A3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1967" y="3898879"/>
            <a:ext cx="971914" cy="856103"/>
          </a:xfrm>
          <a:custGeom>
            <a:avLst/>
            <a:gdLst>
              <a:gd name="connsiteX0" fmla="*/ 197902 w 971914"/>
              <a:gd name="connsiteY0" fmla="*/ 772055 h 856103"/>
              <a:gd name="connsiteX1" fmla="*/ 211414 w 971914"/>
              <a:gd name="connsiteY1" fmla="*/ 782809 h 856103"/>
              <a:gd name="connsiteX2" fmla="*/ 197902 w 971914"/>
              <a:gd name="connsiteY2" fmla="*/ 794390 h 856103"/>
              <a:gd name="connsiteX3" fmla="*/ 185292 w 971914"/>
              <a:gd name="connsiteY3" fmla="*/ 782809 h 856103"/>
              <a:gd name="connsiteX4" fmla="*/ 197902 w 971914"/>
              <a:gd name="connsiteY4" fmla="*/ 772055 h 856103"/>
              <a:gd name="connsiteX5" fmla="*/ 197902 w 971914"/>
              <a:gd name="connsiteY5" fmla="*/ 729593 h 856103"/>
              <a:gd name="connsiteX6" fmla="*/ 211414 w 971914"/>
              <a:gd name="connsiteY6" fmla="*/ 742638 h 856103"/>
              <a:gd name="connsiteX7" fmla="*/ 197902 w 971914"/>
              <a:gd name="connsiteY7" fmla="*/ 755682 h 856103"/>
              <a:gd name="connsiteX8" fmla="*/ 185292 w 971914"/>
              <a:gd name="connsiteY8" fmla="*/ 742638 h 856103"/>
              <a:gd name="connsiteX9" fmla="*/ 197902 w 971914"/>
              <a:gd name="connsiteY9" fmla="*/ 729593 h 856103"/>
              <a:gd name="connsiteX10" fmla="*/ 293936 w 971914"/>
              <a:gd name="connsiteY10" fmla="*/ 641002 h 856103"/>
              <a:gd name="connsiteX11" fmla="*/ 266816 w 971914"/>
              <a:gd name="connsiteY11" fmla="*/ 666463 h 856103"/>
              <a:gd name="connsiteX12" fmla="*/ 255444 w 971914"/>
              <a:gd name="connsiteY12" fmla="*/ 673487 h 856103"/>
              <a:gd name="connsiteX13" fmla="*/ 255444 w 971914"/>
              <a:gd name="connsiteY13" fmla="*/ 828886 h 856103"/>
              <a:gd name="connsiteX14" fmla="*/ 448778 w 971914"/>
              <a:gd name="connsiteY14" fmla="*/ 828886 h 856103"/>
              <a:gd name="connsiteX15" fmla="*/ 458400 w 971914"/>
              <a:gd name="connsiteY15" fmla="*/ 820107 h 856103"/>
              <a:gd name="connsiteX16" fmla="*/ 458400 w 971914"/>
              <a:gd name="connsiteY16" fmla="*/ 751626 h 856103"/>
              <a:gd name="connsiteX17" fmla="*/ 348174 w 971914"/>
              <a:gd name="connsiteY17" fmla="*/ 641002 h 856103"/>
              <a:gd name="connsiteX18" fmla="*/ 136470 w 971914"/>
              <a:gd name="connsiteY18" fmla="*/ 641002 h 856103"/>
              <a:gd name="connsiteX19" fmla="*/ 26244 w 971914"/>
              <a:gd name="connsiteY19" fmla="*/ 751626 h 856103"/>
              <a:gd name="connsiteX20" fmla="*/ 26244 w 971914"/>
              <a:gd name="connsiteY20" fmla="*/ 820107 h 856103"/>
              <a:gd name="connsiteX21" fmla="*/ 35866 w 971914"/>
              <a:gd name="connsiteY21" fmla="*/ 828886 h 856103"/>
              <a:gd name="connsiteX22" fmla="*/ 229200 w 971914"/>
              <a:gd name="connsiteY22" fmla="*/ 828886 h 856103"/>
              <a:gd name="connsiteX23" fmla="*/ 229200 w 971914"/>
              <a:gd name="connsiteY23" fmla="*/ 672609 h 856103"/>
              <a:gd name="connsiteX24" fmla="*/ 218702 w 971914"/>
              <a:gd name="connsiteY24" fmla="*/ 666463 h 856103"/>
              <a:gd name="connsiteX25" fmla="*/ 191582 w 971914"/>
              <a:gd name="connsiteY25" fmla="*/ 641002 h 856103"/>
              <a:gd name="connsiteX26" fmla="*/ 136470 w 971914"/>
              <a:gd name="connsiteY26" fmla="*/ 613785 h 856103"/>
              <a:gd name="connsiteX27" fmla="*/ 163588 w 971914"/>
              <a:gd name="connsiteY27" fmla="*/ 613785 h 856103"/>
              <a:gd name="connsiteX28" fmla="*/ 321930 w 971914"/>
              <a:gd name="connsiteY28" fmla="*/ 613785 h 856103"/>
              <a:gd name="connsiteX29" fmla="*/ 348174 w 971914"/>
              <a:gd name="connsiteY29" fmla="*/ 613785 h 856103"/>
              <a:gd name="connsiteX30" fmla="*/ 485520 w 971914"/>
              <a:gd name="connsiteY30" fmla="*/ 751626 h 856103"/>
              <a:gd name="connsiteX31" fmla="*/ 485520 w 971914"/>
              <a:gd name="connsiteY31" fmla="*/ 820107 h 856103"/>
              <a:gd name="connsiteX32" fmla="*/ 448778 w 971914"/>
              <a:gd name="connsiteY32" fmla="*/ 856103 h 856103"/>
              <a:gd name="connsiteX33" fmla="*/ 35866 w 971914"/>
              <a:gd name="connsiteY33" fmla="*/ 856103 h 856103"/>
              <a:gd name="connsiteX34" fmla="*/ 0 w 971914"/>
              <a:gd name="connsiteY34" fmla="*/ 820107 h 856103"/>
              <a:gd name="connsiteX35" fmla="*/ 0 w 971914"/>
              <a:gd name="connsiteY35" fmla="*/ 751626 h 856103"/>
              <a:gd name="connsiteX36" fmla="*/ 136470 w 971914"/>
              <a:gd name="connsiteY36" fmla="*/ 613785 h 856103"/>
              <a:gd name="connsiteX37" fmla="*/ 244072 w 971914"/>
              <a:gd name="connsiteY37" fmla="*/ 396026 h 856103"/>
              <a:gd name="connsiteX38" fmla="*/ 166120 w 971914"/>
              <a:gd name="connsiteY38" fmla="*/ 474881 h 856103"/>
              <a:gd name="connsiteX39" fmla="*/ 244072 w 971914"/>
              <a:gd name="connsiteY39" fmla="*/ 552860 h 856103"/>
              <a:gd name="connsiteX40" fmla="*/ 322900 w 971914"/>
              <a:gd name="connsiteY40" fmla="*/ 474881 h 856103"/>
              <a:gd name="connsiteX41" fmla="*/ 244072 w 971914"/>
              <a:gd name="connsiteY41" fmla="*/ 396026 h 856103"/>
              <a:gd name="connsiteX42" fmla="*/ 615424 w 971914"/>
              <a:gd name="connsiteY42" fmla="*/ 366727 h 856103"/>
              <a:gd name="connsiteX43" fmla="*/ 700048 w 971914"/>
              <a:gd name="connsiteY43" fmla="*/ 366727 h 856103"/>
              <a:gd name="connsiteX44" fmla="*/ 713270 w 971914"/>
              <a:gd name="connsiteY44" fmla="*/ 380238 h 856103"/>
              <a:gd name="connsiteX45" fmla="*/ 700048 w 971914"/>
              <a:gd name="connsiteY45" fmla="*/ 392904 h 856103"/>
              <a:gd name="connsiteX46" fmla="*/ 615424 w 971914"/>
              <a:gd name="connsiteY46" fmla="*/ 392904 h 856103"/>
              <a:gd name="connsiteX47" fmla="*/ 602202 w 971914"/>
              <a:gd name="connsiteY47" fmla="*/ 380238 h 856103"/>
              <a:gd name="connsiteX48" fmla="*/ 615424 w 971914"/>
              <a:gd name="connsiteY48" fmla="*/ 366727 h 856103"/>
              <a:gd name="connsiteX49" fmla="*/ 615392 w 971914"/>
              <a:gd name="connsiteY49" fmla="*/ 312683 h 856103"/>
              <a:gd name="connsiteX50" fmla="*/ 816770 w 971914"/>
              <a:gd name="connsiteY50" fmla="*/ 312683 h 856103"/>
              <a:gd name="connsiteX51" fmla="*/ 829080 w 971914"/>
              <a:gd name="connsiteY51" fmla="*/ 326194 h 856103"/>
              <a:gd name="connsiteX52" fmla="*/ 816770 w 971914"/>
              <a:gd name="connsiteY52" fmla="*/ 338860 h 856103"/>
              <a:gd name="connsiteX53" fmla="*/ 615392 w 971914"/>
              <a:gd name="connsiteY53" fmla="*/ 338860 h 856103"/>
              <a:gd name="connsiteX54" fmla="*/ 602202 w 971914"/>
              <a:gd name="connsiteY54" fmla="*/ 326194 h 856103"/>
              <a:gd name="connsiteX55" fmla="*/ 615392 w 971914"/>
              <a:gd name="connsiteY55" fmla="*/ 312683 h 856103"/>
              <a:gd name="connsiteX56" fmla="*/ 516326 w 971914"/>
              <a:gd name="connsiteY56" fmla="*/ 270219 h 856103"/>
              <a:gd name="connsiteX57" fmla="*/ 552242 w 971914"/>
              <a:gd name="connsiteY57" fmla="*/ 270219 h 856103"/>
              <a:gd name="connsiteX58" fmla="*/ 561878 w 971914"/>
              <a:gd name="connsiteY58" fmla="*/ 279012 h 856103"/>
              <a:gd name="connsiteX59" fmla="*/ 561878 w 971914"/>
              <a:gd name="connsiteY59" fmla="*/ 400355 h 856103"/>
              <a:gd name="connsiteX60" fmla="*/ 568886 w 971914"/>
              <a:gd name="connsiteY60" fmla="*/ 400355 h 856103"/>
              <a:gd name="connsiteX61" fmla="*/ 582026 w 971914"/>
              <a:gd name="connsiteY61" fmla="*/ 413544 h 856103"/>
              <a:gd name="connsiteX62" fmla="*/ 568886 w 971914"/>
              <a:gd name="connsiteY62" fmla="*/ 427613 h 856103"/>
              <a:gd name="connsiteX63" fmla="*/ 368284 w 971914"/>
              <a:gd name="connsiteY63" fmla="*/ 427613 h 856103"/>
              <a:gd name="connsiteX64" fmla="*/ 355144 w 971914"/>
              <a:gd name="connsiteY64" fmla="*/ 413544 h 856103"/>
              <a:gd name="connsiteX65" fmla="*/ 368284 w 971914"/>
              <a:gd name="connsiteY65" fmla="*/ 400355 h 856103"/>
              <a:gd name="connsiteX66" fmla="*/ 375292 w 971914"/>
              <a:gd name="connsiteY66" fmla="*/ 400355 h 856103"/>
              <a:gd name="connsiteX67" fmla="*/ 375292 w 971914"/>
              <a:gd name="connsiteY67" fmla="*/ 365183 h 856103"/>
              <a:gd name="connsiteX68" fmla="*/ 384928 w 971914"/>
              <a:gd name="connsiteY68" fmla="*/ 356390 h 856103"/>
              <a:gd name="connsiteX69" fmla="*/ 420844 w 971914"/>
              <a:gd name="connsiteY69" fmla="*/ 356390 h 856103"/>
              <a:gd name="connsiteX70" fmla="*/ 429604 w 971914"/>
              <a:gd name="connsiteY70" fmla="*/ 365183 h 856103"/>
              <a:gd name="connsiteX71" fmla="*/ 429604 w 971914"/>
              <a:gd name="connsiteY71" fmla="*/ 400355 h 856103"/>
              <a:gd name="connsiteX72" fmla="*/ 441868 w 971914"/>
              <a:gd name="connsiteY72" fmla="*/ 400355 h 856103"/>
              <a:gd name="connsiteX73" fmla="*/ 441868 w 971914"/>
              <a:gd name="connsiteY73" fmla="*/ 336166 h 856103"/>
              <a:gd name="connsiteX74" fmla="*/ 450628 w 971914"/>
              <a:gd name="connsiteY74" fmla="*/ 327373 h 856103"/>
              <a:gd name="connsiteX75" fmla="*/ 486542 w 971914"/>
              <a:gd name="connsiteY75" fmla="*/ 327373 h 856103"/>
              <a:gd name="connsiteX76" fmla="*/ 495302 w 971914"/>
              <a:gd name="connsiteY76" fmla="*/ 336166 h 856103"/>
              <a:gd name="connsiteX77" fmla="*/ 495302 w 971914"/>
              <a:gd name="connsiteY77" fmla="*/ 400355 h 856103"/>
              <a:gd name="connsiteX78" fmla="*/ 508442 w 971914"/>
              <a:gd name="connsiteY78" fmla="*/ 400355 h 856103"/>
              <a:gd name="connsiteX79" fmla="*/ 508442 w 971914"/>
              <a:gd name="connsiteY79" fmla="*/ 279012 h 856103"/>
              <a:gd name="connsiteX80" fmla="*/ 516326 w 971914"/>
              <a:gd name="connsiteY80" fmla="*/ 270219 h 856103"/>
              <a:gd name="connsiteX81" fmla="*/ 612280 w 971914"/>
              <a:gd name="connsiteY81" fmla="*/ 254778 h 856103"/>
              <a:gd name="connsiteX82" fmla="*/ 754258 w 971914"/>
              <a:gd name="connsiteY82" fmla="*/ 254778 h 856103"/>
              <a:gd name="connsiteX83" fmla="*/ 767324 w 971914"/>
              <a:gd name="connsiteY83" fmla="*/ 267854 h 856103"/>
              <a:gd name="connsiteX84" fmla="*/ 754258 w 971914"/>
              <a:gd name="connsiteY84" fmla="*/ 280929 h 856103"/>
              <a:gd name="connsiteX85" fmla="*/ 612280 w 971914"/>
              <a:gd name="connsiteY85" fmla="*/ 280929 h 856103"/>
              <a:gd name="connsiteX86" fmla="*/ 598344 w 971914"/>
              <a:gd name="connsiteY86" fmla="*/ 267854 h 856103"/>
              <a:gd name="connsiteX87" fmla="*/ 612280 w 971914"/>
              <a:gd name="connsiteY87" fmla="*/ 254778 h 856103"/>
              <a:gd name="connsiteX88" fmla="*/ 615392 w 971914"/>
              <a:gd name="connsiteY88" fmla="*/ 196875 h 856103"/>
              <a:gd name="connsiteX89" fmla="*/ 816770 w 971914"/>
              <a:gd name="connsiteY89" fmla="*/ 196875 h 856103"/>
              <a:gd name="connsiteX90" fmla="*/ 829080 w 971914"/>
              <a:gd name="connsiteY90" fmla="*/ 210386 h 856103"/>
              <a:gd name="connsiteX91" fmla="*/ 816770 w 971914"/>
              <a:gd name="connsiteY91" fmla="*/ 223052 h 856103"/>
              <a:gd name="connsiteX92" fmla="*/ 615392 w 971914"/>
              <a:gd name="connsiteY92" fmla="*/ 223052 h 856103"/>
              <a:gd name="connsiteX93" fmla="*/ 602202 w 971914"/>
              <a:gd name="connsiteY93" fmla="*/ 210386 h 856103"/>
              <a:gd name="connsiteX94" fmla="*/ 615392 w 971914"/>
              <a:gd name="connsiteY94" fmla="*/ 196875 h 856103"/>
              <a:gd name="connsiteX95" fmla="*/ 521808 w 971914"/>
              <a:gd name="connsiteY95" fmla="*/ 185293 h 856103"/>
              <a:gd name="connsiteX96" fmla="*/ 533340 w 971914"/>
              <a:gd name="connsiteY96" fmla="*/ 193189 h 856103"/>
              <a:gd name="connsiteX97" fmla="*/ 538662 w 971914"/>
              <a:gd name="connsiteY97" fmla="*/ 220387 h 856103"/>
              <a:gd name="connsiteX98" fmla="*/ 531566 w 971914"/>
              <a:gd name="connsiteY98" fmla="*/ 231792 h 856103"/>
              <a:gd name="connsiteX99" fmla="*/ 529792 w 971914"/>
              <a:gd name="connsiteY99" fmla="*/ 231792 h 856103"/>
              <a:gd name="connsiteX100" fmla="*/ 520920 w 971914"/>
              <a:gd name="connsiteY100" fmla="*/ 224774 h 856103"/>
              <a:gd name="connsiteX101" fmla="*/ 519146 w 971914"/>
              <a:gd name="connsiteY101" fmla="*/ 216878 h 856103"/>
              <a:gd name="connsiteX102" fmla="*/ 411802 w 971914"/>
              <a:gd name="connsiteY102" fmla="*/ 317772 h 856103"/>
              <a:gd name="connsiteX103" fmla="*/ 408254 w 971914"/>
              <a:gd name="connsiteY103" fmla="*/ 319527 h 856103"/>
              <a:gd name="connsiteX104" fmla="*/ 400270 w 971914"/>
              <a:gd name="connsiteY104" fmla="*/ 313385 h 856103"/>
              <a:gd name="connsiteX105" fmla="*/ 404706 w 971914"/>
              <a:gd name="connsiteY105" fmla="*/ 301980 h 856103"/>
              <a:gd name="connsiteX106" fmla="*/ 504064 w 971914"/>
              <a:gd name="connsiteY106" fmla="*/ 208104 h 856103"/>
              <a:gd name="connsiteX107" fmla="*/ 497854 w 971914"/>
              <a:gd name="connsiteY107" fmla="*/ 208104 h 856103"/>
              <a:gd name="connsiteX108" fmla="*/ 486322 w 971914"/>
              <a:gd name="connsiteY108" fmla="*/ 201963 h 856103"/>
              <a:gd name="connsiteX109" fmla="*/ 493418 w 971914"/>
              <a:gd name="connsiteY109" fmla="*/ 191435 h 856103"/>
              <a:gd name="connsiteX110" fmla="*/ 258086 w 971914"/>
              <a:gd name="connsiteY110" fmla="*/ 113025 h 856103"/>
              <a:gd name="connsiteX111" fmla="*/ 258086 w 971914"/>
              <a:gd name="connsiteY111" fmla="*/ 369742 h 856103"/>
              <a:gd name="connsiteX112" fmla="*/ 349176 w 971914"/>
              <a:gd name="connsiteY112" fmla="*/ 474881 h 856103"/>
              <a:gd name="connsiteX113" fmla="*/ 342168 w 971914"/>
              <a:gd name="connsiteY113" fmla="*/ 515185 h 856103"/>
              <a:gd name="connsiteX114" fmla="*/ 855424 w 971914"/>
              <a:gd name="connsiteY114" fmla="*/ 515185 h 856103"/>
              <a:gd name="connsiteX115" fmla="*/ 889582 w 971914"/>
              <a:gd name="connsiteY115" fmla="*/ 481014 h 856103"/>
              <a:gd name="connsiteX116" fmla="*/ 889582 w 971914"/>
              <a:gd name="connsiteY116" fmla="*/ 113025 h 856103"/>
              <a:gd name="connsiteX117" fmla="*/ 230934 w 971914"/>
              <a:gd name="connsiteY117" fmla="*/ 26285 h 856103"/>
              <a:gd name="connsiteX118" fmla="*/ 202032 w 971914"/>
              <a:gd name="connsiteY118" fmla="*/ 56951 h 856103"/>
              <a:gd name="connsiteX119" fmla="*/ 230934 w 971914"/>
              <a:gd name="connsiteY119" fmla="*/ 84988 h 856103"/>
              <a:gd name="connsiteX120" fmla="*/ 916734 w 971914"/>
              <a:gd name="connsiteY120" fmla="*/ 84988 h 856103"/>
              <a:gd name="connsiteX121" fmla="*/ 945638 w 971914"/>
              <a:gd name="connsiteY121" fmla="*/ 56951 h 856103"/>
              <a:gd name="connsiteX122" fmla="*/ 916734 w 971914"/>
              <a:gd name="connsiteY122" fmla="*/ 26285 h 856103"/>
              <a:gd name="connsiteX123" fmla="*/ 230934 w 971914"/>
              <a:gd name="connsiteY123" fmla="*/ 0 h 856103"/>
              <a:gd name="connsiteX124" fmla="*/ 916734 w 971914"/>
              <a:gd name="connsiteY124" fmla="*/ 0 h 856103"/>
              <a:gd name="connsiteX125" fmla="*/ 971914 w 971914"/>
              <a:gd name="connsiteY125" fmla="*/ 56951 h 856103"/>
              <a:gd name="connsiteX126" fmla="*/ 916734 w 971914"/>
              <a:gd name="connsiteY126" fmla="*/ 113025 h 856103"/>
              <a:gd name="connsiteX127" fmla="*/ 916734 w 971914"/>
              <a:gd name="connsiteY127" fmla="*/ 481014 h 856103"/>
              <a:gd name="connsiteX128" fmla="*/ 855424 w 971914"/>
              <a:gd name="connsiteY128" fmla="*/ 541470 h 856103"/>
              <a:gd name="connsiteX129" fmla="*/ 588286 w 971914"/>
              <a:gd name="connsiteY129" fmla="*/ 541470 h 856103"/>
              <a:gd name="connsiteX130" fmla="*/ 588286 w 971914"/>
              <a:gd name="connsiteY130" fmla="*/ 604554 h 856103"/>
              <a:gd name="connsiteX131" fmla="*/ 601424 w 971914"/>
              <a:gd name="connsiteY131" fmla="*/ 628210 h 856103"/>
              <a:gd name="connsiteX132" fmla="*/ 574272 w 971914"/>
              <a:gd name="connsiteY132" fmla="*/ 655371 h 856103"/>
              <a:gd name="connsiteX133" fmla="*/ 547120 w 971914"/>
              <a:gd name="connsiteY133" fmla="*/ 628210 h 856103"/>
              <a:gd name="connsiteX134" fmla="*/ 561134 w 971914"/>
              <a:gd name="connsiteY134" fmla="*/ 604554 h 856103"/>
              <a:gd name="connsiteX135" fmla="*/ 561134 w 971914"/>
              <a:gd name="connsiteY135" fmla="*/ 541470 h 856103"/>
              <a:gd name="connsiteX136" fmla="*/ 325528 w 971914"/>
              <a:gd name="connsiteY136" fmla="*/ 541470 h 856103"/>
              <a:gd name="connsiteX137" fmla="*/ 244072 w 971914"/>
              <a:gd name="connsiteY137" fmla="*/ 580021 h 856103"/>
              <a:gd name="connsiteX138" fmla="*/ 138968 w 971914"/>
              <a:gd name="connsiteY138" fmla="*/ 474881 h 856103"/>
              <a:gd name="connsiteX139" fmla="*/ 230934 w 971914"/>
              <a:gd name="connsiteY139" fmla="*/ 369742 h 856103"/>
              <a:gd name="connsiteX140" fmla="*/ 230934 w 971914"/>
              <a:gd name="connsiteY140" fmla="*/ 113025 h 856103"/>
              <a:gd name="connsiteX141" fmla="*/ 174880 w 971914"/>
              <a:gd name="connsiteY141" fmla="*/ 56951 h 856103"/>
              <a:gd name="connsiteX142" fmla="*/ 230934 w 971914"/>
              <a:gd name="connsiteY142" fmla="*/ 0 h 8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971914" h="856103">
                <a:moveTo>
                  <a:pt x="197902" y="772055"/>
                </a:moveTo>
                <a:cubicBezTo>
                  <a:pt x="205108" y="772055"/>
                  <a:pt x="211414" y="777019"/>
                  <a:pt x="211414" y="782809"/>
                </a:cubicBezTo>
                <a:cubicBezTo>
                  <a:pt x="211414" y="789427"/>
                  <a:pt x="205108" y="794390"/>
                  <a:pt x="197902" y="794390"/>
                </a:cubicBezTo>
                <a:cubicBezTo>
                  <a:pt x="191598" y="794390"/>
                  <a:pt x="185292" y="789427"/>
                  <a:pt x="185292" y="782809"/>
                </a:cubicBezTo>
                <a:cubicBezTo>
                  <a:pt x="185292" y="777019"/>
                  <a:pt x="191598" y="772055"/>
                  <a:pt x="197902" y="772055"/>
                </a:cubicBezTo>
                <a:close/>
                <a:moveTo>
                  <a:pt x="197902" y="729593"/>
                </a:moveTo>
                <a:cubicBezTo>
                  <a:pt x="205108" y="729593"/>
                  <a:pt x="211414" y="735184"/>
                  <a:pt x="211414" y="742638"/>
                </a:cubicBezTo>
                <a:cubicBezTo>
                  <a:pt x="211414" y="750092"/>
                  <a:pt x="205108" y="755682"/>
                  <a:pt x="197902" y="755682"/>
                </a:cubicBezTo>
                <a:cubicBezTo>
                  <a:pt x="191598" y="755682"/>
                  <a:pt x="185292" y="750092"/>
                  <a:pt x="185292" y="742638"/>
                </a:cubicBezTo>
                <a:cubicBezTo>
                  <a:pt x="185292" y="735184"/>
                  <a:pt x="191598" y="729593"/>
                  <a:pt x="197902" y="729593"/>
                </a:cubicBezTo>
                <a:close/>
                <a:moveTo>
                  <a:pt x="293936" y="641002"/>
                </a:moveTo>
                <a:lnTo>
                  <a:pt x="266816" y="666463"/>
                </a:lnTo>
                <a:cubicBezTo>
                  <a:pt x="263318" y="669975"/>
                  <a:pt x="258944" y="672609"/>
                  <a:pt x="255444" y="673487"/>
                </a:cubicBezTo>
                <a:lnTo>
                  <a:pt x="255444" y="828886"/>
                </a:lnTo>
                <a:lnTo>
                  <a:pt x="448778" y="828886"/>
                </a:lnTo>
                <a:cubicBezTo>
                  <a:pt x="454900" y="828886"/>
                  <a:pt x="458400" y="825375"/>
                  <a:pt x="458400" y="820107"/>
                </a:cubicBezTo>
                <a:lnTo>
                  <a:pt x="458400" y="751626"/>
                </a:lnTo>
                <a:cubicBezTo>
                  <a:pt x="458400" y="691046"/>
                  <a:pt x="409410" y="641002"/>
                  <a:pt x="348174" y="641002"/>
                </a:cubicBezTo>
                <a:close/>
                <a:moveTo>
                  <a:pt x="136470" y="641002"/>
                </a:moveTo>
                <a:cubicBezTo>
                  <a:pt x="75232" y="641002"/>
                  <a:pt x="26244" y="691046"/>
                  <a:pt x="26244" y="751626"/>
                </a:cubicBezTo>
                <a:lnTo>
                  <a:pt x="26244" y="820107"/>
                </a:lnTo>
                <a:cubicBezTo>
                  <a:pt x="26244" y="825375"/>
                  <a:pt x="30618" y="828886"/>
                  <a:pt x="35866" y="828886"/>
                </a:cubicBezTo>
                <a:lnTo>
                  <a:pt x="229200" y="828886"/>
                </a:lnTo>
                <a:lnTo>
                  <a:pt x="229200" y="672609"/>
                </a:lnTo>
                <a:cubicBezTo>
                  <a:pt x="224826" y="671731"/>
                  <a:pt x="222202" y="669097"/>
                  <a:pt x="218702" y="666463"/>
                </a:cubicBezTo>
                <a:lnTo>
                  <a:pt x="191582" y="641002"/>
                </a:lnTo>
                <a:close/>
                <a:moveTo>
                  <a:pt x="136470" y="613785"/>
                </a:moveTo>
                <a:lnTo>
                  <a:pt x="163588" y="613785"/>
                </a:lnTo>
                <a:lnTo>
                  <a:pt x="321930" y="613785"/>
                </a:lnTo>
                <a:lnTo>
                  <a:pt x="348174" y="613785"/>
                </a:lnTo>
                <a:cubicBezTo>
                  <a:pt x="424282" y="613785"/>
                  <a:pt x="485520" y="676121"/>
                  <a:pt x="485520" y="751626"/>
                </a:cubicBezTo>
                <a:lnTo>
                  <a:pt x="485520" y="820107"/>
                </a:lnTo>
                <a:cubicBezTo>
                  <a:pt x="485520" y="839422"/>
                  <a:pt x="469772" y="856103"/>
                  <a:pt x="448778" y="856103"/>
                </a:cubicBezTo>
                <a:lnTo>
                  <a:pt x="35866" y="856103"/>
                </a:lnTo>
                <a:cubicBezTo>
                  <a:pt x="16620" y="856103"/>
                  <a:pt x="0" y="839422"/>
                  <a:pt x="0" y="820107"/>
                </a:cubicBezTo>
                <a:lnTo>
                  <a:pt x="0" y="751626"/>
                </a:lnTo>
                <a:cubicBezTo>
                  <a:pt x="0" y="676121"/>
                  <a:pt x="61236" y="613785"/>
                  <a:pt x="136470" y="613785"/>
                </a:cubicBezTo>
                <a:close/>
                <a:moveTo>
                  <a:pt x="244072" y="396026"/>
                </a:moveTo>
                <a:cubicBezTo>
                  <a:pt x="200280" y="396026"/>
                  <a:pt x="166120" y="431073"/>
                  <a:pt x="166120" y="474881"/>
                </a:cubicBezTo>
                <a:cubicBezTo>
                  <a:pt x="166120" y="517813"/>
                  <a:pt x="200280" y="552860"/>
                  <a:pt x="244072" y="552860"/>
                </a:cubicBezTo>
                <a:cubicBezTo>
                  <a:pt x="287866" y="552860"/>
                  <a:pt x="322900" y="517813"/>
                  <a:pt x="322900" y="474881"/>
                </a:cubicBezTo>
                <a:cubicBezTo>
                  <a:pt x="322900" y="431073"/>
                  <a:pt x="287866" y="396026"/>
                  <a:pt x="244072" y="396026"/>
                </a:cubicBezTo>
                <a:close/>
                <a:moveTo>
                  <a:pt x="615424" y="366727"/>
                </a:moveTo>
                <a:lnTo>
                  <a:pt x="700048" y="366727"/>
                </a:lnTo>
                <a:cubicBezTo>
                  <a:pt x="707100" y="366727"/>
                  <a:pt x="713270" y="372638"/>
                  <a:pt x="713270" y="380238"/>
                </a:cubicBezTo>
                <a:cubicBezTo>
                  <a:pt x="713270" y="386993"/>
                  <a:pt x="707100" y="392904"/>
                  <a:pt x="700048" y="392904"/>
                </a:cubicBezTo>
                <a:lnTo>
                  <a:pt x="615424" y="392904"/>
                </a:lnTo>
                <a:cubicBezTo>
                  <a:pt x="607490" y="392904"/>
                  <a:pt x="602202" y="386993"/>
                  <a:pt x="602202" y="380238"/>
                </a:cubicBezTo>
                <a:cubicBezTo>
                  <a:pt x="602202" y="372638"/>
                  <a:pt x="607490" y="366727"/>
                  <a:pt x="615424" y="366727"/>
                </a:cubicBezTo>
                <a:close/>
                <a:moveTo>
                  <a:pt x="615392" y="312683"/>
                </a:moveTo>
                <a:lnTo>
                  <a:pt x="816770" y="312683"/>
                </a:lnTo>
                <a:cubicBezTo>
                  <a:pt x="822924" y="312683"/>
                  <a:pt x="829080" y="318594"/>
                  <a:pt x="829080" y="326194"/>
                </a:cubicBezTo>
                <a:cubicBezTo>
                  <a:pt x="829080" y="332949"/>
                  <a:pt x="822924" y="338860"/>
                  <a:pt x="816770" y="338860"/>
                </a:cubicBezTo>
                <a:lnTo>
                  <a:pt x="615392" y="338860"/>
                </a:lnTo>
                <a:cubicBezTo>
                  <a:pt x="607478" y="338860"/>
                  <a:pt x="602202" y="332949"/>
                  <a:pt x="602202" y="326194"/>
                </a:cubicBezTo>
                <a:cubicBezTo>
                  <a:pt x="602202" y="318594"/>
                  <a:pt x="607478" y="312683"/>
                  <a:pt x="615392" y="312683"/>
                </a:cubicBezTo>
                <a:close/>
                <a:moveTo>
                  <a:pt x="516326" y="270219"/>
                </a:moveTo>
                <a:lnTo>
                  <a:pt x="552242" y="270219"/>
                </a:lnTo>
                <a:cubicBezTo>
                  <a:pt x="557498" y="270219"/>
                  <a:pt x="561878" y="273736"/>
                  <a:pt x="561878" y="279012"/>
                </a:cubicBezTo>
                <a:lnTo>
                  <a:pt x="561878" y="400355"/>
                </a:lnTo>
                <a:lnTo>
                  <a:pt x="568886" y="400355"/>
                </a:lnTo>
                <a:cubicBezTo>
                  <a:pt x="575894" y="400355"/>
                  <a:pt x="582026" y="406510"/>
                  <a:pt x="582026" y="413544"/>
                </a:cubicBezTo>
                <a:cubicBezTo>
                  <a:pt x="582026" y="421458"/>
                  <a:pt x="575894" y="427613"/>
                  <a:pt x="568886" y="427613"/>
                </a:cubicBezTo>
                <a:lnTo>
                  <a:pt x="368284" y="427613"/>
                </a:lnTo>
                <a:cubicBezTo>
                  <a:pt x="361276" y="427613"/>
                  <a:pt x="355144" y="421458"/>
                  <a:pt x="355144" y="413544"/>
                </a:cubicBezTo>
                <a:cubicBezTo>
                  <a:pt x="355144" y="406510"/>
                  <a:pt x="361276" y="400355"/>
                  <a:pt x="368284" y="400355"/>
                </a:cubicBezTo>
                <a:lnTo>
                  <a:pt x="375292" y="400355"/>
                </a:lnTo>
                <a:lnTo>
                  <a:pt x="375292" y="365183"/>
                </a:lnTo>
                <a:cubicBezTo>
                  <a:pt x="375292" y="360787"/>
                  <a:pt x="379672" y="356390"/>
                  <a:pt x="384928" y="356390"/>
                </a:cubicBezTo>
                <a:lnTo>
                  <a:pt x="420844" y="356390"/>
                </a:lnTo>
                <a:cubicBezTo>
                  <a:pt x="425224" y="356390"/>
                  <a:pt x="429604" y="360787"/>
                  <a:pt x="429604" y="365183"/>
                </a:cubicBezTo>
                <a:lnTo>
                  <a:pt x="429604" y="400355"/>
                </a:lnTo>
                <a:lnTo>
                  <a:pt x="441868" y="400355"/>
                </a:lnTo>
                <a:lnTo>
                  <a:pt x="441868" y="336166"/>
                </a:lnTo>
                <a:cubicBezTo>
                  <a:pt x="441868" y="331770"/>
                  <a:pt x="445372" y="327373"/>
                  <a:pt x="450628" y="327373"/>
                </a:cubicBezTo>
                <a:lnTo>
                  <a:pt x="486542" y="327373"/>
                </a:lnTo>
                <a:cubicBezTo>
                  <a:pt x="491798" y="327373"/>
                  <a:pt x="495302" y="331770"/>
                  <a:pt x="495302" y="336166"/>
                </a:cubicBezTo>
                <a:lnTo>
                  <a:pt x="495302" y="400355"/>
                </a:lnTo>
                <a:lnTo>
                  <a:pt x="508442" y="400355"/>
                </a:lnTo>
                <a:lnTo>
                  <a:pt x="508442" y="279012"/>
                </a:lnTo>
                <a:cubicBezTo>
                  <a:pt x="508442" y="273736"/>
                  <a:pt x="511946" y="270219"/>
                  <a:pt x="516326" y="270219"/>
                </a:cubicBezTo>
                <a:close/>
                <a:moveTo>
                  <a:pt x="612280" y="254778"/>
                </a:moveTo>
                <a:lnTo>
                  <a:pt x="754258" y="254778"/>
                </a:lnTo>
                <a:cubicBezTo>
                  <a:pt x="762098" y="254778"/>
                  <a:pt x="767324" y="260880"/>
                  <a:pt x="767324" y="267854"/>
                </a:cubicBezTo>
                <a:cubicBezTo>
                  <a:pt x="767324" y="274827"/>
                  <a:pt x="762098" y="280929"/>
                  <a:pt x="754258" y="280929"/>
                </a:cubicBezTo>
                <a:lnTo>
                  <a:pt x="612280" y="280929"/>
                </a:lnTo>
                <a:cubicBezTo>
                  <a:pt x="604440" y="280929"/>
                  <a:pt x="598344" y="274827"/>
                  <a:pt x="598344" y="267854"/>
                </a:cubicBezTo>
                <a:cubicBezTo>
                  <a:pt x="598344" y="260880"/>
                  <a:pt x="604440" y="254778"/>
                  <a:pt x="612280" y="254778"/>
                </a:cubicBezTo>
                <a:close/>
                <a:moveTo>
                  <a:pt x="615392" y="196875"/>
                </a:moveTo>
                <a:lnTo>
                  <a:pt x="816770" y="196875"/>
                </a:lnTo>
                <a:cubicBezTo>
                  <a:pt x="822924" y="196875"/>
                  <a:pt x="829080" y="202786"/>
                  <a:pt x="829080" y="210386"/>
                </a:cubicBezTo>
                <a:cubicBezTo>
                  <a:pt x="829080" y="217141"/>
                  <a:pt x="822924" y="223052"/>
                  <a:pt x="816770" y="223052"/>
                </a:cubicBezTo>
                <a:lnTo>
                  <a:pt x="615392" y="223052"/>
                </a:lnTo>
                <a:cubicBezTo>
                  <a:pt x="607478" y="223052"/>
                  <a:pt x="602202" y="217141"/>
                  <a:pt x="602202" y="210386"/>
                </a:cubicBezTo>
                <a:cubicBezTo>
                  <a:pt x="602202" y="202786"/>
                  <a:pt x="607478" y="196875"/>
                  <a:pt x="615392" y="196875"/>
                </a:cubicBezTo>
                <a:close/>
                <a:moveTo>
                  <a:pt x="521808" y="185293"/>
                </a:moveTo>
                <a:cubicBezTo>
                  <a:pt x="527130" y="185293"/>
                  <a:pt x="532452" y="187925"/>
                  <a:pt x="533340" y="193189"/>
                </a:cubicBezTo>
                <a:lnTo>
                  <a:pt x="538662" y="220387"/>
                </a:lnTo>
                <a:cubicBezTo>
                  <a:pt x="539550" y="225651"/>
                  <a:pt x="536002" y="230915"/>
                  <a:pt x="531566" y="231792"/>
                </a:cubicBezTo>
                <a:cubicBezTo>
                  <a:pt x="530678" y="231792"/>
                  <a:pt x="530678" y="231792"/>
                  <a:pt x="529792" y="231792"/>
                </a:cubicBezTo>
                <a:cubicBezTo>
                  <a:pt x="525356" y="231792"/>
                  <a:pt x="521808" y="228283"/>
                  <a:pt x="520920" y="224774"/>
                </a:cubicBezTo>
                <a:lnTo>
                  <a:pt x="519146" y="216878"/>
                </a:lnTo>
                <a:cubicBezTo>
                  <a:pt x="490758" y="263377"/>
                  <a:pt x="450836" y="300225"/>
                  <a:pt x="411802" y="317772"/>
                </a:cubicBezTo>
                <a:cubicBezTo>
                  <a:pt x="410916" y="318650"/>
                  <a:pt x="410028" y="319527"/>
                  <a:pt x="408254" y="319527"/>
                </a:cubicBezTo>
                <a:cubicBezTo>
                  <a:pt x="404706" y="319527"/>
                  <a:pt x="402044" y="316895"/>
                  <a:pt x="400270" y="313385"/>
                </a:cubicBezTo>
                <a:cubicBezTo>
                  <a:pt x="397608" y="308999"/>
                  <a:pt x="400270" y="303735"/>
                  <a:pt x="404706" y="301980"/>
                </a:cubicBezTo>
                <a:cubicBezTo>
                  <a:pt x="440190" y="284433"/>
                  <a:pt x="476564" y="250217"/>
                  <a:pt x="504064" y="208104"/>
                </a:cubicBezTo>
                <a:lnTo>
                  <a:pt x="497854" y="208104"/>
                </a:lnTo>
                <a:cubicBezTo>
                  <a:pt x="492532" y="209859"/>
                  <a:pt x="488096" y="207227"/>
                  <a:pt x="486322" y="201963"/>
                </a:cubicBezTo>
                <a:cubicBezTo>
                  <a:pt x="485434" y="197576"/>
                  <a:pt x="488984" y="192312"/>
                  <a:pt x="493418" y="191435"/>
                </a:cubicBezTo>
                <a:close/>
                <a:moveTo>
                  <a:pt x="258086" y="113025"/>
                </a:moveTo>
                <a:lnTo>
                  <a:pt x="258086" y="369742"/>
                </a:lnTo>
                <a:cubicBezTo>
                  <a:pt x="309762" y="376751"/>
                  <a:pt x="349176" y="421435"/>
                  <a:pt x="349176" y="474881"/>
                </a:cubicBezTo>
                <a:cubicBezTo>
                  <a:pt x="349176" y="488900"/>
                  <a:pt x="347424" y="502918"/>
                  <a:pt x="342168" y="515185"/>
                </a:cubicBezTo>
                <a:lnTo>
                  <a:pt x="855424" y="515185"/>
                </a:lnTo>
                <a:cubicBezTo>
                  <a:pt x="874692" y="515185"/>
                  <a:pt x="889582" y="499414"/>
                  <a:pt x="889582" y="481014"/>
                </a:cubicBezTo>
                <a:lnTo>
                  <a:pt x="889582" y="113025"/>
                </a:lnTo>
                <a:close/>
                <a:moveTo>
                  <a:pt x="230934" y="26285"/>
                </a:moveTo>
                <a:cubicBezTo>
                  <a:pt x="215168" y="26285"/>
                  <a:pt x="202032" y="39427"/>
                  <a:pt x="202032" y="56951"/>
                </a:cubicBezTo>
                <a:cubicBezTo>
                  <a:pt x="202032" y="72722"/>
                  <a:pt x="215168" y="84988"/>
                  <a:pt x="230934" y="84988"/>
                </a:cubicBezTo>
                <a:lnTo>
                  <a:pt x="916734" y="84988"/>
                </a:lnTo>
                <a:cubicBezTo>
                  <a:pt x="932500" y="84988"/>
                  <a:pt x="945638" y="72722"/>
                  <a:pt x="945638" y="56951"/>
                </a:cubicBezTo>
                <a:cubicBezTo>
                  <a:pt x="945638" y="39427"/>
                  <a:pt x="932500" y="26285"/>
                  <a:pt x="916734" y="26285"/>
                </a:cubicBezTo>
                <a:close/>
                <a:moveTo>
                  <a:pt x="230934" y="0"/>
                </a:moveTo>
                <a:lnTo>
                  <a:pt x="916734" y="0"/>
                </a:lnTo>
                <a:cubicBezTo>
                  <a:pt x="946514" y="0"/>
                  <a:pt x="971914" y="25409"/>
                  <a:pt x="971914" y="56951"/>
                </a:cubicBezTo>
                <a:cubicBezTo>
                  <a:pt x="971914" y="86740"/>
                  <a:pt x="948264" y="112149"/>
                  <a:pt x="916734" y="113025"/>
                </a:cubicBezTo>
                <a:lnTo>
                  <a:pt x="916734" y="481014"/>
                </a:lnTo>
                <a:cubicBezTo>
                  <a:pt x="916734" y="514309"/>
                  <a:pt x="889582" y="541470"/>
                  <a:pt x="855424" y="541470"/>
                </a:cubicBezTo>
                <a:lnTo>
                  <a:pt x="588286" y="541470"/>
                </a:lnTo>
                <a:lnTo>
                  <a:pt x="588286" y="604554"/>
                </a:lnTo>
                <a:cubicBezTo>
                  <a:pt x="595292" y="608934"/>
                  <a:pt x="601424" y="618572"/>
                  <a:pt x="601424" y="628210"/>
                </a:cubicBezTo>
                <a:cubicBezTo>
                  <a:pt x="601424" y="643105"/>
                  <a:pt x="589162" y="655371"/>
                  <a:pt x="574272" y="655371"/>
                </a:cubicBezTo>
                <a:cubicBezTo>
                  <a:pt x="559382" y="655371"/>
                  <a:pt x="547120" y="643105"/>
                  <a:pt x="547120" y="628210"/>
                </a:cubicBezTo>
                <a:cubicBezTo>
                  <a:pt x="547120" y="618572"/>
                  <a:pt x="553252" y="608934"/>
                  <a:pt x="561134" y="604554"/>
                </a:cubicBezTo>
                <a:lnTo>
                  <a:pt x="561134" y="541470"/>
                </a:lnTo>
                <a:lnTo>
                  <a:pt x="325528" y="541470"/>
                </a:lnTo>
                <a:cubicBezTo>
                  <a:pt x="307134" y="565126"/>
                  <a:pt x="277356" y="580021"/>
                  <a:pt x="244072" y="580021"/>
                </a:cubicBezTo>
                <a:cubicBezTo>
                  <a:pt x="186266" y="580021"/>
                  <a:pt x="138968" y="532708"/>
                  <a:pt x="138968" y="474881"/>
                </a:cubicBezTo>
                <a:cubicBezTo>
                  <a:pt x="138968" y="421435"/>
                  <a:pt x="179258" y="376751"/>
                  <a:pt x="230934" y="369742"/>
                </a:cubicBezTo>
                <a:lnTo>
                  <a:pt x="230934" y="113025"/>
                </a:lnTo>
                <a:cubicBezTo>
                  <a:pt x="200280" y="112149"/>
                  <a:pt x="174880" y="86740"/>
                  <a:pt x="174880" y="56951"/>
                </a:cubicBezTo>
                <a:cubicBezTo>
                  <a:pt x="174880" y="25409"/>
                  <a:pt x="200280" y="0"/>
                  <a:pt x="23093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896E5B5-D95E-4742-ACEB-5107C4493652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ROOT CAUSE ANALYSIS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5F4EBD1-A590-4C48-A866-3633902C1692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3BFA86B-DE2B-4BBF-8A24-E52192AA6DE8}"/>
              </a:ext>
            </a:extLst>
          </p:cNvPr>
          <p:cNvSpPr txBox="1"/>
          <p:nvPr/>
        </p:nvSpPr>
        <p:spPr>
          <a:xfrm>
            <a:off x="1377696" y="9168870"/>
            <a:ext cx="3531434" cy="23612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DC1778B-ECD5-40CA-8CAB-C7788B64CF6C}"/>
              </a:ext>
            </a:extLst>
          </p:cNvPr>
          <p:cNvSpPr txBox="1"/>
          <p:nvPr/>
        </p:nvSpPr>
        <p:spPr>
          <a:xfrm>
            <a:off x="5888736" y="4610193"/>
            <a:ext cx="3531434" cy="23612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C6B74C9-EC2F-4D69-8E7E-5A7C4E41686B}"/>
              </a:ext>
            </a:extLst>
          </p:cNvPr>
          <p:cNvSpPr txBox="1"/>
          <p:nvPr/>
        </p:nvSpPr>
        <p:spPr>
          <a:xfrm>
            <a:off x="10417012" y="9168870"/>
            <a:ext cx="3531434" cy="23612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685D757-0A30-42DC-9562-976253D8170D}"/>
              </a:ext>
            </a:extLst>
          </p:cNvPr>
          <p:cNvSpPr txBox="1"/>
          <p:nvPr/>
        </p:nvSpPr>
        <p:spPr>
          <a:xfrm>
            <a:off x="14928052" y="4610193"/>
            <a:ext cx="3531434" cy="23612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A71A069-A705-4800-A795-6824941EC816}"/>
              </a:ext>
            </a:extLst>
          </p:cNvPr>
          <p:cNvSpPr txBox="1"/>
          <p:nvPr/>
        </p:nvSpPr>
        <p:spPr>
          <a:xfrm>
            <a:off x="19438040" y="9168870"/>
            <a:ext cx="3531434" cy="23612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FC5D065-DE32-4569-A32E-059A3EE87364}"/>
              </a:ext>
            </a:extLst>
          </p:cNvPr>
          <p:cNvSpPr txBox="1"/>
          <p:nvPr/>
        </p:nvSpPr>
        <p:spPr>
          <a:xfrm>
            <a:off x="1727201" y="6288464"/>
            <a:ext cx="283057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NI" sz="3200" b="1" spc="-30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rPr>
              <a:t>WHAT</a:t>
            </a:r>
            <a:endParaRPr lang="en-US" sz="3200" b="1" spc="-30" dirty="0">
              <a:solidFill>
                <a:schemeClr val="accent1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731DD8A-46A3-4E99-B9D6-B9365D2873B6}"/>
              </a:ext>
            </a:extLst>
          </p:cNvPr>
          <p:cNvSpPr txBox="1"/>
          <p:nvPr/>
        </p:nvSpPr>
        <p:spPr>
          <a:xfrm>
            <a:off x="6239165" y="9376075"/>
            <a:ext cx="283057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NI" sz="3200" b="1" spc="-30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rPr>
              <a:t>HOW</a:t>
            </a:r>
            <a:endParaRPr lang="en-US" sz="3200" b="1" spc="-30" dirty="0">
              <a:solidFill>
                <a:schemeClr val="accent2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FE09FF0-4BE7-4DD4-A95D-5521D1237CBF}"/>
              </a:ext>
            </a:extLst>
          </p:cNvPr>
          <p:cNvSpPr txBox="1"/>
          <p:nvPr/>
        </p:nvSpPr>
        <p:spPr>
          <a:xfrm>
            <a:off x="10773537" y="6288464"/>
            <a:ext cx="283057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NI" sz="3200" b="1" spc="-30" dirty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rPr>
              <a:t>WHO</a:t>
            </a:r>
            <a:endParaRPr lang="en-US" sz="3200" b="1" spc="-30" dirty="0">
              <a:solidFill>
                <a:schemeClr val="accent3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A3B08D8-0EA4-4967-B4AA-0249CDE28E90}"/>
              </a:ext>
            </a:extLst>
          </p:cNvPr>
          <p:cNvSpPr txBox="1"/>
          <p:nvPr/>
        </p:nvSpPr>
        <p:spPr>
          <a:xfrm>
            <a:off x="15285501" y="9376075"/>
            <a:ext cx="283057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NI" sz="3200" b="1" spc="-30" dirty="0">
                <a:solidFill>
                  <a:schemeClr val="accent4"/>
                </a:solidFill>
                <a:latin typeface="Montserrat" pitchFamily="2" charset="77"/>
                <a:cs typeface="Poppins" pitchFamily="2" charset="77"/>
              </a:rPr>
              <a:t>WHEN</a:t>
            </a:r>
            <a:endParaRPr lang="en-US" sz="3200" b="1" spc="-30" dirty="0">
              <a:solidFill>
                <a:schemeClr val="accent4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059BED4-AA45-40BF-A278-BC3CD9319056}"/>
              </a:ext>
            </a:extLst>
          </p:cNvPr>
          <p:cNvSpPr txBox="1"/>
          <p:nvPr/>
        </p:nvSpPr>
        <p:spPr>
          <a:xfrm>
            <a:off x="19788469" y="6288464"/>
            <a:ext cx="283057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NI" sz="3200" b="1" spc="-30" dirty="0">
                <a:solidFill>
                  <a:schemeClr val="accent5"/>
                </a:solidFill>
                <a:latin typeface="Montserrat" pitchFamily="2" charset="77"/>
                <a:cs typeface="Poppins" pitchFamily="2" charset="77"/>
              </a:rPr>
              <a:t>STATUS</a:t>
            </a:r>
            <a:endParaRPr lang="en-US" sz="3200" b="1" spc="-30" dirty="0">
              <a:solidFill>
                <a:schemeClr val="accent5"/>
              </a:solidFill>
              <a:latin typeface="Montserrat" pitchFamily="2" charset="77"/>
              <a:cs typeface="Poppins" pitchFamily="2" charset="7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2">
            <a:extLst>
              <a:ext uri="{FF2B5EF4-FFF2-40B4-BE49-F238E27FC236}">
                <a16:creationId xmlns:a16="http://schemas.microsoft.com/office/drawing/2014/main" id="{93DAEEAE-45E3-4D25-A5BB-5DF8E37C9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9466" y="5566518"/>
            <a:ext cx="15352323" cy="5273138"/>
          </a:xfrm>
          <a:custGeom>
            <a:avLst/>
            <a:gdLst>
              <a:gd name="T0" fmla="*/ 0 w 17536"/>
              <a:gd name="T1" fmla="*/ 2321 h 6023"/>
              <a:gd name="T2" fmla="*/ 0 w 17536"/>
              <a:gd name="T3" fmla="*/ 4843 h 6023"/>
              <a:gd name="T4" fmla="*/ 0 w 17536"/>
              <a:gd name="T5" fmla="*/ 4843 h 6023"/>
              <a:gd name="T6" fmla="*/ 1179 w 17536"/>
              <a:gd name="T7" fmla="*/ 6022 h 6023"/>
              <a:gd name="T8" fmla="*/ 2930 w 17536"/>
              <a:gd name="T9" fmla="*/ 6022 h 6023"/>
              <a:gd name="T10" fmla="*/ 2930 w 17536"/>
              <a:gd name="T11" fmla="*/ 6022 h 6023"/>
              <a:gd name="T12" fmla="*/ 4109 w 17536"/>
              <a:gd name="T13" fmla="*/ 4843 h 6023"/>
              <a:gd name="T14" fmla="*/ 4109 w 17536"/>
              <a:gd name="T15" fmla="*/ 1179 h 6023"/>
              <a:gd name="T16" fmla="*/ 4109 w 17536"/>
              <a:gd name="T17" fmla="*/ 1179 h 6023"/>
              <a:gd name="T18" fmla="*/ 5289 w 17536"/>
              <a:gd name="T19" fmla="*/ 0 h 6023"/>
              <a:gd name="T20" fmla="*/ 8094 w 17536"/>
              <a:gd name="T21" fmla="*/ 0 h 6023"/>
              <a:gd name="T22" fmla="*/ 8094 w 17536"/>
              <a:gd name="T23" fmla="*/ 0 h 6023"/>
              <a:gd name="T24" fmla="*/ 9272 w 17536"/>
              <a:gd name="T25" fmla="*/ 1179 h 6023"/>
              <a:gd name="T26" fmla="*/ 9272 w 17536"/>
              <a:gd name="T27" fmla="*/ 4843 h 6023"/>
              <a:gd name="T28" fmla="*/ 9272 w 17536"/>
              <a:gd name="T29" fmla="*/ 4843 h 6023"/>
              <a:gd name="T30" fmla="*/ 10450 w 17536"/>
              <a:gd name="T31" fmla="*/ 6022 h 6023"/>
              <a:gd name="T32" fmla="*/ 12695 w 17536"/>
              <a:gd name="T33" fmla="*/ 6022 h 6023"/>
              <a:gd name="T34" fmla="*/ 12695 w 17536"/>
              <a:gd name="T35" fmla="*/ 6022 h 6023"/>
              <a:gd name="T36" fmla="*/ 13874 w 17536"/>
              <a:gd name="T37" fmla="*/ 4843 h 6023"/>
              <a:gd name="T38" fmla="*/ 13874 w 17536"/>
              <a:gd name="T39" fmla="*/ 1179 h 6023"/>
              <a:gd name="T40" fmla="*/ 13874 w 17536"/>
              <a:gd name="T41" fmla="*/ 1179 h 6023"/>
              <a:gd name="T42" fmla="*/ 15053 w 17536"/>
              <a:gd name="T43" fmla="*/ 0 h 6023"/>
              <a:gd name="T44" fmla="*/ 17535 w 17536"/>
              <a:gd name="T45" fmla="*/ 0 h 6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7536" h="6023">
                <a:moveTo>
                  <a:pt x="0" y="2321"/>
                </a:moveTo>
                <a:lnTo>
                  <a:pt x="0" y="4843"/>
                </a:lnTo>
                <a:lnTo>
                  <a:pt x="0" y="4843"/>
                </a:lnTo>
                <a:cubicBezTo>
                  <a:pt x="0" y="5494"/>
                  <a:pt x="527" y="6022"/>
                  <a:pt x="1179" y="6022"/>
                </a:cubicBezTo>
                <a:lnTo>
                  <a:pt x="2930" y="6022"/>
                </a:lnTo>
                <a:lnTo>
                  <a:pt x="2930" y="6022"/>
                </a:lnTo>
                <a:cubicBezTo>
                  <a:pt x="3581" y="6022"/>
                  <a:pt x="4109" y="5494"/>
                  <a:pt x="4109" y="4843"/>
                </a:cubicBezTo>
                <a:lnTo>
                  <a:pt x="4109" y="1179"/>
                </a:lnTo>
                <a:lnTo>
                  <a:pt x="4109" y="1179"/>
                </a:lnTo>
                <a:cubicBezTo>
                  <a:pt x="4109" y="529"/>
                  <a:pt x="4637" y="0"/>
                  <a:pt x="5289" y="0"/>
                </a:cubicBezTo>
                <a:lnTo>
                  <a:pt x="8094" y="0"/>
                </a:lnTo>
                <a:lnTo>
                  <a:pt x="8094" y="0"/>
                </a:lnTo>
                <a:cubicBezTo>
                  <a:pt x="8744" y="0"/>
                  <a:pt x="9272" y="529"/>
                  <a:pt x="9272" y="1179"/>
                </a:cubicBezTo>
                <a:lnTo>
                  <a:pt x="9272" y="4843"/>
                </a:lnTo>
                <a:lnTo>
                  <a:pt x="9272" y="4843"/>
                </a:lnTo>
                <a:cubicBezTo>
                  <a:pt x="9272" y="5494"/>
                  <a:pt x="9799" y="6022"/>
                  <a:pt x="10450" y="6022"/>
                </a:cubicBezTo>
                <a:lnTo>
                  <a:pt x="12695" y="6022"/>
                </a:lnTo>
                <a:lnTo>
                  <a:pt x="12695" y="6022"/>
                </a:lnTo>
                <a:cubicBezTo>
                  <a:pt x="13346" y="6022"/>
                  <a:pt x="13874" y="5494"/>
                  <a:pt x="13874" y="4843"/>
                </a:cubicBezTo>
                <a:lnTo>
                  <a:pt x="13874" y="1179"/>
                </a:lnTo>
                <a:lnTo>
                  <a:pt x="13874" y="1179"/>
                </a:lnTo>
                <a:cubicBezTo>
                  <a:pt x="13874" y="529"/>
                  <a:pt x="14402" y="0"/>
                  <a:pt x="15053" y="0"/>
                </a:cubicBezTo>
                <a:lnTo>
                  <a:pt x="17535" y="0"/>
                </a:lnTo>
              </a:path>
            </a:pathLst>
          </a:cu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4" name="Freeform 3">
            <a:extLst>
              <a:ext uri="{FF2B5EF4-FFF2-40B4-BE49-F238E27FC236}">
                <a16:creationId xmlns:a16="http://schemas.microsoft.com/office/drawing/2014/main" id="{0EC34A89-6E0A-48C1-9302-F5E72924F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5508" y="3292816"/>
            <a:ext cx="4543547" cy="3520572"/>
          </a:xfrm>
          <a:prstGeom prst="roundRect">
            <a:avLst>
              <a:gd name="adj" fmla="val 15224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5" name="Freeform 14">
            <a:extLst>
              <a:ext uri="{FF2B5EF4-FFF2-40B4-BE49-F238E27FC236}">
                <a16:creationId xmlns:a16="http://schemas.microsoft.com/office/drawing/2014/main" id="{25962149-57D7-408F-AED9-30E25B33E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16" y="8554372"/>
            <a:ext cx="4543545" cy="3520572"/>
          </a:xfrm>
          <a:prstGeom prst="roundRect">
            <a:avLst>
              <a:gd name="adj" fmla="val 14827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6" name="Freeform 18">
            <a:extLst>
              <a:ext uri="{FF2B5EF4-FFF2-40B4-BE49-F238E27FC236}">
                <a16:creationId xmlns:a16="http://schemas.microsoft.com/office/drawing/2014/main" id="{A727812B-F524-479A-96F3-CAF24FA3A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1722" y="3292816"/>
            <a:ext cx="4539686" cy="3520572"/>
          </a:xfrm>
          <a:prstGeom prst="roundRect">
            <a:avLst>
              <a:gd name="adj" fmla="val 14935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7" name="Freeform 22">
            <a:extLst>
              <a:ext uri="{FF2B5EF4-FFF2-40B4-BE49-F238E27FC236}">
                <a16:creationId xmlns:a16="http://schemas.microsoft.com/office/drawing/2014/main" id="{382CAA95-FF84-4EB3-82D1-945976325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4831" y="8554372"/>
            <a:ext cx="4539686" cy="3520572"/>
          </a:xfrm>
          <a:prstGeom prst="roundRect">
            <a:avLst>
              <a:gd name="adj" fmla="val 14935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8" name="Freeform 26">
            <a:extLst>
              <a:ext uri="{FF2B5EF4-FFF2-40B4-BE49-F238E27FC236}">
                <a16:creationId xmlns:a16="http://schemas.microsoft.com/office/drawing/2014/main" id="{B551F01A-AE0A-4654-A083-466B4075E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1798" y="3292816"/>
            <a:ext cx="4539686" cy="3520572"/>
          </a:xfrm>
          <a:prstGeom prst="roundRect">
            <a:avLst>
              <a:gd name="adj" fmla="val 15109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9" name="Freeform 4">
            <a:extLst>
              <a:ext uri="{FF2B5EF4-FFF2-40B4-BE49-F238E27FC236}">
                <a16:creationId xmlns:a16="http://schemas.microsoft.com/office/drawing/2014/main" id="{BAC2E1C2-F232-4D0B-9AEE-0F11B5C62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617" y="4057151"/>
            <a:ext cx="4543545" cy="3520572"/>
          </a:xfrm>
          <a:prstGeom prst="roundRect">
            <a:avLst>
              <a:gd name="adj" fmla="val 14647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0" name="Freeform 5">
            <a:extLst>
              <a:ext uri="{FF2B5EF4-FFF2-40B4-BE49-F238E27FC236}">
                <a16:creationId xmlns:a16="http://schemas.microsoft.com/office/drawing/2014/main" id="{2AA5E313-5CCA-4AD6-B9FC-C15A38043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617" y="4057151"/>
            <a:ext cx="4543545" cy="3520572"/>
          </a:xfrm>
          <a:prstGeom prst="roundRect">
            <a:avLst>
              <a:gd name="adj" fmla="val 14791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1" name="Freeform 6">
            <a:extLst>
              <a:ext uri="{FF2B5EF4-FFF2-40B4-BE49-F238E27FC236}">
                <a16:creationId xmlns:a16="http://schemas.microsoft.com/office/drawing/2014/main" id="{76E0FC16-72CB-4AB5-920B-379C6E758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7367" y="6226627"/>
            <a:ext cx="1459185" cy="1478485"/>
          </a:xfrm>
          <a:custGeom>
            <a:avLst/>
            <a:gdLst>
              <a:gd name="T0" fmla="*/ 1664 w 1665"/>
              <a:gd name="T1" fmla="*/ 16 h 1689"/>
              <a:gd name="T2" fmla="*/ 1664 w 1665"/>
              <a:gd name="T3" fmla="*/ 1225 h 1689"/>
              <a:gd name="T4" fmla="*/ 1664 w 1665"/>
              <a:gd name="T5" fmla="*/ 1225 h 1689"/>
              <a:gd name="T6" fmla="*/ 1201 w 1665"/>
              <a:gd name="T7" fmla="*/ 1688 h 1689"/>
              <a:gd name="T8" fmla="*/ 18 w 1665"/>
              <a:gd name="T9" fmla="*/ 1688 h 1689"/>
              <a:gd name="T10" fmla="*/ 18 w 1665"/>
              <a:gd name="T11" fmla="*/ 1688 h 1689"/>
              <a:gd name="T12" fmla="*/ 0 w 1665"/>
              <a:gd name="T13" fmla="*/ 1450 h 1689"/>
              <a:gd name="T14" fmla="*/ 0 w 1665"/>
              <a:gd name="T15" fmla="*/ 1450 h 1689"/>
              <a:gd name="T16" fmla="*/ 1451 w 1665"/>
              <a:gd name="T17" fmla="*/ 0 h 1689"/>
              <a:gd name="T18" fmla="*/ 1451 w 1665"/>
              <a:gd name="T19" fmla="*/ 0 h 1689"/>
              <a:gd name="T20" fmla="*/ 1664 w 1665"/>
              <a:gd name="T21" fmla="*/ 16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65" h="1689">
                <a:moveTo>
                  <a:pt x="1664" y="16"/>
                </a:moveTo>
                <a:lnTo>
                  <a:pt x="1664" y="1225"/>
                </a:lnTo>
                <a:lnTo>
                  <a:pt x="1664" y="1225"/>
                </a:lnTo>
                <a:cubicBezTo>
                  <a:pt x="1664" y="1481"/>
                  <a:pt x="1456" y="1688"/>
                  <a:pt x="1201" y="1688"/>
                </a:cubicBezTo>
                <a:lnTo>
                  <a:pt x="18" y="1688"/>
                </a:lnTo>
                <a:lnTo>
                  <a:pt x="18" y="1688"/>
                </a:lnTo>
                <a:cubicBezTo>
                  <a:pt x="7" y="1611"/>
                  <a:pt x="0" y="1531"/>
                  <a:pt x="0" y="1450"/>
                </a:cubicBezTo>
                <a:lnTo>
                  <a:pt x="0" y="1450"/>
                </a:lnTo>
                <a:cubicBezTo>
                  <a:pt x="0" y="650"/>
                  <a:pt x="650" y="0"/>
                  <a:pt x="1451" y="0"/>
                </a:cubicBezTo>
                <a:lnTo>
                  <a:pt x="1451" y="0"/>
                </a:lnTo>
                <a:cubicBezTo>
                  <a:pt x="1523" y="0"/>
                  <a:pt x="1595" y="6"/>
                  <a:pt x="1664" y="1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27DD1C3F-5308-4E32-B286-3E59D4D39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7439" y="6693719"/>
            <a:ext cx="701695" cy="620623"/>
          </a:xfrm>
          <a:custGeom>
            <a:avLst/>
            <a:gdLst>
              <a:gd name="connsiteX0" fmla="*/ 214091 w 701695"/>
              <a:gd name="connsiteY0" fmla="*/ 464253 h 620623"/>
              <a:gd name="connsiteX1" fmla="*/ 196614 w 701695"/>
              <a:gd name="connsiteY1" fmla="*/ 495173 h 620623"/>
              <a:gd name="connsiteX2" fmla="*/ 206227 w 701695"/>
              <a:gd name="connsiteY2" fmla="*/ 601187 h 620623"/>
              <a:gd name="connsiteX3" fmla="*/ 324195 w 701695"/>
              <a:gd name="connsiteY3" fmla="*/ 601187 h 620623"/>
              <a:gd name="connsiteX4" fmla="*/ 331186 w 701695"/>
              <a:gd name="connsiteY4" fmla="*/ 593236 h 620623"/>
              <a:gd name="connsiteX5" fmla="*/ 331186 w 701695"/>
              <a:gd name="connsiteY5" fmla="*/ 545530 h 620623"/>
              <a:gd name="connsiteX6" fmla="*/ 250793 w 701695"/>
              <a:gd name="connsiteY6" fmla="*/ 464253 h 620623"/>
              <a:gd name="connsiteX7" fmla="*/ 99618 w 701695"/>
              <a:gd name="connsiteY7" fmla="*/ 464253 h 620623"/>
              <a:gd name="connsiteX8" fmla="*/ 19225 w 701695"/>
              <a:gd name="connsiteY8" fmla="*/ 545530 h 620623"/>
              <a:gd name="connsiteX9" fmla="*/ 19225 w 701695"/>
              <a:gd name="connsiteY9" fmla="*/ 593236 h 620623"/>
              <a:gd name="connsiteX10" fmla="*/ 26215 w 701695"/>
              <a:gd name="connsiteY10" fmla="*/ 601187 h 620623"/>
              <a:gd name="connsiteX11" fmla="*/ 144184 w 701695"/>
              <a:gd name="connsiteY11" fmla="*/ 601187 h 620623"/>
              <a:gd name="connsiteX12" fmla="*/ 153796 w 701695"/>
              <a:gd name="connsiteY12" fmla="*/ 495173 h 620623"/>
              <a:gd name="connsiteX13" fmla="*/ 136319 w 701695"/>
              <a:gd name="connsiteY13" fmla="*/ 464253 h 620623"/>
              <a:gd name="connsiteX14" fmla="*/ 99618 w 701695"/>
              <a:gd name="connsiteY14" fmla="*/ 443933 h 620623"/>
              <a:gd name="connsiteX15" fmla="*/ 125833 w 701695"/>
              <a:gd name="connsiteY15" fmla="*/ 443933 h 620623"/>
              <a:gd name="connsiteX16" fmla="*/ 225451 w 701695"/>
              <a:gd name="connsiteY16" fmla="*/ 443933 h 620623"/>
              <a:gd name="connsiteX17" fmla="*/ 250793 w 701695"/>
              <a:gd name="connsiteY17" fmla="*/ 443933 h 620623"/>
              <a:gd name="connsiteX18" fmla="*/ 350410 w 701695"/>
              <a:gd name="connsiteY18" fmla="*/ 545530 h 620623"/>
              <a:gd name="connsiteX19" fmla="*/ 350410 w 701695"/>
              <a:gd name="connsiteY19" fmla="*/ 593236 h 620623"/>
              <a:gd name="connsiteX20" fmla="*/ 324195 w 701695"/>
              <a:gd name="connsiteY20" fmla="*/ 620623 h 620623"/>
              <a:gd name="connsiteX21" fmla="*/ 26215 w 701695"/>
              <a:gd name="connsiteY21" fmla="*/ 620623 h 620623"/>
              <a:gd name="connsiteX22" fmla="*/ 0 w 701695"/>
              <a:gd name="connsiteY22" fmla="*/ 593236 h 620623"/>
              <a:gd name="connsiteX23" fmla="*/ 0 w 701695"/>
              <a:gd name="connsiteY23" fmla="*/ 545530 h 620623"/>
              <a:gd name="connsiteX24" fmla="*/ 99618 w 701695"/>
              <a:gd name="connsiteY24" fmla="*/ 443933 h 620623"/>
              <a:gd name="connsiteX25" fmla="*/ 175643 w 701695"/>
              <a:gd name="connsiteY25" fmla="*/ 285240 h 620623"/>
              <a:gd name="connsiteX26" fmla="*/ 119624 w 701695"/>
              <a:gd name="connsiteY26" fmla="*/ 343166 h 620623"/>
              <a:gd name="connsiteX27" fmla="*/ 175643 w 701695"/>
              <a:gd name="connsiteY27" fmla="*/ 399336 h 620623"/>
              <a:gd name="connsiteX28" fmla="*/ 233412 w 701695"/>
              <a:gd name="connsiteY28" fmla="*/ 343166 h 620623"/>
              <a:gd name="connsiteX29" fmla="*/ 175643 w 701695"/>
              <a:gd name="connsiteY29" fmla="*/ 285240 h 620623"/>
              <a:gd name="connsiteX30" fmla="*/ 489274 w 701695"/>
              <a:gd name="connsiteY30" fmla="*/ 266360 h 620623"/>
              <a:gd name="connsiteX31" fmla="*/ 572301 w 701695"/>
              <a:gd name="connsiteY31" fmla="*/ 266360 h 620623"/>
              <a:gd name="connsiteX32" fmla="*/ 582017 w 701695"/>
              <a:gd name="connsiteY32" fmla="*/ 276010 h 620623"/>
              <a:gd name="connsiteX33" fmla="*/ 572301 w 701695"/>
              <a:gd name="connsiteY33" fmla="*/ 284782 h 620623"/>
              <a:gd name="connsiteX34" fmla="*/ 489274 w 701695"/>
              <a:gd name="connsiteY34" fmla="*/ 284782 h 620623"/>
              <a:gd name="connsiteX35" fmla="*/ 478674 w 701695"/>
              <a:gd name="connsiteY35" fmla="*/ 276010 h 620623"/>
              <a:gd name="connsiteX36" fmla="*/ 489274 w 701695"/>
              <a:gd name="connsiteY36" fmla="*/ 266360 h 620623"/>
              <a:gd name="connsiteX37" fmla="*/ 445732 w 701695"/>
              <a:gd name="connsiteY37" fmla="*/ 227757 h 620623"/>
              <a:gd name="connsiteX38" fmla="*/ 568654 w 701695"/>
              <a:gd name="connsiteY38" fmla="*/ 227757 h 620623"/>
              <a:gd name="connsiteX39" fmla="*/ 578176 w 701695"/>
              <a:gd name="connsiteY39" fmla="*/ 236529 h 620623"/>
              <a:gd name="connsiteX40" fmla="*/ 568654 w 701695"/>
              <a:gd name="connsiteY40" fmla="*/ 246179 h 620623"/>
              <a:gd name="connsiteX41" fmla="*/ 445732 w 701695"/>
              <a:gd name="connsiteY41" fmla="*/ 246179 h 620623"/>
              <a:gd name="connsiteX42" fmla="*/ 436210 w 701695"/>
              <a:gd name="connsiteY42" fmla="*/ 236529 h 620623"/>
              <a:gd name="connsiteX43" fmla="*/ 445732 w 701695"/>
              <a:gd name="connsiteY43" fmla="*/ 227757 h 620623"/>
              <a:gd name="connsiteX44" fmla="*/ 445732 w 701695"/>
              <a:gd name="connsiteY44" fmla="*/ 185293 h 620623"/>
              <a:gd name="connsiteX45" fmla="*/ 568654 w 701695"/>
              <a:gd name="connsiteY45" fmla="*/ 185293 h 620623"/>
              <a:gd name="connsiteX46" fmla="*/ 578176 w 701695"/>
              <a:gd name="connsiteY46" fmla="*/ 193685 h 620623"/>
              <a:gd name="connsiteX47" fmla="*/ 568654 w 701695"/>
              <a:gd name="connsiteY47" fmla="*/ 203756 h 620623"/>
              <a:gd name="connsiteX48" fmla="*/ 445732 w 701695"/>
              <a:gd name="connsiteY48" fmla="*/ 203756 h 620623"/>
              <a:gd name="connsiteX49" fmla="*/ 436210 w 701695"/>
              <a:gd name="connsiteY49" fmla="*/ 193685 h 620623"/>
              <a:gd name="connsiteX50" fmla="*/ 445732 w 701695"/>
              <a:gd name="connsiteY50" fmla="*/ 185293 h 620623"/>
              <a:gd name="connsiteX51" fmla="*/ 364939 w 701695"/>
              <a:gd name="connsiteY51" fmla="*/ 166880 h 620623"/>
              <a:gd name="connsiteX52" fmla="*/ 323441 w 701695"/>
              <a:gd name="connsiteY52" fmla="*/ 207629 h 620623"/>
              <a:gd name="connsiteX53" fmla="*/ 319909 w 701695"/>
              <a:gd name="connsiteY53" fmla="*/ 210230 h 620623"/>
              <a:gd name="connsiteX54" fmla="*/ 276646 w 701695"/>
              <a:gd name="connsiteY54" fmla="*/ 253581 h 620623"/>
              <a:gd name="connsiteX55" fmla="*/ 312846 w 701695"/>
              <a:gd name="connsiteY55" fmla="*/ 264852 h 620623"/>
              <a:gd name="connsiteX56" fmla="*/ 376417 w 701695"/>
              <a:gd name="connsiteY56" fmla="*/ 203294 h 620623"/>
              <a:gd name="connsiteX57" fmla="*/ 364939 w 701695"/>
              <a:gd name="connsiteY57" fmla="*/ 166880 h 620623"/>
              <a:gd name="connsiteX58" fmla="*/ 425739 w 701695"/>
              <a:gd name="connsiteY58" fmla="*/ 142831 h 620623"/>
              <a:gd name="connsiteX59" fmla="*/ 572305 w 701695"/>
              <a:gd name="connsiteY59" fmla="*/ 142831 h 620623"/>
              <a:gd name="connsiteX60" fmla="*/ 582017 w 701695"/>
              <a:gd name="connsiteY60" fmla="*/ 152481 h 620623"/>
              <a:gd name="connsiteX61" fmla="*/ 572305 w 701695"/>
              <a:gd name="connsiteY61" fmla="*/ 161253 h 620623"/>
              <a:gd name="connsiteX62" fmla="*/ 425739 w 701695"/>
              <a:gd name="connsiteY62" fmla="*/ 161253 h 620623"/>
              <a:gd name="connsiteX63" fmla="*/ 416909 w 701695"/>
              <a:gd name="connsiteY63" fmla="*/ 152481 h 620623"/>
              <a:gd name="connsiteX64" fmla="*/ 425739 w 701695"/>
              <a:gd name="connsiteY64" fmla="*/ 142831 h 620623"/>
              <a:gd name="connsiteX65" fmla="*/ 323441 w 701695"/>
              <a:gd name="connsiteY65" fmla="*/ 142603 h 620623"/>
              <a:gd name="connsiteX66" fmla="*/ 323441 w 701695"/>
              <a:gd name="connsiteY66" fmla="*/ 180752 h 620623"/>
              <a:gd name="connsiteX67" fmla="*/ 350812 w 701695"/>
              <a:gd name="connsiteY67" fmla="*/ 154741 h 620623"/>
              <a:gd name="connsiteX68" fmla="*/ 323441 w 701695"/>
              <a:gd name="connsiteY68" fmla="*/ 142603 h 620623"/>
              <a:gd name="connsiteX69" fmla="*/ 304017 w 701695"/>
              <a:gd name="connsiteY69" fmla="*/ 142603 h 620623"/>
              <a:gd name="connsiteX70" fmla="*/ 250158 w 701695"/>
              <a:gd name="connsiteY70" fmla="*/ 203294 h 620623"/>
              <a:gd name="connsiteX71" fmla="*/ 262519 w 701695"/>
              <a:gd name="connsiteY71" fmla="*/ 240576 h 620623"/>
              <a:gd name="connsiteX72" fmla="*/ 304017 w 701695"/>
              <a:gd name="connsiteY72" fmla="*/ 199826 h 620623"/>
              <a:gd name="connsiteX73" fmla="*/ 312846 w 701695"/>
              <a:gd name="connsiteY73" fmla="*/ 123529 h 620623"/>
              <a:gd name="connsiteX74" fmla="*/ 372002 w 701695"/>
              <a:gd name="connsiteY74" fmla="*/ 146938 h 620623"/>
              <a:gd name="connsiteX75" fmla="*/ 396724 w 701695"/>
              <a:gd name="connsiteY75" fmla="*/ 203294 h 620623"/>
              <a:gd name="connsiteX76" fmla="*/ 312846 w 701695"/>
              <a:gd name="connsiteY76" fmla="*/ 284794 h 620623"/>
              <a:gd name="connsiteX77" fmla="*/ 231616 w 701695"/>
              <a:gd name="connsiteY77" fmla="*/ 203294 h 620623"/>
              <a:gd name="connsiteX78" fmla="*/ 312846 w 701695"/>
              <a:gd name="connsiteY78" fmla="*/ 123529 h 620623"/>
              <a:gd name="connsiteX79" fmla="*/ 186146 w 701695"/>
              <a:gd name="connsiteY79" fmla="*/ 81622 h 620623"/>
              <a:gd name="connsiteX80" fmla="*/ 186146 w 701695"/>
              <a:gd name="connsiteY80" fmla="*/ 266809 h 620623"/>
              <a:gd name="connsiteX81" fmla="*/ 251793 w 701695"/>
              <a:gd name="connsiteY81" fmla="*/ 343166 h 620623"/>
              <a:gd name="connsiteX82" fmla="*/ 245666 w 701695"/>
              <a:gd name="connsiteY82" fmla="*/ 372128 h 620623"/>
              <a:gd name="connsiteX83" fmla="*/ 616791 w 701695"/>
              <a:gd name="connsiteY83" fmla="*/ 372128 h 620623"/>
              <a:gd name="connsiteX84" fmla="*/ 642175 w 701695"/>
              <a:gd name="connsiteY84" fmla="*/ 346676 h 620623"/>
              <a:gd name="connsiteX85" fmla="*/ 642175 w 701695"/>
              <a:gd name="connsiteY85" fmla="*/ 81622 h 620623"/>
              <a:gd name="connsiteX86" fmla="*/ 166890 w 701695"/>
              <a:gd name="connsiteY86" fmla="*/ 20186 h 620623"/>
              <a:gd name="connsiteX87" fmla="*/ 145883 w 701695"/>
              <a:gd name="connsiteY87" fmla="*/ 41250 h 620623"/>
              <a:gd name="connsiteX88" fmla="*/ 166890 w 701695"/>
              <a:gd name="connsiteY88" fmla="*/ 62314 h 620623"/>
              <a:gd name="connsiteX89" fmla="*/ 661431 w 701695"/>
              <a:gd name="connsiteY89" fmla="*/ 62314 h 620623"/>
              <a:gd name="connsiteX90" fmla="*/ 682438 w 701695"/>
              <a:gd name="connsiteY90" fmla="*/ 41250 h 620623"/>
              <a:gd name="connsiteX91" fmla="*/ 661431 w 701695"/>
              <a:gd name="connsiteY91" fmla="*/ 20186 h 620623"/>
              <a:gd name="connsiteX92" fmla="*/ 166890 w 701695"/>
              <a:gd name="connsiteY92" fmla="*/ 0 h 620623"/>
              <a:gd name="connsiteX93" fmla="*/ 661431 w 701695"/>
              <a:gd name="connsiteY93" fmla="*/ 0 h 620623"/>
              <a:gd name="connsiteX94" fmla="*/ 701695 w 701695"/>
              <a:gd name="connsiteY94" fmla="*/ 41250 h 620623"/>
              <a:gd name="connsiteX95" fmla="*/ 661431 w 701695"/>
              <a:gd name="connsiteY95" fmla="*/ 81622 h 620623"/>
              <a:gd name="connsiteX96" fmla="*/ 661431 w 701695"/>
              <a:gd name="connsiteY96" fmla="*/ 346676 h 620623"/>
              <a:gd name="connsiteX97" fmla="*/ 616791 w 701695"/>
              <a:gd name="connsiteY97" fmla="*/ 390559 h 620623"/>
              <a:gd name="connsiteX98" fmla="*/ 423351 w 701695"/>
              <a:gd name="connsiteY98" fmla="*/ 390559 h 620623"/>
              <a:gd name="connsiteX99" fmla="*/ 423351 w 701695"/>
              <a:gd name="connsiteY99" fmla="*/ 437075 h 620623"/>
              <a:gd name="connsiteX100" fmla="*/ 433855 w 701695"/>
              <a:gd name="connsiteY100" fmla="*/ 453751 h 620623"/>
              <a:gd name="connsiteX101" fmla="*/ 414598 w 701695"/>
              <a:gd name="connsiteY101" fmla="*/ 473938 h 620623"/>
              <a:gd name="connsiteX102" fmla="*/ 394466 w 701695"/>
              <a:gd name="connsiteY102" fmla="*/ 453751 h 620623"/>
              <a:gd name="connsiteX103" fmla="*/ 404095 w 701695"/>
              <a:gd name="connsiteY103" fmla="*/ 437075 h 620623"/>
              <a:gd name="connsiteX104" fmla="*/ 404095 w 701695"/>
              <a:gd name="connsiteY104" fmla="*/ 390559 h 620623"/>
              <a:gd name="connsiteX105" fmla="*/ 234287 w 701695"/>
              <a:gd name="connsiteY105" fmla="*/ 390559 h 620623"/>
              <a:gd name="connsiteX106" fmla="*/ 175643 w 701695"/>
              <a:gd name="connsiteY106" fmla="*/ 419522 h 620623"/>
              <a:gd name="connsiteX107" fmla="*/ 100367 w 701695"/>
              <a:gd name="connsiteY107" fmla="*/ 343166 h 620623"/>
              <a:gd name="connsiteX108" fmla="*/ 166014 w 701695"/>
              <a:gd name="connsiteY108" fmla="*/ 266809 h 620623"/>
              <a:gd name="connsiteX109" fmla="*/ 166014 w 701695"/>
              <a:gd name="connsiteY109" fmla="*/ 81622 h 620623"/>
              <a:gd name="connsiteX110" fmla="*/ 125751 w 701695"/>
              <a:gd name="connsiteY110" fmla="*/ 41250 h 620623"/>
              <a:gd name="connsiteX111" fmla="*/ 166890 w 701695"/>
              <a:gd name="connsiteY111" fmla="*/ 0 h 620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701695" h="620623">
                <a:moveTo>
                  <a:pt x="214091" y="464253"/>
                </a:moveTo>
                <a:lnTo>
                  <a:pt x="196614" y="495173"/>
                </a:lnTo>
                <a:lnTo>
                  <a:pt x="206227" y="601187"/>
                </a:lnTo>
                <a:lnTo>
                  <a:pt x="324195" y="601187"/>
                </a:lnTo>
                <a:cubicBezTo>
                  <a:pt x="327691" y="601187"/>
                  <a:pt x="331186" y="598537"/>
                  <a:pt x="331186" y="593236"/>
                </a:cubicBezTo>
                <a:lnTo>
                  <a:pt x="331186" y="545530"/>
                </a:lnTo>
                <a:cubicBezTo>
                  <a:pt x="331186" y="500474"/>
                  <a:pt x="295358" y="464253"/>
                  <a:pt x="250793" y="464253"/>
                </a:cubicBezTo>
                <a:close/>
                <a:moveTo>
                  <a:pt x="99618" y="464253"/>
                </a:moveTo>
                <a:cubicBezTo>
                  <a:pt x="55052" y="464253"/>
                  <a:pt x="19225" y="500474"/>
                  <a:pt x="19225" y="545530"/>
                </a:cubicBezTo>
                <a:lnTo>
                  <a:pt x="19225" y="593236"/>
                </a:lnTo>
                <a:cubicBezTo>
                  <a:pt x="19225" y="598537"/>
                  <a:pt x="22720" y="601187"/>
                  <a:pt x="26215" y="601187"/>
                </a:cubicBezTo>
                <a:lnTo>
                  <a:pt x="144184" y="601187"/>
                </a:lnTo>
                <a:lnTo>
                  <a:pt x="153796" y="495173"/>
                </a:lnTo>
                <a:lnTo>
                  <a:pt x="136319" y="464253"/>
                </a:lnTo>
                <a:close/>
                <a:moveTo>
                  <a:pt x="99618" y="443933"/>
                </a:moveTo>
                <a:lnTo>
                  <a:pt x="125833" y="443933"/>
                </a:lnTo>
                <a:lnTo>
                  <a:pt x="225451" y="443933"/>
                </a:lnTo>
                <a:lnTo>
                  <a:pt x="250793" y="443933"/>
                </a:lnTo>
                <a:cubicBezTo>
                  <a:pt x="305845" y="443933"/>
                  <a:pt x="350410" y="489873"/>
                  <a:pt x="350410" y="545530"/>
                </a:cubicBezTo>
                <a:lnTo>
                  <a:pt x="350410" y="593236"/>
                </a:lnTo>
                <a:cubicBezTo>
                  <a:pt x="350410" y="609138"/>
                  <a:pt x="338177" y="620623"/>
                  <a:pt x="324195" y="620623"/>
                </a:cubicBezTo>
                <a:lnTo>
                  <a:pt x="26215" y="620623"/>
                </a:lnTo>
                <a:cubicBezTo>
                  <a:pt x="11360" y="620623"/>
                  <a:pt x="0" y="609138"/>
                  <a:pt x="0" y="593236"/>
                </a:cubicBezTo>
                <a:lnTo>
                  <a:pt x="0" y="545530"/>
                </a:lnTo>
                <a:cubicBezTo>
                  <a:pt x="0" y="489873"/>
                  <a:pt x="44566" y="443933"/>
                  <a:pt x="99618" y="443933"/>
                </a:cubicBezTo>
                <a:close/>
                <a:moveTo>
                  <a:pt x="175643" y="285240"/>
                </a:moveTo>
                <a:cubicBezTo>
                  <a:pt x="145007" y="285240"/>
                  <a:pt x="119624" y="311570"/>
                  <a:pt x="119624" y="343166"/>
                </a:cubicBezTo>
                <a:cubicBezTo>
                  <a:pt x="119624" y="373884"/>
                  <a:pt x="145007" y="399336"/>
                  <a:pt x="175643" y="399336"/>
                </a:cubicBezTo>
                <a:cubicBezTo>
                  <a:pt x="207153" y="399336"/>
                  <a:pt x="233412" y="373884"/>
                  <a:pt x="233412" y="343166"/>
                </a:cubicBezTo>
                <a:cubicBezTo>
                  <a:pt x="233412" y="311570"/>
                  <a:pt x="207153" y="285240"/>
                  <a:pt x="175643" y="285240"/>
                </a:cubicBezTo>
                <a:close/>
                <a:moveTo>
                  <a:pt x="489274" y="266360"/>
                </a:moveTo>
                <a:lnTo>
                  <a:pt x="572301" y="266360"/>
                </a:lnTo>
                <a:cubicBezTo>
                  <a:pt x="576717" y="266360"/>
                  <a:pt x="582017" y="270746"/>
                  <a:pt x="582017" y="276010"/>
                </a:cubicBezTo>
                <a:cubicBezTo>
                  <a:pt x="582017" y="281273"/>
                  <a:pt x="576717" y="284782"/>
                  <a:pt x="572301" y="284782"/>
                </a:cubicBezTo>
                <a:lnTo>
                  <a:pt x="489274" y="284782"/>
                </a:lnTo>
                <a:cubicBezTo>
                  <a:pt x="483091" y="284782"/>
                  <a:pt x="478674" y="281273"/>
                  <a:pt x="478674" y="276010"/>
                </a:cubicBezTo>
                <a:cubicBezTo>
                  <a:pt x="478674" y="270746"/>
                  <a:pt x="483091" y="266360"/>
                  <a:pt x="489274" y="266360"/>
                </a:cubicBezTo>
                <a:close/>
                <a:moveTo>
                  <a:pt x="445732" y="227757"/>
                </a:moveTo>
                <a:lnTo>
                  <a:pt x="568654" y="227757"/>
                </a:lnTo>
                <a:cubicBezTo>
                  <a:pt x="572982" y="227757"/>
                  <a:pt x="578176" y="231266"/>
                  <a:pt x="578176" y="236529"/>
                </a:cubicBezTo>
                <a:cubicBezTo>
                  <a:pt x="578176" y="241793"/>
                  <a:pt x="572982" y="246179"/>
                  <a:pt x="568654" y="246179"/>
                </a:cubicBezTo>
                <a:lnTo>
                  <a:pt x="445732" y="246179"/>
                </a:lnTo>
                <a:cubicBezTo>
                  <a:pt x="440538" y="246179"/>
                  <a:pt x="436210" y="241793"/>
                  <a:pt x="436210" y="236529"/>
                </a:cubicBezTo>
                <a:cubicBezTo>
                  <a:pt x="436210" y="231266"/>
                  <a:pt x="440538" y="227757"/>
                  <a:pt x="445732" y="227757"/>
                </a:cubicBezTo>
                <a:close/>
                <a:moveTo>
                  <a:pt x="445732" y="185293"/>
                </a:moveTo>
                <a:lnTo>
                  <a:pt x="568654" y="185293"/>
                </a:lnTo>
                <a:cubicBezTo>
                  <a:pt x="572982" y="185293"/>
                  <a:pt x="578176" y="188650"/>
                  <a:pt x="578176" y="193685"/>
                </a:cubicBezTo>
                <a:cubicBezTo>
                  <a:pt x="578176" y="198721"/>
                  <a:pt x="572982" y="203756"/>
                  <a:pt x="568654" y="203756"/>
                </a:cubicBezTo>
                <a:lnTo>
                  <a:pt x="445732" y="203756"/>
                </a:lnTo>
                <a:cubicBezTo>
                  <a:pt x="440538" y="203756"/>
                  <a:pt x="436210" y="198721"/>
                  <a:pt x="436210" y="193685"/>
                </a:cubicBezTo>
                <a:cubicBezTo>
                  <a:pt x="436210" y="188650"/>
                  <a:pt x="440538" y="185293"/>
                  <a:pt x="445732" y="185293"/>
                </a:cubicBezTo>
                <a:close/>
                <a:moveTo>
                  <a:pt x="364939" y="166880"/>
                </a:moveTo>
                <a:lnTo>
                  <a:pt x="323441" y="207629"/>
                </a:lnTo>
                <a:lnTo>
                  <a:pt x="319909" y="210230"/>
                </a:lnTo>
                <a:lnTo>
                  <a:pt x="276646" y="253581"/>
                </a:lnTo>
                <a:cubicBezTo>
                  <a:pt x="287241" y="260517"/>
                  <a:pt x="299602" y="264852"/>
                  <a:pt x="312846" y="264852"/>
                </a:cubicBezTo>
                <a:cubicBezTo>
                  <a:pt x="348163" y="264852"/>
                  <a:pt x="376417" y="237975"/>
                  <a:pt x="376417" y="203294"/>
                </a:cubicBezTo>
                <a:cubicBezTo>
                  <a:pt x="376417" y="189422"/>
                  <a:pt x="372885" y="177284"/>
                  <a:pt x="364939" y="166880"/>
                </a:cubicBezTo>
                <a:close/>
                <a:moveTo>
                  <a:pt x="425739" y="142831"/>
                </a:moveTo>
                <a:lnTo>
                  <a:pt x="572305" y="142831"/>
                </a:lnTo>
                <a:cubicBezTo>
                  <a:pt x="576720" y="142831"/>
                  <a:pt x="582017" y="147217"/>
                  <a:pt x="582017" y="152481"/>
                </a:cubicBezTo>
                <a:cubicBezTo>
                  <a:pt x="582017" y="157744"/>
                  <a:pt x="576720" y="161253"/>
                  <a:pt x="572305" y="161253"/>
                </a:cubicBezTo>
                <a:lnTo>
                  <a:pt x="425739" y="161253"/>
                </a:lnTo>
                <a:cubicBezTo>
                  <a:pt x="420441" y="161253"/>
                  <a:pt x="416909" y="157744"/>
                  <a:pt x="416909" y="152481"/>
                </a:cubicBezTo>
                <a:cubicBezTo>
                  <a:pt x="416909" y="147217"/>
                  <a:pt x="420441" y="142831"/>
                  <a:pt x="425739" y="142831"/>
                </a:cubicBezTo>
                <a:close/>
                <a:moveTo>
                  <a:pt x="323441" y="142603"/>
                </a:moveTo>
                <a:lnTo>
                  <a:pt x="323441" y="180752"/>
                </a:lnTo>
                <a:lnTo>
                  <a:pt x="350812" y="154741"/>
                </a:lnTo>
                <a:cubicBezTo>
                  <a:pt x="341983" y="148672"/>
                  <a:pt x="333153" y="144337"/>
                  <a:pt x="323441" y="142603"/>
                </a:cubicBezTo>
                <a:close/>
                <a:moveTo>
                  <a:pt x="304017" y="142603"/>
                </a:moveTo>
                <a:cubicBezTo>
                  <a:pt x="273114" y="147805"/>
                  <a:pt x="250158" y="172082"/>
                  <a:pt x="250158" y="203294"/>
                </a:cubicBezTo>
                <a:cubicBezTo>
                  <a:pt x="250158" y="217166"/>
                  <a:pt x="254572" y="229305"/>
                  <a:pt x="262519" y="240576"/>
                </a:cubicBezTo>
                <a:lnTo>
                  <a:pt x="304017" y="199826"/>
                </a:lnTo>
                <a:close/>
                <a:moveTo>
                  <a:pt x="312846" y="123529"/>
                </a:moveTo>
                <a:cubicBezTo>
                  <a:pt x="336685" y="123529"/>
                  <a:pt x="356992" y="132199"/>
                  <a:pt x="372002" y="146938"/>
                </a:cubicBezTo>
                <a:cubicBezTo>
                  <a:pt x="387012" y="160810"/>
                  <a:pt x="396724" y="181619"/>
                  <a:pt x="396724" y="203294"/>
                </a:cubicBezTo>
                <a:cubicBezTo>
                  <a:pt x="396724" y="248379"/>
                  <a:pt x="359641" y="284794"/>
                  <a:pt x="312846" y="284794"/>
                </a:cubicBezTo>
                <a:cubicBezTo>
                  <a:pt x="267816" y="284794"/>
                  <a:pt x="231616" y="248379"/>
                  <a:pt x="231616" y="203294"/>
                </a:cubicBezTo>
                <a:cubicBezTo>
                  <a:pt x="231616" y="159943"/>
                  <a:pt x="267816" y="123529"/>
                  <a:pt x="312846" y="123529"/>
                </a:cubicBezTo>
                <a:close/>
                <a:moveTo>
                  <a:pt x="186146" y="81622"/>
                </a:moveTo>
                <a:lnTo>
                  <a:pt x="186146" y="266809"/>
                </a:lnTo>
                <a:cubicBezTo>
                  <a:pt x="223784" y="272075"/>
                  <a:pt x="251793" y="303671"/>
                  <a:pt x="251793" y="343166"/>
                </a:cubicBezTo>
                <a:cubicBezTo>
                  <a:pt x="251793" y="352820"/>
                  <a:pt x="250043" y="362474"/>
                  <a:pt x="245666" y="372128"/>
                </a:cubicBezTo>
                <a:lnTo>
                  <a:pt x="616791" y="372128"/>
                </a:lnTo>
                <a:cubicBezTo>
                  <a:pt x="630796" y="372128"/>
                  <a:pt x="642175" y="360719"/>
                  <a:pt x="642175" y="346676"/>
                </a:cubicBezTo>
                <a:lnTo>
                  <a:pt x="642175" y="81622"/>
                </a:lnTo>
                <a:close/>
                <a:moveTo>
                  <a:pt x="166890" y="20186"/>
                </a:moveTo>
                <a:cubicBezTo>
                  <a:pt x="154636" y="20186"/>
                  <a:pt x="145883" y="28963"/>
                  <a:pt x="145883" y="41250"/>
                </a:cubicBezTo>
                <a:cubicBezTo>
                  <a:pt x="145883" y="52659"/>
                  <a:pt x="154636" y="62314"/>
                  <a:pt x="166890" y="62314"/>
                </a:cubicBezTo>
                <a:lnTo>
                  <a:pt x="661431" y="62314"/>
                </a:lnTo>
                <a:cubicBezTo>
                  <a:pt x="672810" y="62314"/>
                  <a:pt x="682438" y="52659"/>
                  <a:pt x="682438" y="41250"/>
                </a:cubicBezTo>
                <a:cubicBezTo>
                  <a:pt x="682438" y="28963"/>
                  <a:pt x="672810" y="20186"/>
                  <a:pt x="661431" y="20186"/>
                </a:cubicBezTo>
                <a:close/>
                <a:moveTo>
                  <a:pt x="166890" y="0"/>
                </a:moveTo>
                <a:lnTo>
                  <a:pt x="661431" y="0"/>
                </a:lnTo>
                <a:cubicBezTo>
                  <a:pt x="683314" y="0"/>
                  <a:pt x="701695" y="18431"/>
                  <a:pt x="701695" y="41250"/>
                </a:cubicBezTo>
                <a:cubicBezTo>
                  <a:pt x="701695" y="63191"/>
                  <a:pt x="683314" y="81622"/>
                  <a:pt x="661431" y="81622"/>
                </a:cubicBezTo>
                <a:lnTo>
                  <a:pt x="661431" y="346676"/>
                </a:lnTo>
                <a:cubicBezTo>
                  <a:pt x="661431" y="371251"/>
                  <a:pt x="641300" y="390559"/>
                  <a:pt x="616791" y="390559"/>
                </a:cubicBezTo>
                <a:lnTo>
                  <a:pt x="423351" y="390559"/>
                </a:lnTo>
                <a:lnTo>
                  <a:pt x="423351" y="437075"/>
                </a:lnTo>
                <a:cubicBezTo>
                  <a:pt x="429478" y="440586"/>
                  <a:pt x="433855" y="446730"/>
                  <a:pt x="433855" y="453751"/>
                </a:cubicBezTo>
                <a:cubicBezTo>
                  <a:pt x="433855" y="464283"/>
                  <a:pt x="425102" y="473938"/>
                  <a:pt x="414598" y="473938"/>
                </a:cubicBezTo>
                <a:cubicBezTo>
                  <a:pt x="404095" y="473938"/>
                  <a:pt x="394466" y="464283"/>
                  <a:pt x="394466" y="453751"/>
                </a:cubicBezTo>
                <a:cubicBezTo>
                  <a:pt x="394466" y="446730"/>
                  <a:pt x="397968" y="440586"/>
                  <a:pt x="404095" y="437075"/>
                </a:cubicBezTo>
                <a:lnTo>
                  <a:pt x="404095" y="390559"/>
                </a:lnTo>
                <a:lnTo>
                  <a:pt x="234287" y="390559"/>
                </a:lnTo>
                <a:cubicBezTo>
                  <a:pt x="221158" y="408112"/>
                  <a:pt x="199276" y="419522"/>
                  <a:pt x="175643" y="419522"/>
                </a:cubicBezTo>
                <a:cubicBezTo>
                  <a:pt x="134504" y="419522"/>
                  <a:pt x="100367" y="384416"/>
                  <a:pt x="100367" y="343166"/>
                </a:cubicBezTo>
                <a:cubicBezTo>
                  <a:pt x="100367" y="303671"/>
                  <a:pt x="128377" y="272075"/>
                  <a:pt x="166014" y="266809"/>
                </a:cubicBezTo>
                <a:lnTo>
                  <a:pt x="166014" y="81622"/>
                </a:lnTo>
                <a:cubicBezTo>
                  <a:pt x="144132" y="81622"/>
                  <a:pt x="125751" y="63191"/>
                  <a:pt x="125751" y="41250"/>
                </a:cubicBezTo>
                <a:cubicBezTo>
                  <a:pt x="125751" y="18431"/>
                  <a:pt x="144132" y="0"/>
                  <a:pt x="1668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3" name="Freeform 15">
            <a:extLst>
              <a:ext uri="{FF2B5EF4-FFF2-40B4-BE49-F238E27FC236}">
                <a16:creationId xmlns:a16="http://schemas.microsoft.com/office/drawing/2014/main" id="{013D042C-BFAE-4CEB-A915-78D291F2E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8723" y="9322569"/>
            <a:ext cx="4543547" cy="3520572"/>
          </a:xfrm>
          <a:prstGeom prst="roundRect">
            <a:avLst>
              <a:gd name="adj" fmla="val 15044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4" name="Freeform 16">
            <a:extLst>
              <a:ext uri="{FF2B5EF4-FFF2-40B4-BE49-F238E27FC236}">
                <a16:creationId xmlns:a16="http://schemas.microsoft.com/office/drawing/2014/main" id="{FE22892F-4103-47CB-848D-1C4DA1C61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8723" y="9322569"/>
            <a:ext cx="4543547" cy="3520572"/>
          </a:xfrm>
          <a:prstGeom prst="roundRect">
            <a:avLst>
              <a:gd name="adj" fmla="val 15045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5" name="Freeform 17">
            <a:extLst>
              <a:ext uri="{FF2B5EF4-FFF2-40B4-BE49-F238E27FC236}">
                <a16:creationId xmlns:a16="http://schemas.microsoft.com/office/drawing/2014/main" id="{F2D800C3-12A3-4214-9CCA-E4E2E9339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0473" y="11492044"/>
            <a:ext cx="1459185" cy="1478485"/>
          </a:xfrm>
          <a:custGeom>
            <a:avLst/>
            <a:gdLst>
              <a:gd name="T0" fmla="*/ 1665 w 1666"/>
              <a:gd name="T1" fmla="*/ 15 h 1689"/>
              <a:gd name="T2" fmla="*/ 1665 w 1666"/>
              <a:gd name="T3" fmla="*/ 1225 h 1689"/>
              <a:gd name="T4" fmla="*/ 1665 w 1666"/>
              <a:gd name="T5" fmla="*/ 1225 h 1689"/>
              <a:gd name="T6" fmla="*/ 1202 w 1666"/>
              <a:gd name="T7" fmla="*/ 1688 h 1689"/>
              <a:gd name="T8" fmla="*/ 19 w 1666"/>
              <a:gd name="T9" fmla="*/ 1688 h 1689"/>
              <a:gd name="T10" fmla="*/ 19 w 1666"/>
              <a:gd name="T11" fmla="*/ 1688 h 1689"/>
              <a:gd name="T12" fmla="*/ 0 w 1666"/>
              <a:gd name="T13" fmla="*/ 1451 h 1689"/>
              <a:gd name="T14" fmla="*/ 0 w 1666"/>
              <a:gd name="T15" fmla="*/ 1451 h 1689"/>
              <a:gd name="T16" fmla="*/ 1451 w 1666"/>
              <a:gd name="T17" fmla="*/ 0 h 1689"/>
              <a:gd name="T18" fmla="*/ 1451 w 1666"/>
              <a:gd name="T19" fmla="*/ 0 h 1689"/>
              <a:gd name="T20" fmla="*/ 1665 w 1666"/>
              <a:gd name="T21" fmla="*/ 15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66" h="1689">
                <a:moveTo>
                  <a:pt x="1665" y="15"/>
                </a:moveTo>
                <a:lnTo>
                  <a:pt x="1665" y="1225"/>
                </a:lnTo>
                <a:lnTo>
                  <a:pt x="1665" y="1225"/>
                </a:lnTo>
                <a:cubicBezTo>
                  <a:pt x="1665" y="1481"/>
                  <a:pt x="1457" y="1688"/>
                  <a:pt x="1202" y="1688"/>
                </a:cubicBezTo>
                <a:lnTo>
                  <a:pt x="19" y="1688"/>
                </a:lnTo>
                <a:lnTo>
                  <a:pt x="19" y="1688"/>
                </a:lnTo>
                <a:cubicBezTo>
                  <a:pt x="7" y="1611"/>
                  <a:pt x="0" y="1532"/>
                  <a:pt x="0" y="1451"/>
                </a:cubicBezTo>
                <a:lnTo>
                  <a:pt x="0" y="1451"/>
                </a:lnTo>
                <a:cubicBezTo>
                  <a:pt x="0" y="650"/>
                  <a:pt x="650" y="0"/>
                  <a:pt x="1451" y="0"/>
                </a:cubicBezTo>
                <a:lnTo>
                  <a:pt x="1451" y="0"/>
                </a:lnTo>
                <a:cubicBezTo>
                  <a:pt x="1524" y="0"/>
                  <a:pt x="1595" y="5"/>
                  <a:pt x="1665" y="1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6" name="Freeform 19">
            <a:extLst>
              <a:ext uri="{FF2B5EF4-FFF2-40B4-BE49-F238E27FC236}">
                <a16:creationId xmlns:a16="http://schemas.microsoft.com/office/drawing/2014/main" id="{74FE5616-28D0-447D-AB4A-8796829C4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690" y="4057151"/>
            <a:ext cx="4539686" cy="3520572"/>
          </a:xfrm>
          <a:prstGeom prst="roundRect">
            <a:avLst>
              <a:gd name="adj" fmla="val 14502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7" name="Freeform 20">
            <a:extLst>
              <a:ext uri="{FF2B5EF4-FFF2-40B4-BE49-F238E27FC236}">
                <a16:creationId xmlns:a16="http://schemas.microsoft.com/office/drawing/2014/main" id="{0532962A-7AF0-401C-B75C-67D1CD4C7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690" y="4057151"/>
            <a:ext cx="4539686" cy="3520572"/>
          </a:xfrm>
          <a:prstGeom prst="roundRect">
            <a:avLst>
              <a:gd name="adj" fmla="val 14502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8" name="Freeform 21">
            <a:extLst>
              <a:ext uri="{FF2B5EF4-FFF2-40B4-BE49-F238E27FC236}">
                <a16:creationId xmlns:a16="http://schemas.microsoft.com/office/drawing/2014/main" id="{17F060B4-3A59-459A-AC02-39E39A703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3581" y="6226627"/>
            <a:ext cx="1459185" cy="1478485"/>
          </a:xfrm>
          <a:custGeom>
            <a:avLst/>
            <a:gdLst>
              <a:gd name="T0" fmla="*/ 1665 w 1666"/>
              <a:gd name="T1" fmla="*/ 16 h 1689"/>
              <a:gd name="T2" fmla="*/ 1665 w 1666"/>
              <a:gd name="T3" fmla="*/ 1225 h 1689"/>
              <a:gd name="T4" fmla="*/ 1665 w 1666"/>
              <a:gd name="T5" fmla="*/ 1225 h 1689"/>
              <a:gd name="T6" fmla="*/ 1202 w 1666"/>
              <a:gd name="T7" fmla="*/ 1688 h 1689"/>
              <a:gd name="T8" fmla="*/ 19 w 1666"/>
              <a:gd name="T9" fmla="*/ 1688 h 1689"/>
              <a:gd name="T10" fmla="*/ 19 w 1666"/>
              <a:gd name="T11" fmla="*/ 1688 h 1689"/>
              <a:gd name="T12" fmla="*/ 0 w 1666"/>
              <a:gd name="T13" fmla="*/ 1450 h 1689"/>
              <a:gd name="T14" fmla="*/ 0 w 1666"/>
              <a:gd name="T15" fmla="*/ 1450 h 1689"/>
              <a:gd name="T16" fmla="*/ 1451 w 1666"/>
              <a:gd name="T17" fmla="*/ 0 h 1689"/>
              <a:gd name="T18" fmla="*/ 1451 w 1666"/>
              <a:gd name="T19" fmla="*/ 0 h 1689"/>
              <a:gd name="T20" fmla="*/ 1665 w 1666"/>
              <a:gd name="T21" fmla="*/ 16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66" h="1689">
                <a:moveTo>
                  <a:pt x="1665" y="16"/>
                </a:moveTo>
                <a:lnTo>
                  <a:pt x="1665" y="1225"/>
                </a:lnTo>
                <a:lnTo>
                  <a:pt x="1665" y="1225"/>
                </a:lnTo>
                <a:cubicBezTo>
                  <a:pt x="1665" y="1481"/>
                  <a:pt x="1457" y="1688"/>
                  <a:pt x="1202" y="1688"/>
                </a:cubicBezTo>
                <a:lnTo>
                  <a:pt x="19" y="1688"/>
                </a:lnTo>
                <a:lnTo>
                  <a:pt x="19" y="1688"/>
                </a:lnTo>
                <a:cubicBezTo>
                  <a:pt x="7" y="1611"/>
                  <a:pt x="0" y="1531"/>
                  <a:pt x="0" y="1450"/>
                </a:cubicBezTo>
                <a:lnTo>
                  <a:pt x="0" y="1450"/>
                </a:lnTo>
                <a:cubicBezTo>
                  <a:pt x="0" y="650"/>
                  <a:pt x="650" y="0"/>
                  <a:pt x="1451" y="0"/>
                </a:cubicBezTo>
                <a:lnTo>
                  <a:pt x="1451" y="0"/>
                </a:lnTo>
                <a:cubicBezTo>
                  <a:pt x="1524" y="0"/>
                  <a:pt x="1595" y="6"/>
                  <a:pt x="1665" y="1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9" name="Freeform 23">
            <a:extLst>
              <a:ext uri="{FF2B5EF4-FFF2-40B4-BE49-F238E27FC236}">
                <a16:creationId xmlns:a16="http://schemas.microsoft.com/office/drawing/2014/main" id="{8F90725F-F482-4B38-81D4-4B22319B8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8798" y="9322569"/>
            <a:ext cx="4539686" cy="3520572"/>
          </a:xfrm>
          <a:prstGeom prst="roundRect">
            <a:avLst>
              <a:gd name="adj" fmla="val 14936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0" name="Freeform 24">
            <a:extLst>
              <a:ext uri="{FF2B5EF4-FFF2-40B4-BE49-F238E27FC236}">
                <a16:creationId xmlns:a16="http://schemas.microsoft.com/office/drawing/2014/main" id="{86065C0A-B40A-4093-8F87-78DE601DC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8798" y="9322569"/>
            <a:ext cx="4539686" cy="3520572"/>
          </a:xfrm>
          <a:prstGeom prst="roundRect">
            <a:avLst>
              <a:gd name="adj" fmla="val 14720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1" name="Freeform 25">
            <a:extLst>
              <a:ext uri="{FF2B5EF4-FFF2-40B4-BE49-F238E27FC236}">
                <a16:creationId xmlns:a16="http://schemas.microsoft.com/office/drawing/2014/main" id="{B70BE561-DB1E-4EF5-B272-7A2ABC147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6687" y="11492044"/>
            <a:ext cx="1459185" cy="1478485"/>
          </a:xfrm>
          <a:custGeom>
            <a:avLst/>
            <a:gdLst>
              <a:gd name="T0" fmla="*/ 1665 w 1666"/>
              <a:gd name="T1" fmla="*/ 15 h 1689"/>
              <a:gd name="T2" fmla="*/ 1665 w 1666"/>
              <a:gd name="T3" fmla="*/ 1225 h 1689"/>
              <a:gd name="T4" fmla="*/ 1665 w 1666"/>
              <a:gd name="T5" fmla="*/ 1225 h 1689"/>
              <a:gd name="T6" fmla="*/ 1202 w 1666"/>
              <a:gd name="T7" fmla="*/ 1688 h 1689"/>
              <a:gd name="T8" fmla="*/ 19 w 1666"/>
              <a:gd name="T9" fmla="*/ 1688 h 1689"/>
              <a:gd name="T10" fmla="*/ 19 w 1666"/>
              <a:gd name="T11" fmla="*/ 1688 h 1689"/>
              <a:gd name="T12" fmla="*/ 0 w 1666"/>
              <a:gd name="T13" fmla="*/ 1451 h 1689"/>
              <a:gd name="T14" fmla="*/ 0 w 1666"/>
              <a:gd name="T15" fmla="*/ 1451 h 1689"/>
              <a:gd name="T16" fmla="*/ 1452 w 1666"/>
              <a:gd name="T17" fmla="*/ 0 h 1689"/>
              <a:gd name="T18" fmla="*/ 1452 w 1666"/>
              <a:gd name="T19" fmla="*/ 0 h 1689"/>
              <a:gd name="T20" fmla="*/ 1665 w 1666"/>
              <a:gd name="T21" fmla="*/ 15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66" h="1689">
                <a:moveTo>
                  <a:pt x="1665" y="15"/>
                </a:moveTo>
                <a:lnTo>
                  <a:pt x="1665" y="1225"/>
                </a:lnTo>
                <a:lnTo>
                  <a:pt x="1665" y="1225"/>
                </a:lnTo>
                <a:cubicBezTo>
                  <a:pt x="1665" y="1481"/>
                  <a:pt x="1458" y="1688"/>
                  <a:pt x="1202" y="1688"/>
                </a:cubicBezTo>
                <a:lnTo>
                  <a:pt x="19" y="1688"/>
                </a:lnTo>
                <a:lnTo>
                  <a:pt x="19" y="1688"/>
                </a:lnTo>
                <a:cubicBezTo>
                  <a:pt x="7" y="1611"/>
                  <a:pt x="0" y="1532"/>
                  <a:pt x="0" y="1451"/>
                </a:cubicBezTo>
                <a:lnTo>
                  <a:pt x="0" y="1451"/>
                </a:lnTo>
                <a:cubicBezTo>
                  <a:pt x="0" y="650"/>
                  <a:pt x="650" y="0"/>
                  <a:pt x="1452" y="0"/>
                </a:cubicBezTo>
                <a:lnTo>
                  <a:pt x="1452" y="0"/>
                </a:lnTo>
                <a:cubicBezTo>
                  <a:pt x="1524" y="0"/>
                  <a:pt x="1595" y="5"/>
                  <a:pt x="1665" y="1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2" name="Freeform 27">
            <a:extLst>
              <a:ext uri="{FF2B5EF4-FFF2-40B4-BE49-F238E27FC236}">
                <a16:creationId xmlns:a16="http://schemas.microsoft.com/office/drawing/2014/main" id="{D9A23817-04EB-46B5-B81F-832304D59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904" y="4057151"/>
            <a:ext cx="4539686" cy="3520572"/>
          </a:xfrm>
          <a:prstGeom prst="roundRect">
            <a:avLst>
              <a:gd name="adj" fmla="val 15513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3" name="Freeform 28">
            <a:extLst>
              <a:ext uri="{FF2B5EF4-FFF2-40B4-BE49-F238E27FC236}">
                <a16:creationId xmlns:a16="http://schemas.microsoft.com/office/drawing/2014/main" id="{B93AB1E8-083B-4C05-9D94-2EA666687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904" y="4057151"/>
            <a:ext cx="4539686" cy="3520572"/>
          </a:xfrm>
          <a:prstGeom prst="roundRect">
            <a:avLst>
              <a:gd name="adj" fmla="val 15454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4" name="Freeform 29">
            <a:extLst>
              <a:ext uri="{FF2B5EF4-FFF2-40B4-BE49-F238E27FC236}">
                <a16:creationId xmlns:a16="http://schemas.microsoft.com/office/drawing/2014/main" id="{45C04757-F78A-43E5-A86B-66F149768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3655" y="6226627"/>
            <a:ext cx="1459185" cy="1478485"/>
          </a:xfrm>
          <a:custGeom>
            <a:avLst/>
            <a:gdLst>
              <a:gd name="T0" fmla="*/ 1665 w 1666"/>
              <a:gd name="T1" fmla="*/ 16 h 1689"/>
              <a:gd name="T2" fmla="*/ 1665 w 1666"/>
              <a:gd name="T3" fmla="*/ 1225 h 1689"/>
              <a:gd name="T4" fmla="*/ 1665 w 1666"/>
              <a:gd name="T5" fmla="*/ 1225 h 1689"/>
              <a:gd name="T6" fmla="*/ 1202 w 1666"/>
              <a:gd name="T7" fmla="*/ 1688 h 1689"/>
              <a:gd name="T8" fmla="*/ 19 w 1666"/>
              <a:gd name="T9" fmla="*/ 1688 h 1689"/>
              <a:gd name="T10" fmla="*/ 19 w 1666"/>
              <a:gd name="T11" fmla="*/ 1688 h 1689"/>
              <a:gd name="T12" fmla="*/ 0 w 1666"/>
              <a:gd name="T13" fmla="*/ 1450 h 1689"/>
              <a:gd name="T14" fmla="*/ 0 w 1666"/>
              <a:gd name="T15" fmla="*/ 1450 h 1689"/>
              <a:gd name="T16" fmla="*/ 1452 w 1666"/>
              <a:gd name="T17" fmla="*/ 0 h 1689"/>
              <a:gd name="T18" fmla="*/ 1452 w 1666"/>
              <a:gd name="T19" fmla="*/ 0 h 1689"/>
              <a:gd name="T20" fmla="*/ 1665 w 1666"/>
              <a:gd name="T21" fmla="*/ 16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66" h="1689">
                <a:moveTo>
                  <a:pt x="1665" y="16"/>
                </a:moveTo>
                <a:lnTo>
                  <a:pt x="1665" y="1225"/>
                </a:lnTo>
                <a:lnTo>
                  <a:pt x="1665" y="1225"/>
                </a:lnTo>
                <a:cubicBezTo>
                  <a:pt x="1665" y="1481"/>
                  <a:pt x="1458" y="1688"/>
                  <a:pt x="1202" y="1688"/>
                </a:cubicBezTo>
                <a:lnTo>
                  <a:pt x="19" y="1688"/>
                </a:lnTo>
                <a:lnTo>
                  <a:pt x="19" y="1688"/>
                </a:lnTo>
                <a:cubicBezTo>
                  <a:pt x="7" y="1611"/>
                  <a:pt x="0" y="1531"/>
                  <a:pt x="0" y="1450"/>
                </a:cubicBezTo>
                <a:lnTo>
                  <a:pt x="0" y="1450"/>
                </a:lnTo>
                <a:cubicBezTo>
                  <a:pt x="0" y="650"/>
                  <a:pt x="650" y="0"/>
                  <a:pt x="1452" y="0"/>
                </a:cubicBezTo>
                <a:lnTo>
                  <a:pt x="1452" y="0"/>
                </a:lnTo>
                <a:cubicBezTo>
                  <a:pt x="1524" y="0"/>
                  <a:pt x="1595" y="6"/>
                  <a:pt x="1665" y="1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5B2525CC-8606-4D68-A1B8-C1BC54652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33725" y="6693719"/>
            <a:ext cx="701694" cy="620623"/>
          </a:xfrm>
          <a:custGeom>
            <a:avLst/>
            <a:gdLst>
              <a:gd name="connsiteX0" fmla="*/ 214092 w 701694"/>
              <a:gd name="connsiteY0" fmla="*/ 464253 h 620623"/>
              <a:gd name="connsiteX1" fmla="*/ 195742 w 701694"/>
              <a:gd name="connsiteY1" fmla="*/ 495173 h 620623"/>
              <a:gd name="connsiteX2" fmla="*/ 206228 w 701694"/>
              <a:gd name="connsiteY2" fmla="*/ 601187 h 620623"/>
              <a:gd name="connsiteX3" fmla="*/ 324196 w 701694"/>
              <a:gd name="connsiteY3" fmla="*/ 601187 h 620623"/>
              <a:gd name="connsiteX4" fmla="*/ 331188 w 701694"/>
              <a:gd name="connsiteY4" fmla="*/ 593236 h 620623"/>
              <a:gd name="connsiteX5" fmla="*/ 331188 w 701694"/>
              <a:gd name="connsiteY5" fmla="*/ 545530 h 620623"/>
              <a:gd name="connsiteX6" fmla="*/ 251668 w 701694"/>
              <a:gd name="connsiteY6" fmla="*/ 464253 h 620623"/>
              <a:gd name="connsiteX7" fmla="*/ 98744 w 701694"/>
              <a:gd name="connsiteY7" fmla="*/ 464253 h 620623"/>
              <a:gd name="connsiteX8" fmla="*/ 19224 w 701694"/>
              <a:gd name="connsiteY8" fmla="*/ 545530 h 620623"/>
              <a:gd name="connsiteX9" fmla="*/ 19224 w 701694"/>
              <a:gd name="connsiteY9" fmla="*/ 593236 h 620623"/>
              <a:gd name="connsiteX10" fmla="*/ 26216 w 701694"/>
              <a:gd name="connsiteY10" fmla="*/ 601187 h 620623"/>
              <a:gd name="connsiteX11" fmla="*/ 144184 w 701694"/>
              <a:gd name="connsiteY11" fmla="*/ 601187 h 620623"/>
              <a:gd name="connsiteX12" fmla="*/ 154670 w 701694"/>
              <a:gd name="connsiteY12" fmla="*/ 495173 h 620623"/>
              <a:gd name="connsiteX13" fmla="*/ 137194 w 701694"/>
              <a:gd name="connsiteY13" fmla="*/ 464253 h 620623"/>
              <a:gd name="connsiteX14" fmla="*/ 98744 w 701694"/>
              <a:gd name="connsiteY14" fmla="*/ 443933 h 620623"/>
              <a:gd name="connsiteX15" fmla="*/ 124960 w 701694"/>
              <a:gd name="connsiteY15" fmla="*/ 443933 h 620623"/>
              <a:gd name="connsiteX16" fmla="*/ 225452 w 701694"/>
              <a:gd name="connsiteY16" fmla="*/ 443933 h 620623"/>
              <a:gd name="connsiteX17" fmla="*/ 251668 w 701694"/>
              <a:gd name="connsiteY17" fmla="*/ 443933 h 620623"/>
              <a:gd name="connsiteX18" fmla="*/ 350412 w 701694"/>
              <a:gd name="connsiteY18" fmla="*/ 545530 h 620623"/>
              <a:gd name="connsiteX19" fmla="*/ 350412 w 701694"/>
              <a:gd name="connsiteY19" fmla="*/ 593236 h 620623"/>
              <a:gd name="connsiteX20" fmla="*/ 324196 w 701694"/>
              <a:gd name="connsiteY20" fmla="*/ 620623 h 620623"/>
              <a:gd name="connsiteX21" fmla="*/ 26216 w 701694"/>
              <a:gd name="connsiteY21" fmla="*/ 620623 h 620623"/>
              <a:gd name="connsiteX22" fmla="*/ 0 w 701694"/>
              <a:gd name="connsiteY22" fmla="*/ 593236 h 620623"/>
              <a:gd name="connsiteX23" fmla="*/ 0 w 701694"/>
              <a:gd name="connsiteY23" fmla="*/ 545530 h 620623"/>
              <a:gd name="connsiteX24" fmla="*/ 98744 w 701694"/>
              <a:gd name="connsiteY24" fmla="*/ 443933 h 620623"/>
              <a:gd name="connsiteX25" fmla="*/ 175752 w 701694"/>
              <a:gd name="connsiteY25" fmla="*/ 285240 h 620623"/>
              <a:gd name="connsiteX26" fmla="*/ 119652 w 701694"/>
              <a:gd name="connsiteY26" fmla="*/ 343166 h 620623"/>
              <a:gd name="connsiteX27" fmla="*/ 175752 w 701694"/>
              <a:gd name="connsiteY27" fmla="*/ 399336 h 620623"/>
              <a:gd name="connsiteX28" fmla="*/ 233606 w 701694"/>
              <a:gd name="connsiteY28" fmla="*/ 343166 h 620623"/>
              <a:gd name="connsiteX29" fmla="*/ 175752 w 701694"/>
              <a:gd name="connsiteY29" fmla="*/ 285240 h 620623"/>
              <a:gd name="connsiteX30" fmla="*/ 488392 w 701694"/>
              <a:gd name="connsiteY30" fmla="*/ 266360 h 620623"/>
              <a:gd name="connsiteX31" fmla="*/ 571422 w 701694"/>
              <a:gd name="connsiteY31" fmla="*/ 266360 h 620623"/>
              <a:gd name="connsiteX32" fmla="*/ 582020 w 701694"/>
              <a:gd name="connsiteY32" fmla="*/ 276010 h 620623"/>
              <a:gd name="connsiteX33" fmla="*/ 571422 w 701694"/>
              <a:gd name="connsiteY33" fmla="*/ 284783 h 620623"/>
              <a:gd name="connsiteX34" fmla="*/ 488392 w 701694"/>
              <a:gd name="connsiteY34" fmla="*/ 284783 h 620623"/>
              <a:gd name="connsiteX35" fmla="*/ 478674 w 701694"/>
              <a:gd name="connsiteY35" fmla="*/ 276010 h 620623"/>
              <a:gd name="connsiteX36" fmla="*/ 488392 w 701694"/>
              <a:gd name="connsiteY36" fmla="*/ 266360 h 620623"/>
              <a:gd name="connsiteX37" fmla="*/ 445734 w 701694"/>
              <a:gd name="connsiteY37" fmla="*/ 227757 h 620623"/>
              <a:gd name="connsiteX38" fmla="*/ 567788 w 701694"/>
              <a:gd name="connsiteY38" fmla="*/ 227757 h 620623"/>
              <a:gd name="connsiteX39" fmla="*/ 578176 w 701694"/>
              <a:gd name="connsiteY39" fmla="*/ 236530 h 620623"/>
              <a:gd name="connsiteX40" fmla="*/ 567788 w 701694"/>
              <a:gd name="connsiteY40" fmla="*/ 246180 h 620623"/>
              <a:gd name="connsiteX41" fmla="*/ 445734 w 701694"/>
              <a:gd name="connsiteY41" fmla="*/ 246180 h 620623"/>
              <a:gd name="connsiteX42" fmla="*/ 436214 w 701694"/>
              <a:gd name="connsiteY42" fmla="*/ 236530 h 620623"/>
              <a:gd name="connsiteX43" fmla="*/ 445734 w 701694"/>
              <a:gd name="connsiteY43" fmla="*/ 227757 h 620623"/>
              <a:gd name="connsiteX44" fmla="*/ 445734 w 701694"/>
              <a:gd name="connsiteY44" fmla="*/ 185293 h 620623"/>
              <a:gd name="connsiteX45" fmla="*/ 567788 w 701694"/>
              <a:gd name="connsiteY45" fmla="*/ 185293 h 620623"/>
              <a:gd name="connsiteX46" fmla="*/ 578176 w 701694"/>
              <a:gd name="connsiteY46" fmla="*/ 193686 h 620623"/>
              <a:gd name="connsiteX47" fmla="*/ 567788 w 701694"/>
              <a:gd name="connsiteY47" fmla="*/ 203757 h 620623"/>
              <a:gd name="connsiteX48" fmla="*/ 445734 w 701694"/>
              <a:gd name="connsiteY48" fmla="*/ 203757 h 620623"/>
              <a:gd name="connsiteX49" fmla="*/ 436214 w 701694"/>
              <a:gd name="connsiteY49" fmla="*/ 193686 h 620623"/>
              <a:gd name="connsiteX50" fmla="*/ 445734 w 701694"/>
              <a:gd name="connsiteY50" fmla="*/ 185293 h 620623"/>
              <a:gd name="connsiteX51" fmla="*/ 361080 w 701694"/>
              <a:gd name="connsiteY51" fmla="*/ 166880 h 620623"/>
              <a:gd name="connsiteX52" fmla="*/ 319582 w 701694"/>
              <a:gd name="connsiteY52" fmla="*/ 207630 h 620623"/>
              <a:gd name="connsiteX53" fmla="*/ 317816 w 701694"/>
              <a:gd name="connsiteY53" fmla="*/ 210231 h 620623"/>
              <a:gd name="connsiteX54" fmla="*/ 272788 w 701694"/>
              <a:gd name="connsiteY54" fmla="*/ 253582 h 620623"/>
              <a:gd name="connsiteX55" fmla="*/ 310754 w 701694"/>
              <a:gd name="connsiteY55" fmla="*/ 264853 h 620623"/>
              <a:gd name="connsiteX56" fmla="*/ 373442 w 701694"/>
              <a:gd name="connsiteY56" fmla="*/ 203295 h 620623"/>
              <a:gd name="connsiteX57" fmla="*/ 361080 w 701694"/>
              <a:gd name="connsiteY57" fmla="*/ 166880 h 620623"/>
              <a:gd name="connsiteX58" fmla="*/ 426622 w 701694"/>
              <a:gd name="connsiteY58" fmla="*/ 142831 h 620623"/>
              <a:gd name="connsiteX59" fmla="*/ 571424 w 701694"/>
              <a:gd name="connsiteY59" fmla="*/ 142831 h 620623"/>
              <a:gd name="connsiteX60" fmla="*/ 582020 w 701694"/>
              <a:gd name="connsiteY60" fmla="*/ 152481 h 620623"/>
              <a:gd name="connsiteX61" fmla="*/ 571424 w 701694"/>
              <a:gd name="connsiteY61" fmla="*/ 161254 h 620623"/>
              <a:gd name="connsiteX62" fmla="*/ 426622 w 701694"/>
              <a:gd name="connsiteY62" fmla="*/ 161254 h 620623"/>
              <a:gd name="connsiteX63" fmla="*/ 416910 w 701694"/>
              <a:gd name="connsiteY63" fmla="*/ 152481 h 620623"/>
              <a:gd name="connsiteX64" fmla="*/ 426622 w 701694"/>
              <a:gd name="connsiteY64" fmla="*/ 142831 h 620623"/>
              <a:gd name="connsiteX65" fmla="*/ 319582 w 701694"/>
              <a:gd name="connsiteY65" fmla="*/ 142604 h 620623"/>
              <a:gd name="connsiteX66" fmla="*/ 319582 w 701694"/>
              <a:gd name="connsiteY66" fmla="*/ 180752 h 620623"/>
              <a:gd name="connsiteX67" fmla="*/ 347836 w 701694"/>
              <a:gd name="connsiteY67" fmla="*/ 154742 h 620623"/>
              <a:gd name="connsiteX68" fmla="*/ 319582 w 701694"/>
              <a:gd name="connsiteY68" fmla="*/ 142604 h 620623"/>
              <a:gd name="connsiteX69" fmla="*/ 301042 w 701694"/>
              <a:gd name="connsiteY69" fmla="*/ 142604 h 620623"/>
              <a:gd name="connsiteX70" fmla="*/ 248066 w 701694"/>
              <a:gd name="connsiteY70" fmla="*/ 203295 h 620623"/>
              <a:gd name="connsiteX71" fmla="*/ 259544 w 701694"/>
              <a:gd name="connsiteY71" fmla="*/ 240576 h 620623"/>
              <a:gd name="connsiteX72" fmla="*/ 301042 w 701694"/>
              <a:gd name="connsiteY72" fmla="*/ 199827 h 620623"/>
              <a:gd name="connsiteX73" fmla="*/ 310754 w 701694"/>
              <a:gd name="connsiteY73" fmla="*/ 123529 h 620623"/>
              <a:gd name="connsiteX74" fmla="*/ 368144 w 701694"/>
              <a:gd name="connsiteY74" fmla="*/ 146939 h 620623"/>
              <a:gd name="connsiteX75" fmla="*/ 369026 w 701694"/>
              <a:gd name="connsiteY75" fmla="*/ 146939 h 620623"/>
              <a:gd name="connsiteX76" fmla="*/ 392866 w 701694"/>
              <a:gd name="connsiteY76" fmla="*/ 203295 h 620623"/>
              <a:gd name="connsiteX77" fmla="*/ 310754 w 701694"/>
              <a:gd name="connsiteY77" fmla="*/ 284794 h 620623"/>
              <a:gd name="connsiteX78" fmla="*/ 227758 w 701694"/>
              <a:gd name="connsiteY78" fmla="*/ 203295 h 620623"/>
              <a:gd name="connsiteX79" fmla="*/ 310754 w 701694"/>
              <a:gd name="connsiteY79" fmla="*/ 123529 h 620623"/>
              <a:gd name="connsiteX80" fmla="*/ 185394 w 701694"/>
              <a:gd name="connsiteY80" fmla="*/ 81622 h 620623"/>
              <a:gd name="connsiteX81" fmla="*/ 185394 w 701694"/>
              <a:gd name="connsiteY81" fmla="*/ 266809 h 620623"/>
              <a:gd name="connsiteX82" fmla="*/ 252014 w 701694"/>
              <a:gd name="connsiteY82" fmla="*/ 343166 h 620623"/>
              <a:gd name="connsiteX83" fmla="*/ 246754 w 701694"/>
              <a:gd name="connsiteY83" fmla="*/ 372129 h 620623"/>
              <a:gd name="connsiteX84" fmla="*/ 617542 w 701694"/>
              <a:gd name="connsiteY84" fmla="*/ 372129 h 620623"/>
              <a:gd name="connsiteX85" fmla="*/ 642964 w 701694"/>
              <a:gd name="connsiteY85" fmla="*/ 346677 h 620623"/>
              <a:gd name="connsiteX86" fmla="*/ 642964 w 701694"/>
              <a:gd name="connsiteY86" fmla="*/ 81622 h 620623"/>
              <a:gd name="connsiteX87" fmla="*/ 166986 w 701694"/>
              <a:gd name="connsiteY87" fmla="*/ 20186 h 620623"/>
              <a:gd name="connsiteX88" fmla="*/ 145072 w 701694"/>
              <a:gd name="connsiteY88" fmla="*/ 41250 h 620623"/>
              <a:gd name="connsiteX89" fmla="*/ 166986 w 701694"/>
              <a:gd name="connsiteY89" fmla="*/ 62314 h 620623"/>
              <a:gd name="connsiteX90" fmla="*/ 661372 w 701694"/>
              <a:gd name="connsiteY90" fmla="*/ 62314 h 620623"/>
              <a:gd name="connsiteX91" fmla="*/ 683286 w 701694"/>
              <a:gd name="connsiteY91" fmla="*/ 41250 h 620623"/>
              <a:gd name="connsiteX92" fmla="*/ 661372 w 701694"/>
              <a:gd name="connsiteY92" fmla="*/ 20186 h 620623"/>
              <a:gd name="connsiteX93" fmla="*/ 166986 w 701694"/>
              <a:gd name="connsiteY93" fmla="*/ 0 h 620623"/>
              <a:gd name="connsiteX94" fmla="*/ 661372 w 701694"/>
              <a:gd name="connsiteY94" fmla="*/ 0 h 620623"/>
              <a:gd name="connsiteX95" fmla="*/ 701694 w 701694"/>
              <a:gd name="connsiteY95" fmla="*/ 41250 h 620623"/>
              <a:gd name="connsiteX96" fmla="*/ 661372 w 701694"/>
              <a:gd name="connsiteY96" fmla="*/ 81622 h 620623"/>
              <a:gd name="connsiteX97" fmla="*/ 661372 w 701694"/>
              <a:gd name="connsiteY97" fmla="*/ 346677 h 620623"/>
              <a:gd name="connsiteX98" fmla="*/ 617542 w 701694"/>
              <a:gd name="connsiteY98" fmla="*/ 390560 h 620623"/>
              <a:gd name="connsiteX99" fmla="*/ 424698 w 701694"/>
              <a:gd name="connsiteY99" fmla="*/ 390560 h 620623"/>
              <a:gd name="connsiteX100" fmla="*/ 424698 w 701694"/>
              <a:gd name="connsiteY100" fmla="*/ 437076 h 620623"/>
              <a:gd name="connsiteX101" fmla="*/ 434340 w 701694"/>
              <a:gd name="connsiteY101" fmla="*/ 453751 h 620623"/>
              <a:gd name="connsiteX102" fmla="*/ 414178 w 701694"/>
              <a:gd name="connsiteY102" fmla="*/ 473938 h 620623"/>
              <a:gd name="connsiteX103" fmla="*/ 394894 w 701694"/>
              <a:gd name="connsiteY103" fmla="*/ 453751 h 620623"/>
              <a:gd name="connsiteX104" fmla="*/ 404536 w 701694"/>
              <a:gd name="connsiteY104" fmla="*/ 437076 h 620623"/>
              <a:gd name="connsiteX105" fmla="*/ 404536 w 701694"/>
              <a:gd name="connsiteY105" fmla="*/ 390560 h 620623"/>
              <a:gd name="connsiteX106" fmla="*/ 234482 w 701694"/>
              <a:gd name="connsiteY106" fmla="*/ 390560 h 620623"/>
              <a:gd name="connsiteX107" fmla="*/ 175752 w 701694"/>
              <a:gd name="connsiteY107" fmla="*/ 419523 h 620623"/>
              <a:gd name="connsiteX108" fmla="*/ 100366 w 701694"/>
              <a:gd name="connsiteY108" fmla="*/ 343166 h 620623"/>
              <a:gd name="connsiteX109" fmla="*/ 166986 w 701694"/>
              <a:gd name="connsiteY109" fmla="*/ 266809 h 620623"/>
              <a:gd name="connsiteX110" fmla="*/ 166986 w 701694"/>
              <a:gd name="connsiteY110" fmla="*/ 81622 h 620623"/>
              <a:gd name="connsiteX111" fmla="*/ 125788 w 701694"/>
              <a:gd name="connsiteY111" fmla="*/ 41250 h 620623"/>
              <a:gd name="connsiteX112" fmla="*/ 166986 w 701694"/>
              <a:gd name="connsiteY112" fmla="*/ 0 h 620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701694" h="620623">
                <a:moveTo>
                  <a:pt x="214092" y="464253"/>
                </a:moveTo>
                <a:lnTo>
                  <a:pt x="195742" y="495173"/>
                </a:lnTo>
                <a:lnTo>
                  <a:pt x="206228" y="601187"/>
                </a:lnTo>
                <a:lnTo>
                  <a:pt x="324196" y="601187"/>
                </a:lnTo>
                <a:cubicBezTo>
                  <a:pt x="327692" y="601187"/>
                  <a:pt x="331188" y="598537"/>
                  <a:pt x="331188" y="593236"/>
                </a:cubicBezTo>
                <a:lnTo>
                  <a:pt x="331188" y="545530"/>
                </a:lnTo>
                <a:cubicBezTo>
                  <a:pt x="331188" y="500474"/>
                  <a:pt x="294486" y="464253"/>
                  <a:pt x="251668" y="464253"/>
                </a:cubicBezTo>
                <a:close/>
                <a:moveTo>
                  <a:pt x="98744" y="464253"/>
                </a:moveTo>
                <a:cubicBezTo>
                  <a:pt x="55052" y="464253"/>
                  <a:pt x="19224" y="500474"/>
                  <a:pt x="19224" y="545530"/>
                </a:cubicBezTo>
                <a:lnTo>
                  <a:pt x="19224" y="593236"/>
                </a:lnTo>
                <a:cubicBezTo>
                  <a:pt x="19224" y="598537"/>
                  <a:pt x="21846" y="601187"/>
                  <a:pt x="26216" y="601187"/>
                </a:cubicBezTo>
                <a:lnTo>
                  <a:pt x="144184" y="601187"/>
                </a:lnTo>
                <a:lnTo>
                  <a:pt x="154670" y="495173"/>
                </a:lnTo>
                <a:lnTo>
                  <a:pt x="137194" y="464253"/>
                </a:lnTo>
                <a:close/>
                <a:moveTo>
                  <a:pt x="98744" y="443933"/>
                </a:moveTo>
                <a:lnTo>
                  <a:pt x="124960" y="443933"/>
                </a:lnTo>
                <a:lnTo>
                  <a:pt x="225452" y="443933"/>
                </a:lnTo>
                <a:lnTo>
                  <a:pt x="251668" y="443933"/>
                </a:lnTo>
                <a:cubicBezTo>
                  <a:pt x="305846" y="443933"/>
                  <a:pt x="350412" y="489873"/>
                  <a:pt x="350412" y="545530"/>
                </a:cubicBezTo>
                <a:lnTo>
                  <a:pt x="350412" y="593236"/>
                </a:lnTo>
                <a:cubicBezTo>
                  <a:pt x="350412" y="609138"/>
                  <a:pt x="338178" y="620623"/>
                  <a:pt x="324196" y="620623"/>
                </a:cubicBezTo>
                <a:lnTo>
                  <a:pt x="26216" y="620623"/>
                </a:lnTo>
                <a:cubicBezTo>
                  <a:pt x="11360" y="620623"/>
                  <a:pt x="0" y="609138"/>
                  <a:pt x="0" y="593236"/>
                </a:cubicBezTo>
                <a:lnTo>
                  <a:pt x="0" y="545530"/>
                </a:lnTo>
                <a:cubicBezTo>
                  <a:pt x="0" y="489873"/>
                  <a:pt x="43692" y="443933"/>
                  <a:pt x="98744" y="443933"/>
                </a:cubicBezTo>
                <a:close/>
                <a:moveTo>
                  <a:pt x="175752" y="285240"/>
                </a:moveTo>
                <a:cubicBezTo>
                  <a:pt x="144196" y="285240"/>
                  <a:pt x="119652" y="311570"/>
                  <a:pt x="119652" y="343166"/>
                </a:cubicBezTo>
                <a:cubicBezTo>
                  <a:pt x="119652" y="373884"/>
                  <a:pt x="144196" y="399336"/>
                  <a:pt x="175752" y="399336"/>
                </a:cubicBezTo>
                <a:cubicBezTo>
                  <a:pt x="207308" y="399336"/>
                  <a:pt x="233606" y="373884"/>
                  <a:pt x="233606" y="343166"/>
                </a:cubicBezTo>
                <a:cubicBezTo>
                  <a:pt x="233606" y="311570"/>
                  <a:pt x="207308" y="285240"/>
                  <a:pt x="175752" y="285240"/>
                </a:cubicBezTo>
                <a:close/>
                <a:moveTo>
                  <a:pt x="488392" y="266360"/>
                </a:moveTo>
                <a:lnTo>
                  <a:pt x="571422" y="266360"/>
                </a:lnTo>
                <a:cubicBezTo>
                  <a:pt x="576720" y="266360"/>
                  <a:pt x="582020" y="270747"/>
                  <a:pt x="582020" y="276010"/>
                </a:cubicBezTo>
                <a:cubicBezTo>
                  <a:pt x="582020" y="281274"/>
                  <a:pt x="576720" y="284783"/>
                  <a:pt x="571422" y="284783"/>
                </a:cubicBezTo>
                <a:lnTo>
                  <a:pt x="488392" y="284783"/>
                </a:lnTo>
                <a:cubicBezTo>
                  <a:pt x="483092" y="284783"/>
                  <a:pt x="478674" y="281274"/>
                  <a:pt x="478674" y="276010"/>
                </a:cubicBezTo>
                <a:cubicBezTo>
                  <a:pt x="478674" y="270747"/>
                  <a:pt x="483092" y="266360"/>
                  <a:pt x="488392" y="266360"/>
                </a:cubicBezTo>
                <a:close/>
                <a:moveTo>
                  <a:pt x="445734" y="227757"/>
                </a:moveTo>
                <a:lnTo>
                  <a:pt x="567788" y="227757"/>
                </a:lnTo>
                <a:cubicBezTo>
                  <a:pt x="572982" y="227757"/>
                  <a:pt x="578176" y="231266"/>
                  <a:pt x="578176" y="236530"/>
                </a:cubicBezTo>
                <a:cubicBezTo>
                  <a:pt x="578176" y="241794"/>
                  <a:pt x="572982" y="246180"/>
                  <a:pt x="567788" y="246180"/>
                </a:cubicBezTo>
                <a:lnTo>
                  <a:pt x="445734" y="246180"/>
                </a:lnTo>
                <a:cubicBezTo>
                  <a:pt x="440542" y="246180"/>
                  <a:pt x="436214" y="241794"/>
                  <a:pt x="436214" y="236530"/>
                </a:cubicBezTo>
                <a:cubicBezTo>
                  <a:pt x="436214" y="231266"/>
                  <a:pt x="440542" y="227757"/>
                  <a:pt x="445734" y="227757"/>
                </a:cubicBezTo>
                <a:close/>
                <a:moveTo>
                  <a:pt x="445734" y="185293"/>
                </a:moveTo>
                <a:lnTo>
                  <a:pt x="567788" y="185293"/>
                </a:lnTo>
                <a:cubicBezTo>
                  <a:pt x="572982" y="185293"/>
                  <a:pt x="578176" y="188650"/>
                  <a:pt x="578176" y="193686"/>
                </a:cubicBezTo>
                <a:cubicBezTo>
                  <a:pt x="578176" y="198721"/>
                  <a:pt x="572982" y="203757"/>
                  <a:pt x="567788" y="203757"/>
                </a:cubicBezTo>
                <a:lnTo>
                  <a:pt x="445734" y="203757"/>
                </a:lnTo>
                <a:cubicBezTo>
                  <a:pt x="440542" y="203757"/>
                  <a:pt x="436214" y="198721"/>
                  <a:pt x="436214" y="193686"/>
                </a:cubicBezTo>
                <a:cubicBezTo>
                  <a:pt x="436214" y="188650"/>
                  <a:pt x="440542" y="185293"/>
                  <a:pt x="445734" y="185293"/>
                </a:cubicBezTo>
                <a:close/>
                <a:moveTo>
                  <a:pt x="361080" y="166880"/>
                </a:moveTo>
                <a:lnTo>
                  <a:pt x="319582" y="207630"/>
                </a:lnTo>
                <a:lnTo>
                  <a:pt x="317816" y="210231"/>
                </a:lnTo>
                <a:lnTo>
                  <a:pt x="272788" y="253582"/>
                </a:lnTo>
                <a:cubicBezTo>
                  <a:pt x="284266" y="260518"/>
                  <a:pt x="297510" y="264853"/>
                  <a:pt x="310754" y="264853"/>
                </a:cubicBezTo>
                <a:cubicBezTo>
                  <a:pt x="345188" y="264853"/>
                  <a:pt x="373442" y="237975"/>
                  <a:pt x="373442" y="203295"/>
                </a:cubicBezTo>
                <a:cubicBezTo>
                  <a:pt x="373442" y="189422"/>
                  <a:pt x="369026" y="177284"/>
                  <a:pt x="361080" y="166880"/>
                </a:cubicBezTo>
                <a:close/>
                <a:moveTo>
                  <a:pt x="426622" y="142831"/>
                </a:moveTo>
                <a:lnTo>
                  <a:pt x="571424" y="142831"/>
                </a:lnTo>
                <a:cubicBezTo>
                  <a:pt x="576722" y="142831"/>
                  <a:pt x="582020" y="147218"/>
                  <a:pt x="582020" y="152481"/>
                </a:cubicBezTo>
                <a:cubicBezTo>
                  <a:pt x="582020" y="157745"/>
                  <a:pt x="576722" y="161254"/>
                  <a:pt x="571424" y="161254"/>
                </a:cubicBezTo>
                <a:lnTo>
                  <a:pt x="426622" y="161254"/>
                </a:lnTo>
                <a:cubicBezTo>
                  <a:pt x="421324" y="161254"/>
                  <a:pt x="416910" y="157745"/>
                  <a:pt x="416910" y="152481"/>
                </a:cubicBezTo>
                <a:cubicBezTo>
                  <a:pt x="416910" y="147218"/>
                  <a:pt x="421324" y="142831"/>
                  <a:pt x="426622" y="142831"/>
                </a:cubicBezTo>
                <a:close/>
                <a:moveTo>
                  <a:pt x="319582" y="142604"/>
                </a:moveTo>
                <a:lnTo>
                  <a:pt x="319582" y="180752"/>
                </a:lnTo>
                <a:lnTo>
                  <a:pt x="347836" y="154742"/>
                </a:lnTo>
                <a:cubicBezTo>
                  <a:pt x="339890" y="148673"/>
                  <a:pt x="330178" y="144338"/>
                  <a:pt x="319582" y="142604"/>
                </a:cubicBezTo>
                <a:close/>
                <a:moveTo>
                  <a:pt x="301042" y="142604"/>
                </a:moveTo>
                <a:cubicBezTo>
                  <a:pt x="271022" y="147806"/>
                  <a:pt x="248066" y="172082"/>
                  <a:pt x="248066" y="203295"/>
                </a:cubicBezTo>
                <a:cubicBezTo>
                  <a:pt x="248066" y="217167"/>
                  <a:pt x="251598" y="229305"/>
                  <a:pt x="259544" y="240576"/>
                </a:cubicBezTo>
                <a:lnTo>
                  <a:pt x="301042" y="199827"/>
                </a:lnTo>
                <a:close/>
                <a:moveTo>
                  <a:pt x="310754" y="123529"/>
                </a:moveTo>
                <a:cubicBezTo>
                  <a:pt x="332826" y="123529"/>
                  <a:pt x="354018" y="132199"/>
                  <a:pt x="368144" y="146939"/>
                </a:cubicBezTo>
                <a:cubicBezTo>
                  <a:pt x="369026" y="146939"/>
                  <a:pt x="369026" y="146939"/>
                  <a:pt x="369026" y="146939"/>
                </a:cubicBezTo>
                <a:cubicBezTo>
                  <a:pt x="384036" y="160811"/>
                  <a:pt x="392866" y="181619"/>
                  <a:pt x="392866" y="203295"/>
                </a:cubicBezTo>
                <a:cubicBezTo>
                  <a:pt x="392866" y="248380"/>
                  <a:pt x="356666" y="284794"/>
                  <a:pt x="310754" y="284794"/>
                </a:cubicBezTo>
                <a:cubicBezTo>
                  <a:pt x="264842" y="284794"/>
                  <a:pt x="227758" y="248380"/>
                  <a:pt x="227758" y="203295"/>
                </a:cubicBezTo>
                <a:cubicBezTo>
                  <a:pt x="227758" y="159944"/>
                  <a:pt x="264842" y="123529"/>
                  <a:pt x="310754" y="123529"/>
                </a:cubicBezTo>
                <a:close/>
                <a:moveTo>
                  <a:pt x="185394" y="81622"/>
                </a:moveTo>
                <a:lnTo>
                  <a:pt x="185394" y="266809"/>
                </a:lnTo>
                <a:cubicBezTo>
                  <a:pt x="223086" y="272075"/>
                  <a:pt x="252014" y="303671"/>
                  <a:pt x="252014" y="343166"/>
                </a:cubicBezTo>
                <a:cubicBezTo>
                  <a:pt x="252014" y="352820"/>
                  <a:pt x="249384" y="362475"/>
                  <a:pt x="246754" y="372129"/>
                </a:cubicBezTo>
                <a:lnTo>
                  <a:pt x="617542" y="372129"/>
                </a:lnTo>
                <a:cubicBezTo>
                  <a:pt x="631568" y="372129"/>
                  <a:pt x="642964" y="360719"/>
                  <a:pt x="642964" y="346677"/>
                </a:cubicBezTo>
                <a:lnTo>
                  <a:pt x="642964" y="81622"/>
                </a:lnTo>
                <a:close/>
                <a:moveTo>
                  <a:pt x="166986" y="20186"/>
                </a:moveTo>
                <a:cubicBezTo>
                  <a:pt x="155590" y="20186"/>
                  <a:pt x="145072" y="28963"/>
                  <a:pt x="145072" y="41250"/>
                </a:cubicBezTo>
                <a:cubicBezTo>
                  <a:pt x="145072" y="52659"/>
                  <a:pt x="155590" y="62314"/>
                  <a:pt x="166986" y="62314"/>
                </a:cubicBezTo>
                <a:lnTo>
                  <a:pt x="661372" y="62314"/>
                </a:lnTo>
                <a:cubicBezTo>
                  <a:pt x="673644" y="62314"/>
                  <a:pt x="683286" y="52659"/>
                  <a:pt x="683286" y="41250"/>
                </a:cubicBezTo>
                <a:cubicBezTo>
                  <a:pt x="683286" y="28963"/>
                  <a:pt x="673644" y="20186"/>
                  <a:pt x="661372" y="20186"/>
                </a:cubicBezTo>
                <a:close/>
                <a:moveTo>
                  <a:pt x="166986" y="0"/>
                </a:moveTo>
                <a:lnTo>
                  <a:pt x="661372" y="0"/>
                </a:lnTo>
                <a:cubicBezTo>
                  <a:pt x="684162" y="0"/>
                  <a:pt x="701694" y="18431"/>
                  <a:pt x="701694" y="41250"/>
                </a:cubicBezTo>
                <a:cubicBezTo>
                  <a:pt x="701694" y="63191"/>
                  <a:pt x="684162" y="81622"/>
                  <a:pt x="661372" y="81622"/>
                </a:cubicBezTo>
                <a:lnTo>
                  <a:pt x="661372" y="346677"/>
                </a:lnTo>
                <a:cubicBezTo>
                  <a:pt x="661372" y="371251"/>
                  <a:pt x="642086" y="390560"/>
                  <a:pt x="617542" y="390560"/>
                </a:cubicBezTo>
                <a:lnTo>
                  <a:pt x="424698" y="390560"/>
                </a:lnTo>
                <a:lnTo>
                  <a:pt x="424698" y="437076"/>
                </a:lnTo>
                <a:cubicBezTo>
                  <a:pt x="429958" y="440586"/>
                  <a:pt x="434340" y="446730"/>
                  <a:pt x="434340" y="453751"/>
                </a:cubicBezTo>
                <a:cubicBezTo>
                  <a:pt x="434340" y="464283"/>
                  <a:pt x="425574" y="473938"/>
                  <a:pt x="414178" y="473938"/>
                </a:cubicBezTo>
                <a:cubicBezTo>
                  <a:pt x="403660" y="473938"/>
                  <a:pt x="394894" y="464283"/>
                  <a:pt x="394894" y="453751"/>
                </a:cubicBezTo>
                <a:cubicBezTo>
                  <a:pt x="394894" y="446730"/>
                  <a:pt x="399278" y="440586"/>
                  <a:pt x="404536" y="437076"/>
                </a:cubicBezTo>
                <a:lnTo>
                  <a:pt x="404536" y="390560"/>
                </a:lnTo>
                <a:lnTo>
                  <a:pt x="234482" y="390560"/>
                </a:lnTo>
                <a:cubicBezTo>
                  <a:pt x="221334" y="408113"/>
                  <a:pt x="199420" y="419523"/>
                  <a:pt x="175752" y="419523"/>
                </a:cubicBezTo>
                <a:cubicBezTo>
                  <a:pt x="133676" y="419523"/>
                  <a:pt x="100366" y="384416"/>
                  <a:pt x="100366" y="343166"/>
                </a:cubicBezTo>
                <a:cubicBezTo>
                  <a:pt x="100366" y="303671"/>
                  <a:pt x="129294" y="272075"/>
                  <a:pt x="166986" y="266809"/>
                </a:cubicBezTo>
                <a:lnTo>
                  <a:pt x="166986" y="81622"/>
                </a:lnTo>
                <a:cubicBezTo>
                  <a:pt x="144196" y="81622"/>
                  <a:pt x="125788" y="63191"/>
                  <a:pt x="125788" y="41250"/>
                </a:cubicBezTo>
                <a:cubicBezTo>
                  <a:pt x="125788" y="18431"/>
                  <a:pt x="144196" y="0"/>
                  <a:pt x="1669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B4951B54-0AF5-41FE-B063-318B8B637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6170" y="11916675"/>
            <a:ext cx="578165" cy="701694"/>
          </a:xfrm>
          <a:custGeom>
            <a:avLst/>
            <a:gdLst>
              <a:gd name="connsiteX0" fmla="*/ 107874 w 578165"/>
              <a:gd name="connsiteY0" fmla="*/ 265868 h 701694"/>
              <a:gd name="connsiteX1" fmla="*/ 100021 w 578165"/>
              <a:gd name="connsiteY1" fmla="*/ 274654 h 701694"/>
              <a:gd name="connsiteX2" fmla="*/ 107874 w 578165"/>
              <a:gd name="connsiteY2" fmla="*/ 283441 h 701694"/>
              <a:gd name="connsiteX3" fmla="*/ 117471 w 578165"/>
              <a:gd name="connsiteY3" fmla="*/ 274654 h 701694"/>
              <a:gd name="connsiteX4" fmla="*/ 107874 w 578165"/>
              <a:gd name="connsiteY4" fmla="*/ 265868 h 701694"/>
              <a:gd name="connsiteX5" fmla="*/ 332971 w 578165"/>
              <a:gd name="connsiteY5" fmla="*/ 243902 h 701694"/>
              <a:gd name="connsiteX6" fmla="*/ 324247 w 578165"/>
              <a:gd name="connsiteY6" fmla="*/ 252688 h 701694"/>
              <a:gd name="connsiteX7" fmla="*/ 332971 w 578165"/>
              <a:gd name="connsiteY7" fmla="*/ 261475 h 701694"/>
              <a:gd name="connsiteX8" fmla="*/ 341696 w 578165"/>
              <a:gd name="connsiteY8" fmla="*/ 252688 h 701694"/>
              <a:gd name="connsiteX9" fmla="*/ 332971 w 578165"/>
              <a:gd name="connsiteY9" fmla="*/ 243902 h 701694"/>
              <a:gd name="connsiteX10" fmla="*/ 422836 w 578165"/>
              <a:gd name="connsiteY10" fmla="*/ 178004 h 701694"/>
              <a:gd name="connsiteX11" fmla="*/ 358273 w 578165"/>
              <a:gd name="connsiteY11" fmla="*/ 241266 h 701694"/>
              <a:gd name="connsiteX12" fmla="*/ 361763 w 578165"/>
              <a:gd name="connsiteY12" fmla="*/ 252688 h 701694"/>
              <a:gd name="connsiteX13" fmla="*/ 332971 w 578165"/>
              <a:gd name="connsiteY13" fmla="*/ 280805 h 701694"/>
              <a:gd name="connsiteX14" fmla="*/ 305052 w 578165"/>
              <a:gd name="connsiteY14" fmla="*/ 252688 h 701694"/>
              <a:gd name="connsiteX15" fmla="*/ 305925 w 578165"/>
              <a:gd name="connsiteY15" fmla="*/ 244781 h 701694"/>
              <a:gd name="connsiteX16" fmla="*/ 235255 w 578165"/>
              <a:gd name="connsiteY16" fmla="*/ 188547 h 701694"/>
              <a:gd name="connsiteX17" fmla="*/ 220423 w 578165"/>
              <a:gd name="connsiteY17" fmla="*/ 192941 h 701694"/>
              <a:gd name="connsiteX18" fmla="*/ 206463 w 578165"/>
              <a:gd name="connsiteY18" fmla="*/ 188547 h 701694"/>
              <a:gd name="connsiteX19" fmla="*/ 134920 w 578165"/>
              <a:gd name="connsiteY19" fmla="*/ 265868 h 701694"/>
              <a:gd name="connsiteX20" fmla="*/ 135793 w 578165"/>
              <a:gd name="connsiteY20" fmla="*/ 274654 h 701694"/>
              <a:gd name="connsiteX21" fmla="*/ 117471 w 578165"/>
              <a:gd name="connsiteY21" fmla="*/ 300135 h 701694"/>
              <a:gd name="connsiteX22" fmla="*/ 117471 w 578165"/>
              <a:gd name="connsiteY22" fmla="*/ 337917 h 701694"/>
              <a:gd name="connsiteX23" fmla="*/ 426326 w 578165"/>
              <a:gd name="connsiteY23" fmla="*/ 337917 h 701694"/>
              <a:gd name="connsiteX24" fmla="*/ 426326 w 578165"/>
              <a:gd name="connsiteY24" fmla="*/ 178882 h 701694"/>
              <a:gd name="connsiteX25" fmla="*/ 422836 w 578165"/>
              <a:gd name="connsiteY25" fmla="*/ 178004 h 701694"/>
              <a:gd name="connsiteX26" fmla="*/ 220423 w 578165"/>
              <a:gd name="connsiteY26" fmla="*/ 156038 h 701694"/>
              <a:gd name="connsiteX27" fmla="*/ 211698 w 578165"/>
              <a:gd name="connsiteY27" fmla="*/ 164824 h 701694"/>
              <a:gd name="connsiteX28" fmla="*/ 220423 w 578165"/>
              <a:gd name="connsiteY28" fmla="*/ 173611 h 701694"/>
              <a:gd name="connsiteX29" fmla="*/ 229147 w 578165"/>
              <a:gd name="connsiteY29" fmla="*/ 164824 h 701694"/>
              <a:gd name="connsiteX30" fmla="*/ 220423 w 578165"/>
              <a:gd name="connsiteY30" fmla="*/ 156038 h 701694"/>
              <a:gd name="connsiteX31" fmla="*/ 435050 w 578165"/>
              <a:gd name="connsiteY31" fmla="*/ 142858 h 701694"/>
              <a:gd name="connsiteX32" fmla="*/ 427198 w 578165"/>
              <a:gd name="connsiteY32" fmla="*/ 152523 h 701694"/>
              <a:gd name="connsiteX33" fmla="*/ 435050 w 578165"/>
              <a:gd name="connsiteY33" fmla="*/ 161310 h 701694"/>
              <a:gd name="connsiteX34" fmla="*/ 443775 w 578165"/>
              <a:gd name="connsiteY34" fmla="*/ 152523 h 701694"/>
              <a:gd name="connsiteX35" fmla="*/ 435050 w 578165"/>
              <a:gd name="connsiteY35" fmla="*/ 142858 h 701694"/>
              <a:gd name="connsiteX36" fmla="*/ 435050 w 578165"/>
              <a:gd name="connsiteY36" fmla="*/ 123528 h 701694"/>
              <a:gd name="connsiteX37" fmla="*/ 462970 w 578165"/>
              <a:gd name="connsiteY37" fmla="*/ 152523 h 701694"/>
              <a:gd name="connsiteX38" fmla="*/ 445520 w 578165"/>
              <a:gd name="connsiteY38" fmla="*/ 178882 h 701694"/>
              <a:gd name="connsiteX39" fmla="*/ 445520 w 578165"/>
              <a:gd name="connsiteY39" fmla="*/ 337917 h 701694"/>
              <a:gd name="connsiteX40" fmla="*/ 468204 w 578165"/>
              <a:gd name="connsiteY40" fmla="*/ 337917 h 701694"/>
              <a:gd name="connsiteX41" fmla="*/ 477802 w 578165"/>
              <a:gd name="connsiteY41" fmla="*/ 348460 h 701694"/>
              <a:gd name="connsiteX42" fmla="*/ 468204 w 578165"/>
              <a:gd name="connsiteY42" fmla="*/ 358125 h 701694"/>
              <a:gd name="connsiteX43" fmla="*/ 445520 w 578165"/>
              <a:gd name="connsiteY43" fmla="*/ 358125 h 701694"/>
              <a:gd name="connsiteX44" fmla="*/ 98277 w 578165"/>
              <a:gd name="connsiteY44" fmla="*/ 358125 h 701694"/>
              <a:gd name="connsiteX45" fmla="*/ 78210 w 578165"/>
              <a:gd name="connsiteY45" fmla="*/ 358125 h 701694"/>
              <a:gd name="connsiteX46" fmla="*/ 69485 w 578165"/>
              <a:gd name="connsiteY46" fmla="*/ 348460 h 701694"/>
              <a:gd name="connsiteX47" fmla="*/ 78210 w 578165"/>
              <a:gd name="connsiteY47" fmla="*/ 337917 h 701694"/>
              <a:gd name="connsiteX48" fmla="*/ 98277 w 578165"/>
              <a:gd name="connsiteY48" fmla="*/ 337917 h 701694"/>
              <a:gd name="connsiteX49" fmla="*/ 98277 w 578165"/>
              <a:gd name="connsiteY49" fmla="*/ 300135 h 701694"/>
              <a:gd name="connsiteX50" fmla="*/ 79955 w 578165"/>
              <a:gd name="connsiteY50" fmla="*/ 274654 h 701694"/>
              <a:gd name="connsiteX51" fmla="*/ 107874 w 578165"/>
              <a:gd name="connsiteY51" fmla="*/ 246538 h 701694"/>
              <a:gd name="connsiteX52" fmla="*/ 121833 w 578165"/>
              <a:gd name="connsiteY52" fmla="*/ 250052 h 701694"/>
              <a:gd name="connsiteX53" fmla="*/ 194248 w 578165"/>
              <a:gd name="connsiteY53" fmla="*/ 174489 h 701694"/>
              <a:gd name="connsiteX54" fmla="*/ 192503 w 578165"/>
              <a:gd name="connsiteY54" fmla="*/ 164824 h 701694"/>
              <a:gd name="connsiteX55" fmla="*/ 220423 w 578165"/>
              <a:gd name="connsiteY55" fmla="*/ 136708 h 701694"/>
              <a:gd name="connsiteX56" fmla="*/ 248342 w 578165"/>
              <a:gd name="connsiteY56" fmla="*/ 164824 h 701694"/>
              <a:gd name="connsiteX57" fmla="*/ 246597 w 578165"/>
              <a:gd name="connsiteY57" fmla="*/ 173611 h 701694"/>
              <a:gd name="connsiteX58" fmla="*/ 317267 w 578165"/>
              <a:gd name="connsiteY58" fmla="*/ 228965 h 701694"/>
              <a:gd name="connsiteX59" fmla="*/ 332971 w 578165"/>
              <a:gd name="connsiteY59" fmla="*/ 224572 h 701694"/>
              <a:gd name="connsiteX60" fmla="*/ 345186 w 578165"/>
              <a:gd name="connsiteY60" fmla="*/ 227208 h 701694"/>
              <a:gd name="connsiteX61" fmla="*/ 409749 w 578165"/>
              <a:gd name="connsiteY61" fmla="*/ 163946 h 701694"/>
              <a:gd name="connsiteX62" fmla="*/ 407131 w 578165"/>
              <a:gd name="connsiteY62" fmla="*/ 152523 h 701694"/>
              <a:gd name="connsiteX63" fmla="*/ 435050 w 578165"/>
              <a:gd name="connsiteY63" fmla="*/ 123528 h 701694"/>
              <a:gd name="connsiteX64" fmla="*/ 50886 w 578165"/>
              <a:gd name="connsiteY64" fmla="*/ 83222 h 701694"/>
              <a:gd name="connsiteX65" fmla="*/ 50886 w 578165"/>
              <a:gd name="connsiteY65" fmla="*/ 394210 h 701694"/>
              <a:gd name="connsiteX66" fmla="*/ 508855 w 578165"/>
              <a:gd name="connsiteY66" fmla="*/ 394210 h 701694"/>
              <a:gd name="connsiteX67" fmla="*/ 508855 w 578165"/>
              <a:gd name="connsiteY67" fmla="*/ 83222 h 701694"/>
              <a:gd name="connsiteX68" fmla="*/ 279870 w 578165"/>
              <a:gd name="connsiteY68" fmla="*/ 0 h 701694"/>
              <a:gd name="connsiteX69" fmla="*/ 300049 w 578165"/>
              <a:gd name="connsiteY69" fmla="*/ 19272 h 701694"/>
              <a:gd name="connsiteX70" fmla="*/ 290398 w 578165"/>
              <a:gd name="connsiteY70" fmla="*/ 36793 h 701694"/>
              <a:gd name="connsiteX71" fmla="*/ 290398 w 578165"/>
              <a:gd name="connsiteY71" fmla="*/ 63950 h 701694"/>
              <a:gd name="connsiteX72" fmla="*/ 527279 w 578165"/>
              <a:gd name="connsiteY72" fmla="*/ 63950 h 701694"/>
              <a:gd name="connsiteX73" fmla="*/ 568514 w 578165"/>
              <a:gd name="connsiteY73" fmla="*/ 63950 h 701694"/>
              <a:gd name="connsiteX74" fmla="*/ 578165 w 578165"/>
              <a:gd name="connsiteY74" fmla="*/ 72710 h 701694"/>
              <a:gd name="connsiteX75" fmla="*/ 568514 w 578165"/>
              <a:gd name="connsiteY75" fmla="*/ 83222 h 701694"/>
              <a:gd name="connsiteX76" fmla="*/ 527279 w 578165"/>
              <a:gd name="connsiteY76" fmla="*/ 83222 h 701694"/>
              <a:gd name="connsiteX77" fmla="*/ 527279 w 578165"/>
              <a:gd name="connsiteY77" fmla="*/ 413483 h 701694"/>
              <a:gd name="connsiteX78" fmla="*/ 290398 w 578165"/>
              <a:gd name="connsiteY78" fmla="*/ 413483 h 701694"/>
              <a:gd name="connsiteX79" fmla="*/ 290398 w 578165"/>
              <a:gd name="connsiteY79" fmla="*/ 544010 h 701694"/>
              <a:gd name="connsiteX80" fmla="*/ 429895 w 578165"/>
              <a:gd name="connsiteY80" fmla="*/ 665777 h 701694"/>
              <a:gd name="connsiteX81" fmla="*/ 430772 w 578165"/>
              <a:gd name="connsiteY81" fmla="*/ 679793 h 701694"/>
              <a:gd name="connsiteX82" fmla="*/ 423753 w 578165"/>
              <a:gd name="connsiteY82" fmla="*/ 683297 h 701694"/>
              <a:gd name="connsiteX83" fmla="*/ 416735 w 578165"/>
              <a:gd name="connsiteY83" fmla="*/ 680669 h 701694"/>
              <a:gd name="connsiteX84" fmla="*/ 290398 w 578165"/>
              <a:gd name="connsiteY84" fmla="*/ 569415 h 701694"/>
              <a:gd name="connsiteX85" fmla="*/ 290398 w 578165"/>
              <a:gd name="connsiteY85" fmla="*/ 691182 h 701694"/>
              <a:gd name="connsiteX86" fmla="*/ 279870 w 578165"/>
              <a:gd name="connsiteY86" fmla="*/ 701694 h 701694"/>
              <a:gd name="connsiteX87" fmla="*/ 270220 w 578165"/>
              <a:gd name="connsiteY87" fmla="*/ 691182 h 701694"/>
              <a:gd name="connsiteX88" fmla="*/ 270220 w 578165"/>
              <a:gd name="connsiteY88" fmla="*/ 569415 h 701694"/>
              <a:gd name="connsiteX89" fmla="*/ 140374 w 578165"/>
              <a:gd name="connsiteY89" fmla="*/ 680669 h 701694"/>
              <a:gd name="connsiteX90" fmla="*/ 134232 w 578165"/>
              <a:gd name="connsiteY90" fmla="*/ 683297 h 701694"/>
              <a:gd name="connsiteX91" fmla="*/ 126336 w 578165"/>
              <a:gd name="connsiteY91" fmla="*/ 679793 h 701694"/>
              <a:gd name="connsiteX92" fmla="*/ 127214 w 578165"/>
              <a:gd name="connsiteY92" fmla="*/ 665777 h 701694"/>
              <a:gd name="connsiteX93" fmla="*/ 270220 w 578165"/>
              <a:gd name="connsiteY93" fmla="*/ 544010 h 701694"/>
              <a:gd name="connsiteX94" fmla="*/ 270220 w 578165"/>
              <a:gd name="connsiteY94" fmla="*/ 413483 h 701694"/>
              <a:gd name="connsiteX95" fmla="*/ 32461 w 578165"/>
              <a:gd name="connsiteY95" fmla="*/ 413483 h 701694"/>
              <a:gd name="connsiteX96" fmla="*/ 32461 w 578165"/>
              <a:gd name="connsiteY96" fmla="*/ 83222 h 701694"/>
              <a:gd name="connsiteX97" fmla="*/ 9651 w 578165"/>
              <a:gd name="connsiteY97" fmla="*/ 83222 h 701694"/>
              <a:gd name="connsiteX98" fmla="*/ 0 w 578165"/>
              <a:gd name="connsiteY98" fmla="*/ 72710 h 701694"/>
              <a:gd name="connsiteX99" fmla="*/ 9651 w 578165"/>
              <a:gd name="connsiteY99" fmla="*/ 63950 h 701694"/>
              <a:gd name="connsiteX100" fmla="*/ 32461 w 578165"/>
              <a:gd name="connsiteY100" fmla="*/ 63950 h 701694"/>
              <a:gd name="connsiteX101" fmla="*/ 270220 w 578165"/>
              <a:gd name="connsiteY101" fmla="*/ 63950 h 701694"/>
              <a:gd name="connsiteX102" fmla="*/ 270220 w 578165"/>
              <a:gd name="connsiteY102" fmla="*/ 36793 h 701694"/>
              <a:gd name="connsiteX103" fmla="*/ 260569 w 578165"/>
              <a:gd name="connsiteY103" fmla="*/ 19272 h 701694"/>
              <a:gd name="connsiteX104" fmla="*/ 279870 w 578165"/>
              <a:gd name="connsiteY104" fmla="*/ 0 h 70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578165" h="701694">
                <a:moveTo>
                  <a:pt x="107874" y="265868"/>
                </a:moveTo>
                <a:cubicBezTo>
                  <a:pt x="103511" y="265868"/>
                  <a:pt x="100021" y="269383"/>
                  <a:pt x="100021" y="274654"/>
                </a:cubicBezTo>
                <a:cubicBezTo>
                  <a:pt x="100021" y="279048"/>
                  <a:pt x="103511" y="283441"/>
                  <a:pt x="107874" y="283441"/>
                </a:cubicBezTo>
                <a:cubicBezTo>
                  <a:pt x="112236" y="283441"/>
                  <a:pt x="117471" y="279048"/>
                  <a:pt x="117471" y="274654"/>
                </a:cubicBezTo>
                <a:cubicBezTo>
                  <a:pt x="117471" y="269383"/>
                  <a:pt x="112236" y="265868"/>
                  <a:pt x="107874" y="265868"/>
                </a:cubicBezTo>
                <a:close/>
                <a:moveTo>
                  <a:pt x="332971" y="243902"/>
                </a:moveTo>
                <a:cubicBezTo>
                  <a:pt x="328609" y="243902"/>
                  <a:pt x="324247" y="247416"/>
                  <a:pt x="324247" y="252688"/>
                </a:cubicBezTo>
                <a:cubicBezTo>
                  <a:pt x="324247" y="257960"/>
                  <a:pt x="328609" y="261475"/>
                  <a:pt x="332971" y="261475"/>
                </a:cubicBezTo>
                <a:cubicBezTo>
                  <a:pt x="338206" y="261475"/>
                  <a:pt x="341696" y="257960"/>
                  <a:pt x="341696" y="252688"/>
                </a:cubicBezTo>
                <a:cubicBezTo>
                  <a:pt x="341696" y="247416"/>
                  <a:pt x="338206" y="243902"/>
                  <a:pt x="332971" y="243902"/>
                </a:cubicBezTo>
                <a:close/>
                <a:moveTo>
                  <a:pt x="422836" y="178004"/>
                </a:moveTo>
                <a:lnTo>
                  <a:pt x="358273" y="241266"/>
                </a:lnTo>
                <a:cubicBezTo>
                  <a:pt x="360018" y="244781"/>
                  <a:pt x="361763" y="248295"/>
                  <a:pt x="361763" y="252688"/>
                </a:cubicBezTo>
                <a:cubicBezTo>
                  <a:pt x="361763" y="268504"/>
                  <a:pt x="348676" y="280805"/>
                  <a:pt x="332971" y="280805"/>
                </a:cubicBezTo>
                <a:cubicBezTo>
                  <a:pt x="317267" y="280805"/>
                  <a:pt x="305052" y="268504"/>
                  <a:pt x="305052" y="252688"/>
                </a:cubicBezTo>
                <a:cubicBezTo>
                  <a:pt x="305052" y="250052"/>
                  <a:pt x="305052" y="247416"/>
                  <a:pt x="305925" y="244781"/>
                </a:cubicBezTo>
                <a:lnTo>
                  <a:pt x="235255" y="188547"/>
                </a:lnTo>
                <a:cubicBezTo>
                  <a:pt x="230892" y="191183"/>
                  <a:pt x="225657" y="192941"/>
                  <a:pt x="220423" y="192941"/>
                </a:cubicBezTo>
                <a:cubicBezTo>
                  <a:pt x="215188" y="192941"/>
                  <a:pt x="210825" y="192062"/>
                  <a:pt x="206463" y="188547"/>
                </a:cubicBezTo>
                <a:lnTo>
                  <a:pt x="134920" y="265868"/>
                </a:lnTo>
                <a:cubicBezTo>
                  <a:pt x="134920" y="267625"/>
                  <a:pt x="135793" y="272018"/>
                  <a:pt x="135793" y="274654"/>
                </a:cubicBezTo>
                <a:cubicBezTo>
                  <a:pt x="135793" y="286955"/>
                  <a:pt x="128813" y="296620"/>
                  <a:pt x="117471" y="300135"/>
                </a:cubicBezTo>
                <a:lnTo>
                  <a:pt x="117471" y="337917"/>
                </a:lnTo>
                <a:lnTo>
                  <a:pt x="426326" y="337917"/>
                </a:lnTo>
                <a:lnTo>
                  <a:pt x="426326" y="178882"/>
                </a:lnTo>
                <a:cubicBezTo>
                  <a:pt x="424581" y="178882"/>
                  <a:pt x="423708" y="178882"/>
                  <a:pt x="422836" y="178004"/>
                </a:cubicBezTo>
                <a:close/>
                <a:moveTo>
                  <a:pt x="220423" y="156038"/>
                </a:moveTo>
                <a:cubicBezTo>
                  <a:pt x="216060" y="156038"/>
                  <a:pt x="211698" y="160431"/>
                  <a:pt x="211698" y="164824"/>
                </a:cubicBezTo>
                <a:cubicBezTo>
                  <a:pt x="211698" y="170096"/>
                  <a:pt x="216060" y="173611"/>
                  <a:pt x="220423" y="173611"/>
                </a:cubicBezTo>
                <a:cubicBezTo>
                  <a:pt x="225657" y="173611"/>
                  <a:pt x="229147" y="170096"/>
                  <a:pt x="229147" y="164824"/>
                </a:cubicBezTo>
                <a:cubicBezTo>
                  <a:pt x="229147" y="160431"/>
                  <a:pt x="225657" y="156038"/>
                  <a:pt x="220423" y="156038"/>
                </a:cubicBezTo>
                <a:close/>
                <a:moveTo>
                  <a:pt x="435050" y="142858"/>
                </a:moveTo>
                <a:cubicBezTo>
                  <a:pt x="430688" y="142858"/>
                  <a:pt x="427198" y="148130"/>
                  <a:pt x="427198" y="152523"/>
                </a:cubicBezTo>
                <a:cubicBezTo>
                  <a:pt x="427198" y="156916"/>
                  <a:pt x="430688" y="161310"/>
                  <a:pt x="435050" y="161310"/>
                </a:cubicBezTo>
                <a:cubicBezTo>
                  <a:pt x="440285" y="161310"/>
                  <a:pt x="443775" y="156916"/>
                  <a:pt x="443775" y="152523"/>
                </a:cubicBezTo>
                <a:cubicBezTo>
                  <a:pt x="443775" y="148130"/>
                  <a:pt x="440285" y="142858"/>
                  <a:pt x="435050" y="142858"/>
                </a:cubicBezTo>
                <a:close/>
                <a:moveTo>
                  <a:pt x="435050" y="123528"/>
                </a:moveTo>
                <a:cubicBezTo>
                  <a:pt x="451627" y="123528"/>
                  <a:pt x="462970" y="136708"/>
                  <a:pt x="462970" y="152523"/>
                </a:cubicBezTo>
                <a:cubicBezTo>
                  <a:pt x="462970" y="164824"/>
                  <a:pt x="455990" y="174489"/>
                  <a:pt x="445520" y="178882"/>
                </a:cubicBezTo>
                <a:lnTo>
                  <a:pt x="445520" y="337917"/>
                </a:lnTo>
                <a:lnTo>
                  <a:pt x="468204" y="337917"/>
                </a:lnTo>
                <a:cubicBezTo>
                  <a:pt x="473439" y="337917"/>
                  <a:pt x="477802" y="343188"/>
                  <a:pt x="477802" y="348460"/>
                </a:cubicBezTo>
                <a:cubicBezTo>
                  <a:pt x="477802" y="353732"/>
                  <a:pt x="473439" y="358125"/>
                  <a:pt x="468204" y="358125"/>
                </a:cubicBezTo>
                <a:lnTo>
                  <a:pt x="445520" y="358125"/>
                </a:lnTo>
                <a:lnTo>
                  <a:pt x="98277" y="358125"/>
                </a:lnTo>
                <a:lnTo>
                  <a:pt x="78210" y="358125"/>
                </a:lnTo>
                <a:cubicBezTo>
                  <a:pt x="72975" y="358125"/>
                  <a:pt x="69485" y="353732"/>
                  <a:pt x="69485" y="348460"/>
                </a:cubicBezTo>
                <a:cubicBezTo>
                  <a:pt x="69485" y="343188"/>
                  <a:pt x="72975" y="337917"/>
                  <a:pt x="78210" y="337917"/>
                </a:cubicBezTo>
                <a:lnTo>
                  <a:pt x="98277" y="337917"/>
                </a:lnTo>
                <a:lnTo>
                  <a:pt x="98277" y="300135"/>
                </a:lnTo>
                <a:cubicBezTo>
                  <a:pt x="87807" y="296620"/>
                  <a:pt x="79955" y="286955"/>
                  <a:pt x="79955" y="274654"/>
                </a:cubicBezTo>
                <a:cubicBezTo>
                  <a:pt x="79955" y="258839"/>
                  <a:pt x="93042" y="246538"/>
                  <a:pt x="107874" y="246538"/>
                </a:cubicBezTo>
                <a:cubicBezTo>
                  <a:pt x="113109" y="246538"/>
                  <a:pt x="117471" y="247416"/>
                  <a:pt x="121833" y="250052"/>
                </a:cubicBezTo>
                <a:lnTo>
                  <a:pt x="194248" y="174489"/>
                </a:lnTo>
                <a:cubicBezTo>
                  <a:pt x="193376" y="171853"/>
                  <a:pt x="192503" y="168339"/>
                  <a:pt x="192503" y="164824"/>
                </a:cubicBezTo>
                <a:cubicBezTo>
                  <a:pt x="192503" y="149009"/>
                  <a:pt x="205591" y="136708"/>
                  <a:pt x="220423" y="136708"/>
                </a:cubicBezTo>
                <a:cubicBezTo>
                  <a:pt x="236127" y="136708"/>
                  <a:pt x="248342" y="149009"/>
                  <a:pt x="248342" y="164824"/>
                </a:cubicBezTo>
                <a:cubicBezTo>
                  <a:pt x="248342" y="167460"/>
                  <a:pt x="247469" y="170975"/>
                  <a:pt x="246597" y="173611"/>
                </a:cubicBezTo>
                <a:lnTo>
                  <a:pt x="317267" y="228965"/>
                </a:lnTo>
                <a:cubicBezTo>
                  <a:pt x="322502" y="225450"/>
                  <a:pt x="327736" y="224572"/>
                  <a:pt x="332971" y="224572"/>
                </a:cubicBezTo>
                <a:cubicBezTo>
                  <a:pt x="337334" y="224572"/>
                  <a:pt x="341696" y="225450"/>
                  <a:pt x="345186" y="227208"/>
                </a:cubicBezTo>
                <a:lnTo>
                  <a:pt x="409749" y="163946"/>
                </a:lnTo>
                <a:cubicBezTo>
                  <a:pt x="408876" y="160431"/>
                  <a:pt x="407131" y="156038"/>
                  <a:pt x="407131" y="152523"/>
                </a:cubicBezTo>
                <a:cubicBezTo>
                  <a:pt x="407131" y="136708"/>
                  <a:pt x="420218" y="123528"/>
                  <a:pt x="435050" y="123528"/>
                </a:cubicBezTo>
                <a:close/>
                <a:moveTo>
                  <a:pt x="50886" y="83222"/>
                </a:moveTo>
                <a:lnTo>
                  <a:pt x="50886" y="394210"/>
                </a:lnTo>
                <a:lnTo>
                  <a:pt x="508855" y="394210"/>
                </a:lnTo>
                <a:lnTo>
                  <a:pt x="508855" y="83222"/>
                </a:lnTo>
                <a:close/>
                <a:moveTo>
                  <a:pt x="279870" y="0"/>
                </a:moveTo>
                <a:cubicBezTo>
                  <a:pt x="290398" y="0"/>
                  <a:pt x="300049" y="8760"/>
                  <a:pt x="300049" y="19272"/>
                </a:cubicBezTo>
                <a:cubicBezTo>
                  <a:pt x="300049" y="26281"/>
                  <a:pt x="295662" y="32413"/>
                  <a:pt x="290398" y="36793"/>
                </a:cubicBezTo>
                <a:lnTo>
                  <a:pt x="290398" y="63950"/>
                </a:lnTo>
                <a:lnTo>
                  <a:pt x="527279" y="63950"/>
                </a:lnTo>
                <a:lnTo>
                  <a:pt x="568514" y="63950"/>
                </a:lnTo>
                <a:cubicBezTo>
                  <a:pt x="572901" y="63950"/>
                  <a:pt x="578165" y="67454"/>
                  <a:pt x="578165" y="72710"/>
                </a:cubicBezTo>
                <a:cubicBezTo>
                  <a:pt x="578165" y="77966"/>
                  <a:pt x="572901" y="83222"/>
                  <a:pt x="568514" y="83222"/>
                </a:cubicBezTo>
                <a:lnTo>
                  <a:pt x="527279" y="83222"/>
                </a:lnTo>
                <a:lnTo>
                  <a:pt x="527279" y="413483"/>
                </a:lnTo>
                <a:lnTo>
                  <a:pt x="290398" y="413483"/>
                </a:lnTo>
                <a:lnTo>
                  <a:pt x="290398" y="544010"/>
                </a:lnTo>
                <a:lnTo>
                  <a:pt x="429895" y="665777"/>
                </a:lnTo>
                <a:cubicBezTo>
                  <a:pt x="433404" y="670157"/>
                  <a:pt x="434282" y="676289"/>
                  <a:pt x="430772" y="679793"/>
                </a:cubicBezTo>
                <a:cubicBezTo>
                  <a:pt x="429017" y="682421"/>
                  <a:pt x="426385" y="683297"/>
                  <a:pt x="423753" y="683297"/>
                </a:cubicBezTo>
                <a:cubicBezTo>
                  <a:pt x="421121" y="683297"/>
                  <a:pt x="419367" y="682421"/>
                  <a:pt x="416735" y="680669"/>
                </a:cubicBezTo>
                <a:lnTo>
                  <a:pt x="290398" y="569415"/>
                </a:lnTo>
                <a:lnTo>
                  <a:pt x="290398" y="691182"/>
                </a:lnTo>
                <a:cubicBezTo>
                  <a:pt x="290398" y="696438"/>
                  <a:pt x="286012" y="701694"/>
                  <a:pt x="279870" y="701694"/>
                </a:cubicBezTo>
                <a:cubicBezTo>
                  <a:pt x="274606" y="701694"/>
                  <a:pt x="270220" y="696438"/>
                  <a:pt x="270220" y="691182"/>
                </a:cubicBezTo>
                <a:lnTo>
                  <a:pt x="270220" y="569415"/>
                </a:lnTo>
                <a:lnTo>
                  <a:pt x="140374" y="680669"/>
                </a:lnTo>
                <a:cubicBezTo>
                  <a:pt x="138619" y="682421"/>
                  <a:pt x="136864" y="683297"/>
                  <a:pt x="134232" y="683297"/>
                </a:cubicBezTo>
                <a:cubicBezTo>
                  <a:pt x="131600" y="683297"/>
                  <a:pt x="128968" y="682421"/>
                  <a:pt x="126336" y="679793"/>
                </a:cubicBezTo>
                <a:cubicBezTo>
                  <a:pt x="122827" y="676289"/>
                  <a:pt x="123704" y="670157"/>
                  <a:pt x="127214" y="665777"/>
                </a:cubicBezTo>
                <a:lnTo>
                  <a:pt x="270220" y="544010"/>
                </a:lnTo>
                <a:lnTo>
                  <a:pt x="270220" y="413483"/>
                </a:lnTo>
                <a:lnTo>
                  <a:pt x="32461" y="413483"/>
                </a:lnTo>
                <a:lnTo>
                  <a:pt x="32461" y="83222"/>
                </a:lnTo>
                <a:lnTo>
                  <a:pt x="9651" y="83222"/>
                </a:lnTo>
                <a:cubicBezTo>
                  <a:pt x="4387" y="83222"/>
                  <a:pt x="0" y="77966"/>
                  <a:pt x="0" y="72710"/>
                </a:cubicBezTo>
                <a:cubicBezTo>
                  <a:pt x="0" y="67454"/>
                  <a:pt x="4387" y="63950"/>
                  <a:pt x="9651" y="63950"/>
                </a:cubicBezTo>
                <a:lnTo>
                  <a:pt x="32461" y="63950"/>
                </a:lnTo>
                <a:lnTo>
                  <a:pt x="270220" y="63950"/>
                </a:lnTo>
                <a:lnTo>
                  <a:pt x="270220" y="36793"/>
                </a:lnTo>
                <a:cubicBezTo>
                  <a:pt x="264956" y="32413"/>
                  <a:pt x="260569" y="26281"/>
                  <a:pt x="260569" y="19272"/>
                </a:cubicBezTo>
                <a:cubicBezTo>
                  <a:pt x="260569" y="8760"/>
                  <a:pt x="269342" y="0"/>
                  <a:pt x="2798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EAD0F67E-3786-4199-800D-1904F362E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8577" y="6655116"/>
            <a:ext cx="630627" cy="674676"/>
          </a:xfrm>
          <a:custGeom>
            <a:avLst/>
            <a:gdLst>
              <a:gd name="connsiteX0" fmla="*/ 20372 w 630627"/>
              <a:gd name="connsiteY0" fmla="*/ 593392 h 674676"/>
              <a:gd name="connsiteX1" fmla="*/ 131886 w 630627"/>
              <a:gd name="connsiteY1" fmla="*/ 655448 h 674676"/>
              <a:gd name="connsiteX2" fmla="*/ 426916 w 630627"/>
              <a:gd name="connsiteY2" fmla="*/ 655448 h 674676"/>
              <a:gd name="connsiteX3" fmla="*/ 538430 w 630627"/>
              <a:gd name="connsiteY3" fmla="*/ 593392 h 674676"/>
              <a:gd name="connsiteX4" fmla="*/ 390915 w 630627"/>
              <a:gd name="connsiteY4" fmla="*/ 593392 h 674676"/>
              <a:gd name="connsiteX5" fmla="*/ 167887 w 630627"/>
              <a:gd name="connsiteY5" fmla="*/ 593392 h 674676"/>
              <a:gd name="connsiteX6" fmla="*/ 541064 w 630627"/>
              <a:gd name="connsiteY6" fmla="*/ 366145 h 674676"/>
              <a:gd name="connsiteX7" fmla="*/ 534918 w 630627"/>
              <a:gd name="connsiteY7" fmla="*/ 403728 h 674676"/>
              <a:gd name="connsiteX8" fmla="*/ 494527 w 630627"/>
              <a:gd name="connsiteY8" fmla="*/ 507737 h 674676"/>
              <a:gd name="connsiteX9" fmla="*/ 611309 w 630627"/>
              <a:gd name="connsiteY9" fmla="*/ 410720 h 674676"/>
              <a:gd name="connsiteX10" fmla="*/ 566528 w 630627"/>
              <a:gd name="connsiteY10" fmla="*/ 366145 h 674676"/>
              <a:gd name="connsiteX11" fmla="*/ 47592 w 630627"/>
              <a:gd name="connsiteY11" fmla="*/ 325066 h 674676"/>
              <a:gd name="connsiteX12" fmla="*/ 37055 w 630627"/>
              <a:gd name="connsiteY12" fmla="*/ 329436 h 674676"/>
              <a:gd name="connsiteX13" fmla="*/ 34421 w 630627"/>
              <a:gd name="connsiteY13" fmla="*/ 339924 h 674676"/>
              <a:gd name="connsiteX14" fmla="*/ 42323 w 630627"/>
              <a:gd name="connsiteY14" fmla="*/ 401106 h 674676"/>
              <a:gd name="connsiteX15" fmla="*/ 171399 w 630627"/>
              <a:gd name="connsiteY15" fmla="*/ 573289 h 674676"/>
              <a:gd name="connsiteX16" fmla="*/ 386525 w 630627"/>
              <a:gd name="connsiteY16" fmla="*/ 573289 h 674676"/>
              <a:gd name="connsiteX17" fmla="*/ 515600 w 630627"/>
              <a:gd name="connsiteY17" fmla="*/ 401106 h 674676"/>
              <a:gd name="connsiteX18" fmla="*/ 524381 w 630627"/>
              <a:gd name="connsiteY18" fmla="*/ 339924 h 674676"/>
              <a:gd name="connsiteX19" fmla="*/ 521747 w 630627"/>
              <a:gd name="connsiteY19" fmla="*/ 329436 h 674676"/>
              <a:gd name="connsiteX20" fmla="*/ 511210 w 630627"/>
              <a:gd name="connsiteY20" fmla="*/ 325066 h 674676"/>
              <a:gd name="connsiteX21" fmla="*/ 47592 w 630627"/>
              <a:gd name="connsiteY21" fmla="*/ 304963 h 674676"/>
              <a:gd name="connsiteX22" fmla="*/ 511210 w 630627"/>
              <a:gd name="connsiteY22" fmla="*/ 304963 h 674676"/>
              <a:gd name="connsiteX23" fmla="*/ 535796 w 630627"/>
              <a:gd name="connsiteY23" fmla="*/ 316326 h 674676"/>
              <a:gd name="connsiteX24" fmla="*/ 543699 w 630627"/>
              <a:gd name="connsiteY24" fmla="*/ 343420 h 674676"/>
              <a:gd name="connsiteX25" fmla="*/ 542820 w 630627"/>
              <a:gd name="connsiteY25" fmla="*/ 346916 h 674676"/>
              <a:gd name="connsiteX26" fmla="*/ 566528 w 630627"/>
              <a:gd name="connsiteY26" fmla="*/ 346916 h 674676"/>
              <a:gd name="connsiteX27" fmla="*/ 630627 w 630627"/>
              <a:gd name="connsiteY27" fmla="*/ 410720 h 674676"/>
              <a:gd name="connsiteX28" fmla="*/ 476087 w 630627"/>
              <a:gd name="connsiteY28" fmla="*/ 530462 h 674676"/>
              <a:gd name="connsiteX29" fmla="*/ 426038 w 630627"/>
              <a:gd name="connsiteY29" fmla="*/ 573289 h 674676"/>
              <a:gd name="connsiteX30" fmla="*/ 541064 w 630627"/>
              <a:gd name="connsiteY30" fmla="*/ 573289 h 674676"/>
              <a:gd name="connsiteX31" fmla="*/ 555991 w 630627"/>
              <a:gd name="connsiteY31" fmla="*/ 582903 h 674676"/>
              <a:gd name="connsiteX32" fmla="*/ 553357 w 630627"/>
              <a:gd name="connsiteY32" fmla="*/ 605628 h 674676"/>
              <a:gd name="connsiteX33" fmla="*/ 426916 w 630627"/>
              <a:gd name="connsiteY33" fmla="*/ 674676 h 674676"/>
              <a:gd name="connsiteX34" fmla="*/ 131886 w 630627"/>
              <a:gd name="connsiteY34" fmla="*/ 674676 h 674676"/>
              <a:gd name="connsiteX35" fmla="*/ 4566 w 630627"/>
              <a:gd name="connsiteY35" fmla="*/ 605628 h 674676"/>
              <a:gd name="connsiteX36" fmla="*/ 2810 w 630627"/>
              <a:gd name="connsiteY36" fmla="*/ 582903 h 674676"/>
              <a:gd name="connsiteX37" fmla="*/ 16859 w 630627"/>
              <a:gd name="connsiteY37" fmla="*/ 573289 h 674676"/>
              <a:gd name="connsiteX38" fmla="*/ 131886 w 630627"/>
              <a:gd name="connsiteY38" fmla="*/ 573289 h 674676"/>
              <a:gd name="connsiteX39" fmla="*/ 23006 w 630627"/>
              <a:gd name="connsiteY39" fmla="*/ 403728 h 674676"/>
              <a:gd name="connsiteX40" fmla="*/ 15103 w 630627"/>
              <a:gd name="connsiteY40" fmla="*/ 343420 h 674676"/>
              <a:gd name="connsiteX41" fmla="*/ 23006 w 630627"/>
              <a:gd name="connsiteY41" fmla="*/ 316326 h 674676"/>
              <a:gd name="connsiteX42" fmla="*/ 47592 w 630627"/>
              <a:gd name="connsiteY42" fmla="*/ 304963 h 674676"/>
              <a:gd name="connsiteX43" fmla="*/ 329514 w 630627"/>
              <a:gd name="connsiteY43" fmla="*/ 31751 h 674676"/>
              <a:gd name="connsiteX44" fmla="*/ 341095 w 630627"/>
              <a:gd name="connsiteY44" fmla="*/ 38703 h 674676"/>
              <a:gd name="connsiteX45" fmla="*/ 350003 w 630627"/>
              <a:gd name="connsiteY45" fmla="*/ 67377 h 674676"/>
              <a:gd name="connsiteX46" fmla="*/ 364256 w 630627"/>
              <a:gd name="connsiteY46" fmla="*/ 133415 h 674676"/>
              <a:gd name="connsiteX47" fmla="*/ 350003 w 630627"/>
              <a:gd name="connsiteY47" fmla="*/ 197715 h 674676"/>
              <a:gd name="connsiteX48" fmla="*/ 337531 w 630627"/>
              <a:gd name="connsiteY48" fmla="*/ 255064 h 674676"/>
              <a:gd name="connsiteX49" fmla="*/ 328623 w 630627"/>
              <a:gd name="connsiteY49" fmla="*/ 265491 h 674676"/>
              <a:gd name="connsiteX50" fmla="*/ 318824 w 630627"/>
              <a:gd name="connsiteY50" fmla="*/ 255064 h 674676"/>
              <a:gd name="connsiteX51" fmla="*/ 332186 w 630627"/>
              <a:gd name="connsiteY51" fmla="*/ 191633 h 674676"/>
              <a:gd name="connsiteX52" fmla="*/ 344658 w 630627"/>
              <a:gd name="connsiteY52" fmla="*/ 133415 h 674676"/>
              <a:gd name="connsiteX53" fmla="*/ 332186 w 630627"/>
              <a:gd name="connsiteY53" fmla="*/ 75197 h 674676"/>
              <a:gd name="connsiteX54" fmla="*/ 321496 w 630627"/>
              <a:gd name="connsiteY54" fmla="*/ 43047 h 674676"/>
              <a:gd name="connsiteX55" fmla="*/ 329514 w 630627"/>
              <a:gd name="connsiteY55" fmla="*/ 31751 h 674676"/>
              <a:gd name="connsiteX56" fmla="*/ 202796 w 630627"/>
              <a:gd name="connsiteY56" fmla="*/ 31751 h 674676"/>
              <a:gd name="connsiteX57" fmla="*/ 213284 w 630627"/>
              <a:gd name="connsiteY57" fmla="*/ 38703 h 674676"/>
              <a:gd name="connsiteX58" fmla="*/ 222899 w 630627"/>
              <a:gd name="connsiteY58" fmla="*/ 67377 h 674676"/>
              <a:gd name="connsiteX59" fmla="*/ 236883 w 630627"/>
              <a:gd name="connsiteY59" fmla="*/ 133415 h 674676"/>
              <a:gd name="connsiteX60" fmla="*/ 222899 w 630627"/>
              <a:gd name="connsiteY60" fmla="*/ 197715 h 674676"/>
              <a:gd name="connsiteX61" fmla="*/ 210662 w 630627"/>
              <a:gd name="connsiteY61" fmla="*/ 255064 h 674676"/>
              <a:gd name="connsiteX62" fmla="*/ 201922 w 630627"/>
              <a:gd name="connsiteY62" fmla="*/ 265491 h 674676"/>
              <a:gd name="connsiteX63" fmla="*/ 191434 w 630627"/>
              <a:gd name="connsiteY63" fmla="*/ 255064 h 674676"/>
              <a:gd name="connsiteX64" fmla="*/ 205418 w 630627"/>
              <a:gd name="connsiteY64" fmla="*/ 191633 h 674676"/>
              <a:gd name="connsiteX65" fmla="*/ 217655 w 630627"/>
              <a:gd name="connsiteY65" fmla="*/ 133415 h 674676"/>
              <a:gd name="connsiteX66" fmla="*/ 205418 w 630627"/>
              <a:gd name="connsiteY66" fmla="*/ 75197 h 674676"/>
              <a:gd name="connsiteX67" fmla="*/ 194930 w 630627"/>
              <a:gd name="connsiteY67" fmla="*/ 43047 h 674676"/>
              <a:gd name="connsiteX68" fmla="*/ 202796 w 630627"/>
              <a:gd name="connsiteY68" fmla="*/ 31751 h 674676"/>
              <a:gd name="connsiteX69" fmla="*/ 266859 w 630627"/>
              <a:gd name="connsiteY69" fmla="*/ 0 h 674676"/>
              <a:gd name="connsiteX70" fmla="*/ 277549 w 630627"/>
              <a:gd name="connsiteY70" fmla="*/ 10445 h 674676"/>
              <a:gd name="connsiteX71" fmla="*/ 289130 w 630627"/>
              <a:gd name="connsiteY71" fmla="*/ 67025 h 674676"/>
              <a:gd name="connsiteX72" fmla="*/ 302492 w 630627"/>
              <a:gd name="connsiteY72" fmla="*/ 133180 h 674676"/>
              <a:gd name="connsiteX73" fmla="*/ 289130 w 630627"/>
              <a:gd name="connsiteY73" fmla="*/ 197594 h 674676"/>
              <a:gd name="connsiteX74" fmla="*/ 277549 w 630627"/>
              <a:gd name="connsiteY74" fmla="*/ 255044 h 674676"/>
              <a:gd name="connsiteX75" fmla="*/ 266859 w 630627"/>
              <a:gd name="connsiteY75" fmla="*/ 265490 h 674676"/>
              <a:gd name="connsiteX76" fmla="*/ 257060 w 630627"/>
              <a:gd name="connsiteY76" fmla="*/ 255044 h 674676"/>
              <a:gd name="connsiteX77" fmla="*/ 271313 w 630627"/>
              <a:gd name="connsiteY77" fmla="*/ 191501 h 674676"/>
              <a:gd name="connsiteX78" fmla="*/ 282894 w 630627"/>
              <a:gd name="connsiteY78" fmla="*/ 133180 h 674676"/>
              <a:gd name="connsiteX79" fmla="*/ 271313 w 630627"/>
              <a:gd name="connsiteY79" fmla="*/ 74860 h 674676"/>
              <a:gd name="connsiteX80" fmla="*/ 257060 w 630627"/>
              <a:gd name="connsiteY80" fmla="*/ 10445 h 674676"/>
              <a:gd name="connsiteX81" fmla="*/ 266859 w 630627"/>
              <a:gd name="connsiteY81" fmla="*/ 0 h 67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30627" h="674676">
                <a:moveTo>
                  <a:pt x="20372" y="593392"/>
                </a:moveTo>
                <a:cubicBezTo>
                  <a:pt x="50226" y="633597"/>
                  <a:pt x="89739" y="655448"/>
                  <a:pt x="131886" y="655448"/>
                </a:cubicBezTo>
                <a:lnTo>
                  <a:pt x="426916" y="655448"/>
                </a:lnTo>
                <a:cubicBezTo>
                  <a:pt x="469063" y="655448"/>
                  <a:pt x="508576" y="633597"/>
                  <a:pt x="538430" y="593392"/>
                </a:cubicBezTo>
                <a:lnTo>
                  <a:pt x="390915" y="593392"/>
                </a:lnTo>
                <a:lnTo>
                  <a:pt x="167887" y="593392"/>
                </a:lnTo>
                <a:close/>
                <a:moveTo>
                  <a:pt x="541064" y="366145"/>
                </a:moveTo>
                <a:lnTo>
                  <a:pt x="534918" y="403728"/>
                </a:lnTo>
                <a:cubicBezTo>
                  <a:pt x="529649" y="442185"/>
                  <a:pt x="515600" y="477146"/>
                  <a:pt x="494527" y="507737"/>
                </a:cubicBezTo>
                <a:cubicBezTo>
                  <a:pt x="534918" y="498997"/>
                  <a:pt x="611309" y="475398"/>
                  <a:pt x="611309" y="410720"/>
                </a:cubicBezTo>
                <a:cubicBezTo>
                  <a:pt x="611309" y="386248"/>
                  <a:pt x="591114" y="366145"/>
                  <a:pt x="566528" y="366145"/>
                </a:cubicBezTo>
                <a:close/>
                <a:moveTo>
                  <a:pt x="47592" y="325066"/>
                </a:moveTo>
                <a:cubicBezTo>
                  <a:pt x="43201" y="325066"/>
                  <a:pt x="39689" y="326814"/>
                  <a:pt x="37055" y="329436"/>
                </a:cubicBezTo>
                <a:cubicBezTo>
                  <a:pt x="35299" y="332932"/>
                  <a:pt x="33543" y="336428"/>
                  <a:pt x="34421" y="339924"/>
                </a:cubicBezTo>
                <a:lnTo>
                  <a:pt x="42323" y="401106"/>
                </a:lnTo>
                <a:cubicBezTo>
                  <a:pt x="53738" y="477146"/>
                  <a:pt x="102032" y="540950"/>
                  <a:pt x="171399" y="573289"/>
                </a:cubicBezTo>
                <a:lnTo>
                  <a:pt x="386525" y="573289"/>
                </a:lnTo>
                <a:cubicBezTo>
                  <a:pt x="456770" y="540950"/>
                  <a:pt x="505064" y="477146"/>
                  <a:pt x="515600" y="401106"/>
                </a:cubicBezTo>
                <a:lnTo>
                  <a:pt x="524381" y="339924"/>
                </a:lnTo>
                <a:cubicBezTo>
                  <a:pt x="525259" y="336428"/>
                  <a:pt x="523503" y="332932"/>
                  <a:pt x="521747" y="329436"/>
                </a:cubicBezTo>
                <a:cubicBezTo>
                  <a:pt x="518235" y="326814"/>
                  <a:pt x="514722" y="325066"/>
                  <a:pt x="511210" y="325066"/>
                </a:cubicBezTo>
                <a:close/>
                <a:moveTo>
                  <a:pt x="47592" y="304963"/>
                </a:moveTo>
                <a:lnTo>
                  <a:pt x="511210" y="304963"/>
                </a:lnTo>
                <a:cubicBezTo>
                  <a:pt x="520869" y="304963"/>
                  <a:pt x="529649" y="310207"/>
                  <a:pt x="535796" y="316326"/>
                </a:cubicBezTo>
                <a:cubicBezTo>
                  <a:pt x="541942" y="324192"/>
                  <a:pt x="545455" y="334680"/>
                  <a:pt x="543699" y="343420"/>
                </a:cubicBezTo>
                <a:lnTo>
                  <a:pt x="542820" y="346916"/>
                </a:lnTo>
                <a:lnTo>
                  <a:pt x="566528" y="346916"/>
                </a:lnTo>
                <a:cubicBezTo>
                  <a:pt x="601651" y="346916"/>
                  <a:pt x="630627" y="374885"/>
                  <a:pt x="630627" y="410720"/>
                </a:cubicBezTo>
                <a:cubicBezTo>
                  <a:pt x="630627" y="506863"/>
                  <a:pt x="501551" y="527840"/>
                  <a:pt x="476087" y="530462"/>
                </a:cubicBezTo>
                <a:cubicBezTo>
                  <a:pt x="462038" y="546194"/>
                  <a:pt x="445355" y="561053"/>
                  <a:pt x="426038" y="573289"/>
                </a:cubicBezTo>
                <a:lnTo>
                  <a:pt x="541064" y="573289"/>
                </a:lnTo>
                <a:cubicBezTo>
                  <a:pt x="547211" y="573289"/>
                  <a:pt x="553357" y="576785"/>
                  <a:pt x="555991" y="582903"/>
                </a:cubicBezTo>
                <a:cubicBezTo>
                  <a:pt x="559504" y="590770"/>
                  <a:pt x="558626" y="599510"/>
                  <a:pt x="553357" y="605628"/>
                </a:cubicBezTo>
                <a:cubicBezTo>
                  <a:pt x="520869" y="649329"/>
                  <a:pt x="474331" y="674676"/>
                  <a:pt x="426916" y="674676"/>
                </a:cubicBezTo>
                <a:lnTo>
                  <a:pt x="131886" y="674676"/>
                </a:lnTo>
                <a:cubicBezTo>
                  <a:pt x="84470" y="674676"/>
                  <a:pt x="37933" y="649329"/>
                  <a:pt x="4566" y="605628"/>
                </a:cubicBezTo>
                <a:cubicBezTo>
                  <a:pt x="-702" y="599510"/>
                  <a:pt x="-1580" y="590770"/>
                  <a:pt x="2810" y="582903"/>
                </a:cubicBezTo>
                <a:cubicBezTo>
                  <a:pt x="5445" y="576785"/>
                  <a:pt x="10713" y="573289"/>
                  <a:pt x="16859" y="573289"/>
                </a:cubicBezTo>
                <a:lnTo>
                  <a:pt x="131886" y="573289"/>
                </a:lnTo>
                <a:cubicBezTo>
                  <a:pt x="73056" y="534832"/>
                  <a:pt x="33543" y="473650"/>
                  <a:pt x="23006" y="403728"/>
                </a:cubicBezTo>
                <a:lnTo>
                  <a:pt x="15103" y="343420"/>
                </a:lnTo>
                <a:cubicBezTo>
                  <a:pt x="13347" y="333806"/>
                  <a:pt x="16859" y="324192"/>
                  <a:pt x="23006" y="316326"/>
                </a:cubicBezTo>
                <a:cubicBezTo>
                  <a:pt x="29152" y="310207"/>
                  <a:pt x="37933" y="304963"/>
                  <a:pt x="47592" y="304963"/>
                </a:cubicBezTo>
                <a:close/>
                <a:moveTo>
                  <a:pt x="329514" y="31751"/>
                </a:moveTo>
                <a:cubicBezTo>
                  <a:pt x="334859" y="30882"/>
                  <a:pt x="340204" y="33489"/>
                  <a:pt x="341095" y="38703"/>
                </a:cubicBezTo>
                <a:cubicBezTo>
                  <a:pt x="343767" y="50867"/>
                  <a:pt x="346440" y="58688"/>
                  <a:pt x="350003" y="67377"/>
                </a:cubicBezTo>
                <a:cubicBezTo>
                  <a:pt x="357130" y="83887"/>
                  <a:pt x="364256" y="100396"/>
                  <a:pt x="364256" y="133415"/>
                </a:cubicBezTo>
                <a:cubicBezTo>
                  <a:pt x="364256" y="165565"/>
                  <a:pt x="357130" y="182075"/>
                  <a:pt x="350003" y="197715"/>
                </a:cubicBezTo>
                <a:cubicBezTo>
                  <a:pt x="343767" y="212487"/>
                  <a:pt x="337531" y="226390"/>
                  <a:pt x="337531" y="255064"/>
                </a:cubicBezTo>
                <a:cubicBezTo>
                  <a:pt x="337531" y="260278"/>
                  <a:pt x="333968" y="265491"/>
                  <a:pt x="328623" y="265491"/>
                </a:cubicBezTo>
                <a:cubicBezTo>
                  <a:pt x="323278" y="265491"/>
                  <a:pt x="318824" y="260278"/>
                  <a:pt x="318824" y="255064"/>
                </a:cubicBezTo>
                <a:cubicBezTo>
                  <a:pt x="318824" y="222914"/>
                  <a:pt x="325060" y="206405"/>
                  <a:pt x="332186" y="191633"/>
                </a:cubicBezTo>
                <a:cubicBezTo>
                  <a:pt x="338422" y="175992"/>
                  <a:pt x="344658" y="161221"/>
                  <a:pt x="344658" y="133415"/>
                </a:cubicBezTo>
                <a:cubicBezTo>
                  <a:pt x="344658" y="103872"/>
                  <a:pt x="338422" y="90838"/>
                  <a:pt x="332186" y="75197"/>
                </a:cubicBezTo>
                <a:cubicBezTo>
                  <a:pt x="328623" y="65639"/>
                  <a:pt x="324169" y="56950"/>
                  <a:pt x="321496" y="43047"/>
                </a:cubicBezTo>
                <a:cubicBezTo>
                  <a:pt x="320606" y="37834"/>
                  <a:pt x="324169" y="32620"/>
                  <a:pt x="329514" y="31751"/>
                </a:cubicBezTo>
                <a:close/>
                <a:moveTo>
                  <a:pt x="202796" y="31751"/>
                </a:moveTo>
                <a:cubicBezTo>
                  <a:pt x="207166" y="30882"/>
                  <a:pt x="212410" y="33489"/>
                  <a:pt x="213284" y="38703"/>
                </a:cubicBezTo>
                <a:cubicBezTo>
                  <a:pt x="215907" y="50867"/>
                  <a:pt x="219403" y="58688"/>
                  <a:pt x="222899" y="67377"/>
                </a:cubicBezTo>
                <a:cubicBezTo>
                  <a:pt x="229891" y="83887"/>
                  <a:pt x="236883" y="100396"/>
                  <a:pt x="236883" y="133415"/>
                </a:cubicBezTo>
                <a:cubicBezTo>
                  <a:pt x="236883" y="165565"/>
                  <a:pt x="229891" y="182075"/>
                  <a:pt x="222899" y="197715"/>
                </a:cubicBezTo>
                <a:cubicBezTo>
                  <a:pt x="216781" y="212487"/>
                  <a:pt x="210662" y="226390"/>
                  <a:pt x="210662" y="255064"/>
                </a:cubicBezTo>
                <a:cubicBezTo>
                  <a:pt x="210662" y="260278"/>
                  <a:pt x="207166" y="265491"/>
                  <a:pt x="201922" y="265491"/>
                </a:cubicBezTo>
                <a:cubicBezTo>
                  <a:pt x="196678" y="265491"/>
                  <a:pt x="191434" y="260278"/>
                  <a:pt x="191434" y="255064"/>
                </a:cubicBezTo>
                <a:cubicBezTo>
                  <a:pt x="191434" y="222914"/>
                  <a:pt x="198426" y="206405"/>
                  <a:pt x="205418" y="191633"/>
                </a:cubicBezTo>
                <a:cubicBezTo>
                  <a:pt x="211536" y="175992"/>
                  <a:pt x="217655" y="161221"/>
                  <a:pt x="217655" y="133415"/>
                </a:cubicBezTo>
                <a:cubicBezTo>
                  <a:pt x="217655" y="103872"/>
                  <a:pt x="211536" y="90838"/>
                  <a:pt x="205418" y="75197"/>
                </a:cubicBezTo>
                <a:cubicBezTo>
                  <a:pt x="201922" y="65639"/>
                  <a:pt x="197552" y="56950"/>
                  <a:pt x="194930" y="43047"/>
                </a:cubicBezTo>
                <a:cubicBezTo>
                  <a:pt x="193182" y="37834"/>
                  <a:pt x="197552" y="32620"/>
                  <a:pt x="202796" y="31751"/>
                </a:cubicBezTo>
                <a:close/>
                <a:moveTo>
                  <a:pt x="266859" y="0"/>
                </a:moveTo>
                <a:cubicBezTo>
                  <a:pt x="272204" y="0"/>
                  <a:pt x="277549" y="4352"/>
                  <a:pt x="277549" y="10445"/>
                </a:cubicBezTo>
                <a:cubicBezTo>
                  <a:pt x="277549" y="38300"/>
                  <a:pt x="282003" y="53098"/>
                  <a:pt x="289130" y="67025"/>
                </a:cubicBezTo>
                <a:cubicBezTo>
                  <a:pt x="295366" y="83564"/>
                  <a:pt x="302492" y="100103"/>
                  <a:pt x="302492" y="133180"/>
                </a:cubicBezTo>
                <a:cubicBezTo>
                  <a:pt x="302492" y="165387"/>
                  <a:pt x="295366" y="181926"/>
                  <a:pt x="289130" y="197594"/>
                </a:cubicBezTo>
                <a:cubicBezTo>
                  <a:pt x="282003" y="212392"/>
                  <a:pt x="277549" y="226319"/>
                  <a:pt x="277549" y="255044"/>
                </a:cubicBezTo>
                <a:cubicBezTo>
                  <a:pt x="277549" y="260267"/>
                  <a:pt x="272204" y="265490"/>
                  <a:pt x="266859" y="265490"/>
                </a:cubicBezTo>
                <a:cubicBezTo>
                  <a:pt x="261514" y="265490"/>
                  <a:pt x="257060" y="260267"/>
                  <a:pt x="257060" y="255044"/>
                </a:cubicBezTo>
                <a:cubicBezTo>
                  <a:pt x="257060" y="222837"/>
                  <a:pt x="264187" y="206299"/>
                  <a:pt x="271313" y="191501"/>
                </a:cubicBezTo>
                <a:cubicBezTo>
                  <a:pt x="277549" y="175833"/>
                  <a:pt x="282894" y="161035"/>
                  <a:pt x="282894" y="133180"/>
                </a:cubicBezTo>
                <a:cubicBezTo>
                  <a:pt x="282894" y="103585"/>
                  <a:pt x="277549" y="90528"/>
                  <a:pt x="271313" y="74860"/>
                </a:cubicBezTo>
                <a:cubicBezTo>
                  <a:pt x="264187" y="59191"/>
                  <a:pt x="257060" y="42653"/>
                  <a:pt x="257060" y="10445"/>
                </a:cubicBezTo>
                <a:cubicBezTo>
                  <a:pt x="257060" y="4352"/>
                  <a:pt x="261514" y="0"/>
                  <a:pt x="2668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E83A16A9-A4FB-4130-8E51-57479B3AD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7459" y="11978439"/>
            <a:ext cx="744154" cy="566583"/>
          </a:xfrm>
          <a:custGeom>
            <a:avLst/>
            <a:gdLst>
              <a:gd name="connsiteX0" fmla="*/ 592518 w 744154"/>
              <a:gd name="connsiteY0" fmla="*/ 328440 h 566583"/>
              <a:gd name="connsiteX1" fmla="*/ 578494 w 744154"/>
              <a:gd name="connsiteY1" fmla="*/ 333694 h 566583"/>
              <a:gd name="connsiteX2" fmla="*/ 578494 w 744154"/>
              <a:gd name="connsiteY2" fmla="*/ 525434 h 566583"/>
              <a:gd name="connsiteX3" fmla="*/ 703836 w 744154"/>
              <a:gd name="connsiteY3" fmla="*/ 525434 h 566583"/>
              <a:gd name="connsiteX4" fmla="*/ 703836 w 744154"/>
              <a:gd name="connsiteY4" fmla="*/ 333694 h 566583"/>
              <a:gd name="connsiteX5" fmla="*/ 689812 w 744154"/>
              <a:gd name="connsiteY5" fmla="*/ 328440 h 566583"/>
              <a:gd name="connsiteX6" fmla="*/ 220880 w 744154"/>
              <a:gd name="connsiteY6" fmla="*/ 308303 h 566583"/>
              <a:gd name="connsiteX7" fmla="*/ 205978 w 744154"/>
              <a:gd name="connsiteY7" fmla="*/ 324938 h 566583"/>
              <a:gd name="connsiteX8" fmla="*/ 205978 w 744154"/>
              <a:gd name="connsiteY8" fmla="*/ 525434 h 566583"/>
              <a:gd name="connsiteX9" fmla="*/ 332196 w 744154"/>
              <a:gd name="connsiteY9" fmla="*/ 525434 h 566583"/>
              <a:gd name="connsiteX10" fmla="*/ 332196 w 744154"/>
              <a:gd name="connsiteY10" fmla="*/ 324938 h 566583"/>
              <a:gd name="connsiteX11" fmla="*/ 317294 w 744154"/>
              <a:gd name="connsiteY11" fmla="*/ 308303 h 566583"/>
              <a:gd name="connsiteX12" fmla="*/ 642240 w 744154"/>
              <a:gd name="connsiteY12" fmla="*/ 220538 h 566583"/>
              <a:gd name="connsiteX13" fmla="*/ 621290 w 744154"/>
              <a:gd name="connsiteY13" fmla="*/ 240667 h 566583"/>
              <a:gd name="connsiteX14" fmla="*/ 642240 w 744154"/>
              <a:gd name="connsiteY14" fmla="*/ 261671 h 566583"/>
              <a:gd name="connsiteX15" fmla="*/ 662316 w 744154"/>
              <a:gd name="connsiteY15" fmla="*/ 240667 h 566583"/>
              <a:gd name="connsiteX16" fmla="*/ 642240 w 744154"/>
              <a:gd name="connsiteY16" fmla="*/ 220538 h 566583"/>
              <a:gd name="connsiteX17" fmla="*/ 405822 w 744154"/>
              <a:gd name="connsiteY17" fmla="*/ 204991 h 566583"/>
              <a:gd name="connsiteX18" fmla="*/ 392674 w 744154"/>
              <a:gd name="connsiteY18" fmla="*/ 217249 h 566583"/>
              <a:gd name="connsiteX19" fmla="*/ 392674 w 744154"/>
              <a:gd name="connsiteY19" fmla="*/ 525434 h 566583"/>
              <a:gd name="connsiteX20" fmla="*/ 517138 w 744154"/>
              <a:gd name="connsiteY20" fmla="*/ 525434 h 566583"/>
              <a:gd name="connsiteX21" fmla="*/ 517138 w 744154"/>
              <a:gd name="connsiteY21" fmla="*/ 217249 h 566583"/>
              <a:gd name="connsiteX22" fmla="*/ 503992 w 744154"/>
              <a:gd name="connsiteY22" fmla="*/ 204991 h 566583"/>
              <a:gd name="connsiteX23" fmla="*/ 271258 w 744154"/>
              <a:gd name="connsiteY23" fmla="*/ 184657 h 566583"/>
              <a:gd name="connsiteX24" fmla="*/ 250308 w 744154"/>
              <a:gd name="connsiteY24" fmla="*/ 204786 h 566583"/>
              <a:gd name="connsiteX25" fmla="*/ 271258 w 744154"/>
              <a:gd name="connsiteY25" fmla="*/ 225789 h 566583"/>
              <a:gd name="connsiteX26" fmla="*/ 291336 w 744154"/>
              <a:gd name="connsiteY26" fmla="*/ 204786 h 566583"/>
              <a:gd name="connsiteX27" fmla="*/ 271258 w 744154"/>
              <a:gd name="connsiteY27" fmla="*/ 184657 h 566583"/>
              <a:gd name="connsiteX28" fmla="*/ 53466 w 744154"/>
              <a:gd name="connsiteY28" fmla="*/ 162091 h 566583"/>
              <a:gd name="connsiteX29" fmla="*/ 41194 w 744154"/>
              <a:gd name="connsiteY29" fmla="*/ 176099 h 566583"/>
              <a:gd name="connsiteX30" fmla="*/ 41194 w 744154"/>
              <a:gd name="connsiteY30" fmla="*/ 525434 h 566583"/>
              <a:gd name="connsiteX31" fmla="*/ 157770 w 744154"/>
              <a:gd name="connsiteY31" fmla="*/ 525434 h 566583"/>
              <a:gd name="connsiteX32" fmla="*/ 157770 w 744154"/>
              <a:gd name="connsiteY32" fmla="*/ 176099 h 566583"/>
              <a:gd name="connsiteX33" fmla="*/ 145500 w 744154"/>
              <a:gd name="connsiteY33" fmla="*/ 162091 h 566583"/>
              <a:gd name="connsiteX34" fmla="*/ 53466 w 744154"/>
              <a:gd name="connsiteY34" fmla="*/ 142829 h 566583"/>
              <a:gd name="connsiteX35" fmla="*/ 145500 w 744154"/>
              <a:gd name="connsiteY35" fmla="*/ 142829 h 566583"/>
              <a:gd name="connsiteX36" fmla="*/ 177054 w 744154"/>
              <a:gd name="connsiteY36" fmla="*/ 176099 h 566583"/>
              <a:gd name="connsiteX37" fmla="*/ 177054 w 744154"/>
              <a:gd name="connsiteY37" fmla="*/ 525434 h 566583"/>
              <a:gd name="connsiteX38" fmla="*/ 187572 w 744154"/>
              <a:gd name="connsiteY38" fmla="*/ 525434 h 566583"/>
              <a:gd name="connsiteX39" fmla="*/ 187572 w 744154"/>
              <a:gd name="connsiteY39" fmla="*/ 324938 h 566583"/>
              <a:gd name="connsiteX40" fmla="*/ 220880 w 744154"/>
              <a:gd name="connsiteY40" fmla="*/ 289042 h 566583"/>
              <a:gd name="connsiteX41" fmla="*/ 317294 w 744154"/>
              <a:gd name="connsiteY41" fmla="*/ 289042 h 566583"/>
              <a:gd name="connsiteX42" fmla="*/ 351478 w 744154"/>
              <a:gd name="connsiteY42" fmla="*/ 324938 h 566583"/>
              <a:gd name="connsiteX43" fmla="*/ 351478 w 744154"/>
              <a:gd name="connsiteY43" fmla="*/ 525434 h 566583"/>
              <a:gd name="connsiteX44" fmla="*/ 373392 w 744154"/>
              <a:gd name="connsiteY44" fmla="*/ 525434 h 566583"/>
              <a:gd name="connsiteX45" fmla="*/ 373392 w 744154"/>
              <a:gd name="connsiteY45" fmla="*/ 217249 h 566583"/>
              <a:gd name="connsiteX46" fmla="*/ 405822 w 744154"/>
              <a:gd name="connsiteY46" fmla="*/ 185730 h 566583"/>
              <a:gd name="connsiteX47" fmla="*/ 503992 w 744154"/>
              <a:gd name="connsiteY47" fmla="*/ 185730 h 566583"/>
              <a:gd name="connsiteX48" fmla="*/ 537298 w 744154"/>
              <a:gd name="connsiteY48" fmla="*/ 217249 h 566583"/>
              <a:gd name="connsiteX49" fmla="*/ 537298 w 744154"/>
              <a:gd name="connsiteY49" fmla="*/ 525434 h 566583"/>
              <a:gd name="connsiteX50" fmla="*/ 559212 w 744154"/>
              <a:gd name="connsiteY50" fmla="*/ 525434 h 566583"/>
              <a:gd name="connsiteX51" fmla="*/ 559212 w 744154"/>
              <a:gd name="connsiteY51" fmla="*/ 333694 h 566583"/>
              <a:gd name="connsiteX52" fmla="*/ 592518 w 744154"/>
              <a:gd name="connsiteY52" fmla="*/ 309179 h 566583"/>
              <a:gd name="connsiteX53" fmla="*/ 689812 w 744154"/>
              <a:gd name="connsiteY53" fmla="*/ 309179 h 566583"/>
              <a:gd name="connsiteX54" fmla="*/ 722242 w 744154"/>
              <a:gd name="connsiteY54" fmla="*/ 333694 h 566583"/>
              <a:gd name="connsiteX55" fmla="*/ 722242 w 744154"/>
              <a:gd name="connsiteY55" fmla="*/ 525434 h 566583"/>
              <a:gd name="connsiteX56" fmla="*/ 725748 w 744154"/>
              <a:gd name="connsiteY56" fmla="*/ 525434 h 566583"/>
              <a:gd name="connsiteX57" fmla="*/ 744154 w 744154"/>
              <a:gd name="connsiteY57" fmla="*/ 544695 h 566583"/>
              <a:gd name="connsiteX58" fmla="*/ 744154 w 744154"/>
              <a:gd name="connsiteY58" fmla="*/ 548197 h 566583"/>
              <a:gd name="connsiteX59" fmla="*/ 725748 w 744154"/>
              <a:gd name="connsiteY59" fmla="*/ 566583 h 566583"/>
              <a:gd name="connsiteX60" fmla="*/ 19282 w 744154"/>
              <a:gd name="connsiteY60" fmla="*/ 566583 h 566583"/>
              <a:gd name="connsiteX61" fmla="*/ 0 w 744154"/>
              <a:gd name="connsiteY61" fmla="*/ 548197 h 566583"/>
              <a:gd name="connsiteX62" fmla="*/ 0 w 744154"/>
              <a:gd name="connsiteY62" fmla="*/ 544695 h 566583"/>
              <a:gd name="connsiteX63" fmla="*/ 19282 w 744154"/>
              <a:gd name="connsiteY63" fmla="*/ 525434 h 566583"/>
              <a:gd name="connsiteX64" fmla="*/ 21912 w 744154"/>
              <a:gd name="connsiteY64" fmla="*/ 525434 h 566583"/>
              <a:gd name="connsiteX65" fmla="*/ 21912 w 744154"/>
              <a:gd name="connsiteY65" fmla="*/ 176099 h 566583"/>
              <a:gd name="connsiteX66" fmla="*/ 53466 w 744154"/>
              <a:gd name="connsiteY66" fmla="*/ 142829 h 566583"/>
              <a:gd name="connsiteX67" fmla="*/ 456312 w 744154"/>
              <a:gd name="connsiteY67" fmla="*/ 40257 h 566583"/>
              <a:gd name="connsiteX68" fmla="*/ 435364 w 744154"/>
              <a:gd name="connsiteY68" fmla="*/ 61261 h 566583"/>
              <a:gd name="connsiteX69" fmla="*/ 456312 w 744154"/>
              <a:gd name="connsiteY69" fmla="*/ 81389 h 566583"/>
              <a:gd name="connsiteX70" fmla="*/ 478136 w 744154"/>
              <a:gd name="connsiteY70" fmla="*/ 61261 h 566583"/>
              <a:gd name="connsiteX71" fmla="*/ 456312 w 744154"/>
              <a:gd name="connsiteY71" fmla="*/ 40257 h 566583"/>
              <a:gd name="connsiteX72" fmla="*/ 102790 w 744154"/>
              <a:gd name="connsiteY72" fmla="*/ 20129 h 566583"/>
              <a:gd name="connsiteX73" fmla="*/ 81840 w 744154"/>
              <a:gd name="connsiteY73" fmla="*/ 40257 h 566583"/>
              <a:gd name="connsiteX74" fmla="*/ 102790 w 744154"/>
              <a:gd name="connsiteY74" fmla="*/ 61261 h 566583"/>
              <a:gd name="connsiteX75" fmla="*/ 122866 w 744154"/>
              <a:gd name="connsiteY75" fmla="*/ 40257 h 566583"/>
              <a:gd name="connsiteX76" fmla="*/ 102790 w 744154"/>
              <a:gd name="connsiteY76" fmla="*/ 20129 h 566583"/>
              <a:gd name="connsiteX77" fmla="*/ 102790 w 744154"/>
              <a:gd name="connsiteY77" fmla="*/ 0 h 566583"/>
              <a:gd name="connsiteX78" fmla="*/ 142942 w 744154"/>
              <a:gd name="connsiteY78" fmla="*/ 40257 h 566583"/>
              <a:gd name="connsiteX79" fmla="*/ 136832 w 744154"/>
              <a:gd name="connsiteY79" fmla="*/ 60385 h 566583"/>
              <a:gd name="connsiteX80" fmla="*/ 250308 w 744154"/>
              <a:gd name="connsiteY80" fmla="*/ 170655 h 566583"/>
              <a:gd name="connsiteX81" fmla="*/ 271258 w 744154"/>
              <a:gd name="connsiteY81" fmla="*/ 164529 h 566583"/>
              <a:gd name="connsiteX82" fmla="*/ 296572 w 744154"/>
              <a:gd name="connsiteY82" fmla="*/ 173280 h 566583"/>
              <a:gd name="connsiteX83" fmla="*/ 419650 w 744154"/>
              <a:gd name="connsiteY83" fmla="*/ 77013 h 566583"/>
              <a:gd name="connsiteX84" fmla="*/ 417032 w 744154"/>
              <a:gd name="connsiteY84" fmla="*/ 61261 h 566583"/>
              <a:gd name="connsiteX85" fmla="*/ 456312 w 744154"/>
              <a:gd name="connsiteY85" fmla="*/ 21004 h 566583"/>
              <a:gd name="connsiteX86" fmla="*/ 496466 w 744154"/>
              <a:gd name="connsiteY86" fmla="*/ 61261 h 566583"/>
              <a:gd name="connsiteX87" fmla="*/ 492974 w 744154"/>
              <a:gd name="connsiteY87" fmla="*/ 77889 h 566583"/>
              <a:gd name="connsiteX88" fmla="*/ 617798 w 744154"/>
              <a:gd name="connsiteY88" fmla="*/ 209161 h 566583"/>
              <a:gd name="connsiteX89" fmla="*/ 642240 w 744154"/>
              <a:gd name="connsiteY89" fmla="*/ 200410 h 566583"/>
              <a:gd name="connsiteX90" fmla="*/ 682394 w 744154"/>
              <a:gd name="connsiteY90" fmla="*/ 240667 h 566583"/>
              <a:gd name="connsiteX91" fmla="*/ 642240 w 744154"/>
              <a:gd name="connsiteY91" fmla="*/ 280924 h 566583"/>
              <a:gd name="connsiteX92" fmla="*/ 601214 w 744154"/>
              <a:gd name="connsiteY92" fmla="*/ 240667 h 566583"/>
              <a:gd name="connsiteX93" fmla="*/ 605578 w 744154"/>
              <a:gd name="connsiteY93" fmla="*/ 224039 h 566583"/>
              <a:gd name="connsiteX94" fmla="*/ 480754 w 744154"/>
              <a:gd name="connsiteY94" fmla="*/ 92766 h 566583"/>
              <a:gd name="connsiteX95" fmla="*/ 456312 w 744154"/>
              <a:gd name="connsiteY95" fmla="*/ 101518 h 566583"/>
              <a:gd name="connsiteX96" fmla="*/ 431872 w 744154"/>
              <a:gd name="connsiteY96" fmla="*/ 92766 h 566583"/>
              <a:gd name="connsiteX97" fmla="*/ 307920 w 744154"/>
              <a:gd name="connsiteY97" fmla="*/ 189033 h 566583"/>
              <a:gd name="connsiteX98" fmla="*/ 310538 w 744154"/>
              <a:gd name="connsiteY98" fmla="*/ 204786 h 566583"/>
              <a:gd name="connsiteX99" fmla="*/ 271258 w 744154"/>
              <a:gd name="connsiteY99" fmla="*/ 244167 h 566583"/>
              <a:gd name="connsiteX100" fmla="*/ 231106 w 744154"/>
              <a:gd name="connsiteY100" fmla="*/ 204786 h 566583"/>
              <a:gd name="connsiteX101" fmla="*/ 236342 w 744154"/>
              <a:gd name="connsiteY101" fmla="*/ 184657 h 566583"/>
              <a:gd name="connsiteX102" fmla="*/ 123738 w 744154"/>
              <a:gd name="connsiteY102" fmla="*/ 74388 h 566583"/>
              <a:gd name="connsiteX103" fmla="*/ 102790 w 744154"/>
              <a:gd name="connsiteY103" fmla="*/ 80514 h 566583"/>
              <a:gd name="connsiteX104" fmla="*/ 61764 w 744154"/>
              <a:gd name="connsiteY104" fmla="*/ 40257 h 566583"/>
              <a:gd name="connsiteX105" fmla="*/ 102790 w 744154"/>
              <a:gd name="connsiteY105" fmla="*/ 0 h 56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744154" h="566583">
                <a:moveTo>
                  <a:pt x="592518" y="328440"/>
                </a:moveTo>
                <a:cubicBezTo>
                  <a:pt x="583754" y="328440"/>
                  <a:pt x="578494" y="332818"/>
                  <a:pt x="578494" y="333694"/>
                </a:cubicBezTo>
                <a:lnTo>
                  <a:pt x="578494" y="525434"/>
                </a:lnTo>
                <a:lnTo>
                  <a:pt x="703836" y="525434"/>
                </a:lnTo>
                <a:lnTo>
                  <a:pt x="703836" y="333694"/>
                </a:lnTo>
                <a:cubicBezTo>
                  <a:pt x="703836" y="332818"/>
                  <a:pt x="698576" y="328440"/>
                  <a:pt x="689812" y="328440"/>
                </a:cubicBezTo>
                <a:close/>
                <a:moveTo>
                  <a:pt x="220880" y="308303"/>
                </a:moveTo>
                <a:cubicBezTo>
                  <a:pt x="212990" y="308303"/>
                  <a:pt x="205978" y="315308"/>
                  <a:pt x="205978" y="324938"/>
                </a:cubicBezTo>
                <a:lnTo>
                  <a:pt x="205978" y="525434"/>
                </a:lnTo>
                <a:lnTo>
                  <a:pt x="332196" y="525434"/>
                </a:lnTo>
                <a:lnTo>
                  <a:pt x="332196" y="324938"/>
                </a:lnTo>
                <a:cubicBezTo>
                  <a:pt x="332196" y="315308"/>
                  <a:pt x="325184" y="308303"/>
                  <a:pt x="317294" y="308303"/>
                </a:cubicBezTo>
                <a:close/>
                <a:moveTo>
                  <a:pt x="642240" y="220538"/>
                </a:moveTo>
                <a:cubicBezTo>
                  <a:pt x="630020" y="220538"/>
                  <a:pt x="621290" y="229290"/>
                  <a:pt x="621290" y="240667"/>
                </a:cubicBezTo>
                <a:cubicBezTo>
                  <a:pt x="621290" y="252044"/>
                  <a:pt x="630020" y="261671"/>
                  <a:pt x="642240" y="261671"/>
                </a:cubicBezTo>
                <a:cubicBezTo>
                  <a:pt x="653588" y="261671"/>
                  <a:pt x="662316" y="252044"/>
                  <a:pt x="662316" y="240667"/>
                </a:cubicBezTo>
                <a:cubicBezTo>
                  <a:pt x="662316" y="229290"/>
                  <a:pt x="653588" y="220538"/>
                  <a:pt x="642240" y="220538"/>
                </a:cubicBezTo>
                <a:close/>
                <a:moveTo>
                  <a:pt x="405822" y="204991"/>
                </a:moveTo>
                <a:cubicBezTo>
                  <a:pt x="398810" y="204991"/>
                  <a:pt x="392674" y="210244"/>
                  <a:pt x="392674" y="217249"/>
                </a:cubicBezTo>
                <a:lnTo>
                  <a:pt x="392674" y="525434"/>
                </a:lnTo>
                <a:lnTo>
                  <a:pt x="517138" y="525434"/>
                </a:lnTo>
                <a:lnTo>
                  <a:pt x="517138" y="217249"/>
                </a:lnTo>
                <a:cubicBezTo>
                  <a:pt x="517138" y="210244"/>
                  <a:pt x="511004" y="204991"/>
                  <a:pt x="503992" y="204991"/>
                </a:cubicBezTo>
                <a:close/>
                <a:moveTo>
                  <a:pt x="271258" y="184657"/>
                </a:moveTo>
                <a:cubicBezTo>
                  <a:pt x="259910" y="184657"/>
                  <a:pt x="250308" y="193409"/>
                  <a:pt x="250308" y="204786"/>
                </a:cubicBezTo>
                <a:cubicBezTo>
                  <a:pt x="250308" y="216163"/>
                  <a:pt x="259910" y="225789"/>
                  <a:pt x="271258" y="225789"/>
                </a:cubicBezTo>
                <a:cubicBezTo>
                  <a:pt x="282606" y="225789"/>
                  <a:pt x="291336" y="216163"/>
                  <a:pt x="291336" y="204786"/>
                </a:cubicBezTo>
                <a:cubicBezTo>
                  <a:pt x="291336" y="193409"/>
                  <a:pt x="282606" y="184657"/>
                  <a:pt x="271258" y="184657"/>
                </a:cubicBezTo>
                <a:close/>
                <a:moveTo>
                  <a:pt x="53466" y="162091"/>
                </a:moveTo>
                <a:cubicBezTo>
                  <a:pt x="46454" y="162091"/>
                  <a:pt x="41194" y="169095"/>
                  <a:pt x="41194" y="176099"/>
                </a:cubicBezTo>
                <a:lnTo>
                  <a:pt x="41194" y="525434"/>
                </a:lnTo>
                <a:lnTo>
                  <a:pt x="157770" y="525434"/>
                </a:lnTo>
                <a:lnTo>
                  <a:pt x="157770" y="176099"/>
                </a:lnTo>
                <a:cubicBezTo>
                  <a:pt x="157770" y="169095"/>
                  <a:pt x="152512" y="162091"/>
                  <a:pt x="145500" y="162091"/>
                </a:cubicBezTo>
                <a:close/>
                <a:moveTo>
                  <a:pt x="53466" y="142829"/>
                </a:moveTo>
                <a:lnTo>
                  <a:pt x="145500" y="142829"/>
                </a:lnTo>
                <a:cubicBezTo>
                  <a:pt x="163030" y="142829"/>
                  <a:pt x="177054" y="157713"/>
                  <a:pt x="177054" y="176099"/>
                </a:cubicBezTo>
                <a:lnTo>
                  <a:pt x="177054" y="525434"/>
                </a:lnTo>
                <a:lnTo>
                  <a:pt x="187572" y="525434"/>
                </a:lnTo>
                <a:lnTo>
                  <a:pt x="187572" y="324938"/>
                </a:lnTo>
                <a:cubicBezTo>
                  <a:pt x="187572" y="305677"/>
                  <a:pt x="202472" y="289042"/>
                  <a:pt x="220880" y="289042"/>
                </a:cubicBezTo>
                <a:lnTo>
                  <a:pt x="317294" y="289042"/>
                </a:lnTo>
                <a:cubicBezTo>
                  <a:pt x="335702" y="289042"/>
                  <a:pt x="351478" y="305677"/>
                  <a:pt x="351478" y="324938"/>
                </a:cubicBezTo>
                <a:lnTo>
                  <a:pt x="351478" y="525434"/>
                </a:lnTo>
                <a:lnTo>
                  <a:pt x="373392" y="525434"/>
                </a:lnTo>
                <a:lnTo>
                  <a:pt x="373392" y="217249"/>
                </a:lnTo>
                <a:cubicBezTo>
                  <a:pt x="373392" y="199738"/>
                  <a:pt x="387416" y="185730"/>
                  <a:pt x="405822" y="185730"/>
                </a:cubicBezTo>
                <a:lnTo>
                  <a:pt x="503992" y="185730"/>
                </a:lnTo>
                <a:cubicBezTo>
                  <a:pt x="522398" y="185730"/>
                  <a:pt x="537298" y="199738"/>
                  <a:pt x="537298" y="217249"/>
                </a:cubicBezTo>
                <a:lnTo>
                  <a:pt x="537298" y="525434"/>
                </a:lnTo>
                <a:lnTo>
                  <a:pt x="559212" y="525434"/>
                </a:lnTo>
                <a:lnTo>
                  <a:pt x="559212" y="333694"/>
                </a:lnTo>
                <a:cubicBezTo>
                  <a:pt x="559212" y="320561"/>
                  <a:pt x="574112" y="309179"/>
                  <a:pt x="592518" y="309179"/>
                </a:cubicBezTo>
                <a:lnTo>
                  <a:pt x="689812" y="309179"/>
                </a:lnTo>
                <a:cubicBezTo>
                  <a:pt x="708218" y="309179"/>
                  <a:pt x="722242" y="320561"/>
                  <a:pt x="722242" y="333694"/>
                </a:cubicBezTo>
                <a:lnTo>
                  <a:pt x="722242" y="525434"/>
                </a:lnTo>
                <a:lnTo>
                  <a:pt x="725748" y="525434"/>
                </a:lnTo>
                <a:cubicBezTo>
                  <a:pt x="735390" y="525434"/>
                  <a:pt x="744154" y="534189"/>
                  <a:pt x="744154" y="544695"/>
                </a:cubicBezTo>
                <a:lnTo>
                  <a:pt x="744154" y="548197"/>
                </a:lnTo>
                <a:cubicBezTo>
                  <a:pt x="744154" y="557828"/>
                  <a:pt x="735390" y="566583"/>
                  <a:pt x="725748" y="566583"/>
                </a:cubicBezTo>
                <a:lnTo>
                  <a:pt x="19282" y="566583"/>
                </a:lnTo>
                <a:cubicBezTo>
                  <a:pt x="9640" y="566583"/>
                  <a:pt x="0" y="557828"/>
                  <a:pt x="0" y="548197"/>
                </a:cubicBezTo>
                <a:lnTo>
                  <a:pt x="0" y="544695"/>
                </a:lnTo>
                <a:cubicBezTo>
                  <a:pt x="0" y="534189"/>
                  <a:pt x="9640" y="525434"/>
                  <a:pt x="19282" y="525434"/>
                </a:cubicBezTo>
                <a:lnTo>
                  <a:pt x="21912" y="525434"/>
                </a:lnTo>
                <a:lnTo>
                  <a:pt x="21912" y="176099"/>
                </a:lnTo>
                <a:cubicBezTo>
                  <a:pt x="21912" y="157713"/>
                  <a:pt x="35936" y="142829"/>
                  <a:pt x="53466" y="142829"/>
                </a:cubicBezTo>
                <a:close/>
                <a:moveTo>
                  <a:pt x="456312" y="40257"/>
                </a:moveTo>
                <a:cubicBezTo>
                  <a:pt x="444964" y="40257"/>
                  <a:pt x="435364" y="49884"/>
                  <a:pt x="435364" y="61261"/>
                </a:cubicBezTo>
                <a:cubicBezTo>
                  <a:pt x="435364" y="72638"/>
                  <a:pt x="444964" y="81389"/>
                  <a:pt x="456312" y="81389"/>
                </a:cubicBezTo>
                <a:cubicBezTo>
                  <a:pt x="467660" y="81389"/>
                  <a:pt x="478136" y="72638"/>
                  <a:pt x="478136" y="61261"/>
                </a:cubicBezTo>
                <a:cubicBezTo>
                  <a:pt x="478136" y="49884"/>
                  <a:pt x="467660" y="40257"/>
                  <a:pt x="456312" y="40257"/>
                </a:cubicBezTo>
                <a:close/>
                <a:moveTo>
                  <a:pt x="102790" y="20129"/>
                </a:moveTo>
                <a:cubicBezTo>
                  <a:pt x="90568" y="20129"/>
                  <a:pt x="81840" y="28880"/>
                  <a:pt x="81840" y="40257"/>
                </a:cubicBezTo>
                <a:cubicBezTo>
                  <a:pt x="81840" y="51634"/>
                  <a:pt x="90568" y="61261"/>
                  <a:pt x="102790" y="61261"/>
                </a:cubicBezTo>
                <a:cubicBezTo>
                  <a:pt x="114136" y="61261"/>
                  <a:pt x="122866" y="51634"/>
                  <a:pt x="122866" y="40257"/>
                </a:cubicBezTo>
                <a:cubicBezTo>
                  <a:pt x="122866" y="28880"/>
                  <a:pt x="114136" y="20129"/>
                  <a:pt x="102790" y="20129"/>
                </a:cubicBezTo>
                <a:close/>
                <a:moveTo>
                  <a:pt x="102790" y="0"/>
                </a:moveTo>
                <a:cubicBezTo>
                  <a:pt x="124612" y="0"/>
                  <a:pt x="142942" y="18378"/>
                  <a:pt x="142942" y="40257"/>
                </a:cubicBezTo>
                <a:cubicBezTo>
                  <a:pt x="142942" y="47258"/>
                  <a:pt x="140324" y="54259"/>
                  <a:pt x="136832" y="60385"/>
                </a:cubicBezTo>
                <a:lnTo>
                  <a:pt x="250308" y="170655"/>
                </a:lnTo>
                <a:cubicBezTo>
                  <a:pt x="256420" y="167154"/>
                  <a:pt x="263402" y="164529"/>
                  <a:pt x="271258" y="164529"/>
                </a:cubicBezTo>
                <a:cubicBezTo>
                  <a:pt x="279988" y="164529"/>
                  <a:pt x="289590" y="168904"/>
                  <a:pt x="296572" y="173280"/>
                </a:cubicBezTo>
                <a:lnTo>
                  <a:pt x="419650" y="77013"/>
                </a:lnTo>
                <a:cubicBezTo>
                  <a:pt x="417906" y="72638"/>
                  <a:pt x="417032" y="66512"/>
                  <a:pt x="417032" y="61261"/>
                </a:cubicBezTo>
                <a:cubicBezTo>
                  <a:pt x="417032" y="39382"/>
                  <a:pt x="434490" y="21004"/>
                  <a:pt x="456312" y="21004"/>
                </a:cubicBezTo>
                <a:cubicBezTo>
                  <a:pt x="478136" y="21004"/>
                  <a:pt x="496466" y="39382"/>
                  <a:pt x="496466" y="61261"/>
                </a:cubicBezTo>
                <a:cubicBezTo>
                  <a:pt x="496466" y="67387"/>
                  <a:pt x="494720" y="72638"/>
                  <a:pt x="492974" y="77889"/>
                </a:cubicBezTo>
                <a:lnTo>
                  <a:pt x="617798" y="209161"/>
                </a:lnTo>
                <a:cubicBezTo>
                  <a:pt x="623908" y="203910"/>
                  <a:pt x="632638" y="200410"/>
                  <a:pt x="642240" y="200410"/>
                </a:cubicBezTo>
                <a:cubicBezTo>
                  <a:pt x="664062" y="200410"/>
                  <a:pt x="682394" y="218788"/>
                  <a:pt x="682394" y="240667"/>
                </a:cubicBezTo>
                <a:cubicBezTo>
                  <a:pt x="682394" y="262546"/>
                  <a:pt x="664062" y="280924"/>
                  <a:pt x="642240" y="280924"/>
                </a:cubicBezTo>
                <a:cubicBezTo>
                  <a:pt x="619544" y="280924"/>
                  <a:pt x="601214" y="262546"/>
                  <a:pt x="601214" y="240667"/>
                </a:cubicBezTo>
                <a:cubicBezTo>
                  <a:pt x="601214" y="234541"/>
                  <a:pt x="602960" y="229290"/>
                  <a:pt x="605578" y="224039"/>
                </a:cubicBezTo>
                <a:lnTo>
                  <a:pt x="480754" y="92766"/>
                </a:lnTo>
                <a:cubicBezTo>
                  <a:pt x="473770" y="98892"/>
                  <a:pt x="465914" y="101518"/>
                  <a:pt x="456312" y="101518"/>
                </a:cubicBezTo>
                <a:cubicBezTo>
                  <a:pt x="447584" y="101518"/>
                  <a:pt x="438854" y="98017"/>
                  <a:pt x="431872" y="92766"/>
                </a:cubicBezTo>
                <a:lnTo>
                  <a:pt x="307920" y="189033"/>
                </a:lnTo>
                <a:cubicBezTo>
                  <a:pt x="309666" y="194284"/>
                  <a:pt x="310538" y="199535"/>
                  <a:pt x="310538" y="204786"/>
                </a:cubicBezTo>
                <a:cubicBezTo>
                  <a:pt x="310538" y="227540"/>
                  <a:pt x="293080" y="244167"/>
                  <a:pt x="271258" y="244167"/>
                </a:cubicBezTo>
                <a:cubicBezTo>
                  <a:pt x="249436" y="244167"/>
                  <a:pt x="231106" y="227540"/>
                  <a:pt x="231106" y="204786"/>
                </a:cubicBezTo>
                <a:cubicBezTo>
                  <a:pt x="231106" y="197784"/>
                  <a:pt x="232850" y="190783"/>
                  <a:pt x="236342" y="184657"/>
                </a:cubicBezTo>
                <a:lnTo>
                  <a:pt x="123738" y="74388"/>
                </a:lnTo>
                <a:cubicBezTo>
                  <a:pt x="117628" y="77889"/>
                  <a:pt x="109772" y="80514"/>
                  <a:pt x="102790" y="80514"/>
                </a:cubicBezTo>
                <a:cubicBezTo>
                  <a:pt x="80094" y="80514"/>
                  <a:pt x="61764" y="62136"/>
                  <a:pt x="61764" y="40257"/>
                </a:cubicBezTo>
                <a:cubicBezTo>
                  <a:pt x="61764" y="18378"/>
                  <a:pt x="80094" y="0"/>
                  <a:pt x="1027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1A7313B-034E-4E3F-BF2E-F6143A3C9F9E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ROOT CAUSE 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1068ED8-4F26-486C-AEB2-4D1E398DA4EC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F58CA86-CF92-4A03-A6B9-D113583ADDBC}"/>
              </a:ext>
            </a:extLst>
          </p:cNvPr>
          <p:cNvSpPr txBox="1"/>
          <p:nvPr/>
        </p:nvSpPr>
        <p:spPr>
          <a:xfrm>
            <a:off x="2664538" y="4590107"/>
            <a:ext cx="3531434" cy="23612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8071665-1F42-4200-8A1A-AB8F44F3E08C}"/>
              </a:ext>
            </a:extLst>
          </p:cNvPr>
          <p:cNvSpPr txBox="1"/>
          <p:nvPr/>
        </p:nvSpPr>
        <p:spPr>
          <a:xfrm>
            <a:off x="2016355" y="3371643"/>
            <a:ext cx="353143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NI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WHAT</a:t>
            </a:r>
            <a:endParaRPr lang="en-US" sz="3200" b="1" spc="-30" dirty="0">
              <a:solidFill>
                <a:schemeClr val="bg1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D807AB2-0DE0-4994-A24B-C476D4726D57}"/>
              </a:ext>
            </a:extLst>
          </p:cNvPr>
          <p:cNvSpPr txBox="1"/>
          <p:nvPr/>
        </p:nvSpPr>
        <p:spPr>
          <a:xfrm>
            <a:off x="10675055" y="4590107"/>
            <a:ext cx="3531434" cy="23612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51311FF-0C3C-4C66-BDD9-C68AA42EBDF5}"/>
              </a:ext>
            </a:extLst>
          </p:cNvPr>
          <p:cNvSpPr txBox="1"/>
          <p:nvPr/>
        </p:nvSpPr>
        <p:spPr>
          <a:xfrm>
            <a:off x="10026872" y="3371643"/>
            <a:ext cx="353143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NI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WHO</a:t>
            </a:r>
            <a:endParaRPr lang="en-US" sz="3200" b="1" spc="-30" dirty="0">
              <a:solidFill>
                <a:schemeClr val="bg1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687546-E219-4BD3-B0CA-EA71591A7858}"/>
              </a:ext>
            </a:extLst>
          </p:cNvPr>
          <p:cNvSpPr txBox="1"/>
          <p:nvPr/>
        </p:nvSpPr>
        <p:spPr>
          <a:xfrm>
            <a:off x="18685571" y="4590107"/>
            <a:ext cx="3531434" cy="23612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13FBBC3-010A-4EA0-9FCF-3D77222E617D}"/>
              </a:ext>
            </a:extLst>
          </p:cNvPr>
          <p:cNvSpPr txBox="1"/>
          <p:nvPr/>
        </p:nvSpPr>
        <p:spPr>
          <a:xfrm>
            <a:off x="18037388" y="3371643"/>
            <a:ext cx="353143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NI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STATUS</a:t>
            </a:r>
            <a:endParaRPr lang="en-US" sz="3200" b="1" spc="-30" dirty="0">
              <a:solidFill>
                <a:schemeClr val="bg1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53900EE-D3F5-462A-BC33-ABC6DC0919C3}"/>
              </a:ext>
            </a:extLst>
          </p:cNvPr>
          <p:cNvSpPr txBox="1"/>
          <p:nvPr/>
        </p:nvSpPr>
        <p:spPr>
          <a:xfrm>
            <a:off x="6664882" y="9859576"/>
            <a:ext cx="3531434" cy="23612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CAE3D52-6848-4F80-8289-E48176732B17}"/>
              </a:ext>
            </a:extLst>
          </p:cNvPr>
          <p:cNvSpPr txBox="1"/>
          <p:nvPr/>
        </p:nvSpPr>
        <p:spPr>
          <a:xfrm>
            <a:off x="6016699" y="8641112"/>
            <a:ext cx="353143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NI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HOW</a:t>
            </a:r>
            <a:endParaRPr lang="en-US" sz="3200" b="1" spc="-30" dirty="0">
              <a:solidFill>
                <a:schemeClr val="bg1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EEB7CC5-C9A7-4F54-AA68-2E1B25C9271E}"/>
              </a:ext>
            </a:extLst>
          </p:cNvPr>
          <p:cNvSpPr txBox="1"/>
          <p:nvPr/>
        </p:nvSpPr>
        <p:spPr>
          <a:xfrm>
            <a:off x="14675399" y="9859576"/>
            <a:ext cx="3531434" cy="23612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0B12A97-F3B2-4687-B288-1CC32914C8A4}"/>
              </a:ext>
            </a:extLst>
          </p:cNvPr>
          <p:cNvSpPr txBox="1"/>
          <p:nvPr/>
        </p:nvSpPr>
        <p:spPr>
          <a:xfrm>
            <a:off x="14027216" y="8641112"/>
            <a:ext cx="3531433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NI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WHEN</a:t>
            </a:r>
            <a:endParaRPr lang="en-US" sz="3200" b="1" spc="-30" dirty="0">
              <a:solidFill>
                <a:schemeClr val="bg1"/>
              </a:solidFill>
              <a:latin typeface="Montserrat" pitchFamily="2" charset="77"/>
              <a:cs typeface="Poppins" pitchFamily="2" charset="7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4">
            <a:extLst>
              <a:ext uri="{FF2B5EF4-FFF2-40B4-BE49-F238E27FC236}">
                <a16:creationId xmlns:a16="http://schemas.microsoft.com/office/drawing/2014/main" id="{9D904685-A276-4F1A-9E51-21A284EDC53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130113" y="1038796"/>
            <a:ext cx="1444752" cy="630021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3" name="Freeform 4">
            <a:extLst>
              <a:ext uri="{FF2B5EF4-FFF2-40B4-BE49-F238E27FC236}">
                <a16:creationId xmlns:a16="http://schemas.microsoft.com/office/drawing/2014/main" id="{C748C3C9-3207-4451-919F-ADF4D244559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465526" y="3025829"/>
            <a:ext cx="1444752" cy="630021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4" name="Freeform 4">
            <a:extLst>
              <a:ext uri="{FF2B5EF4-FFF2-40B4-BE49-F238E27FC236}">
                <a16:creationId xmlns:a16="http://schemas.microsoft.com/office/drawing/2014/main" id="{CDCD3925-87A8-41A0-8A5A-593D4065082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801182" y="5006153"/>
            <a:ext cx="1444752" cy="630021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5" name="Freeform 4">
            <a:extLst>
              <a:ext uri="{FF2B5EF4-FFF2-40B4-BE49-F238E27FC236}">
                <a16:creationId xmlns:a16="http://schemas.microsoft.com/office/drawing/2014/main" id="{B0C9284E-4E72-4074-86B1-638E0A9D482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132978" y="6990335"/>
            <a:ext cx="1444752" cy="630021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6" name="Freeform 4">
            <a:extLst>
              <a:ext uri="{FF2B5EF4-FFF2-40B4-BE49-F238E27FC236}">
                <a16:creationId xmlns:a16="http://schemas.microsoft.com/office/drawing/2014/main" id="{EEAF33EB-3D7C-4A74-8035-20033063C93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468634" y="8974518"/>
            <a:ext cx="1444752" cy="630021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7" name="Freeform 2">
            <a:extLst>
              <a:ext uri="{FF2B5EF4-FFF2-40B4-BE49-F238E27FC236}">
                <a16:creationId xmlns:a16="http://schemas.microsoft.com/office/drawing/2014/main" id="{D3ACCB1E-19D8-45C6-BF85-F448D62D7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808" y="3288955"/>
            <a:ext cx="7716696" cy="1625176"/>
          </a:xfrm>
          <a:custGeom>
            <a:avLst/>
            <a:gdLst>
              <a:gd name="T0" fmla="*/ 0 w 8813"/>
              <a:gd name="T1" fmla="*/ 0 h 1856"/>
              <a:gd name="T2" fmla="*/ 6574 w 8813"/>
              <a:gd name="T3" fmla="*/ 0 h 1856"/>
              <a:gd name="T4" fmla="*/ 6574 w 8813"/>
              <a:gd name="T5" fmla="*/ 0 h 1856"/>
              <a:gd name="T6" fmla="*/ 7602 w 8813"/>
              <a:gd name="T7" fmla="*/ 1028 h 1856"/>
              <a:gd name="T8" fmla="*/ 7602 w 8813"/>
              <a:gd name="T9" fmla="*/ 1028 h 1856"/>
              <a:gd name="T10" fmla="*/ 7602 w 8813"/>
              <a:gd name="T11" fmla="*/ 1467 h 1856"/>
              <a:gd name="T12" fmla="*/ 7602 w 8813"/>
              <a:gd name="T13" fmla="*/ 1467 h 1856"/>
              <a:gd name="T14" fmla="*/ 7991 w 8813"/>
              <a:gd name="T15" fmla="*/ 1855 h 1856"/>
              <a:gd name="T16" fmla="*/ 8812 w 8813"/>
              <a:gd name="T17" fmla="*/ 1855 h 1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13" h="1856">
                <a:moveTo>
                  <a:pt x="0" y="0"/>
                </a:moveTo>
                <a:lnTo>
                  <a:pt x="6574" y="0"/>
                </a:lnTo>
                <a:lnTo>
                  <a:pt x="6574" y="0"/>
                </a:lnTo>
                <a:cubicBezTo>
                  <a:pt x="7142" y="0"/>
                  <a:pt x="7602" y="461"/>
                  <a:pt x="7602" y="1028"/>
                </a:cubicBezTo>
                <a:lnTo>
                  <a:pt x="7602" y="1028"/>
                </a:lnTo>
                <a:lnTo>
                  <a:pt x="7602" y="1467"/>
                </a:lnTo>
                <a:lnTo>
                  <a:pt x="7602" y="1467"/>
                </a:lnTo>
                <a:cubicBezTo>
                  <a:pt x="7602" y="1681"/>
                  <a:pt x="7776" y="1855"/>
                  <a:pt x="7991" y="1855"/>
                </a:cubicBezTo>
                <a:lnTo>
                  <a:pt x="8812" y="1855"/>
                </a:lnTo>
              </a:path>
            </a:pathLst>
          </a:cu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8" name="Freeform 3">
            <a:extLst>
              <a:ext uri="{FF2B5EF4-FFF2-40B4-BE49-F238E27FC236}">
                <a16:creationId xmlns:a16="http://schemas.microsoft.com/office/drawing/2014/main" id="{AB991AE0-7E05-4FB2-B1C3-5756EC637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5878" y="4794463"/>
            <a:ext cx="216176" cy="243196"/>
          </a:xfrm>
          <a:custGeom>
            <a:avLst/>
            <a:gdLst>
              <a:gd name="T0" fmla="*/ 248 w 249"/>
              <a:gd name="T1" fmla="*/ 137 h 277"/>
              <a:gd name="T2" fmla="*/ 248 w 249"/>
              <a:gd name="T3" fmla="*/ 137 h 277"/>
              <a:gd name="T4" fmla="*/ 0 w 249"/>
              <a:gd name="T5" fmla="*/ 276 h 277"/>
              <a:gd name="T6" fmla="*/ 50 w 249"/>
              <a:gd name="T7" fmla="*/ 137 h 277"/>
              <a:gd name="T8" fmla="*/ 0 w 249"/>
              <a:gd name="T9" fmla="*/ 0 h 277"/>
              <a:gd name="T10" fmla="*/ 0 w 249"/>
              <a:gd name="T11" fmla="*/ 0 h 277"/>
              <a:gd name="T12" fmla="*/ 248 w 249"/>
              <a:gd name="T13" fmla="*/ 13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9" h="277">
                <a:moveTo>
                  <a:pt x="248" y="137"/>
                </a:moveTo>
                <a:lnTo>
                  <a:pt x="248" y="137"/>
                </a:lnTo>
                <a:cubicBezTo>
                  <a:pt x="165" y="167"/>
                  <a:pt x="64" y="220"/>
                  <a:pt x="0" y="276"/>
                </a:cubicBezTo>
                <a:lnTo>
                  <a:pt x="50" y="137"/>
                </a:lnTo>
                <a:lnTo>
                  <a:pt x="0" y="0"/>
                </a:lnTo>
                <a:lnTo>
                  <a:pt x="0" y="0"/>
                </a:lnTo>
                <a:cubicBezTo>
                  <a:pt x="64" y="54"/>
                  <a:pt x="165" y="107"/>
                  <a:pt x="248" y="13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9" name="Freeform 5">
            <a:extLst>
              <a:ext uri="{FF2B5EF4-FFF2-40B4-BE49-F238E27FC236}">
                <a16:creationId xmlns:a16="http://schemas.microsoft.com/office/drawing/2014/main" id="{32EE80B6-1CA2-4603-A8D9-16FDB4475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464" y="5273138"/>
            <a:ext cx="7712834" cy="1621316"/>
          </a:xfrm>
          <a:custGeom>
            <a:avLst/>
            <a:gdLst>
              <a:gd name="T0" fmla="*/ 8811 w 8812"/>
              <a:gd name="T1" fmla="*/ 1853 h 1854"/>
              <a:gd name="T2" fmla="*/ 7990 w 8812"/>
              <a:gd name="T3" fmla="*/ 1853 h 1854"/>
              <a:gd name="T4" fmla="*/ 7990 w 8812"/>
              <a:gd name="T5" fmla="*/ 1853 h 1854"/>
              <a:gd name="T6" fmla="*/ 7601 w 8812"/>
              <a:gd name="T7" fmla="*/ 1466 h 1854"/>
              <a:gd name="T8" fmla="*/ 7601 w 8812"/>
              <a:gd name="T9" fmla="*/ 1028 h 1854"/>
              <a:gd name="T10" fmla="*/ 7601 w 8812"/>
              <a:gd name="T11" fmla="*/ 1028 h 1854"/>
              <a:gd name="T12" fmla="*/ 7601 w 8812"/>
              <a:gd name="T13" fmla="*/ 1028 h 1854"/>
              <a:gd name="T14" fmla="*/ 6574 w 8812"/>
              <a:gd name="T15" fmla="*/ 0 h 1854"/>
              <a:gd name="T16" fmla="*/ 0 w 8812"/>
              <a:gd name="T17" fmla="*/ 0 h 1854"/>
              <a:gd name="T18" fmla="*/ 0 w 8812"/>
              <a:gd name="T19" fmla="*/ 1028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12" h="1854">
                <a:moveTo>
                  <a:pt x="8811" y="1853"/>
                </a:moveTo>
                <a:lnTo>
                  <a:pt x="7990" y="1853"/>
                </a:lnTo>
                <a:lnTo>
                  <a:pt x="7990" y="1853"/>
                </a:lnTo>
                <a:cubicBezTo>
                  <a:pt x="7775" y="1853"/>
                  <a:pt x="7601" y="1680"/>
                  <a:pt x="7601" y="1466"/>
                </a:cubicBezTo>
                <a:lnTo>
                  <a:pt x="7601" y="1028"/>
                </a:lnTo>
                <a:lnTo>
                  <a:pt x="7601" y="1028"/>
                </a:lnTo>
                <a:lnTo>
                  <a:pt x="7601" y="1028"/>
                </a:lnTo>
                <a:cubicBezTo>
                  <a:pt x="7601" y="460"/>
                  <a:pt x="7141" y="0"/>
                  <a:pt x="6574" y="0"/>
                </a:cubicBezTo>
                <a:lnTo>
                  <a:pt x="0" y="0"/>
                </a:lnTo>
                <a:lnTo>
                  <a:pt x="0" y="1028"/>
                </a:lnTo>
              </a:path>
            </a:pathLst>
          </a:cu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0" name="Freeform 6">
            <a:extLst>
              <a:ext uri="{FF2B5EF4-FFF2-40B4-BE49-F238E27FC236}">
                <a16:creationId xmlns:a16="http://schemas.microsoft.com/office/drawing/2014/main" id="{78074A34-657D-4911-9EA9-418CA56A5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7675" y="6778646"/>
            <a:ext cx="216176" cy="243196"/>
          </a:xfrm>
          <a:custGeom>
            <a:avLst/>
            <a:gdLst>
              <a:gd name="T0" fmla="*/ 248 w 249"/>
              <a:gd name="T1" fmla="*/ 136 h 276"/>
              <a:gd name="T2" fmla="*/ 248 w 249"/>
              <a:gd name="T3" fmla="*/ 136 h 276"/>
              <a:gd name="T4" fmla="*/ 0 w 249"/>
              <a:gd name="T5" fmla="*/ 0 h 276"/>
              <a:gd name="T6" fmla="*/ 50 w 249"/>
              <a:gd name="T7" fmla="*/ 136 h 276"/>
              <a:gd name="T8" fmla="*/ 0 w 249"/>
              <a:gd name="T9" fmla="*/ 275 h 276"/>
              <a:gd name="T10" fmla="*/ 0 w 249"/>
              <a:gd name="T11" fmla="*/ 275 h 276"/>
              <a:gd name="T12" fmla="*/ 248 w 249"/>
              <a:gd name="T13" fmla="*/ 136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9" h="276">
                <a:moveTo>
                  <a:pt x="248" y="136"/>
                </a:moveTo>
                <a:lnTo>
                  <a:pt x="248" y="136"/>
                </a:lnTo>
                <a:cubicBezTo>
                  <a:pt x="165" y="106"/>
                  <a:pt x="64" y="55"/>
                  <a:pt x="0" y="0"/>
                </a:cubicBezTo>
                <a:lnTo>
                  <a:pt x="50" y="136"/>
                </a:lnTo>
                <a:lnTo>
                  <a:pt x="0" y="275"/>
                </a:lnTo>
                <a:lnTo>
                  <a:pt x="0" y="275"/>
                </a:lnTo>
                <a:cubicBezTo>
                  <a:pt x="64" y="219"/>
                  <a:pt x="165" y="167"/>
                  <a:pt x="248" y="13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1" name="Freeform 8">
            <a:extLst>
              <a:ext uri="{FF2B5EF4-FFF2-40B4-BE49-F238E27FC236}">
                <a16:creationId xmlns:a16="http://schemas.microsoft.com/office/drawing/2014/main" id="{30637160-D81C-4DD2-918D-FADC16D39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2261" y="7257320"/>
            <a:ext cx="7712834" cy="1625176"/>
          </a:xfrm>
          <a:custGeom>
            <a:avLst/>
            <a:gdLst>
              <a:gd name="T0" fmla="*/ 8811 w 8812"/>
              <a:gd name="T1" fmla="*/ 1854 h 1855"/>
              <a:gd name="T2" fmla="*/ 7990 w 8812"/>
              <a:gd name="T3" fmla="*/ 1854 h 1855"/>
              <a:gd name="T4" fmla="*/ 7990 w 8812"/>
              <a:gd name="T5" fmla="*/ 1854 h 1855"/>
              <a:gd name="T6" fmla="*/ 7601 w 8812"/>
              <a:gd name="T7" fmla="*/ 1466 h 1855"/>
              <a:gd name="T8" fmla="*/ 7601 w 8812"/>
              <a:gd name="T9" fmla="*/ 1028 h 1855"/>
              <a:gd name="T10" fmla="*/ 7601 w 8812"/>
              <a:gd name="T11" fmla="*/ 1028 h 1855"/>
              <a:gd name="T12" fmla="*/ 6573 w 8812"/>
              <a:gd name="T13" fmla="*/ 0 h 1855"/>
              <a:gd name="T14" fmla="*/ 0 w 8812"/>
              <a:gd name="T15" fmla="*/ 0 h 1855"/>
              <a:gd name="T16" fmla="*/ 0 w 8812"/>
              <a:gd name="T17" fmla="*/ 996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12" h="1855">
                <a:moveTo>
                  <a:pt x="8811" y="1854"/>
                </a:moveTo>
                <a:lnTo>
                  <a:pt x="7990" y="1854"/>
                </a:lnTo>
                <a:lnTo>
                  <a:pt x="7990" y="1854"/>
                </a:lnTo>
                <a:cubicBezTo>
                  <a:pt x="7775" y="1854"/>
                  <a:pt x="7601" y="1681"/>
                  <a:pt x="7601" y="1466"/>
                </a:cubicBezTo>
                <a:lnTo>
                  <a:pt x="7601" y="1028"/>
                </a:lnTo>
                <a:lnTo>
                  <a:pt x="7601" y="1028"/>
                </a:lnTo>
                <a:cubicBezTo>
                  <a:pt x="7601" y="460"/>
                  <a:pt x="7142" y="0"/>
                  <a:pt x="6573" y="0"/>
                </a:cubicBezTo>
                <a:lnTo>
                  <a:pt x="0" y="0"/>
                </a:lnTo>
                <a:lnTo>
                  <a:pt x="0" y="996"/>
                </a:lnTo>
              </a:path>
            </a:pathLst>
          </a:custGeom>
          <a:noFill/>
          <a:ln w="254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2" name="Freeform 9">
            <a:extLst>
              <a:ext uri="{FF2B5EF4-FFF2-40B4-BE49-F238E27FC236}">
                <a16:creationId xmlns:a16="http://schemas.microsoft.com/office/drawing/2014/main" id="{9AA18FC4-F735-4569-9E6A-DD4807CF6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3331" y="8758967"/>
            <a:ext cx="216176" cy="243199"/>
          </a:xfrm>
          <a:custGeom>
            <a:avLst/>
            <a:gdLst>
              <a:gd name="T0" fmla="*/ 248 w 249"/>
              <a:gd name="T1" fmla="*/ 137 h 277"/>
              <a:gd name="T2" fmla="*/ 248 w 249"/>
              <a:gd name="T3" fmla="*/ 137 h 277"/>
              <a:gd name="T4" fmla="*/ 0 w 249"/>
              <a:gd name="T5" fmla="*/ 0 h 277"/>
              <a:gd name="T6" fmla="*/ 49 w 249"/>
              <a:gd name="T7" fmla="*/ 137 h 277"/>
              <a:gd name="T8" fmla="*/ 0 w 249"/>
              <a:gd name="T9" fmla="*/ 276 h 277"/>
              <a:gd name="T10" fmla="*/ 0 w 249"/>
              <a:gd name="T11" fmla="*/ 276 h 277"/>
              <a:gd name="T12" fmla="*/ 248 w 249"/>
              <a:gd name="T13" fmla="*/ 13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9" h="277">
                <a:moveTo>
                  <a:pt x="248" y="137"/>
                </a:moveTo>
                <a:lnTo>
                  <a:pt x="248" y="137"/>
                </a:lnTo>
                <a:cubicBezTo>
                  <a:pt x="165" y="107"/>
                  <a:pt x="63" y="55"/>
                  <a:pt x="0" y="0"/>
                </a:cubicBezTo>
                <a:lnTo>
                  <a:pt x="49" y="137"/>
                </a:lnTo>
                <a:lnTo>
                  <a:pt x="0" y="276"/>
                </a:lnTo>
                <a:lnTo>
                  <a:pt x="0" y="276"/>
                </a:lnTo>
                <a:cubicBezTo>
                  <a:pt x="63" y="220"/>
                  <a:pt x="165" y="168"/>
                  <a:pt x="248" y="13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3" name="Freeform 11">
            <a:extLst>
              <a:ext uri="{FF2B5EF4-FFF2-40B4-BE49-F238E27FC236}">
                <a16:creationId xmlns:a16="http://schemas.microsoft.com/office/drawing/2014/main" id="{0CDA7C26-EE76-4A06-B73C-FE99D578C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917" y="9237641"/>
            <a:ext cx="7712834" cy="1625178"/>
          </a:xfrm>
          <a:custGeom>
            <a:avLst/>
            <a:gdLst>
              <a:gd name="T0" fmla="*/ 8810 w 8811"/>
              <a:gd name="T1" fmla="*/ 1855 h 1856"/>
              <a:gd name="T2" fmla="*/ 7988 w 8811"/>
              <a:gd name="T3" fmla="*/ 1855 h 1856"/>
              <a:gd name="T4" fmla="*/ 7988 w 8811"/>
              <a:gd name="T5" fmla="*/ 1855 h 1856"/>
              <a:gd name="T6" fmla="*/ 7601 w 8811"/>
              <a:gd name="T7" fmla="*/ 1467 h 1856"/>
              <a:gd name="T8" fmla="*/ 7601 w 8811"/>
              <a:gd name="T9" fmla="*/ 1028 h 1856"/>
              <a:gd name="T10" fmla="*/ 7601 w 8811"/>
              <a:gd name="T11" fmla="*/ 1028 h 1856"/>
              <a:gd name="T12" fmla="*/ 7601 w 8811"/>
              <a:gd name="T13" fmla="*/ 1028 h 1856"/>
              <a:gd name="T14" fmla="*/ 6573 w 8811"/>
              <a:gd name="T15" fmla="*/ 0 h 1856"/>
              <a:gd name="T16" fmla="*/ 0 w 8811"/>
              <a:gd name="T17" fmla="*/ 0 h 1856"/>
              <a:gd name="T18" fmla="*/ 0 w 8811"/>
              <a:gd name="T19" fmla="*/ 1028 h 1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11" h="1856">
                <a:moveTo>
                  <a:pt x="8810" y="1855"/>
                </a:moveTo>
                <a:lnTo>
                  <a:pt x="7988" y="1855"/>
                </a:lnTo>
                <a:lnTo>
                  <a:pt x="7988" y="1855"/>
                </a:lnTo>
                <a:cubicBezTo>
                  <a:pt x="7773" y="1855"/>
                  <a:pt x="7601" y="1681"/>
                  <a:pt x="7601" y="1467"/>
                </a:cubicBezTo>
                <a:lnTo>
                  <a:pt x="7601" y="1028"/>
                </a:lnTo>
                <a:lnTo>
                  <a:pt x="7601" y="1028"/>
                </a:lnTo>
                <a:lnTo>
                  <a:pt x="7601" y="1028"/>
                </a:lnTo>
                <a:cubicBezTo>
                  <a:pt x="7601" y="461"/>
                  <a:pt x="7141" y="0"/>
                  <a:pt x="6573" y="0"/>
                </a:cubicBezTo>
                <a:lnTo>
                  <a:pt x="0" y="0"/>
                </a:lnTo>
                <a:lnTo>
                  <a:pt x="0" y="1028"/>
                </a:lnTo>
              </a:path>
            </a:pathLst>
          </a:custGeom>
          <a:noFill/>
          <a:ln w="254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4" name="Freeform 12">
            <a:extLst>
              <a:ext uri="{FF2B5EF4-FFF2-40B4-BE49-F238E27FC236}">
                <a16:creationId xmlns:a16="http://schemas.microsoft.com/office/drawing/2014/main" id="{94F207D4-62D9-4CD2-AA4C-7754AF9BB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5125" y="10743150"/>
            <a:ext cx="216176" cy="243199"/>
          </a:xfrm>
          <a:custGeom>
            <a:avLst/>
            <a:gdLst>
              <a:gd name="T0" fmla="*/ 248 w 249"/>
              <a:gd name="T1" fmla="*/ 137 h 277"/>
              <a:gd name="T2" fmla="*/ 248 w 249"/>
              <a:gd name="T3" fmla="*/ 137 h 277"/>
              <a:gd name="T4" fmla="*/ 0 w 249"/>
              <a:gd name="T5" fmla="*/ 0 h 277"/>
              <a:gd name="T6" fmla="*/ 49 w 249"/>
              <a:gd name="T7" fmla="*/ 137 h 277"/>
              <a:gd name="T8" fmla="*/ 0 w 249"/>
              <a:gd name="T9" fmla="*/ 276 h 277"/>
              <a:gd name="T10" fmla="*/ 0 w 249"/>
              <a:gd name="T11" fmla="*/ 276 h 277"/>
              <a:gd name="T12" fmla="*/ 248 w 249"/>
              <a:gd name="T13" fmla="*/ 13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9" h="277">
                <a:moveTo>
                  <a:pt x="248" y="137"/>
                </a:moveTo>
                <a:lnTo>
                  <a:pt x="248" y="137"/>
                </a:lnTo>
                <a:cubicBezTo>
                  <a:pt x="165" y="107"/>
                  <a:pt x="63" y="54"/>
                  <a:pt x="0" y="0"/>
                </a:cubicBezTo>
                <a:lnTo>
                  <a:pt x="49" y="137"/>
                </a:lnTo>
                <a:lnTo>
                  <a:pt x="0" y="276"/>
                </a:lnTo>
                <a:lnTo>
                  <a:pt x="0" y="276"/>
                </a:lnTo>
                <a:cubicBezTo>
                  <a:pt x="63" y="220"/>
                  <a:pt x="165" y="167"/>
                  <a:pt x="248" y="13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5" name="Freeform 14">
            <a:extLst>
              <a:ext uri="{FF2B5EF4-FFF2-40B4-BE49-F238E27FC236}">
                <a16:creationId xmlns:a16="http://schemas.microsoft.com/office/drawing/2014/main" id="{896871E7-4B79-4015-8048-C39058929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9712" y="11221824"/>
            <a:ext cx="7712834" cy="1625178"/>
          </a:xfrm>
          <a:custGeom>
            <a:avLst/>
            <a:gdLst>
              <a:gd name="T0" fmla="*/ 8810 w 8811"/>
              <a:gd name="T1" fmla="*/ 1854 h 1855"/>
              <a:gd name="T2" fmla="*/ 7988 w 8811"/>
              <a:gd name="T3" fmla="*/ 1854 h 1855"/>
              <a:gd name="T4" fmla="*/ 7988 w 8811"/>
              <a:gd name="T5" fmla="*/ 1854 h 1855"/>
              <a:gd name="T6" fmla="*/ 7600 w 8811"/>
              <a:gd name="T7" fmla="*/ 1466 h 1855"/>
              <a:gd name="T8" fmla="*/ 7600 w 8811"/>
              <a:gd name="T9" fmla="*/ 1028 h 1855"/>
              <a:gd name="T10" fmla="*/ 7600 w 8811"/>
              <a:gd name="T11" fmla="*/ 1028 h 1855"/>
              <a:gd name="T12" fmla="*/ 7600 w 8811"/>
              <a:gd name="T13" fmla="*/ 1028 h 1855"/>
              <a:gd name="T14" fmla="*/ 6572 w 8811"/>
              <a:gd name="T15" fmla="*/ 0 h 1855"/>
              <a:gd name="T16" fmla="*/ 0 w 8811"/>
              <a:gd name="T17" fmla="*/ 0 h 1855"/>
              <a:gd name="T18" fmla="*/ 0 w 8811"/>
              <a:gd name="T19" fmla="*/ 928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11" h="1855">
                <a:moveTo>
                  <a:pt x="8810" y="1854"/>
                </a:moveTo>
                <a:lnTo>
                  <a:pt x="7988" y="1854"/>
                </a:lnTo>
                <a:lnTo>
                  <a:pt x="7988" y="1854"/>
                </a:lnTo>
                <a:cubicBezTo>
                  <a:pt x="7774" y="1854"/>
                  <a:pt x="7600" y="1681"/>
                  <a:pt x="7600" y="1466"/>
                </a:cubicBezTo>
                <a:lnTo>
                  <a:pt x="7600" y="1028"/>
                </a:lnTo>
                <a:lnTo>
                  <a:pt x="7600" y="1028"/>
                </a:lnTo>
                <a:lnTo>
                  <a:pt x="7600" y="1028"/>
                </a:lnTo>
                <a:cubicBezTo>
                  <a:pt x="7600" y="460"/>
                  <a:pt x="7140" y="0"/>
                  <a:pt x="6572" y="0"/>
                </a:cubicBezTo>
                <a:lnTo>
                  <a:pt x="0" y="0"/>
                </a:lnTo>
                <a:lnTo>
                  <a:pt x="0" y="928"/>
                </a:lnTo>
              </a:path>
            </a:pathLst>
          </a:custGeom>
          <a:noFill/>
          <a:ln w="254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6" name="Freeform 15">
            <a:extLst>
              <a:ext uri="{FF2B5EF4-FFF2-40B4-BE49-F238E27FC236}">
                <a16:creationId xmlns:a16="http://schemas.microsoft.com/office/drawing/2014/main" id="{CB610883-60E9-47C2-9EE5-ACBC4AC21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6922" y="12727332"/>
            <a:ext cx="216176" cy="243199"/>
          </a:xfrm>
          <a:custGeom>
            <a:avLst/>
            <a:gdLst>
              <a:gd name="T0" fmla="*/ 248 w 249"/>
              <a:gd name="T1" fmla="*/ 137 h 277"/>
              <a:gd name="T2" fmla="*/ 248 w 249"/>
              <a:gd name="T3" fmla="*/ 137 h 277"/>
              <a:gd name="T4" fmla="*/ 0 w 249"/>
              <a:gd name="T5" fmla="*/ 0 h 277"/>
              <a:gd name="T6" fmla="*/ 50 w 249"/>
              <a:gd name="T7" fmla="*/ 137 h 277"/>
              <a:gd name="T8" fmla="*/ 0 w 249"/>
              <a:gd name="T9" fmla="*/ 276 h 277"/>
              <a:gd name="T10" fmla="*/ 0 w 249"/>
              <a:gd name="T11" fmla="*/ 276 h 277"/>
              <a:gd name="T12" fmla="*/ 248 w 249"/>
              <a:gd name="T13" fmla="*/ 13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9" h="277">
                <a:moveTo>
                  <a:pt x="248" y="137"/>
                </a:moveTo>
                <a:lnTo>
                  <a:pt x="248" y="137"/>
                </a:lnTo>
                <a:cubicBezTo>
                  <a:pt x="166" y="107"/>
                  <a:pt x="63" y="55"/>
                  <a:pt x="0" y="0"/>
                </a:cubicBezTo>
                <a:lnTo>
                  <a:pt x="50" y="137"/>
                </a:lnTo>
                <a:lnTo>
                  <a:pt x="0" y="276"/>
                </a:lnTo>
                <a:lnTo>
                  <a:pt x="0" y="276"/>
                </a:lnTo>
                <a:cubicBezTo>
                  <a:pt x="63" y="220"/>
                  <a:pt x="166" y="168"/>
                  <a:pt x="248" y="13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7" name="Freeform 17">
            <a:extLst>
              <a:ext uri="{FF2B5EF4-FFF2-40B4-BE49-F238E27FC236}">
                <a16:creationId xmlns:a16="http://schemas.microsoft.com/office/drawing/2014/main" id="{6D692FD5-F2B7-4FF6-8FD7-0C893C6BC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5264" y="11399397"/>
            <a:ext cx="7658790" cy="144760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8" name="Freeform 18">
            <a:extLst>
              <a:ext uri="{FF2B5EF4-FFF2-40B4-BE49-F238E27FC236}">
                <a16:creationId xmlns:a16="http://schemas.microsoft.com/office/drawing/2014/main" id="{FB1652CC-3A2D-4C43-9637-CE98E1D13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4222" y="3377740"/>
            <a:ext cx="7654929" cy="144760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9" name="Freeform 19">
            <a:extLst>
              <a:ext uri="{FF2B5EF4-FFF2-40B4-BE49-F238E27FC236}">
                <a16:creationId xmlns:a16="http://schemas.microsoft.com/office/drawing/2014/main" id="{FB3027B5-A85E-412E-95A9-E4780B9C1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6017" y="5385085"/>
            <a:ext cx="7654931" cy="145146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0" name="Freeform 20">
            <a:extLst>
              <a:ext uri="{FF2B5EF4-FFF2-40B4-BE49-F238E27FC236}">
                <a16:creationId xmlns:a16="http://schemas.microsoft.com/office/drawing/2014/main" id="{A2A18286-CB81-4939-8393-D8DD68D32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7813" y="7388570"/>
            <a:ext cx="7658790" cy="144760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1" name="Freeform 21">
            <a:extLst>
              <a:ext uri="{FF2B5EF4-FFF2-40B4-BE49-F238E27FC236}">
                <a16:creationId xmlns:a16="http://schemas.microsoft.com/office/drawing/2014/main" id="{481F685C-F86E-4AFA-85E9-36AA0E416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3469" y="9392052"/>
            <a:ext cx="7654929" cy="144760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2" name="Line 25">
            <a:extLst>
              <a:ext uri="{FF2B5EF4-FFF2-40B4-BE49-F238E27FC236}">
                <a16:creationId xmlns:a16="http://schemas.microsoft.com/office/drawing/2014/main" id="{1B2FB923-3A93-4731-98E5-D60212F9FE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51606" y="3601637"/>
            <a:ext cx="0" cy="999813"/>
          </a:xfrm>
          <a:prstGeom prst="line">
            <a:avLst/>
          </a:prstGeom>
          <a:noFill/>
          <a:ln w="127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3" name="Line 29">
            <a:extLst>
              <a:ext uri="{FF2B5EF4-FFF2-40B4-BE49-F238E27FC236}">
                <a16:creationId xmlns:a16="http://schemas.microsoft.com/office/drawing/2014/main" id="{8C0159B8-DA62-4CDA-974E-AF44CC77E9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64467" y="5608981"/>
            <a:ext cx="0" cy="999813"/>
          </a:xfrm>
          <a:prstGeom prst="line">
            <a:avLst/>
          </a:prstGeom>
          <a:noFill/>
          <a:ln w="127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4" name="Line 33">
            <a:extLst>
              <a:ext uri="{FF2B5EF4-FFF2-40B4-BE49-F238E27FC236}">
                <a16:creationId xmlns:a16="http://schemas.microsoft.com/office/drawing/2014/main" id="{93D25BB1-9A2A-4222-AFBD-C9E60AC135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96264" y="7612466"/>
            <a:ext cx="0" cy="999811"/>
          </a:xfrm>
          <a:prstGeom prst="line">
            <a:avLst/>
          </a:prstGeom>
          <a:noFill/>
          <a:ln w="127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5" name="Line 37">
            <a:extLst>
              <a:ext uri="{FF2B5EF4-FFF2-40B4-BE49-F238E27FC236}">
                <a16:creationId xmlns:a16="http://schemas.microsoft.com/office/drawing/2014/main" id="{720AA477-31E8-4AA6-BD75-E92BC61846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31920" y="9619810"/>
            <a:ext cx="0" cy="999811"/>
          </a:xfrm>
          <a:prstGeom prst="line">
            <a:avLst/>
          </a:prstGeom>
          <a:noFill/>
          <a:ln w="127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6" name="Line 41">
            <a:extLst>
              <a:ext uri="{FF2B5EF4-FFF2-40B4-BE49-F238E27FC236}">
                <a16:creationId xmlns:a16="http://schemas.microsoft.com/office/drawing/2014/main" id="{87743753-E043-4905-9093-27CA88B458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63714" y="11623293"/>
            <a:ext cx="0" cy="995952"/>
          </a:xfrm>
          <a:prstGeom prst="line">
            <a:avLst/>
          </a:prstGeom>
          <a:noFill/>
          <a:ln w="127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66C28D7-F267-455D-9B31-F3BF6654C384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ROOT CAUSE ANALYSIS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6F57D2-9DAB-4CBE-A304-92DB1FE8CE77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DDDDC23-0986-4E0E-9692-9006C46F5636}"/>
              </a:ext>
            </a:extLst>
          </p:cNvPr>
          <p:cNvSpPr txBox="1"/>
          <p:nvPr/>
        </p:nvSpPr>
        <p:spPr>
          <a:xfrm>
            <a:off x="11115118" y="3576342"/>
            <a:ext cx="6090842" cy="9762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9AACAC-5DD0-4711-AEC1-FCE3F5F23045}"/>
              </a:ext>
            </a:extLst>
          </p:cNvPr>
          <p:cNvSpPr txBox="1"/>
          <p:nvPr/>
        </p:nvSpPr>
        <p:spPr>
          <a:xfrm>
            <a:off x="12440998" y="5575605"/>
            <a:ext cx="6090842" cy="9762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2ABC4B-F467-4B4C-9AF5-8CBC63F230B2}"/>
              </a:ext>
            </a:extLst>
          </p:cNvPr>
          <p:cNvSpPr txBox="1"/>
          <p:nvPr/>
        </p:nvSpPr>
        <p:spPr>
          <a:xfrm>
            <a:off x="13777038" y="7585028"/>
            <a:ext cx="6090842" cy="9762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7AC876-728F-45FF-9A89-C6D33EDDEA7C}"/>
              </a:ext>
            </a:extLst>
          </p:cNvPr>
          <p:cNvSpPr txBox="1"/>
          <p:nvPr/>
        </p:nvSpPr>
        <p:spPr>
          <a:xfrm>
            <a:off x="15102918" y="9584291"/>
            <a:ext cx="6090842" cy="9762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B5DF54D-41AC-473B-B56E-647F5C41CF82}"/>
              </a:ext>
            </a:extLst>
          </p:cNvPr>
          <p:cNvSpPr txBox="1"/>
          <p:nvPr/>
        </p:nvSpPr>
        <p:spPr>
          <a:xfrm>
            <a:off x="16434007" y="11588027"/>
            <a:ext cx="6090842" cy="9762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0264B79-E348-4097-B8E1-832316D97ED6}"/>
              </a:ext>
            </a:extLst>
          </p:cNvPr>
          <p:cNvSpPr txBox="1"/>
          <p:nvPr/>
        </p:nvSpPr>
        <p:spPr>
          <a:xfrm rot="16200000">
            <a:off x="10079519" y="3812739"/>
            <a:ext cx="97629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NI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01.</a:t>
            </a:r>
            <a:endParaRPr lang="en-US" sz="3200" b="1" spc="-30" dirty="0">
              <a:solidFill>
                <a:schemeClr val="bg1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D37064-20D5-4A36-BBF3-3CEFED43DC19}"/>
              </a:ext>
            </a:extLst>
          </p:cNvPr>
          <p:cNvSpPr txBox="1"/>
          <p:nvPr/>
        </p:nvSpPr>
        <p:spPr>
          <a:xfrm rot="16200000">
            <a:off x="11413372" y="5817085"/>
            <a:ext cx="97629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NI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02.</a:t>
            </a:r>
            <a:endParaRPr lang="en-US" sz="3200" b="1" spc="-30" dirty="0">
              <a:solidFill>
                <a:schemeClr val="bg1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807CFD7-AFCE-4C2C-A680-530D67AE1093}"/>
              </a:ext>
            </a:extLst>
          </p:cNvPr>
          <p:cNvSpPr txBox="1"/>
          <p:nvPr/>
        </p:nvSpPr>
        <p:spPr>
          <a:xfrm rot="16200000">
            <a:off x="12744332" y="7817400"/>
            <a:ext cx="97629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NI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03.</a:t>
            </a:r>
            <a:endParaRPr lang="en-US" sz="3200" b="1" spc="-30" dirty="0">
              <a:solidFill>
                <a:schemeClr val="bg1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4FC9D4C-1B71-43EB-856A-AA947EA5B4D5}"/>
              </a:ext>
            </a:extLst>
          </p:cNvPr>
          <p:cNvSpPr txBox="1"/>
          <p:nvPr/>
        </p:nvSpPr>
        <p:spPr>
          <a:xfrm rot="16200000">
            <a:off x="14074022" y="9834799"/>
            <a:ext cx="97629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NI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04.</a:t>
            </a:r>
            <a:endParaRPr lang="en-US" sz="3200" b="1" spc="-30" dirty="0">
              <a:solidFill>
                <a:schemeClr val="bg1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B7E4E1-90DB-49AF-9EC4-77B4665CE353}"/>
              </a:ext>
            </a:extLst>
          </p:cNvPr>
          <p:cNvSpPr txBox="1"/>
          <p:nvPr/>
        </p:nvSpPr>
        <p:spPr>
          <a:xfrm rot="16200000">
            <a:off x="15412602" y="11834285"/>
            <a:ext cx="97629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s-NI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05.</a:t>
            </a:r>
            <a:endParaRPr lang="en-US" sz="3200" b="1" spc="-30" dirty="0">
              <a:solidFill>
                <a:schemeClr val="bg1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8D77B8-C815-4D18-B5BE-4141A378E48E}"/>
              </a:ext>
            </a:extLst>
          </p:cNvPr>
          <p:cNvSpPr txBox="1"/>
          <p:nvPr/>
        </p:nvSpPr>
        <p:spPr>
          <a:xfrm>
            <a:off x="2406748" y="3596112"/>
            <a:ext cx="4841396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WHY?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1ED26C9-59EF-4B14-8428-1843260DA9D1}"/>
              </a:ext>
            </a:extLst>
          </p:cNvPr>
          <p:cNvSpPr txBox="1"/>
          <p:nvPr/>
        </p:nvSpPr>
        <p:spPr>
          <a:xfrm>
            <a:off x="3782412" y="5575607"/>
            <a:ext cx="4751988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WHY?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5628410-8C07-4345-BAEF-2DAC86434C88}"/>
              </a:ext>
            </a:extLst>
          </p:cNvPr>
          <p:cNvSpPr txBox="1"/>
          <p:nvPr/>
        </p:nvSpPr>
        <p:spPr>
          <a:xfrm>
            <a:off x="5120992" y="7560182"/>
            <a:ext cx="4751988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WHY?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077E5A8-C73A-4972-8055-3A2A06E5FB01}"/>
              </a:ext>
            </a:extLst>
          </p:cNvPr>
          <p:cNvSpPr txBox="1"/>
          <p:nvPr/>
        </p:nvSpPr>
        <p:spPr>
          <a:xfrm>
            <a:off x="6450760" y="9557621"/>
            <a:ext cx="4751988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WHY?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D6B739A-3287-4575-B7F7-C9D7D1D981F5}"/>
              </a:ext>
            </a:extLst>
          </p:cNvPr>
          <p:cNvSpPr txBox="1"/>
          <p:nvPr/>
        </p:nvSpPr>
        <p:spPr>
          <a:xfrm>
            <a:off x="7786800" y="11536816"/>
            <a:ext cx="4751988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WHY?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2">
            <a:extLst>
              <a:ext uri="{FF2B5EF4-FFF2-40B4-BE49-F238E27FC236}">
                <a16:creationId xmlns:a16="http://schemas.microsoft.com/office/drawing/2014/main" id="{155BF6D4-13F3-4CC3-8A87-47035AFDA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948308"/>
            <a:ext cx="24377650" cy="366728"/>
          </a:xfrm>
          <a:custGeom>
            <a:avLst/>
            <a:gdLst>
              <a:gd name="T0" fmla="*/ 27848 w 27849"/>
              <a:gd name="T1" fmla="*/ 420 h 421"/>
              <a:gd name="T2" fmla="*/ 0 w 27849"/>
              <a:gd name="T3" fmla="*/ 420 h 421"/>
              <a:gd name="T4" fmla="*/ 0 w 27849"/>
              <a:gd name="T5" fmla="*/ 0 h 421"/>
              <a:gd name="T6" fmla="*/ 27848 w 27849"/>
              <a:gd name="T7" fmla="*/ 0 h 421"/>
              <a:gd name="T8" fmla="*/ 27848 w 27849"/>
              <a:gd name="T9" fmla="*/ 420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849" h="421">
                <a:moveTo>
                  <a:pt x="27848" y="420"/>
                </a:moveTo>
                <a:lnTo>
                  <a:pt x="0" y="420"/>
                </a:lnTo>
                <a:lnTo>
                  <a:pt x="0" y="0"/>
                </a:lnTo>
                <a:lnTo>
                  <a:pt x="27848" y="0"/>
                </a:lnTo>
                <a:lnTo>
                  <a:pt x="27848" y="420"/>
                </a:lnTo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6" name="Line 4">
            <a:extLst>
              <a:ext uri="{FF2B5EF4-FFF2-40B4-BE49-F238E27FC236}">
                <a16:creationId xmlns:a16="http://schemas.microsoft.com/office/drawing/2014/main" id="{06336A78-92B5-47F8-A983-981D2C4300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2083" y="4030128"/>
            <a:ext cx="0" cy="3640240"/>
          </a:xfrm>
          <a:prstGeom prst="line">
            <a:avLst/>
          </a:prstGeom>
          <a:noFill/>
          <a:ln w="25400" cap="rnd">
            <a:solidFill>
              <a:schemeClr val="accent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7" name="Freeform 5">
            <a:extLst>
              <a:ext uri="{FF2B5EF4-FFF2-40B4-BE49-F238E27FC236}">
                <a16:creationId xmlns:a16="http://schemas.microsoft.com/office/drawing/2014/main" id="{B9602F37-78CB-4A0D-A827-583523BE2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944" y="3312116"/>
            <a:ext cx="4570568" cy="1165804"/>
          </a:xfrm>
          <a:prstGeom prst="roundRect">
            <a:avLst>
              <a:gd name="adj" fmla="val 38237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8" name="Line 7">
            <a:extLst>
              <a:ext uri="{FF2B5EF4-FFF2-40B4-BE49-F238E27FC236}">
                <a16:creationId xmlns:a16="http://schemas.microsoft.com/office/drawing/2014/main" id="{D15061DF-247E-46C1-B08F-BD323F2349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2083" y="8596834"/>
            <a:ext cx="0" cy="3632522"/>
          </a:xfrm>
          <a:prstGeom prst="line">
            <a:avLst/>
          </a:prstGeom>
          <a:noFill/>
          <a:ln w="25400" cap="rnd">
            <a:solidFill>
              <a:schemeClr val="accent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9" name="Freeform 8">
            <a:extLst>
              <a:ext uri="{FF2B5EF4-FFF2-40B4-BE49-F238E27FC236}">
                <a16:creationId xmlns:a16="http://schemas.microsoft.com/office/drawing/2014/main" id="{8095C482-4AA3-419F-995A-52516047A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944" y="11785423"/>
            <a:ext cx="4570568" cy="1165804"/>
          </a:xfrm>
          <a:prstGeom prst="roundRect">
            <a:avLst>
              <a:gd name="adj" fmla="val 37256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0" name="Line 9">
            <a:extLst>
              <a:ext uri="{FF2B5EF4-FFF2-40B4-BE49-F238E27FC236}">
                <a16:creationId xmlns:a16="http://schemas.microsoft.com/office/drawing/2014/main" id="{F7C337DD-6E13-473C-8F4B-3D401506FD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73667" y="7948308"/>
            <a:ext cx="0" cy="4103475"/>
          </a:xfrm>
          <a:prstGeom prst="line">
            <a:avLst/>
          </a:prstGeom>
          <a:noFill/>
          <a:ln w="25400" cap="rnd">
            <a:solidFill>
              <a:schemeClr val="accent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1" name="Freeform 10">
            <a:extLst>
              <a:ext uri="{FF2B5EF4-FFF2-40B4-BE49-F238E27FC236}">
                <a16:creationId xmlns:a16="http://schemas.microsoft.com/office/drawing/2014/main" id="{739B61DE-7663-4418-BA18-EAD221B75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2528" y="11785423"/>
            <a:ext cx="4566709" cy="1165804"/>
          </a:xfrm>
          <a:prstGeom prst="roundRect">
            <a:avLst>
              <a:gd name="adj" fmla="val 39544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2" name="Line 11">
            <a:extLst>
              <a:ext uri="{FF2B5EF4-FFF2-40B4-BE49-F238E27FC236}">
                <a16:creationId xmlns:a16="http://schemas.microsoft.com/office/drawing/2014/main" id="{17CB0B85-BFDE-4ABB-BCF8-C577F35A83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73667" y="3840973"/>
            <a:ext cx="0" cy="4111196"/>
          </a:xfrm>
          <a:prstGeom prst="line">
            <a:avLst/>
          </a:prstGeom>
          <a:noFill/>
          <a:ln w="25400" cap="rnd">
            <a:solidFill>
              <a:schemeClr val="accent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3" name="Freeform 12">
            <a:extLst>
              <a:ext uri="{FF2B5EF4-FFF2-40B4-BE49-F238E27FC236}">
                <a16:creationId xmlns:a16="http://schemas.microsoft.com/office/drawing/2014/main" id="{E95D0C79-3614-4919-B6CF-966C25858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2528" y="3312116"/>
            <a:ext cx="4566709" cy="1165804"/>
          </a:xfrm>
          <a:prstGeom prst="roundRect">
            <a:avLst>
              <a:gd name="adj" fmla="val 39108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4" name="Freeform 13">
            <a:extLst>
              <a:ext uri="{FF2B5EF4-FFF2-40B4-BE49-F238E27FC236}">
                <a16:creationId xmlns:a16="http://schemas.microsoft.com/office/drawing/2014/main" id="{9AC9DB87-E27C-42AE-B424-A51F1C8FE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6833" y="6987100"/>
            <a:ext cx="2289143" cy="2289143"/>
          </a:xfrm>
          <a:custGeom>
            <a:avLst/>
            <a:gdLst>
              <a:gd name="T0" fmla="*/ 2616 w 2617"/>
              <a:gd name="T1" fmla="*/ 1307 h 2616"/>
              <a:gd name="T2" fmla="*/ 2616 w 2617"/>
              <a:gd name="T3" fmla="*/ 1307 h 2616"/>
              <a:gd name="T4" fmla="*/ 1308 w 2617"/>
              <a:gd name="T5" fmla="*/ 2615 h 2616"/>
              <a:gd name="T6" fmla="*/ 1308 w 2617"/>
              <a:gd name="T7" fmla="*/ 2615 h 2616"/>
              <a:gd name="T8" fmla="*/ 0 w 2617"/>
              <a:gd name="T9" fmla="*/ 1307 h 2616"/>
              <a:gd name="T10" fmla="*/ 0 w 2617"/>
              <a:gd name="T11" fmla="*/ 1307 h 2616"/>
              <a:gd name="T12" fmla="*/ 1308 w 2617"/>
              <a:gd name="T13" fmla="*/ 0 h 2616"/>
              <a:gd name="T14" fmla="*/ 1308 w 2617"/>
              <a:gd name="T15" fmla="*/ 0 h 2616"/>
              <a:gd name="T16" fmla="*/ 2616 w 2617"/>
              <a:gd name="T17" fmla="*/ 1307 h 2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17" h="2616">
                <a:moveTo>
                  <a:pt x="2616" y="1307"/>
                </a:moveTo>
                <a:lnTo>
                  <a:pt x="2616" y="1307"/>
                </a:lnTo>
                <a:cubicBezTo>
                  <a:pt x="2616" y="2029"/>
                  <a:pt x="2030" y="2615"/>
                  <a:pt x="1308" y="2615"/>
                </a:cubicBezTo>
                <a:lnTo>
                  <a:pt x="1308" y="2615"/>
                </a:lnTo>
                <a:cubicBezTo>
                  <a:pt x="585" y="2615"/>
                  <a:pt x="0" y="2029"/>
                  <a:pt x="0" y="1307"/>
                </a:cubicBezTo>
                <a:lnTo>
                  <a:pt x="0" y="1307"/>
                </a:lnTo>
                <a:cubicBezTo>
                  <a:pt x="0" y="585"/>
                  <a:pt x="585" y="0"/>
                  <a:pt x="1308" y="0"/>
                </a:cubicBezTo>
                <a:lnTo>
                  <a:pt x="1308" y="0"/>
                </a:lnTo>
                <a:cubicBezTo>
                  <a:pt x="2030" y="0"/>
                  <a:pt x="2616" y="585"/>
                  <a:pt x="2616" y="130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5" name="Line 15">
            <a:extLst>
              <a:ext uri="{FF2B5EF4-FFF2-40B4-BE49-F238E27FC236}">
                <a16:creationId xmlns:a16="http://schemas.microsoft.com/office/drawing/2014/main" id="{236F3516-9851-4D0D-AE02-F856C61123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55251" y="4030128"/>
            <a:ext cx="0" cy="3640240"/>
          </a:xfrm>
          <a:prstGeom prst="line">
            <a:avLst/>
          </a:prstGeom>
          <a:noFill/>
          <a:ln w="25400" cap="rnd">
            <a:solidFill>
              <a:schemeClr val="accent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6" name="Freeform 16">
            <a:extLst>
              <a:ext uri="{FF2B5EF4-FFF2-40B4-BE49-F238E27FC236}">
                <a16:creationId xmlns:a16="http://schemas.microsoft.com/office/drawing/2014/main" id="{00453824-68AD-4AEE-842C-E8FA281DB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7974" y="3312116"/>
            <a:ext cx="4566706" cy="1165804"/>
          </a:xfrm>
          <a:prstGeom prst="roundRect">
            <a:avLst>
              <a:gd name="adj" fmla="val 38672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7" name="Line 18">
            <a:extLst>
              <a:ext uri="{FF2B5EF4-FFF2-40B4-BE49-F238E27FC236}">
                <a16:creationId xmlns:a16="http://schemas.microsoft.com/office/drawing/2014/main" id="{B186C617-6781-4CA9-8146-F6062CC60A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55251" y="8596834"/>
            <a:ext cx="0" cy="3632522"/>
          </a:xfrm>
          <a:prstGeom prst="line">
            <a:avLst/>
          </a:prstGeom>
          <a:noFill/>
          <a:ln w="25400" cap="rnd">
            <a:solidFill>
              <a:schemeClr val="accent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8" name="Freeform 19">
            <a:extLst>
              <a:ext uri="{FF2B5EF4-FFF2-40B4-BE49-F238E27FC236}">
                <a16:creationId xmlns:a16="http://schemas.microsoft.com/office/drawing/2014/main" id="{39BC72C2-922C-4275-97D2-A6FF43DED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7974" y="11785423"/>
            <a:ext cx="4566706" cy="1165804"/>
          </a:xfrm>
          <a:prstGeom prst="roundRect">
            <a:avLst>
              <a:gd name="adj" fmla="val 38455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9" name="Freeform 20">
            <a:extLst>
              <a:ext uri="{FF2B5EF4-FFF2-40B4-BE49-F238E27FC236}">
                <a16:creationId xmlns:a16="http://schemas.microsoft.com/office/drawing/2014/main" id="{6B902B94-52B7-4972-8F1C-3F7BA159F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8417" y="6987100"/>
            <a:ext cx="2289143" cy="2289143"/>
          </a:xfrm>
          <a:custGeom>
            <a:avLst/>
            <a:gdLst>
              <a:gd name="T0" fmla="*/ 2616 w 2617"/>
              <a:gd name="T1" fmla="*/ 1307 h 2616"/>
              <a:gd name="T2" fmla="*/ 2616 w 2617"/>
              <a:gd name="T3" fmla="*/ 1307 h 2616"/>
              <a:gd name="T4" fmla="*/ 1308 w 2617"/>
              <a:gd name="T5" fmla="*/ 2615 h 2616"/>
              <a:gd name="T6" fmla="*/ 1308 w 2617"/>
              <a:gd name="T7" fmla="*/ 2615 h 2616"/>
              <a:gd name="T8" fmla="*/ 0 w 2617"/>
              <a:gd name="T9" fmla="*/ 1307 h 2616"/>
              <a:gd name="T10" fmla="*/ 0 w 2617"/>
              <a:gd name="T11" fmla="*/ 1307 h 2616"/>
              <a:gd name="T12" fmla="*/ 1308 w 2617"/>
              <a:gd name="T13" fmla="*/ 0 h 2616"/>
              <a:gd name="T14" fmla="*/ 1308 w 2617"/>
              <a:gd name="T15" fmla="*/ 0 h 2616"/>
              <a:gd name="T16" fmla="*/ 2616 w 2617"/>
              <a:gd name="T17" fmla="*/ 1307 h 2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17" h="2616">
                <a:moveTo>
                  <a:pt x="2616" y="1307"/>
                </a:moveTo>
                <a:lnTo>
                  <a:pt x="2616" y="1307"/>
                </a:lnTo>
                <a:cubicBezTo>
                  <a:pt x="2616" y="2029"/>
                  <a:pt x="2031" y="2615"/>
                  <a:pt x="1308" y="2615"/>
                </a:cubicBezTo>
                <a:lnTo>
                  <a:pt x="1308" y="2615"/>
                </a:lnTo>
                <a:cubicBezTo>
                  <a:pt x="586" y="2615"/>
                  <a:pt x="0" y="2029"/>
                  <a:pt x="0" y="1307"/>
                </a:cubicBezTo>
                <a:lnTo>
                  <a:pt x="0" y="1307"/>
                </a:lnTo>
                <a:cubicBezTo>
                  <a:pt x="0" y="585"/>
                  <a:pt x="586" y="0"/>
                  <a:pt x="1308" y="0"/>
                </a:cubicBezTo>
                <a:lnTo>
                  <a:pt x="1308" y="0"/>
                </a:lnTo>
                <a:cubicBezTo>
                  <a:pt x="2031" y="0"/>
                  <a:pt x="2616" y="585"/>
                  <a:pt x="2616" y="130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0" name="Freeform 21">
            <a:extLst>
              <a:ext uri="{FF2B5EF4-FFF2-40B4-BE49-F238E27FC236}">
                <a16:creationId xmlns:a16="http://schemas.microsoft.com/office/drawing/2014/main" id="{9EFBFFDB-9B1D-487C-941F-87217DCAE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829" y="6987100"/>
            <a:ext cx="2289145" cy="2289143"/>
          </a:xfrm>
          <a:custGeom>
            <a:avLst/>
            <a:gdLst>
              <a:gd name="T0" fmla="*/ 2615 w 2616"/>
              <a:gd name="T1" fmla="*/ 1307 h 2616"/>
              <a:gd name="T2" fmla="*/ 2615 w 2616"/>
              <a:gd name="T3" fmla="*/ 1307 h 2616"/>
              <a:gd name="T4" fmla="*/ 1308 w 2616"/>
              <a:gd name="T5" fmla="*/ 2615 h 2616"/>
              <a:gd name="T6" fmla="*/ 1308 w 2616"/>
              <a:gd name="T7" fmla="*/ 2615 h 2616"/>
              <a:gd name="T8" fmla="*/ 0 w 2616"/>
              <a:gd name="T9" fmla="*/ 1307 h 2616"/>
              <a:gd name="T10" fmla="*/ 0 w 2616"/>
              <a:gd name="T11" fmla="*/ 1307 h 2616"/>
              <a:gd name="T12" fmla="*/ 1308 w 2616"/>
              <a:gd name="T13" fmla="*/ 0 h 2616"/>
              <a:gd name="T14" fmla="*/ 1308 w 2616"/>
              <a:gd name="T15" fmla="*/ 0 h 2616"/>
              <a:gd name="T16" fmla="*/ 2615 w 2616"/>
              <a:gd name="T17" fmla="*/ 1307 h 2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16" h="2616">
                <a:moveTo>
                  <a:pt x="2615" y="1307"/>
                </a:moveTo>
                <a:lnTo>
                  <a:pt x="2615" y="1307"/>
                </a:lnTo>
                <a:cubicBezTo>
                  <a:pt x="2615" y="2029"/>
                  <a:pt x="2029" y="2615"/>
                  <a:pt x="1308" y="2615"/>
                </a:cubicBezTo>
                <a:lnTo>
                  <a:pt x="1308" y="2615"/>
                </a:lnTo>
                <a:cubicBezTo>
                  <a:pt x="585" y="2615"/>
                  <a:pt x="0" y="2029"/>
                  <a:pt x="0" y="1307"/>
                </a:cubicBezTo>
                <a:lnTo>
                  <a:pt x="0" y="1307"/>
                </a:lnTo>
                <a:cubicBezTo>
                  <a:pt x="0" y="585"/>
                  <a:pt x="585" y="0"/>
                  <a:pt x="1308" y="0"/>
                </a:cubicBezTo>
                <a:lnTo>
                  <a:pt x="1308" y="0"/>
                </a:lnTo>
                <a:cubicBezTo>
                  <a:pt x="2029" y="0"/>
                  <a:pt x="2615" y="585"/>
                  <a:pt x="2615" y="130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1" name="Freeform 22">
            <a:extLst>
              <a:ext uri="{FF2B5EF4-FFF2-40B4-BE49-F238E27FC236}">
                <a16:creationId xmlns:a16="http://schemas.microsoft.com/office/drawing/2014/main" id="{D1794173-C9B1-4170-A18C-9B8B3C22E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5984" y="7180114"/>
            <a:ext cx="1906977" cy="1903115"/>
          </a:xfrm>
          <a:custGeom>
            <a:avLst/>
            <a:gdLst>
              <a:gd name="T0" fmla="*/ 2176 w 2177"/>
              <a:gd name="T1" fmla="*/ 1087 h 2176"/>
              <a:gd name="T2" fmla="*/ 2176 w 2177"/>
              <a:gd name="T3" fmla="*/ 1087 h 2176"/>
              <a:gd name="T4" fmla="*/ 1088 w 2177"/>
              <a:gd name="T5" fmla="*/ 2175 h 2176"/>
              <a:gd name="T6" fmla="*/ 1088 w 2177"/>
              <a:gd name="T7" fmla="*/ 2175 h 2176"/>
              <a:gd name="T8" fmla="*/ 0 w 2177"/>
              <a:gd name="T9" fmla="*/ 1087 h 2176"/>
              <a:gd name="T10" fmla="*/ 0 w 2177"/>
              <a:gd name="T11" fmla="*/ 1087 h 2176"/>
              <a:gd name="T12" fmla="*/ 1088 w 2177"/>
              <a:gd name="T13" fmla="*/ 0 h 2176"/>
              <a:gd name="T14" fmla="*/ 1088 w 2177"/>
              <a:gd name="T15" fmla="*/ 0 h 2176"/>
              <a:gd name="T16" fmla="*/ 2176 w 2177"/>
              <a:gd name="T17" fmla="*/ 1087 h 2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7" h="2176">
                <a:moveTo>
                  <a:pt x="2176" y="1087"/>
                </a:moveTo>
                <a:lnTo>
                  <a:pt x="2176" y="1087"/>
                </a:lnTo>
                <a:cubicBezTo>
                  <a:pt x="2176" y="1688"/>
                  <a:pt x="1688" y="2175"/>
                  <a:pt x="1088" y="2175"/>
                </a:cubicBezTo>
                <a:lnTo>
                  <a:pt x="1088" y="2175"/>
                </a:lnTo>
                <a:cubicBezTo>
                  <a:pt x="486" y="2175"/>
                  <a:pt x="0" y="1688"/>
                  <a:pt x="0" y="1087"/>
                </a:cubicBezTo>
                <a:lnTo>
                  <a:pt x="0" y="1087"/>
                </a:lnTo>
                <a:cubicBezTo>
                  <a:pt x="0" y="486"/>
                  <a:pt x="486" y="0"/>
                  <a:pt x="1088" y="0"/>
                </a:cubicBezTo>
                <a:lnTo>
                  <a:pt x="1088" y="0"/>
                </a:lnTo>
                <a:cubicBezTo>
                  <a:pt x="1688" y="0"/>
                  <a:pt x="2176" y="486"/>
                  <a:pt x="2176" y="1087"/>
                </a:cubicBezTo>
              </a:path>
            </a:pathLst>
          </a:custGeom>
          <a:solidFill>
            <a:schemeClr val="bg2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2" name="Freeform 23">
            <a:extLst>
              <a:ext uri="{FF2B5EF4-FFF2-40B4-BE49-F238E27FC236}">
                <a16:creationId xmlns:a16="http://schemas.microsoft.com/office/drawing/2014/main" id="{741038ED-8968-4A1B-9BE0-400A2AE09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9847" y="7180114"/>
            <a:ext cx="1903115" cy="1903115"/>
          </a:xfrm>
          <a:custGeom>
            <a:avLst/>
            <a:gdLst>
              <a:gd name="T0" fmla="*/ 2175 w 2176"/>
              <a:gd name="T1" fmla="*/ 1087 h 2176"/>
              <a:gd name="T2" fmla="*/ 2175 w 2176"/>
              <a:gd name="T3" fmla="*/ 1087 h 2176"/>
              <a:gd name="T4" fmla="*/ 1088 w 2176"/>
              <a:gd name="T5" fmla="*/ 2175 h 2176"/>
              <a:gd name="T6" fmla="*/ 1088 w 2176"/>
              <a:gd name="T7" fmla="*/ 2175 h 2176"/>
              <a:gd name="T8" fmla="*/ 0 w 2176"/>
              <a:gd name="T9" fmla="*/ 1087 h 2176"/>
              <a:gd name="T10" fmla="*/ 0 w 2176"/>
              <a:gd name="T11" fmla="*/ 1087 h 2176"/>
              <a:gd name="T12" fmla="*/ 1088 w 2176"/>
              <a:gd name="T13" fmla="*/ 0 h 2176"/>
              <a:gd name="T14" fmla="*/ 1088 w 2176"/>
              <a:gd name="T15" fmla="*/ 0 h 2176"/>
              <a:gd name="T16" fmla="*/ 2175 w 2176"/>
              <a:gd name="T17" fmla="*/ 1087 h 2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6" h="2176">
                <a:moveTo>
                  <a:pt x="2175" y="1087"/>
                </a:moveTo>
                <a:lnTo>
                  <a:pt x="2175" y="1087"/>
                </a:lnTo>
                <a:cubicBezTo>
                  <a:pt x="2175" y="1688"/>
                  <a:pt x="1689" y="2175"/>
                  <a:pt x="1088" y="2175"/>
                </a:cubicBezTo>
                <a:lnTo>
                  <a:pt x="1088" y="2175"/>
                </a:lnTo>
                <a:cubicBezTo>
                  <a:pt x="487" y="2175"/>
                  <a:pt x="0" y="1688"/>
                  <a:pt x="0" y="1087"/>
                </a:cubicBezTo>
                <a:lnTo>
                  <a:pt x="0" y="1087"/>
                </a:lnTo>
                <a:cubicBezTo>
                  <a:pt x="0" y="486"/>
                  <a:pt x="487" y="0"/>
                  <a:pt x="1088" y="0"/>
                </a:cubicBezTo>
                <a:lnTo>
                  <a:pt x="1088" y="0"/>
                </a:lnTo>
                <a:cubicBezTo>
                  <a:pt x="1689" y="0"/>
                  <a:pt x="2175" y="486"/>
                  <a:pt x="2175" y="1087"/>
                </a:cubicBezTo>
              </a:path>
            </a:pathLst>
          </a:custGeom>
          <a:solidFill>
            <a:schemeClr val="bg2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3" name="Freeform 24">
            <a:extLst>
              <a:ext uri="{FF2B5EF4-FFF2-40B4-BE49-F238E27FC236}">
                <a16:creationId xmlns:a16="http://schemas.microsoft.com/office/drawing/2014/main" id="{A242B9FD-FF89-482A-97DE-212CE7CBE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1431" y="7180114"/>
            <a:ext cx="1903115" cy="1903115"/>
          </a:xfrm>
          <a:custGeom>
            <a:avLst/>
            <a:gdLst>
              <a:gd name="T0" fmla="*/ 2175 w 2176"/>
              <a:gd name="T1" fmla="*/ 1087 h 2176"/>
              <a:gd name="T2" fmla="*/ 2175 w 2176"/>
              <a:gd name="T3" fmla="*/ 1087 h 2176"/>
              <a:gd name="T4" fmla="*/ 1087 w 2176"/>
              <a:gd name="T5" fmla="*/ 2175 h 2176"/>
              <a:gd name="T6" fmla="*/ 1087 w 2176"/>
              <a:gd name="T7" fmla="*/ 2175 h 2176"/>
              <a:gd name="T8" fmla="*/ 0 w 2176"/>
              <a:gd name="T9" fmla="*/ 1087 h 2176"/>
              <a:gd name="T10" fmla="*/ 0 w 2176"/>
              <a:gd name="T11" fmla="*/ 1087 h 2176"/>
              <a:gd name="T12" fmla="*/ 1087 w 2176"/>
              <a:gd name="T13" fmla="*/ 0 h 2176"/>
              <a:gd name="T14" fmla="*/ 1087 w 2176"/>
              <a:gd name="T15" fmla="*/ 0 h 2176"/>
              <a:gd name="T16" fmla="*/ 2175 w 2176"/>
              <a:gd name="T17" fmla="*/ 1087 h 2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6" h="2176">
                <a:moveTo>
                  <a:pt x="2175" y="1087"/>
                </a:moveTo>
                <a:lnTo>
                  <a:pt x="2175" y="1087"/>
                </a:lnTo>
                <a:cubicBezTo>
                  <a:pt x="2175" y="1688"/>
                  <a:pt x="1688" y="2175"/>
                  <a:pt x="1087" y="2175"/>
                </a:cubicBezTo>
                <a:lnTo>
                  <a:pt x="1087" y="2175"/>
                </a:lnTo>
                <a:cubicBezTo>
                  <a:pt x="486" y="2175"/>
                  <a:pt x="0" y="1688"/>
                  <a:pt x="0" y="1087"/>
                </a:cubicBezTo>
                <a:lnTo>
                  <a:pt x="0" y="1087"/>
                </a:lnTo>
                <a:cubicBezTo>
                  <a:pt x="0" y="486"/>
                  <a:pt x="486" y="0"/>
                  <a:pt x="1087" y="0"/>
                </a:cubicBezTo>
                <a:lnTo>
                  <a:pt x="1087" y="0"/>
                </a:lnTo>
                <a:cubicBezTo>
                  <a:pt x="1688" y="0"/>
                  <a:pt x="2175" y="486"/>
                  <a:pt x="2175" y="1087"/>
                </a:cubicBezTo>
              </a:path>
            </a:pathLst>
          </a:custGeom>
          <a:solidFill>
            <a:schemeClr val="bg2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8B163FAB-EEB3-4748-84FC-7E65FF63B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7819" y="7589303"/>
            <a:ext cx="902430" cy="1083861"/>
          </a:xfrm>
          <a:custGeom>
            <a:avLst/>
            <a:gdLst>
              <a:gd name="connsiteX0" fmla="*/ 451653 w 902430"/>
              <a:gd name="connsiteY0" fmla="*/ 447792 h 1083861"/>
              <a:gd name="connsiteX1" fmla="*/ 464750 w 902430"/>
              <a:gd name="connsiteY1" fmla="*/ 461843 h 1083861"/>
              <a:gd name="connsiteX2" fmla="*/ 464750 w 902430"/>
              <a:gd name="connsiteY2" fmla="*/ 499604 h 1083861"/>
              <a:gd name="connsiteX3" fmla="*/ 507535 w 902430"/>
              <a:gd name="connsiteY3" fmla="*/ 533853 h 1083861"/>
              <a:gd name="connsiteX4" fmla="*/ 498803 w 902430"/>
              <a:gd name="connsiteY4" fmla="*/ 552294 h 1083861"/>
              <a:gd name="connsiteX5" fmla="*/ 481340 w 902430"/>
              <a:gd name="connsiteY5" fmla="*/ 541756 h 1083861"/>
              <a:gd name="connsiteX6" fmla="*/ 453399 w 902430"/>
              <a:gd name="connsiteY6" fmla="*/ 526827 h 1083861"/>
              <a:gd name="connsiteX7" fmla="*/ 407121 w 902430"/>
              <a:gd name="connsiteY7" fmla="*/ 572492 h 1083861"/>
              <a:gd name="connsiteX8" fmla="*/ 450779 w 902430"/>
              <a:gd name="connsiteY8" fmla="*/ 619035 h 1083861"/>
              <a:gd name="connsiteX9" fmla="*/ 452526 w 902430"/>
              <a:gd name="connsiteY9" fmla="*/ 619035 h 1083861"/>
              <a:gd name="connsiteX10" fmla="*/ 524125 w 902430"/>
              <a:gd name="connsiteY10" fmla="*/ 693679 h 1083861"/>
              <a:gd name="connsiteX11" fmla="*/ 464750 w 902430"/>
              <a:gd name="connsiteY11" fmla="*/ 766567 h 1083861"/>
              <a:gd name="connsiteX12" fmla="*/ 464750 w 902430"/>
              <a:gd name="connsiteY12" fmla="*/ 803450 h 1083861"/>
              <a:gd name="connsiteX13" fmla="*/ 451653 w 902430"/>
              <a:gd name="connsiteY13" fmla="*/ 817501 h 1083861"/>
              <a:gd name="connsiteX14" fmla="*/ 436809 w 902430"/>
              <a:gd name="connsiteY14" fmla="*/ 803450 h 1083861"/>
              <a:gd name="connsiteX15" fmla="*/ 436809 w 902430"/>
              <a:gd name="connsiteY15" fmla="*/ 767445 h 1083861"/>
              <a:gd name="connsiteX16" fmla="*/ 393151 w 902430"/>
              <a:gd name="connsiteY16" fmla="*/ 750760 h 1083861"/>
              <a:gd name="connsiteX17" fmla="*/ 391405 w 902430"/>
              <a:gd name="connsiteY17" fmla="*/ 730562 h 1083861"/>
              <a:gd name="connsiteX18" fmla="*/ 411487 w 902430"/>
              <a:gd name="connsiteY18" fmla="*/ 728806 h 1083861"/>
              <a:gd name="connsiteX19" fmla="*/ 448160 w 902430"/>
              <a:gd name="connsiteY19" fmla="*/ 740222 h 1083861"/>
              <a:gd name="connsiteX20" fmla="*/ 495311 w 902430"/>
              <a:gd name="connsiteY20" fmla="*/ 693679 h 1083861"/>
              <a:gd name="connsiteX21" fmla="*/ 450779 w 902430"/>
              <a:gd name="connsiteY21" fmla="*/ 648015 h 1083861"/>
              <a:gd name="connsiteX22" fmla="*/ 448160 w 902430"/>
              <a:gd name="connsiteY22" fmla="*/ 648015 h 1083861"/>
              <a:gd name="connsiteX23" fmla="*/ 378307 w 902430"/>
              <a:gd name="connsiteY23" fmla="*/ 572492 h 1083861"/>
              <a:gd name="connsiteX24" fmla="*/ 436809 w 902430"/>
              <a:gd name="connsiteY24" fmla="*/ 499604 h 1083861"/>
              <a:gd name="connsiteX25" fmla="*/ 436809 w 902430"/>
              <a:gd name="connsiteY25" fmla="*/ 461843 h 1083861"/>
              <a:gd name="connsiteX26" fmla="*/ 451653 w 902430"/>
              <a:gd name="connsiteY26" fmla="*/ 447792 h 1083861"/>
              <a:gd name="connsiteX27" fmla="*/ 439144 w 902430"/>
              <a:gd name="connsiteY27" fmla="*/ 298219 h 1083861"/>
              <a:gd name="connsiteX28" fmla="*/ 228270 w 902430"/>
              <a:gd name="connsiteY28" fmla="*/ 385718 h 1083861"/>
              <a:gd name="connsiteX29" fmla="*/ 260645 w 902430"/>
              <a:gd name="connsiteY29" fmla="*/ 418093 h 1083861"/>
              <a:gd name="connsiteX30" fmla="*/ 260645 w 902430"/>
              <a:gd name="connsiteY30" fmla="*/ 437343 h 1083861"/>
              <a:gd name="connsiteX31" fmla="*/ 251020 w 902430"/>
              <a:gd name="connsiteY31" fmla="*/ 441718 h 1083861"/>
              <a:gd name="connsiteX32" fmla="*/ 241395 w 902430"/>
              <a:gd name="connsiteY32" fmla="*/ 437343 h 1083861"/>
              <a:gd name="connsiteX33" fmla="*/ 208145 w 902430"/>
              <a:gd name="connsiteY33" fmla="*/ 405843 h 1083861"/>
              <a:gd name="connsiteX34" fmla="*/ 121521 w 902430"/>
              <a:gd name="connsiteY34" fmla="*/ 616717 h 1083861"/>
              <a:gd name="connsiteX35" fmla="*/ 167895 w 902430"/>
              <a:gd name="connsiteY35" fmla="*/ 616717 h 1083861"/>
              <a:gd name="connsiteX36" fmla="*/ 181020 w 902430"/>
              <a:gd name="connsiteY36" fmla="*/ 629842 h 1083861"/>
              <a:gd name="connsiteX37" fmla="*/ 167895 w 902430"/>
              <a:gd name="connsiteY37" fmla="*/ 644717 h 1083861"/>
              <a:gd name="connsiteX38" fmla="*/ 121521 w 902430"/>
              <a:gd name="connsiteY38" fmla="*/ 644717 h 1083861"/>
              <a:gd name="connsiteX39" fmla="*/ 208145 w 902430"/>
              <a:gd name="connsiteY39" fmla="*/ 854716 h 1083861"/>
              <a:gd name="connsiteX40" fmla="*/ 241395 w 902430"/>
              <a:gd name="connsiteY40" fmla="*/ 823216 h 1083861"/>
              <a:gd name="connsiteX41" fmla="*/ 260645 w 902430"/>
              <a:gd name="connsiteY41" fmla="*/ 823216 h 1083861"/>
              <a:gd name="connsiteX42" fmla="*/ 260645 w 902430"/>
              <a:gd name="connsiteY42" fmla="*/ 842466 h 1083861"/>
              <a:gd name="connsiteX43" fmla="*/ 228270 w 902430"/>
              <a:gd name="connsiteY43" fmla="*/ 875716 h 1083861"/>
              <a:gd name="connsiteX44" fmla="*/ 439144 w 902430"/>
              <a:gd name="connsiteY44" fmla="*/ 962340 h 1083861"/>
              <a:gd name="connsiteX45" fmla="*/ 439144 w 902430"/>
              <a:gd name="connsiteY45" fmla="*/ 915965 h 1083861"/>
              <a:gd name="connsiteX46" fmla="*/ 454019 w 902430"/>
              <a:gd name="connsiteY46" fmla="*/ 902841 h 1083861"/>
              <a:gd name="connsiteX47" fmla="*/ 467144 w 902430"/>
              <a:gd name="connsiteY47" fmla="*/ 915965 h 1083861"/>
              <a:gd name="connsiteX48" fmla="*/ 467144 w 902430"/>
              <a:gd name="connsiteY48" fmla="*/ 962340 h 1083861"/>
              <a:gd name="connsiteX49" fmla="*/ 678018 w 902430"/>
              <a:gd name="connsiteY49" fmla="*/ 875716 h 1083861"/>
              <a:gd name="connsiteX50" fmla="*/ 645643 w 902430"/>
              <a:gd name="connsiteY50" fmla="*/ 842466 h 1083861"/>
              <a:gd name="connsiteX51" fmla="*/ 645643 w 902430"/>
              <a:gd name="connsiteY51" fmla="*/ 823216 h 1083861"/>
              <a:gd name="connsiteX52" fmla="*/ 665768 w 902430"/>
              <a:gd name="connsiteY52" fmla="*/ 823216 h 1083861"/>
              <a:gd name="connsiteX53" fmla="*/ 698143 w 902430"/>
              <a:gd name="connsiteY53" fmla="*/ 854716 h 1083861"/>
              <a:gd name="connsiteX54" fmla="*/ 785642 w 902430"/>
              <a:gd name="connsiteY54" fmla="*/ 644717 h 1083861"/>
              <a:gd name="connsiteX55" fmla="*/ 740143 w 902430"/>
              <a:gd name="connsiteY55" fmla="*/ 644717 h 1083861"/>
              <a:gd name="connsiteX56" fmla="*/ 725268 w 902430"/>
              <a:gd name="connsiteY56" fmla="*/ 629842 h 1083861"/>
              <a:gd name="connsiteX57" fmla="*/ 740143 w 902430"/>
              <a:gd name="connsiteY57" fmla="*/ 616717 h 1083861"/>
              <a:gd name="connsiteX58" fmla="*/ 785642 w 902430"/>
              <a:gd name="connsiteY58" fmla="*/ 616717 h 1083861"/>
              <a:gd name="connsiteX59" fmla="*/ 698143 w 902430"/>
              <a:gd name="connsiteY59" fmla="*/ 405843 h 1083861"/>
              <a:gd name="connsiteX60" fmla="*/ 665768 w 902430"/>
              <a:gd name="connsiteY60" fmla="*/ 437343 h 1083861"/>
              <a:gd name="connsiteX61" fmla="*/ 656143 w 902430"/>
              <a:gd name="connsiteY61" fmla="*/ 441718 h 1083861"/>
              <a:gd name="connsiteX62" fmla="*/ 645643 w 902430"/>
              <a:gd name="connsiteY62" fmla="*/ 437343 h 1083861"/>
              <a:gd name="connsiteX63" fmla="*/ 645643 w 902430"/>
              <a:gd name="connsiteY63" fmla="*/ 418093 h 1083861"/>
              <a:gd name="connsiteX64" fmla="*/ 678018 w 902430"/>
              <a:gd name="connsiteY64" fmla="*/ 385718 h 1083861"/>
              <a:gd name="connsiteX65" fmla="*/ 467144 w 902430"/>
              <a:gd name="connsiteY65" fmla="*/ 298219 h 1083861"/>
              <a:gd name="connsiteX66" fmla="*/ 467144 w 902430"/>
              <a:gd name="connsiteY66" fmla="*/ 343718 h 1083861"/>
              <a:gd name="connsiteX67" fmla="*/ 454019 w 902430"/>
              <a:gd name="connsiteY67" fmla="*/ 357718 h 1083861"/>
              <a:gd name="connsiteX68" fmla="*/ 439144 w 902430"/>
              <a:gd name="connsiteY68" fmla="*/ 343718 h 1083861"/>
              <a:gd name="connsiteX69" fmla="*/ 454019 w 902430"/>
              <a:gd name="connsiteY69" fmla="*/ 270219 h 1083861"/>
              <a:gd name="connsiteX70" fmla="*/ 813642 w 902430"/>
              <a:gd name="connsiteY70" fmla="*/ 629842 h 1083861"/>
              <a:gd name="connsiteX71" fmla="*/ 454019 w 902430"/>
              <a:gd name="connsiteY71" fmla="*/ 991215 h 1083861"/>
              <a:gd name="connsiteX72" fmla="*/ 92646 w 902430"/>
              <a:gd name="connsiteY72" fmla="*/ 629842 h 1083861"/>
              <a:gd name="connsiteX73" fmla="*/ 454019 w 902430"/>
              <a:gd name="connsiteY73" fmla="*/ 270219 h 1083861"/>
              <a:gd name="connsiteX74" fmla="*/ 786891 w 902430"/>
              <a:gd name="connsiteY74" fmla="*/ 253893 h 1083861"/>
              <a:gd name="connsiteX75" fmla="*/ 748378 w 902430"/>
              <a:gd name="connsiteY75" fmla="*/ 292415 h 1083861"/>
              <a:gd name="connsiteX76" fmla="*/ 752754 w 902430"/>
              <a:gd name="connsiteY76" fmla="*/ 297668 h 1083861"/>
              <a:gd name="connsiteX77" fmla="*/ 759757 w 902430"/>
              <a:gd name="connsiteY77" fmla="*/ 303796 h 1083861"/>
              <a:gd name="connsiteX78" fmla="*/ 779888 w 902430"/>
              <a:gd name="connsiteY78" fmla="*/ 323057 h 1083861"/>
              <a:gd name="connsiteX79" fmla="*/ 786891 w 902430"/>
              <a:gd name="connsiteY79" fmla="*/ 330936 h 1083861"/>
              <a:gd name="connsiteX80" fmla="*/ 792143 w 902430"/>
              <a:gd name="connsiteY80" fmla="*/ 337065 h 1083861"/>
              <a:gd name="connsiteX81" fmla="*/ 830656 w 902430"/>
              <a:gd name="connsiteY81" fmla="*/ 297668 h 1083861"/>
              <a:gd name="connsiteX82" fmla="*/ 118165 w 902430"/>
              <a:gd name="connsiteY82" fmla="*/ 248640 h 1083861"/>
              <a:gd name="connsiteX83" fmla="*/ 73525 w 902430"/>
              <a:gd name="connsiteY83" fmla="*/ 293290 h 1083861"/>
              <a:gd name="connsiteX84" fmla="*/ 112913 w 902430"/>
              <a:gd name="connsiteY84" fmla="*/ 332687 h 1083861"/>
              <a:gd name="connsiteX85" fmla="*/ 143548 w 902430"/>
              <a:gd name="connsiteY85" fmla="*/ 302921 h 1083861"/>
              <a:gd name="connsiteX86" fmla="*/ 152301 w 902430"/>
              <a:gd name="connsiteY86" fmla="*/ 295041 h 1083861"/>
              <a:gd name="connsiteX87" fmla="*/ 158428 w 902430"/>
              <a:gd name="connsiteY87" fmla="*/ 289788 h 1083861"/>
              <a:gd name="connsiteX88" fmla="*/ 820152 w 902430"/>
              <a:gd name="connsiteY88" fmla="*/ 220624 h 1083861"/>
              <a:gd name="connsiteX89" fmla="*/ 807023 w 902430"/>
              <a:gd name="connsiteY89" fmla="*/ 233757 h 1083861"/>
              <a:gd name="connsiteX90" fmla="*/ 850787 w 902430"/>
              <a:gd name="connsiteY90" fmla="*/ 278407 h 1083861"/>
              <a:gd name="connsiteX91" fmla="*/ 863917 w 902430"/>
              <a:gd name="connsiteY91" fmla="*/ 265274 h 1083861"/>
              <a:gd name="connsiteX92" fmla="*/ 863917 w 902430"/>
              <a:gd name="connsiteY92" fmla="*/ 253018 h 1083861"/>
              <a:gd name="connsiteX93" fmla="*/ 832406 w 902430"/>
              <a:gd name="connsiteY93" fmla="*/ 220624 h 1083861"/>
              <a:gd name="connsiteX94" fmla="*/ 820152 w 902430"/>
              <a:gd name="connsiteY94" fmla="*/ 220624 h 1083861"/>
              <a:gd name="connsiteX95" fmla="*/ 83153 w 902430"/>
              <a:gd name="connsiteY95" fmla="*/ 218873 h 1083861"/>
              <a:gd name="connsiteX96" fmla="*/ 77901 w 902430"/>
              <a:gd name="connsiteY96" fmla="*/ 220624 h 1083861"/>
              <a:gd name="connsiteX97" fmla="*/ 45515 w 902430"/>
              <a:gd name="connsiteY97" fmla="*/ 253018 h 1083861"/>
              <a:gd name="connsiteX98" fmla="*/ 42889 w 902430"/>
              <a:gd name="connsiteY98" fmla="*/ 259146 h 1083861"/>
              <a:gd name="connsiteX99" fmla="*/ 45515 w 902430"/>
              <a:gd name="connsiteY99" fmla="*/ 265274 h 1083861"/>
              <a:gd name="connsiteX100" fmla="*/ 54268 w 902430"/>
              <a:gd name="connsiteY100" fmla="*/ 273154 h 1083861"/>
              <a:gd name="connsiteX101" fmla="*/ 98033 w 902430"/>
              <a:gd name="connsiteY101" fmla="*/ 229379 h 1083861"/>
              <a:gd name="connsiteX102" fmla="*/ 89280 w 902430"/>
              <a:gd name="connsiteY102" fmla="*/ 220624 h 1083861"/>
              <a:gd name="connsiteX103" fmla="*/ 83153 w 902430"/>
              <a:gd name="connsiteY103" fmla="*/ 218873 h 1083861"/>
              <a:gd name="connsiteX104" fmla="*/ 428895 w 902430"/>
              <a:gd name="connsiteY104" fmla="*/ 210118 h 1083861"/>
              <a:gd name="connsiteX105" fmla="*/ 183812 w 902430"/>
              <a:gd name="connsiteY105" fmla="*/ 305547 h 1083861"/>
              <a:gd name="connsiteX106" fmla="*/ 180311 w 902430"/>
              <a:gd name="connsiteY106" fmla="*/ 307298 h 1083861"/>
              <a:gd name="connsiteX107" fmla="*/ 166306 w 902430"/>
              <a:gd name="connsiteY107" fmla="*/ 318680 h 1083861"/>
              <a:gd name="connsiteX108" fmla="*/ 28009 w 902430"/>
              <a:gd name="connsiteY108" fmla="*/ 632107 h 1083861"/>
              <a:gd name="connsiteX109" fmla="*/ 451653 w 902430"/>
              <a:gd name="connsiteY109" fmla="*/ 1055846 h 1083861"/>
              <a:gd name="connsiteX110" fmla="*/ 874420 w 902430"/>
              <a:gd name="connsiteY110" fmla="*/ 632107 h 1083861"/>
              <a:gd name="connsiteX111" fmla="*/ 473535 w 902430"/>
              <a:gd name="connsiteY111" fmla="*/ 210118 h 1083861"/>
              <a:gd name="connsiteX112" fmla="*/ 428895 w 902430"/>
              <a:gd name="connsiteY112" fmla="*/ 210118 h 1083861"/>
              <a:gd name="connsiteX113" fmla="*/ 442024 w 902430"/>
              <a:gd name="connsiteY113" fmla="*/ 118191 h 1083861"/>
              <a:gd name="connsiteX114" fmla="*/ 442024 w 902430"/>
              <a:gd name="connsiteY114" fmla="*/ 181227 h 1083861"/>
              <a:gd name="connsiteX115" fmla="*/ 451653 w 902430"/>
              <a:gd name="connsiteY115" fmla="*/ 181227 h 1083861"/>
              <a:gd name="connsiteX116" fmla="*/ 459530 w 902430"/>
              <a:gd name="connsiteY116" fmla="*/ 181227 h 1083861"/>
              <a:gd name="connsiteX117" fmla="*/ 459530 w 902430"/>
              <a:gd name="connsiteY117" fmla="*/ 118191 h 1083861"/>
              <a:gd name="connsiteX118" fmla="*/ 511173 w 902430"/>
              <a:gd name="connsiteY118" fmla="*/ 28016 h 1083861"/>
              <a:gd name="connsiteX119" fmla="*/ 511173 w 902430"/>
              <a:gd name="connsiteY119" fmla="*/ 90176 h 1083861"/>
              <a:gd name="connsiteX120" fmla="*/ 544434 w 902430"/>
              <a:gd name="connsiteY120" fmla="*/ 90176 h 1083861"/>
              <a:gd name="connsiteX121" fmla="*/ 572443 w 902430"/>
              <a:gd name="connsiteY121" fmla="*/ 62160 h 1083861"/>
              <a:gd name="connsiteX122" fmla="*/ 572443 w 902430"/>
              <a:gd name="connsiteY122" fmla="*/ 56031 h 1083861"/>
              <a:gd name="connsiteX123" fmla="*/ 544434 w 902430"/>
              <a:gd name="connsiteY123" fmla="*/ 28016 h 1083861"/>
              <a:gd name="connsiteX124" fmla="*/ 420142 w 902430"/>
              <a:gd name="connsiteY124" fmla="*/ 28016 h 1083861"/>
              <a:gd name="connsiteX125" fmla="*/ 420142 w 902430"/>
              <a:gd name="connsiteY125" fmla="*/ 90176 h 1083861"/>
              <a:gd name="connsiteX126" fmla="*/ 442024 w 902430"/>
              <a:gd name="connsiteY126" fmla="*/ 90176 h 1083861"/>
              <a:gd name="connsiteX127" fmla="*/ 459530 w 902430"/>
              <a:gd name="connsiteY127" fmla="*/ 90176 h 1083861"/>
              <a:gd name="connsiteX128" fmla="*/ 481413 w 902430"/>
              <a:gd name="connsiteY128" fmla="*/ 90176 h 1083861"/>
              <a:gd name="connsiteX129" fmla="*/ 481413 w 902430"/>
              <a:gd name="connsiteY129" fmla="*/ 28016 h 1083861"/>
              <a:gd name="connsiteX130" fmla="*/ 357996 w 902430"/>
              <a:gd name="connsiteY130" fmla="*/ 28016 h 1083861"/>
              <a:gd name="connsiteX131" fmla="*/ 329111 w 902430"/>
              <a:gd name="connsiteY131" fmla="*/ 56031 h 1083861"/>
              <a:gd name="connsiteX132" fmla="*/ 329111 w 902430"/>
              <a:gd name="connsiteY132" fmla="*/ 62160 h 1083861"/>
              <a:gd name="connsiteX133" fmla="*/ 357996 w 902430"/>
              <a:gd name="connsiteY133" fmla="*/ 90176 h 1083861"/>
              <a:gd name="connsiteX134" fmla="*/ 392133 w 902430"/>
              <a:gd name="connsiteY134" fmla="*/ 90176 h 1083861"/>
              <a:gd name="connsiteX135" fmla="*/ 392133 w 902430"/>
              <a:gd name="connsiteY135" fmla="*/ 28016 h 1083861"/>
              <a:gd name="connsiteX136" fmla="*/ 357996 w 902430"/>
              <a:gd name="connsiteY136" fmla="*/ 0 h 1083861"/>
              <a:gd name="connsiteX137" fmla="*/ 544434 w 902430"/>
              <a:gd name="connsiteY137" fmla="*/ 0 h 1083861"/>
              <a:gd name="connsiteX138" fmla="*/ 601328 w 902430"/>
              <a:gd name="connsiteY138" fmla="*/ 56031 h 1083861"/>
              <a:gd name="connsiteX139" fmla="*/ 601328 w 902430"/>
              <a:gd name="connsiteY139" fmla="*/ 62160 h 1083861"/>
              <a:gd name="connsiteX140" fmla="*/ 544434 w 902430"/>
              <a:gd name="connsiteY140" fmla="*/ 118191 h 1083861"/>
              <a:gd name="connsiteX141" fmla="*/ 487540 w 902430"/>
              <a:gd name="connsiteY141" fmla="*/ 118191 h 1083861"/>
              <a:gd name="connsiteX142" fmla="*/ 487540 w 902430"/>
              <a:gd name="connsiteY142" fmla="*/ 182978 h 1083861"/>
              <a:gd name="connsiteX143" fmla="*/ 726495 w 902430"/>
              <a:gd name="connsiteY143" fmla="*/ 274905 h 1083861"/>
              <a:gd name="connsiteX144" fmla="*/ 800020 w 902430"/>
              <a:gd name="connsiteY144" fmla="*/ 201363 h 1083861"/>
              <a:gd name="connsiteX145" fmla="*/ 851663 w 902430"/>
              <a:gd name="connsiteY145" fmla="*/ 201363 h 1083861"/>
              <a:gd name="connsiteX146" fmla="*/ 884049 w 902430"/>
              <a:gd name="connsiteY146" fmla="*/ 232881 h 1083861"/>
              <a:gd name="connsiteX147" fmla="*/ 884049 w 902430"/>
              <a:gd name="connsiteY147" fmla="*/ 284535 h 1083861"/>
              <a:gd name="connsiteX148" fmla="*/ 862166 w 902430"/>
              <a:gd name="connsiteY148" fmla="*/ 307298 h 1083861"/>
              <a:gd name="connsiteX149" fmla="*/ 861291 w 902430"/>
              <a:gd name="connsiteY149" fmla="*/ 309049 h 1083861"/>
              <a:gd name="connsiteX150" fmla="*/ 859540 w 902430"/>
              <a:gd name="connsiteY150" fmla="*/ 309049 h 1083861"/>
              <a:gd name="connsiteX151" fmla="*/ 810524 w 902430"/>
              <a:gd name="connsiteY151" fmla="*/ 358952 h 1083861"/>
              <a:gd name="connsiteX152" fmla="*/ 902430 w 902430"/>
              <a:gd name="connsiteY152" fmla="*/ 632107 h 1083861"/>
              <a:gd name="connsiteX153" fmla="*/ 451653 w 902430"/>
              <a:gd name="connsiteY153" fmla="*/ 1083861 h 1083861"/>
              <a:gd name="connsiteX154" fmla="*/ 0 w 902430"/>
              <a:gd name="connsiteY154" fmla="*/ 632107 h 1083861"/>
              <a:gd name="connsiteX155" fmla="*/ 95407 w 902430"/>
              <a:gd name="connsiteY155" fmla="*/ 355450 h 1083861"/>
              <a:gd name="connsiteX156" fmla="*/ 25383 w 902430"/>
              <a:gd name="connsiteY156" fmla="*/ 284535 h 1083861"/>
              <a:gd name="connsiteX157" fmla="*/ 14880 w 902430"/>
              <a:gd name="connsiteY157" fmla="*/ 259146 h 1083861"/>
              <a:gd name="connsiteX158" fmla="*/ 25383 w 902430"/>
              <a:gd name="connsiteY158" fmla="*/ 232881 h 1083861"/>
              <a:gd name="connsiteX159" fmla="*/ 57769 w 902430"/>
              <a:gd name="connsiteY159" fmla="*/ 201363 h 1083861"/>
              <a:gd name="connsiteX160" fmla="*/ 109412 w 902430"/>
              <a:gd name="connsiteY160" fmla="*/ 201363 h 1083861"/>
              <a:gd name="connsiteX161" fmla="*/ 180311 w 902430"/>
              <a:gd name="connsiteY161" fmla="*/ 272278 h 1083861"/>
              <a:gd name="connsiteX162" fmla="*/ 414015 w 902430"/>
              <a:gd name="connsiteY162" fmla="*/ 182978 h 1083861"/>
              <a:gd name="connsiteX163" fmla="*/ 414015 w 902430"/>
              <a:gd name="connsiteY163" fmla="*/ 118191 h 1083861"/>
              <a:gd name="connsiteX164" fmla="*/ 357996 w 902430"/>
              <a:gd name="connsiteY164" fmla="*/ 118191 h 1083861"/>
              <a:gd name="connsiteX165" fmla="*/ 301102 w 902430"/>
              <a:gd name="connsiteY165" fmla="*/ 62160 h 1083861"/>
              <a:gd name="connsiteX166" fmla="*/ 301102 w 902430"/>
              <a:gd name="connsiteY166" fmla="*/ 56031 h 1083861"/>
              <a:gd name="connsiteX167" fmla="*/ 357996 w 902430"/>
              <a:gd name="connsiteY167" fmla="*/ 0 h 108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902430" h="1083861">
                <a:moveTo>
                  <a:pt x="451653" y="447792"/>
                </a:moveTo>
                <a:cubicBezTo>
                  <a:pt x="459511" y="447792"/>
                  <a:pt x="464750" y="453939"/>
                  <a:pt x="464750" y="461843"/>
                </a:cubicBezTo>
                <a:lnTo>
                  <a:pt x="464750" y="499604"/>
                </a:lnTo>
                <a:cubicBezTo>
                  <a:pt x="481340" y="502239"/>
                  <a:pt x="501423" y="511899"/>
                  <a:pt x="507535" y="533853"/>
                </a:cubicBezTo>
                <a:cubicBezTo>
                  <a:pt x="510154" y="541756"/>
                  <a:pt x="505789" y="549660"/>
                  <a:pt x="498803" y="552294"/>
                </a:cubicBezTo>
                <a:cubicBezTo>
                  <a:pt x="490945" y="554051"/>
                  <a:pt x="483086" y="549660"/>
                  <a:pt x="481340" y="541756"/>
                </a:cubicBezTo>
                <a:cubicBezTo>
                  <a:pt x="476974" y="526827"/>
                  <a:pt x="453399" y="525949"/>
                  <a:pt x="453399" y="526827"/>
                </a:cubicBezTo>
                <a:cubicBezTo>
                  <a:pt x="428077" y="526827"/>
                  <a:pt x="407121" y="547025"/>
                  <a:pt x="407121" y="572492"/>
                </a:cubicBezTo>
                <a:cubicBezTo>
                  <a:pt x="407121" y="597081"/>
                  <a:pt x="426331" y="617279"/>
                  <a:pt x="450779" y="619035"/>
                </a:cubicBezTo>
                <a:lnTo>
                  <a:pt x="452526" y="619035"/>
                </a:lnTo>
                <a:cubicBezTo>
                  <a:pt x="491818" y="619913"/>
                  <a:pt x="524125" y="653284"/>
                  <a:pt x="524125" y="693679"/>
                </a:cubicBezTo>
                <a:cubicBezTo>
                  <a:pt x="524125" y="728806"/>
                  <a:pt x="498803" y="759542"/>
                  <a:pt x="464750" y="766567"/>
                </a:cubicBezTo>
                <a:lnTo>
                  <a:pt x="464750" y="803450"/>
                </a:lnTo>
                <a:cubicBezTo>
                  <a:pt x="464750" y="811354"/>
                  <a:pt x="459511" y="817501"/>
                  <a:pt x="451653" y="817501"/>
                </a:cubicBezTo>
                <a:cubicBezTo>
                  <a:pt x="442921" y="817501"/>
                  <a:pt x="436809" y="811354"/>
                  <a:pt x="436809" y="803450"/>
                </a:cubicBezTo>
                <a:lnTo>
                  <a:pt x="436809" y="767445"/>
                </a:lnTo>
                <a:cubicBezTo>
                  <a:pt x="424585" y="766567"/>
                  <a:pt x="406248" y="763055"/>
                  <a:pt x="393151" y="750760"/>
                </a:cubicBezTo>
                <a:cubicBezTo>
                  <a:pt x="387039" y="745491"/>
                  <a:pt x="386166" y="736710"/>
                  <a:pt x="391405" y="730562"/>
                </a:cubicBezTo>
                <a:cubicBezTo>
                  <a:pt x="396644" y="724415"/>
                  <a:pt x="406248" y="724415"/>
                  <a:pt x="411487" y="728806"/>
                </a:cubicBezTo>
                <a:cubicBezTo>
                  <a:pt x="421965" y="738466"/>
                  <a:pt x="441175" y="740222"/>
                  <a:pt x="448160" y="740222"/>
                </a:cubicBezTo>
                <a:cubicBezTo>
                  <a:pt x="475228" y="740222"/>
                  <a:pt x="495311" y="719146"/>
                  <a:pt x="495311" y="693679"/>
                </a:cubicBezTo>
                <a:cubicBezTo>
                  <a:pt x="495311" y="668212"/>
                  <a:pt x="476101" y="648015"/>
                  <a:pt x="450779" y="648015"/>
                </a:cubicBezTo>
                <a:lnTo>
                  <a:pt x="448160" y="648015"/>
                </a:lnTo>
                <a:cubicBezTo>
                  <a:pt x="409741" y="645380"/>
                  <a:pt x="378307" y="612010"/>
                  <a:pt x="378307" y="572492"/>
                </a:cubicBezTo>
                <a:cubicBezTo>
                  <a:pt x="378307" y="537365"/>
                  <a:pt x="403629" y="507508"/>
                  <a:pt x="436809" y="499604"/>
                </a:cubicBezTo>
                <a:lnTo>
                  <a:pt x="436809" y="461843"/>
                </a:lnTo>
                <a:cubicBezTo>
                  <a:pt x="436809" y="453939"/>
                  <a:pt x="442921" y="447792"/>
                  <a:pt x="451653" y="447792"/>
                </a:cubicBezTo>
                <a:close/>
                <a:moveTo>
                  <a:pt x="439144" y="298219"/>
                </a:moveTo>
                <a:cubicBezTo>
                  <a:pt x="358644" y="301719"/>
                  <a:pt x="285145" y="334093"/>
                  <a:pt x="228270" y="385718"/>
                </a:cubicBezTo>
                <a:lnTo>
                  <a:pt x="260645" y="418093"/>
                </a:lnTo>
                <a:cubicBezTo>
                  <a:pt x="266770" y="422468"/>
                  <a:pt x="266770" y="432093"/>
                  <a:pt x="260645" y="437343"/>
                </a:cubicBezTo>
                <a:cubicBezTo>
                  <a:pt x="258020" y="440843"/>
                  <a:pt x="254520" y="441718"/>
                  <a:pt x="251020" y="441718"/>
                </a:cubicBezTo>
                <a:cubicBezTo>
                  <a:pt x="247520" y="441718"/>
                  <a:pt x="244020" y="440843"/>
                  <a:pt x="241395" y="437343"/>
                </a:cubicBezTo>
                <a:lnTo>
                  <a:pt x="208145" y="405843"/>
                </a:lnTo>
                <a:cubicBezTo>
                  <a:pt x="157396" y="461843"/>
                  <a:pt x="125021" y="535343"/>
                  <a:pt x="121521" y="616717"/>
                </a:cubicBezTo>
                <a:lnTo>
                  <a:pt x="167895" y="616717"/>
                </a:lnTo>
                <a:cubicBezTo>
                  <a:pt x="174895" y="616717"/>
                  <a:pt x="181020" y="622842"/>
                  <a:pt x="181020" y="629842"/>
                </a:cubicBezTo>
                <a:cubicBezTo>
                  <a:pt x="181020" y="638592"/>
                  <a:pt x="174895" y="644717"/>
                  <a:pt x="167895" y="644717"/>
                </a:cubicBezTo>
                <a:lnTo>
                  <a:pt x="121521" y="644717"/>
                </a:lnTo>
                <a:cubicBezTo>
                  <a:pt x="125021" y="725217"/>
                  <a:pt x="157396" y="798716"/>
                  <a:pt x="208145" y="854716"/>
                </a:cubicBezTo>
                <a:lnTo>
                  <a:pt x="241395" y="823216"/>
                </a:lnTo>
                <a:cubicBezTo>
                  <a:pt x="246645" y="817091"/>
                  <a:pt x="255395" y="817091"/>
                  <a:pt x="260645" y="823216"/>
                </a:cubicBezTo>
                <a:cubicBezTo>
                  <a:pt x="266770" y="827591"/>
                  <a:pt x="266770" y="837216"/>
                  <a:pt x="260645" y="842466"/>
                </a:cubicBezTo>
                <a:lnTo>
                  <a:pt x="228270" y="875716"/>
                </a:lnTo>
                <a:cubicBezTo>
                  <a:pt x="285145" y="926465"/>
                  <a:pt x="358644" y="958840"/>
                  <a:pt x="439144" y="962340"/>
                </a:cubicBezTo>
                <a:lnTo>
                  <a:pt x="439144" y="915965"/>
                </a:lnTo>
                <a:cubicBezTo>
                  <a:pt x="439144" y="908965"/>
                  <a:pt x="445269" y="902841"/>
                  <a:pt x="454019" y="902841"/>
                </a:cubicBezTo>
                <a:cubicBezTo>
                  <a:pt x="461894" y="902841"/>
                  <a:pt x="467144" y="908965"/>
                  <a:pt x="467144" y="915965"/>
                </a:cubicBezTo>
                <a:lnTo>
                  <a:pt x="467144" y="962340"/>
                </a:lnTo>
                <a:cubicBezTo>
                  <a:pt x="548519" y="958840"/>
                  <a:pt x="622018" y="926465"/>
                  <a:pt x="678018" y="875716"/>
                </a:cubicBezTo>
                <a:lnTo>
                  <a:pt x="645643" y="842466"/>
                </a:lnTo>
                <a:cubicBezTo>
                  <a:pt x="640393" y="837216"/>
                  <a:pt x="640393" y="827591"/>
                  <a:pt x="645643" y="823216"/>
                </a:cubicBezTo>
                <a:cubicBezTo>
                  <a:pt x="651768" y="817091"/>
                  <a:pt x="659643" y="817091"/>
                  <a:pt x="665768" y="823216"/>
                </a:cubicBezTo>
                <a:lnTo>
                  <a:pt x="698143" y="854716"/>
                </a:lnTo>
                <a:cubicBezTo>
                  <a:pt x="749768" y="798716"/>
                  <a:pt x="782142" y="725217"/>
                  <a:pt x="785642" y="644717"/>
                </a:cubicBezTo>
                <a:lnTo>
                  <a:pt x="740143" y="644717"/>
                </a:lnTo>
                <a:cubicBezTo>
                  <a:pt x="731393" y="644717"/>
                  <a:pt x="725268" y="638592"/>
                  <a:pt x="725268" y="629842"/>
                </a:cubicBezTo>
                <a:cubicBezTo>
                  <a:pt x="725268" y="622842"/>
                  <a:pt x="731393" y="616717"/>
                  <a:pt x="740143" y="616717"/>
                </a:cubicBezTo>
                <a:lnTo>
                  <a:pt x="785642" y="616717"/>
                </a:lnTo>
                <a:cubicBezTo>
                  <a:pt x="782142" y="535343"/>
                  <a:pt x="749768" y="461843"/>
                  <a:pt x="698143" y="405843"/>
                </a:cubicBezTo>
                <a:lnTo>
                  <a:pt x="665768" y="437343"/>
                </a:lnTo>
                <a:cubicBezTo>
                  <a:pt x="663143" y="440843"/>
                  <a:pt x="659643" y="441718"/>
                  <a:pt x="656143" y="441718"/>
                </a:cubicBezTo>
                <a:cubicBezTo>
                  <a:pt x="652643" y="441718"/>
                  <a:pt x="649143" y="440843"/>
                  <a:pt x="645643" y="437343"/>
                </a:cubicBezTo>
                <a:cubicBezTo>
                  <a:pt x="640393" y="432093"/>
                  <a:pt x="640393" y="422468"/>
                  <a:pt x="645643" y="418093"/>
                </a:cubicBezTo>
                <a:lnTo>
                  <a:pt x="678018" y="385718"/>
                </a:lnTo>
                <a:cubicBezTo>
                  <a:pt x="622018" y="334093"/>
                  <a:pt x="548519" y="301719"/>
                  <a:pt x="467144" y="298219"/>
                </a:cubicBezTo>
                <a:lnTo>
                  <a:pt x="467144" y="343718"/>
                </a:lnTo>
                <a:cubicBezTo>
                  <a:pt x="467144" y="351593"/>
                  <a:pt x="461894" y="357718"/>
                  <a:pt x="454019" y="357718"/>
                </a:cubicBezTo>
                <a:cubicBezTo>
                  <a:pt x="445269" y="357718"/>
                  <a:pt x="439144" y="351593"/>
                  <a:pt x="439144" y="343718"/>
                </a:cubicBezTo>
                <a:close/>
                <a:moveTo>
                  <a:pt x="454019" y="270219"/>
                </a:moveTo>
                <a:cubicBezTo>
                  <a:pt x="652643" y="270219"/>
                  <a:pt x="813642" y="431218"/>
                  <a:pt x="813642" y="629842"/>
                </a:cubicBezTo>
                <a:cubicBezTo>
                  <a:pt x="813642" y="829341"/>
                  <a:pt x="652643" y="991215"/>
                  <a:pt x="454019" y="991215"/>
                </a:cubicBezTo>
                <a:cubicBezTo>
                  <a:pt x="254520" y="991215"/>
                  <a:pt x="92646" y="829341"/>
                  <a:pt x="92646" y="629842"/>
                </a:cubicBezTo>
                <a:cubicBezTo>
                  <a:pt x="92646" y="431218"/>
                  <a:pt x="254520" y="270219"/>
                  <a:pt x="454019" y="270219"/>
                </a:cubicBezTo>
                <a:close/>
                <a:moveTo>
                  <a:pt x="786891" y="253893"/>
                </a:moveTo>
                <a:lnTo>
                  <a:pt x="748378" y="292415"/>
                </a:lnTo>
                <a:cubicBezTo>
                  <a:pt x="750128" y="294166"/>
                  <a:pt x="751879" y="296792"/>
                  <a:pt x="752754" y="297668"/>
                </a:cubicBezTo>
                <a:cubicBezTo>
                  <a:pt x="755380" y="299419"/>
                  <a:pt x="758006" y="301170"/>
                  <a:pt x="759757" y="303796"/>
                </a:cubicBezTo>
                <a:cubicBezTo>
                  <a:pt x="766759" y="309925"/>
                  <a:pt x="772886" y="316929"/>
                  <a:pt x="779888" y="323057"/>
                </a:cubicBezTo>
                <a:cubicBezTo>
                  <a:pt x="781639" y="325684"/>
                  <a:pt x="784265" y="328310"/>
                  <a:pt x="786891" y="330936"/>
                </a:cubicBezTo>
                <a:cubicBezTo>
                  <a:pt x="788641" y="333563"/>
                  <a:pt x="790392" y="335314"/>
                  <a:pt x="792143" y="337065"/>
                </a:cubicBezTo>
                <a:lnTo>
                  <a:pt x="830656" y="297668"/>
                </a:lnTo>
                <a:close/>
                <a:moveTo>
                  <a:pt x="118165" y="248640"/>
                </a:moveTo>
                <a:lnTo>
                  <a:pt x="73525" y="293290"/>
                </a:lnTo>
                <a:lnTo>
                  <a:pt x="112913" y="332687"/>
                </a:lnTo>
                <a:cubicBezTo>
                  <a:pt x="122541" y="323057"/>
                  <a:pt x="132169" y="312551"/>
                  <a:pt x="143548" y="302921"/>
                </a:cubicBezTo>
                <a:cubicBezTo>
                  <a:pt x="146174" y="300294"/>
                  <a:pt x="148800" y="297668"/>
                  <a:pt x="152301" y="295041"/>
                </a:cubicBezTo>
                <a:cubicBezTo>
                  <a:pt x="153177" y="293290"/>
                  <a:pt x="155802" y="290664"/>
                  <a:pt x="158428" y="289788"/>
                </a:cubicBezTo>
                <a:close/>
                <a:moveTo>
                  <a:pt x="820152" y="220624"/>
                </a:moveTo>
                <a:lnTo>
                  <a:pt x="807023" y="233757"/>
                </a:lnTo>
                <a:lnTo>
                  <a:pt x="850787" y="278407"/>
                </a:lnTo>
                <a:lnTo>
                  <a:pt x="863917" y="265274"/>
                </a:lnTo>
                <a:cubicBezTo>
                  <a:pt x="867418" y="261772"/>
                  <a:pt x="867418" y="255644"/>
                  <a:pt x="863917" y="253018"/>
                </a:cubicBezTo>
                <a:lnTo>
                  <a:pt x="832406" y="220624"/>
                </a:lnTo>
                <a:cubicBezTo>
                  <a:pt x="828905" y="217998"/>
                  <a:pt x="823653" y="217998"/>
                  <a:pt x="820152" y="220624"/>
                </a:cubicBezTo>
                <a:close/>
                <a:moveTo>
                  <a:pt x="83153" y="218873"/>
                </a:moveTo>
                <a:cubicBezTo>
                  <a:pt x="81402" y="218873"/>
                  <a:pt x="78776" y="219749"/>
                  <a:pt x="77901" y="220624"/>
                </a:cubicBezTo>
                <a:lnTo>
                  <a:pt x="45515" y="253018"/>
                </a:lnTo>
                <a:cubicBezTo>
                  <a:pt x="43765" y="253893"/>
                  <a:pt x="42889" y="256519"/>
                  <a:pt x="42889" y="259146"/>
                </a:cubicBezTo>
                <a:cubicBezTo>
                  <a:pt x="42889" y="260897"/>
                  <a:pt x="43765" y="263523"/>
                  <a:pt x="45515" y="265274"/>
                </a:cubicBezTo>
                <a:lnTo>
                  <a:pt x="54268" y="273154"/>
                </a:lnTo>
                <a:lnTo>
                  <a:pt x="98033" y="229379"/>
                </a:lnTo>
                <a:lnTo>
                  <a:pt x="89280" y="220624"/>
                </a:lnTo>
                <a:cubicBezTo>
                  <a:pt x="88405" y="219749"/>
                  <a:pt x="85779" y="218873"/>
                  <a:pt x="83153" y="218873"/>
                </a:cubicBezTo>
                <a:close/>
                <a:moveTo>
                  <a:pt x="428895" y="210118"/>
                </a:moveTo>
                <a:cubicBezTo>
                  <a:pt x="335238" y="214496"/>
                  <a:pt x="251210" y="250391"/>
                  <a:pt x="183812" y="305547"/>
                </a:cubicBezTo>
                <a:cubicBezTo>
                  <a:pt x="182937" y="306423"/>
                  <a:pt x="181186" y="307298"/>
                  <a:pt x="180311" y="307298"/>
                </a:cubicBezTo>
                <a:cubicBezTo>
                  <a:pt x="175934" y="311676"/>
                  <a:pt x="171558" y="315178"/>
                  <a:pt x="166306" y="318680"/>
                </a:cubicBezTo>
                <a:cubicBezTo>
                  <a:pt x="81402" y="396599"/>
                  <a:pt x="28009" y="508662"/>
                  <a:pt x="28009" y="632107"/>
                </a:cubicBezTo>
                <a:cubicBezTo>
                  <a:pt x="28009" y="865863"/>
                  <a:pt x="217948" y="1055846"/>
                  <a:pt x="451653" y="1055846"/>
                </a:cubicBezTo>
                <a:cubicBezTo>
                  <a:pt x="684481" y="1055846"/>
                  <a:pt x="874420" y="865863"/>
                  <a:pt x="874420" y="632107"/>
                </a:cubicBezTo>
                <a:cubicBezTo>
                  <a:pt x="874420" y="407104"/>
                  <a:pt x="696735" y="221500"/>
                  <a:pt x="473535" y="210118"/>
                </a:cubicBezTo>
                <a:cubicBezTo>
                  <a:pt x="458655" y="209243"/>
                  <a:pt x="443775" y="209243"/>
                  <a:pt x="428895" y="210118"/>
                </a:cubicBezTo>
                <a:close/>
                <a:moveTo>
                  <a:pt x="442024" y="118191"/>
                </a:moveTo>
                <a:lnTo>
                  <a:pt x="442024" y="181227"/>
                </a:lnTo>
                <a:cubicBezTo>
                  <a:pt x="445526" y="181227"/>
                  <a:pt x="448151" y="181227"/>
                  <a:pt x="451653" y="181227"/>
                </a:cubicBezTo>
                <a:cubicBezTo>
                  <a:pt x="454279" y="181227"/>
                  <a:pt x="456904" y="181227"/>
                  <a:pt x="459530" y="181227"/>
                </a:cubicBezTo>
                <a:lnTo>
                  <a:pt x="459530" y="118191"/>
                </a:lnTo>
                <a:close/>
                <a:moveTo>
                  <a:pt x="511173" y="28016"/>
                </a:moveTo>
                <a:lnTo>
                  <a:pt x="511173" y="90176"/>
                </a:lnTo>
                <a:lnTo>
                  <a:pt x="544434" y="90176"/>
                </a:lnTo>
                <a:cubicBezTo>
                  <a:pt x="560189" y="90176"/>
                  <a:pt x="572443" y="77919"/>
                  <a:pt x="572443" y="62160"/>
                </a:cubicBezTo>
                <a:lnTo>
                  <a:pt x="572443" y="56031"/>
                </a:lnTo>
                <a:cubicBezTo>
                  <a:pt x="572443" y="41148"/>
                  <a:pt x="560189" y="28016"/>
                  <a:pt x="544434" y="28016"/>
                </a:cubicBezTo>
                <a:close/>
                <a:moveTo>
                  <a:pt x="420142" y="28016"/>
                </a:moveTo>
                <a:lnTo>
                  <a:pt x="420142" y="90176"/>
                </a:lnTo>
                <a:lnTo>
                  <a:pt x="442024" y="90176"/>
                </a:lnTo>
                <a:lnTo>
                  <a:pt x="459530" y="90176"/>
                </a:lnTo>
                <a:lnTo>
                  <a:pt x="481413" y="90176"/>
                </a:lnTo>
                <a:lnTo>
                  <a:pt x="481413" y="28016"/>
                </a:lnTo>
                <a:close/>
                <a:moveTo>
                  <a:pt x="357996" y="28016"/>
                </a:moveTo>
                <a:cubicBezTo>
                  <a:pt x="342240" y="28016"/>
                  <a:pt x="329111" y="41148"/>
                  <a:pt x="329111" y="56031"/>
                </a:cubicBezTo>
                <a:lnTo>
                  <a:pt x="329111" y="62160"/>
                </a:lnTo>
                <a:cubicBezTo>
                  <a:pt x="329111" y="77919"/>
                  <a:pt x="342240" y="90176"/>
                  <a:pt x="357996" y="90176"/>
                </a:cubicBezTo>
                <a:lnTo>
                  <a:pt x="392133" y="90176"/>
                </a:lnTo>
                <a:lnTo>
                  <a:pt x="392133" y="28016"/>
                </a:lnTo>
                <a:close/>
                <a:moveTo>
                  <a:pt x="357996" y="0"/>
                </a:moveTo>
                <a:lnTo>
                  <a:pt x="544434" y="0"/>
                </a:lnTo>
                <a:cubicBezTo>
                  <a:pt x="575945" y="0"/>
                  <a:pt x="601328" y="25389"/>
                  <a:pt x="601328" y="56031"/>
                </a:cubicBezTo>
                <a:lnTo>
                  <a:pt x="601328" y="62160"/>
                </a:lnTo>
                <a:cubicBezTo>
                  <a:pt x="601328" y="93678"/>
                  <a:pt x="575945" y="118191"/>
                  <a:pt x="544434" y="118191"/>
                </a:cubicBezTo>
                <a:lnTo>
                  <a:pt x="487540" y="118191"/>
                </a:lnTo>
                <a:lnTo>
                  <a:pt x="487540" y="182978"/>
                </a:lnTo>
                <a:cubicBezTo>
                  <a:pt x="576820" y="189982"/>
                  <a:pt x="659973" y="223251"/>
                  <a:pt x="726495" y="274905"/>
                </a:cubicBezTo>
                <a:lnTo>
                  <a:pt x="800020" y="201363"/>
                </a:lnTo>
                <a:cubicBezTo>
                  <a:pt x="814025" y="186480"/>
                  <a:pt x="837658" y="186480"/>
                  <a:pt x="851663" y="201363"/>
                </a:cubicBezTo>
                <a:lnTo>
                  <a:pt x="884049" y="232881"/>
                </a:lnTo>
                <a:cubicBezTo>
                  <a:pt x="898929" y="247765"/>
                  <a:pt x="898929" y="270527"/>
                  <a:pt x="884049" y="284535"/>
                </a:cubicBezTo>
                <a:lnTo>
                  <a:pt x="862166" y="307298"/>
                </a:lnTo>
                <a:cubicBezTo>
                  <a:pt x="862166" y="307298"/>
                  <a:pt x="861291" y="307298"/>
                  <a:pt x="861291" y="309049"/>
                </a:cubicBezTo>
                <a:cubicBezTo>
                  <a:pt x="860416" y="309049"/>
                  <a:pt x="860416" y="309049"/>
                  <a:pt x="859540" y="309049"/>
                </a:cubicBezTo>
                <a:lnTo>
                  <a:pt x="810524" y="358952"/>
                </a:lnTo>
                <a:cubicBezTo>
                  <a:pt x="868293" y="435120"/>
                  <a:pt x="902430" y="529674"/>
                  <a:pt x="902430" y="632107"/>
                </a:cubicBezTo>
                <a:cubicBezTo>
                  <a:pt x="902430" y="881622"/>
                  <a:pt x="700237" y="1083861"/>
                  <a:pt x="451653" y="1083861"/>
                </a:cubicBezTo>
                <a:cubicBezTo>
                  <a:pt x="202193" y="1083861"/>
                  <a:pt x="0" y="881622"/>
                  <a:pt x="0" y="632107"/>
                </a:cubicBezTo>
                <a:cubicBezTo>
                  <a:pt x="0" y="527923"/>
                  <a:pt x="35887" y="431618"/>
                  <a:pt x="95407" y="355450"/>
                </a:cubicBezTo>
                <a:lnTo>
                  <a:pt x="25383" y="284535"/>
                </a:lnTo>
                <a:cubicBezTo>
                  <a:pt x="19256" y="278407"/>
                  <a:pt x="14880" y="268776"/>
                  <a:pt x="14880" y="259146"/>
                </a:cubicBezTo>
                <a:cubicBezTo>
                  <a:pt x="14880" y="248640"/>
                  <a:pt x="19256" y="239885"/>
                  <a:pt x="25383" y="232881"/>
                </a:cubicBezTo>
                <a:lnTo>
                  <a:pt x="57769" y="201363"/>
                </a:lnTo>
                <a:cubicBezTo>
                  <a:pt x="72649" y="186480"/>
                  <a:pt x="94532" y="186480"/>
                  <a:pt x="109412" y="201363"/>
                </a:cubicBezTo>
                <a:lnTo>
                  <a:pt x="180311" y="272278"/>
                </a:lnTo>
                <a:cubicBezTo>
                  <a:pt x="246833" y="221500"/>
                  <a:pt x="326485" y="189106"/>
                  <a:pt x="414015" y="182978"/>
                </a:cubicBezTo>
                <a:lnTo>
                  <a:pt x="414015" y="118191"/>
                </a:lnTo>
                <a:lnTo>
                  <a:pt x="357996" y="118191"/>
                </a:lnTo>
                <a:cubicBezTo>
                  <a:pt x="326485" y="118191"/>
                  <a:pt x="301102" y="93678"/>
                  <a:pt x="301102" y="62160"/>
                </a:cubicBezTo>
                <a:lnTo>
                  <a:pt x="301102" y="56031"/>
                </a:lnTo>
                <a:cubicBezTo>
                  <a:pt x="301102" y="25389"/>
                  <a:pt x="326485" y="0"/>
                  <a:pt x="3579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5" name="Freeform 28">
            <a:extLst>
              <a:ext uri="{FF2B5EF4-FFF2-40B4-BE49-F238E27FC236}">
                <a16:creationId xmlns:a16="http://schemas.microsoft.com/office/drawing/2014/main" id="{6FA111FC-4729-441B-A51B-A788CAA8F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9919" y="7662647"/>
            <a:ext cx="1022972" cy="934187"/>
          </a:xfrm>
          <a:custGeom>
            <a:avLst/>
            <a:gdLst>
              <a:gd name="T0" fmla="*/ 735 w 1170"/>
              <a:gd name="T1" fmla="*/ 688 h 1067"/>
              <a:gd name="T2" fmla="*/ 715 w 1170"/>
              <a:gd name="T3" fmla="*/ 692 h 1067"/>
              <a:gd name="T4" fmla="*/ 705 w 1170"/>
              <a:gd name="T5" fmla="*/ 673 h 1067"/>
              <a:gd name="T6" fmla="*/ 692 w 1170"/>
              <a:gd name="T7" fmla="*/ 658 h 1067"/>
              <a:gd name="T8" fmla="*/ 676 w 1170"/>
              <a:gd name="T9" fmla="*/ 648 h 1067"/>
              <a:gd name="T10" fmla="*/ 661 w 1170"/>
              <a:gd name="T11" fmla="*/ 642 h 1067"/>
              <a:gd name="T12" fmla="*/ 533 w 1170"/>
              <a:gd name="T13" fmla="*/ 638 h 1067"/>
              <a:gd name="T14" fmla="*/ 507 w 1170"/>
              <a:gd name="T15" fmla="*/ 642 h 1067"/>
              <a:gd name="T16" fmla="*/ 493 w 1170"/>
              <a:gd name="T17" fmla="*/ 648 h 1067"/>
              <a:gd name="T18" fmla="*/ 477 w 1170"/>
              <a:gd name="T19" fmla="*/ 659 h 1067"/>
              <a:gd name="T20" fmla="*/ 465 w 1170"/>
              <a:gd name="T21" fmla="*/ 672 h 1067"/>
              <a:gd name="T22" fmla="*/ 453 w 1170"/>
              <a:gd name="T23" fmla="*/ 692 h 1067"/>
              <a:gd name="T24" fmla="*/ 51 w 1170"/>
              <a:gd name="T25" fmla="*/ 560 h 1067"/>
              <a:gd name="T26" fmla="*/ 75 w 1170"/>
              <a:gd name="T27" fmla="*/ 204 h 1067"/>
              <a:gd name="T28" fmla="*/ 1137 w 1170"/>
              <a:gd name="T29" fmla="*/ 536 h 1067"/>
              <a:gd name="T30" fmla="*/ 488 w 1170"/>
              <a:gd name="T31" fmla="*/ 695 h 1067"/>
              <a:gd name="T32" fmla="*/ 497 w 1170"/>
              <a:gd name="T33" fmla="*/ 684 h 1067"/>
              <a:gd name="T34" fmla="*/ 510 w 1170"/>
              <a:gd name="T35" fmla="*/ 675 h 1067"/>
              <a:gd name="T36" fmla="*/ 522 w 1170"/>
              <a:gd name="T37" fmla="*/ 671 h 1067"/>
              <a:gd name="T38" fmla="*/ 648 w 1170"/>
              <a:gd name="T39" fmla="*/ 672 h 1067"/>
              <a:gd name="T40" fmla="*/ 664 w 1170"/>
              <a:gd name="T41" fmla="*/ 679 h 1067"/>
              <a:gd name="T42" fmla="*/ 674 w 1170"/>
              <a:gd name="T43" fmla="*/ 687 h 1067"/>
              <a:gd name="T44" fmla="*/ 683 w 1170"/>
              <a:gd name="T45" fmla="*/ 700 h 1067"/>
              <a:gd name="T46" fmla="*/ 687 w 1170"/>
              <a:gd name="T47" fmla="*/ 714 h 1067"/>
              <a:gd name="T48" fmla="*/ 533 w 1170"/>
              <a:gd name="T49" fmla="*/ 776 h 1067"/>
              <a:gd name="T50" fmla="*/ 482 w 1170"/>
              <a:gd name="T51" fmla="*/ 708 h 1067"/>
              <a:gd name="T52" fmla="*/ 66 w 1170"/>
              <a:gd name="T53" fmla="*/ 599 h 1067"/>
              <a:gd name="T54" fmla="*/ 447 w 1170"/>
              <a:gd name="T55" fmla="*/ 724 h 1067"/>
              <a:gd name="T56" fmla="*/ 449 w 1170"/>
              <a:gd name="T57" fmla="*/ 737 h 1067"/>
              <a:gd name="T58" fmla="*/ 452 w 1170"/>
              <a:gd name="T59" fmla="*/ 748 h 1067"/>
              <a:gd name="T60" fmla="*/ 456 w 1170"/>
              <a:gd name="T61" fmla="*/ 760 h 1067"/>
              <a:gd name="T62" fmla="*/ 188 w 1170"/>
              <a:gd name="T63" fmla="*/ 956 h 1067"/>
              <a:gd name="T64" fmla="*/ 478 w 1170"/>
              <a:gd name="T65" fmla="*/ 789 h 1067"/>
              <a:gd name="T66" fmla="*/ 489 w 1170"/>
              <a:gd name="T67" fmla="*/ 795 h 1067"/>
              <a:gd name="T68" fmla="*/ 499 w 1170"/>
              <a:gd name="T69" fmla="*/ 801 h 1067"/>
              <a:gd name="T70" fmla="*/ 512 w 1170"/>
              <a:gd name="T71" fmla="*/ 805 h 1067"/>
              <a:gd name="T72" fmla="*/ 523 w 1170"/>
              <a:gd name="T73" fmla="*/ 807 h 1067"/>
              <a:gd name="T74" fmla="*/ 645 w 1170"/>
              <a:gd name="T75" fmla="*/ 807 h 1067"/>
              <a:gd name="T76" fmla="*/ 656 w 1170"/>
              <a:gd name="T77" fmla="*/ 805 h 1067"/>
              <a:gd name="T78" fmla="*/ 668 w 1170"/>
              <a:gd name="T79" fmla="*/ 801 h 1067"/>
              <a:gd name="T80" fmla="*/ 679 w 1170"/>
              <a:gd name="T81" fmla="*/ 795 h 1067"/>
              <a:gd name="T82" fmla="*/ 689 w 1170"/>
              <a:gd name="T83" fmla="*/ 789 h 1067"/>
              <a:gd name="T84" fmla="*/ 978 w 1170"/>
              <a:gd name="T85" fmla="*/ 963 h 1067"/>
              <a:gd name="T86" fmla="*/ 713 w 1170"/>
              <a:gd name="T87" fmla="*/ 757 h 1067"/>
              <a:gd name="T88" fmla="*/ 717 w 1170"/>
              <a:gd name="T89" fmla="*/ 748 h 1067"/>
              <a:gd name="T90" fmla="*/ 720 w 1170"/>
              <a:gd name="T91" fmla="*/ 737 h 1067"/>
              <a:gd name="T92" fmla="*/ 720 w 1170"/>
              <a:gd name="T93" fmla="*/ 725 h 1067"/>
              <a:gd name="T94" fmla="*/ 1102 w 1170"/>
              <a:gd name="T95" fmla="*/ 984 h 1067"/>
              <a:gd name="T96" fmla="*/ 713 w 1170"/>
              <a:gd name="T97" fmla="*/ 32 h 1067"/>
              <a:gd name="T98" fmla="*/ 790 w 1170"/>
              <a:gd name="T99" fmla="*/ 172 h 1067"/>
              <a:gd name="T100" fmla="*/ 378 w 1170"/>
              <a:gd name="T101" fmla="*/ 77 h 1067"/>
              <a:gd name="T102" fmla="*/ 0 w 1170"/>
              <a:gd name="T103" fmla="*/ 536 h 1067"/>
              <a:gd name="T104" fmla="*/ 1052 w 1170"/>
              <a:gd name="T105" fmla="*/ 1066 h 1067"/>
              <a:gd name="T106" fmla="*/ 1169 w 1170"/>
              <a:gd name="T107" fmla="*/ 249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70" h="1067">
                <a:moveTo>
                  <a:pt x="1137" y="536"/>
                </a:moveTo>
                <a:lnTo>
                  <a:pt x="1137" y="536"/>
                </a:lnTo>
                <a:cubicBezTo>
                  <a:pt x="1137" y="546"/>
                  <a:pt x="1131" y="554"/>
                  <a:pt x="1123" y="558"/>
                </a:cubicBezTo>
                <a:lnTo>
                  <a:pt x="746" y="685"/>
                </a:lnTo>
                <a:lnTo>
                  <a:pt x="735" y="688"/>
                </a:lnTo>
                <a:lnTo>
                  <a:pt x="735" y="688"/>
                </a:lnTo>
                <a:cubicBezTo>
                  <a:pt x="730" y="690"/>
                  <a:pt x="723" y="691"/>
                  <a:pt x="717" y="693"/>
                </a:cubicBezTo>
                <a:lnTo>
                  <a:pt x="717" y="693"/>
                </a:lnTo>
                <a:cubicBezTo>
                  <a:pt x="716" y="693"/>
                  <a:pt x="716" y="693"/>
                  <a:pt x="715" y="693"/>
                </a:cubicBezTo>
                <a:lnTo>
                  <a:pt x="715" y="693"/>
                </a:lnTo>
                <a:cubicBezTo>
                  <a:pt x="715" y="693"/>
                  <a:pt x="715" y="693"/>
                  <a:pt x="715" y="692"/>
                </a:cubicBezTo>
                <a:lnTo>
                  <a:pt x="715" y="692"/>
                </a:lnTo>
                <a:cubicBezTo>
                  <a:pt x="713" y="688"/>
                  <a:pt x="713" y="685"/>
                  <a:pt x="710" y="681"/>
                </a:cubicBezTo>
                <a:lnTo>
                  <a:pt x="710" y="681"/>
                </a:lnTo>
                <a:cubicBezTo>
                  <a:pt x="710" y="681"/>
                  <a:pt x="709" y="680"/>
                  <a:pt x="709" y="679"/>
                </a:cubicBezTo>
                <a:lnTo>
                  <a:pt x="709" y="679"/>
                </a:lnTo>
                <a:cubicBezTo>
                  <a:pt x="707" y="677"/>
                  <a:pt x="706" y="675"/>
                  <a:pt x="705" y="673"/>
                </a:cubicBezTo>
                <a:lnTo>
                  <a:pt x="705" y="673"/>
                </a:lnTo>
                <a:cubicBezTo>
                  <a:pt x="704" y="672"/>
                  <a:pt x="703" y="670"/>
                  <a:pt x="701" y="669"/>
                </a:cubicBezTo>
                <a:lnTo>
                  <a:pt x="701" y="669"/>
                </a:lnTo>
                <a:cubicBezTo>
                  <a:pt x="700" y="667"/>
                  <a:pt x="699" y="666"/>
                  <a:pt x="697" y="664"/>
                </a:cubicBezTo>
                <a:lnTo>
                  <a:pt x="697" y="664"/>
                </a:lnTo>
                <a:cubicBezTo>
                  <a:pt x="695" y="662"/>
                  <a:pt x="693" y="660"/>
                  <a:pt x="692" y="658"/>
                </a:cubicBezTo>
                <a:lnTo>
                  <a:pt x="692" y="658"/>
                </a:lnTo>
                <a:cubicBezTo>
                  <a:pt x="690" y="657"/>
                  <a:pt x="689" y="656"/>
                  <a:pt x="688" y="656"/>
                </a:cubicBezTo>
                <a:lnTo>
                  <a:pt x="688" y="656"/>
                </a:lnTo>
                <a:cubicBezTo>
                  <a:pt x="685" y="653"/>
                  <a:pt x="684" y="653"/>
                  <a:pt x="681" y="651"/>
                </a:cubicBezTo>
                <a:lnTo>
                  <a:pt x="681" y="651"/>
                </a:lnTo>
                <a:cubicBezTo>
                  <a:pt x="679" y="650"/>
                  <a:pt x="678" y="649"/>
                  <a:pt x="676" y="648"/>
                </a:cubicBezTo>
                <a:lnTo>
                  <a:pt x="676" y="648"/>
                </a:lnTo>
                <a:cubicBezTo>
                  <a:pt x="674" y="647"/>
                  <a:pt x="672" y="646"/>
                  <a:pt x="671" y="645"/>
                </a:cubicBezTo>
                <a:lnTo>
                  <a:pt x="671" y="645"/>
                </a:lnTo>
                <a:cubicBezTo>
                  <a:pt x="669" y="644"/>
                  <a:pt x="667" y="643"/>
                  <a:pt x="664" y="642"/>
                </a:cubicBezTo>
                <a:lnTo>
                  <a:pt x="664" y="642"/>
                </a:lnTo>
                <a:cubicBezTo>
                  <a:pt x="663" y="642"/>
                  <a:pt x="662" y="642"/>
                  <a:pt x="661" y="642"/>
                </a:cubicBezTo>
                <a:lnTo>
                  <a:pt x="661" y="642"/>
                </a:lnTo>
                <a:cubicBezTo>
                  <a:pt x="658" y="641"/>
                  <a:pt x="654" y="640"/>
                  <a:pt x="651" y="639"/>
                </a:cubicBezTo>
                <a:lnTo>
                  <a:pt x="651" y="639"/>
                </a:lnTo>
                <a:cubicBezTo>
                  <a:pt x="650" y="639"/>
                  <a:pt x="648" y="639"/>
                  <a:pt x="647" y="639"/>
                </a:cubicBezTo>
                <a:lnTo>
                  <a:pt x="647" y="639"/>
                </a:lnTo>
                <a:cubicBezTo>
                  <a:pt x="644" y="638"/>
                  <a:pt x="639" y="638"/>
                  <a:pt x="636" y="638"/>
                </a:cubicBezTo>
                <a:lnTo>
                  <a:pt x="533" y="638"/>
                </a:lnTo>
                <a:lnTo>
                  <a:pt x="533" y="638"/>
                </a:lnTo>
                <a:cubicBezTo>
                  <a:pt x="528" y="638"/>
                  <a:pt x="525" y="638"/>
                  <a:pt x="521" y="639"/>
                </a:cubicBezTo>
                <a:lnTo>
                  <a:pt x="521" y="639"/>
                </a:lnTo>
                <a:cubicBezTo>
                  <a:pt x="519" y="639"/>
                  <a:pt x="519" y="639"/>
                  <a:pt x="518" y="639"/>
                </a:cubicBezTo>
                <a:lnTo>
                  <a:pt x="518" y="639"/>
                </a:lnTo>
                <a:cubicBezTo>
                  <a:pt x="514" y="640"/>
                  <a:pt x="511" y="641"/>
                  <a:pt x="507" y="642"/>
                </a:cubicBezTo>
                <a:lnTo>
                  <a:pt x="507" y="642"/>
                </a:lnTo>
                <a:cubicBezTo>
                  <a:pt x="506" y="642"/>
                  <a:pt x="505" y="642"/>
                  <a:pt x="505" y="642"/>
                </a:cubicBezTo>
                <a:lnTo>
                  <a:pt x="505" y="642"/>
                </a:lnTo>
                <a:cubicBezTo>
                  <a:pt x="502" y="643"/>
                  <a:pt x="499" y="644"/>
                  <a:pt x="497" y="646"/>
                </a:cubicBezTo>
                <a:lnTo>
                  <a:pt x="497" y="646"/>
                </a:lnTo>
                <a:cubicBezTo>
                  <a:pt x="496" y="646"/>
                  <a:pt x="494" y="647"/>
                  <a:pt x="493" y="648"/>
                </a:cubicBezTo>
                <a:lnTo>
                  <a:pt x="493" y="648"/>
                </a:lnTo>
                <a:cubicBezTo>
                  <a:pt x="491" y="649"/>
                  <a:pt x="487" y="650"/>
                  <a:pt x="484" y="652"/>
                </a:cubicBezTo>
                <a:lnTo>
                  <a:pt x="484" y="652"/>
                </a:lnTo>
                <a:cubicBezTo>
                  <a:pt x="484" y="653"/>
                  <a:pt x="483" y="653"/>
                  <a:pt x="481" y="655"/>
                </a:cubicBezTo>
                <a:lnTo>
                  <a:pt x="481" y="655"/>
                </a:lnTo>
                <a:cubicBezTo>
                  <a:pt x="479" y="656"/>
                  <a:pt x="477" y="657"/>
                  <a:pt x="477" y="659"/>
                </a:cubicBezTo>
                <a:lnTo>
                  <a:pt x="477" y="659"/>
                </a:lnTo>
                <a:cubicBezTo>
                  <a:pt x="475" y="660"/>
                  <a:pt x="474" y="660"/>
                  <a:pt x="473" y="663"/>
                </a:cubicBezTo>
                <a:lnTo>
                  <a:pt x="473" y="663"/>
                </a:lnTo>
                <a:cubicBezTo>
                  <a:pt x="470" y="664"/>
                  <a:pt x="469" y="667"/>
                  <a:pt x="466" y="669"/>
                </a:cubicBezTo>
                <a:lnTo>
                  <a:pt x="466" y="669"/>
                </a:lnTo>
                <a:cubicBezTo>
                  <a:pt x="465" y="670"/>
                  <a:pt x="465" y="671"/>
                  <a:pt x="465" y="672"/>
                </a:cubicBezTo>
                <a:lnTo>
                  <a:pt x="465" y="672"/>
                </a:lnTo>
                <a:cubicBezTo>
                  <a:pt x="463" y="674"/>
                  <a:pt x="461" y="676"/>
                  <a:pt x="459" y="679"/>
                </a:cubicBezTo>
                <a:lnTo>
                  <a:pt x="459" y="679"/>
                </a:lnTo>
                <a:cubicBezTo>
                  <a:pt x="459" y="680"/>
                  <a:pt x="459" y="681"/>
                  <a:pt x="459" y="681"/>
                </a:cubicBezTo>
                <a:lnTo>
                  <a:pt x="459" y="681"/>
                </a:lnTo>
                <a:cubicBezTo>
                  <a:pt x="457" y="685"/>
                  <a:pt x="455" y="688"/>
                  <a:pt x="453" y="692"/>
                </a:cubicBezTo>
                <a:lnTo>
                  <a:pt x="453" y="692"/>
                </a:lnTo>
                <a:lnTo>
                  <a:pt x="453" y="692"/>
                </a:lnTo>
                <a:lnTo>
                  <a:pt x="453" y="692"/>
                </a:lnTo>
                <a:cubicBezTo>
                  <a:pt x="448" y="691"/>
                  <a:pt x="443" y="690"/>
                  <a:pt x="438" y="689"/>
                </a:cubicBezTo>
                <a:lnTo>
                  <a:pt x="51" y="560"/>
                </a:lnTo>
                <a:lnTo>
                  <a:pt x="51" y="560"/>
                </a:lnTo>
                <a:lnTo>
                  <a:pt x="46" y="558"/>
                </a:lnTo>
                <a:lnTo>
                  <a:pt x="46" y="558"/>
                </a:lnTo>
                <a:cubicBezTo>
                  <a:pt x="37" y="554"/>
                  <a:pt x="32" y="546"/>
                  <a:pt x="32" y="536"/>
                </a:cubicBezTo>
                <a:lnTo>
                  <a:pt x="32" y="249"/>
                </a:lnTo>
                <a:lnTo>
                  <a:pt x="32" y="249"/>
                </a:lnTo>
                <a:cubicBezTo>
                  <a:pt x="32" y="225"/>
                  <a:pt x="51" y="204"/>
                  <a:pt x="75" y="204"/>
                </a:cubicBezTo>
                <a:lnTo>
                  <a:pt x="378" y="204"/>
                </a:lnTo>
                <a:lnTo>
                  <a:pt x="790" y="204"/>
                </a:lnTo>
                <a:lnTo>
                  <a:pt x="1092" y="204"/>
                </a:lnTo>
                <a:lnTo>
                  <a:pt x="1092" y="204"/>
                </a:lnTo>
                <a:cubicBezTo>
                  <a:pt x="1116" y="204"/>
                  <a:pt x="1137" y="225"/>
                  <a:pt x="1137" y="249"/>
                </a:cubicBezTo>
                <a:lnTo>
                  <a:pt x="1137" y="536"/>
                </a:lnTo>
                <a:close/>
                <a:moveTo>
                  <a:pt x="484" y="703"/>
                </a:moveTo>
                <a:lnTo>
                  <a:pt x="484" y="703"/>
                </a:lnTo>
                <a:cubicBezTo>
                  <a:pt x="484" y="702"/>
                  <a:pt x="484" y="701"/>
                  <a:pt x="485" y="699"/>
                </a:cubicBezTo>
                <a:lnTo>
                  <a:pt x="485" y="699"/>
                </a:lnTo>
                <a:cubicBezTo>
                  <a:pt x="486" y="698"/>
                  <a:pt x="487" y="696"/>
                  <a:pt x="488" y="695"/>
                </a:cubicBezTo>
                <a:lnTo>
                  <a:pt x="488" y="695"/>
                </a:lnTo>
                <a:cubicBezTo>
                  <a:pt x="489" y="694"/>
                  <a:pt x="489" y="693"/>
                  <a:pt x="490" y="691"/>
                </a:cubicBezTo>
                <a:lnTo>
                  <a:pt x="490" y="691"/>
                </a:lnTo>
                <a:cubicBezTo>
                  <a:pt x="491" y="689"/>
                  <a:pt x="492" y="688"/>
                  <a:pt x="494" y="687"/>
                </a:cubicBezTo>
                <a:lnTo>
                  <a:pt x="494" y="687"/>
                </a:lnTo>
                <a:cubicBezTo>
                  <a:pt x="495" y="686"/>
                  <a:pt x="496" y="685"/>
                  <a:pt x="497" y="684"/>
                </a:cubicBezTo>
                <a:lnTo>
                  <a:pt x="497" y="684"/>
                </a:lnTo>
                <a:cubicBezTo>
                  <a:pt x="498" y="682"/>
                  <a:pt x="499" y="681"/>
                  <a:pt x="501" y="680"/>
                </a:cubicBezTo>
                <a:lnTo>
                  <a:pt x="501" y="680"/>
                </a:lnTo>
                <a:cubicBezTo>
                  <a:pt x="502" y="680"/>
                  <a:pt x="503" y="679"/>
                  <a:pt x="504" y="678"/>
                </a:cubicBezTo>
                <a:lnTo>
                  <a:pt x="504" y="678"/>
                </a:lnTo>
                <a:cubicBezTo>
                  <a:pt x="506" y="677"/>
                  <a:pt x="508" y="676"/>
                  <a:pt x="510" y="675"/>
                </a:cubicBezTo>
                <a:lnTo>
                  <a:pt x="510" y="675"/>
                </a:lnTo>
                <a:cubicBezTo>
                  <a:pt x="511" y="674"/>
                  <a:pt x="512" y="674"/>
                  <a:pt x="512" y="674"/>
                </a:cubicBezTo>
                <a:lnTo>
                  <a:pt x="512" y="674"/>
                </a:lnTo>
                <a:cubicBezTo>
                  <a:pt x="515" y="673"/>
                  <a:pt x="517" y="672"/>
                  <a:pt x="519" y="672"/>
                </a:cubicBezTo>
                <a:lnTo>
                  <a:pt x="519" y="672"/>
                </a:lnTo>
                <a:cubicBezTo>
                  <a:pt x="520" y="671"/>
                  <a:pt x="521" y="671"/>
                  <a:pt x="522" y="671"/>
                </a:cubicBezTo>
                <a:lnTo>
                  <a:pt x="522" y="671"/>
                </a:lnTo>
                <a:cubicBezTo>
                  <a:pt x="526" y="670"/>
                  <a:pt x="529" y="670"/>
                  <a:pt x="533" y="670"/>
                </a:cubicBezTo>
                <a:lnTo>
                  <a:pt x="636" y="670"/>
                </a:lnTo>
                <a:lnTo>
                  <a:pt x="636" y="670"/>
                </a:lnTo>
                <a:cubicBezTo>
                  <a:pt x="639" y="670"/>
                  <a:pt x="643" y="670"/>
                  <a:pt x="646" y="671"/>
                </a:cubicBezTo>
                <a:lnTo>
                  <a:pt x="646" y="671"/>
                </a:lnTo>
                <a:cubicBezTo>
                  <a:pt x="646" y="671"/>
                  <a:pt x="647" y="671"/>
                  <a:pt x="648" y="672"/>
                </a:cubicBezTo>
                <a:lnTo>
                  <a:pt x="648" y="672"/>
                </a:lnTo>
                <a:cubicBezTo>
                  <a:pt x="651" y="672"/>
                  <a:pt x="653" y="673"/>
                  <a:pt x="656" y="674"/>
                </a:cubicBezTo>
                <a:lnTo>
                  <a:pt x="656" y="674"/>
                </a:lnTo>
                <a:cubicBezTo>
                  <a:pt x="656" y="674"/>
                  <a:pt x="657" y="674"/>
                  <a:pt x="658" y="674"/>
                </a:cubicBezTo>
                <a:lnTo>
                  <a:pt x="658" y="674"/>
                </a:lnTo>
                <a:cubicBezTo>
                  <a:pt x="660" y="676"/>
                  <a:pt x="662" y="677"/>
                  <a:pt x="664" y="679"/>
                </a:cubicBezTo>
                <a:lnTo>
                  <a:pt x="664" y="679"/>
                </a:lnTo>
                <a:cubicBezTo>
                  <a:pt x="664" y="679"/>
                  <a:pt x="666" y="680"/>
                  <a:pt x="667" y="680"/>
                </a:cubicBezTo>
                <a:lnTo>
                  <a:pt x="667" y="680"/>
                </a:lnTo>
                <a:cubicBezTo>
                  <a:pt x="668" y="681"/>
                  <a:pt x="670" y="683"/>
                  <a:pt x="672" y="685"/>
                </a:cubicBezTo>
                <a:lnTo>
                  <a:pt x="672" y="685"/>
                </a:lnTo>
                <a:cubicBezTo>
                  <a:pt x="672" y="685"/>
                  <a:pt x="674" y="686"/>
                  <a:pt x="674" y="687"/>
                </a:cubicBezTo>
                <a:lnTo>
                  <a:pt x="674" y="687"/>
                </a:lnTo>
                <a:cubicBezTo>
                  <a:pt x="675" y="688"/>
                  <a:pt x="677" y="690"/>
                  <a:pt x="678" y="692"/>
                </a:cubicBezTo>
                <a:lnTo>
                  <a:pt x="678" y="692"/>
                </a:lnTo>
                <a:cubicBezTo>
                  <a:pt x="678" y="693"/>
                  <a:pt x="679" y="694"/>
                  <a:pt x="680" y="695"/>
                </a:cubicBezTo>
                <a:lnTo>
                  <a:pt x="680" y="695"/>
                </a:lnTo>
                <a:cubicBezTo>
                  <a:pt x="681" y="696"/>
                  <a:pt x="682" y="698"/>
                  <a:pt x="683" y="700"/>
                </a:cubicBezTo>
                <a:lnTo>
                  <a:pt x="683" y="700"/>
                </a:lnTo>
                <a:cubicBezTo>
                  <a:pt x="684" y="701"/>
                  <a:pt x="685" y="702"/>
                  <a:pt x="685" y="704"/>
                </a:cubicBezTo>
                <a:lnTo>
                  <a:pt x="685" y="704"/>
                </a:lnTo>
                <a:cubicBezTo>
                  <a:pt x="685" y="705"/>
                  <a:pt x="685" y="707"/>
                  <a:pt x="686" y="708"/>
                </a:cubicBezTo>
                <a:lnTo>
                  <a:pt x="686" y="708"/>
                </a:lnTo>
                <a:cubicBezTo>
                  <a:pt x="686" y="710"/>
                  <a:pt x="687" y="712"/>
                  <a:pt x="687" y="714"/>
                </a:cubicBezTo>
                <a:lnTo>
                  <a:pt x="687" y="714"/>
                </a:lnTo>
                <a:cubicBezTo>
                  <a:pt x="688" y="716"/>
                  <a:pt x="688" y="720"/>
                  <a:pt x="688" y="723"/>
                </a:cubicBezTo>
                <a:lnTo>
                  <a:pt x="688" y="723"/>
                </a:lnTo>
                <a:cubicBezTo>
                  <a:pt x="688" y="752"/>
                  <a:pt x="664" y="776"/>
                  <a:pt x="636" y="776"/>
                </a:cubicBezTo>
                <a:lnTo>
                  <a:pt x="533" y="776"/>
                </a:lnTo>
                <a:lnTo>
                  <a:pt x="533" y="776"/>
                </a:lnTo>
                <a:cubicBezTo>
                  <a:pt x="504" y="776"/>
                  <a:pt x="479" y="752"/>
                  <a:pt x="479" y="723"/>
                </a:cubicBezTo>
                <a:lnTo>
                  <a:pt x="479" y="723"/>
                </a:lnTo>
                <a:cubicBezTo>
                  <a:pt x="479" y="720"/>
                  <a:pt x="480" y="716"/>
                  <a:pt x="480" y="713"/>
                </a:cubicBezTo>
                <a:lnTo>
                  <a:pt x="480" y="713"/>
                </a:lnTo>
                <a:cubicBezTo>
                  <a:pt x="481" y="711"/>
                  <a:pt x="481" y="709"/>
                  <a:pt x="482" y="708"/>
                </a:cubicBezTo>
                <a:lnTo>
                  <a:pt x="482" y="708"/>
                </a:lnTo>
                <a:cubicBezTo>
                  <a:pt x="483" y="707"/>
                  <a:pt x="483" y="705"/>
                  <a:pt x="484" y="703"/>
                </a:cubicBezTo>
                <a:close/>
                <a:moveTo>
                  <a:pt x="1052" y="1034"/>
                </a:moveTo>
                <a:lnTo>
                  <a:pt x="116" y="1034"/>
                </a:lnTo>
                <a:lnTo>
                  <a:pt x="116" y="1034"/>
                </a:lnTo>
                <a:cubicBezTo>
                  <a:pt x="88" y="1034"/>
                  <a:pt x="66" y="1011"/>
                  <a:pt x="66" y="984"/>
                </a:cubicBezTo>
                <a:lnTo>
                  <a:pt x="66" y="599"/>
                </a:lnTo>
                <a:lnTo>
                  <a:pt x="429" y="720"/>
                </a:lnTo>
                <a:lnTo>
                  <a:pt x="430" y="720"/>
                </a:lnTo>
                <a:lnTo>
                  <a:pt x="430" y="720"/>
                </a:lnTo>
                <a:cubicBezTo>
                  <a:pt x="436" y="722"/>
                  <a:pt x="441" y="723"/>
                  <a:pt x="447" y="724"/>
                </a:cubicBezTo>
                <a:lnTo>
                  <a:pt x="447" y="724"/>
                </a:lnTo>
                <a:lnTo>
                  <a:pt x="447" y="724"/>
                </a:lnTo>
                <a:lnTo>
                  <a:pt x="447" y="724"/>
                </a:lnTo>
                <a:cubicBezTo>
                  <a:pt x="447" y="725"/>
                  <a:pt x="447" y="727"/>
                  <a:pt x="448" y="727"/>
                </a:cubicBezTo>
                <a:lnTo>
                  <a:pt x="448" y="727"/>
                </a:lnTo>
                <a:cubicBezTo>
                  <a:pt x="448" y="730"/>
                  <a:pt x="448" y="730"/>
                  <a:pt x="448" y="732"/>
                </a:cubicBezTo>
                <a:lnTo>
                  <a:pt x="448" y="732"/>
                </a:lnTo>
                <a:cubicBezTo>
                  <a:pt x="448" y="734"/>
                  <a:pt x="448" y="734"/>
                  <a:pt x="449" y="737"/>
                </a:cubicBezTo>
                <a:lnTo>
                  <a:pt x="449" y="737"/>
                </a:lnTo>
                <a:cubicBezTo>
                  <a:pt x="449" y="738"/>
                  <a:pt x="449" y="739"/>
                  <a:pt x="449" y="741"/>
                </a:cubicBezTo>
                <a:lnTo>
                  <a:pt x="449" y="741"/>
                </a:lnTo>
                <a:cubicBezTo>
                  <a:pt x="450" y="741"/>
                  <a:pt x="450" y="743"/>
                  <a:pt x="451" y="745"/>
                </a:cubicBezTo>
                <a:lnTo>
                  <a:pt x="451" y="745"/>
                </a:lnTo>
                <a:cubicBezTo>
                  <a:pt x="451" y="746"/>
                  <a:pt x="451" y="747"/>
                  <a:pt x="452" y="748"/>
                </a:cubicBezTo>
                <a:lnTo>
                  <a:pt x="452" y="748"/>
                </a:lnTo>
                <a:cubicBezTo>
                  <a:pt x="452" y="749"/>
                  <a:pt x="452" y="751"/>
                  <a:pt x="453" y="753"/>
                </a:cubicBezTo>
                <a:lnTo>
                  <a:pt x="453" y="753"/>
                </a:lnTo>
                <a:cubicBezTo>
                  <a:pt x="453" y="754"/>
                  <a:pt x="454" y="755"/>
                  <a:pt x="454" y="756"/>
                </a:cubicBezTo>
                <a:lnTo>
                  <a:pt x="454" y="756"/>
                </a:lnTo>
                <a:cubicBezTo>
                  <a:pt x="455" y="757"/>
                  <a:pt x="456" y="759"/>
                  <a:pt x="456" y="760"/>
                </a:cubicBezTo>
                <a:lnTo>
                  <a:pt x="456" y="760"/>
                </a:lnTo>
                <a:cubicBezTo>
                  <a:pt x="457" y="761"/>
                  <a:pt x="457" y="762"/>
                  <a:pt x="458" y="762"/>
                </a:cubicBezTo>
                <a:lnTo>
                  <a:pt x="193" y="933"/>
                </a:lnTo>
                <a:lnTo>
                  <a:pt x="193" y="933"/>
                </a:lnTo>
                <a:cubicBezTo>
                  <a:pt x="185" y="937"/>
                  <a:pt x="183" y="948"/>
                  <a:pt x="188" y="956"/>
                </a:cubicBezTo>
                <a:lnTo>
                  <a:pt x="188" y="956"/>
                </a:lnTo>
                <a:cubicBezTo>
                  <a:pt x="191" y="960"/>
                  <a:pt x="197" y="963"/>
                  <a:pt x="202" y="963"/>
                </a:cubicBezTo>
                <a:lnTo>
                  <a:pt x="202" y="963"/>
                </a:lnTo>
                <a:cubicBezTo>
                  <a:pt x="204" y="963"/>
                  <a:pt x="208" y="962"/>
                  <a:pt x="211" y="960"/>
                </a:cubicBezTo>
                <a:lnTo>
                  <a:pt x="478" y="787"/>
                </a:lnTo>
                <a:lnTo>
                  <a:pt x="478" y="787"/>
                </a:lnTo>
                <a:cubicBezTo>
                  <a:pt x="478" y="789"/>
                  <a:pt x="478" y="789"/>
                  <a:pt x="478" y="789"/>
                </a:cubicBezTo>
                <a:lnTo>
                  <a:pt x="478" y="789"/>
                </a:lnTo>
                <a:cubicBezTo>
                  <a:pt x="479" y="790"/>
                  <a:pt x="481" y="790"/>
                  <a:pt x="482" y="791"/>
                </a:cubicBezTo>
                <a:lnTo>
                  <a:pt x="482" y="791"/>
                </a:lnTo>
                <a:cubicBezTo>
                  <a:pt x="483" y="792"/>
                  <a:pt x="484" y="793"/>
                  <a:pt x="485" y="793"/>
                </a:cubicBezTo>
                <a:lnTo>
                  <a:pt x="485" y="793"/>
                </a:lnTo>
                <a:cubicBezTo>
                  <a:pt x="486" y="794"/>
                  <a:pt x="487" y="794"/>
                  <a:pt x="489" y="795"/>
                </a:cubicBezTo>
                <a:lnTo>
                  <a:pt x="489" y="795"/>
                </a:lnTo>
                <a:cubicBezTo>
                  <a:pt x="490" y="797"/>
                  <a:pt x="491" y="797"/>
                  <a:pt x="492" y="797"/>
                </a:cubicBezTo>
                <a:lnTo>
                  <a:pt x="492" y="797"/>
                </a:lnTo>
                <a:cubicBezTo>
                  <a:pt x="493" y="798"/>
                  <a:pt x="495" y="799"/>
                  <a:pt x="496" y="800"/>
                </a:cubicBezTo>
                <a:lnTo>
                  <a:pt x="496" y="800"/>
                </a:lnTo>
                <a:cubicBezTo>
                  <a:pt x="498" y="800"/>
                  <a:pt x="498" y="801"/>
                  <a:pt x="499" y="801"/>
                </a:cubicBezTo>
                <a:lnTo>
                  <a:pt x="499" y="801"/>
                </a:lnTo>
                <a:cubicBezTo>
                  <a:pt x="501" y="801"/>
                  <a:pt x="503" y="802"/>
                  <a:pt x="504" y="802"/>
                </a:cubicBezTo>
                <a:lnTo>
                  <a:pt x="504" y="802"/>
                </a:lnTo>
                <a:cubicBezTo>
                  <a:pt x="505" y="804"/>
                  <a:pt x="506" y="804"/>
                  <a:pt x="507" y="804"/>
                </a:cubicBezTo>
                <a:lnTo>
                  <a:pt x="507" y="804"/>
                </a:lnTo>
                <a:cubicBezTo>
                  <a:pt x="509" y="804"/>
                  <a:pt x="511" y="805"/>
                  <a:pt x="512" y="805"/>
                </a:cubicBezTo>
                <a:lnTo>
                  <a:pt x="512" y="805"/>
                </a:lnTo>
                <a:cubicBezTo>
                  <a:pt x="513" y="805"/>
                  <a:pt x="514" y="806"/>
                  <a:pt x="515" y="806"/>
                </a:cubicBezTo>
                <a:lnTo>
                  <a:pt x="515" y="806"/>
                </a:lnTo>
                <a:cubicBezTo>
                  <a:pt x="518" y="806"/>
                  <a:pt x="519" y="807"/>
                  <a:pt x="521" y="807"/>
                </a:cubicBezTo>
                <a:lnTo>
                  <a:pt x="521" y="807"/>
                </a:lnTo>
                <a:cubicBezTo>
                  <a:pt x="522" y="807"/>
                  <a:pt x="523" y="807"/>
                  <a:pt x="523" y="807"/>
                </a:cubicBezTo>
                <a:lnTo>
                  <a:pt x="523" y="807"/>
                </a:lnTo>
                <a:cubicBezTo>
                  <a:pt x="526" y="808"/>
                  <a:pt x="530" y="808"/>
                  <a:pt x="533" y="808"/>
                </a:cubicBezTo>
                <a:lnTo>
                  <a:pt x="636" y="808"/>
                </a:lnTo>
                <a:lnTo>
                  <a:pt x="636" y="808"/>
                </a:lnTo>
                <a:cubicBezTo>
                  <a:pt x="639" y="808"/>
                  <a:pt x="641" y="808"/>
                  <a:pt x="645" y="807"/>
                </a:cubicBezTo>
                <a:lnTo>
                  <a:pt x="645" y="807"/>
                </a:lnTo>
                <a:cubicBezTo>
                  <a:pt x="646" y="807"/>
                  <a:pt x="646" y="807"/>
                  <a:pt x="647" y="807"/>
                </a:cubicBezTo>
                <a:lnTo>
                  <a:pt x="647" y="807"/>
                </a:lnTo>
                <a:cubicBezTo>
                  <a:pt x="649" y="807"/>
                  <a:pt x="651" y="806"/>
                  <a:pt x="653" y="806"/>
                </a:cubicBezTo>
                <a:lnTo>
                  <a:pt x="653" y="806"/>
                </a:lnTo>
                <a:cubicBezTo>
                  <a:pt x="653" y="806"/>
                  <a:pt x="655" y="805"/>
                  <a:pt x="656" y="805"/>
                </a:cubicBezTo>
                <a:lnTo>
                  <a:pt x="656" y="805"/>
                </a:lnTo>
                <a:cubicBezTo>
                  <a:pt x="658" y="805"/>
                  <a:pt x="660" y="804"/>
                  <a:pt x="661" y="804"/>
                </a:cubicBezTo>
                <a:lnTo>
                  <a:pt x="661" y="804"/>
                </a:lnTo>
                <a:cubicBezTo>
                  <a:pt x="662" y="804"/>
                  <a:pt x="663" y="804"/>
                  <a:pt x="664" y="802"/>
                </a:cubicBezTo>
                <a:lnTo>
                  <a:pt x="664" y="802"/>
                </a:lnTo>
                <a:cubicBezTo>
                  <a:pt x="666" y="802"/>
                  <a:pt x="667" y="801"/>
                  <a:pt x="668" y="801"/>
                </a:cubicBezTo>
                <a:lnTo>
                  <a:pt x="668" y="801"/>
                </a:lnTo>
                <a:cubicBezTo>
                  <a:pt x="670" y="801"/>
                  <a:pt x="671" y="800"/>
                  <a:pt x="671" y="800"/>
                </a:cubicBezTo>
                <a:lnTo>
                  <a:pt x="671" y="800"/>
                </a:lnTo>
                <a:cubicBezTo>
                  <a:pt x="674" y="799"/>
                  <a:pt x="674" y="798"/>
                  <a:pt x="676" y="797"/>
                </a:cubicBezTo>
                <a:lnTo>
                  <a:pt x="676" y="797"/>
                </a:lnTo>
                <a:cubicBezTo>
                  <a:pt x="677" y="797"/>
                  <a:pt x="678" y="797"/>
                  <a:pt x="679" y="795"/>
                </a:cubicBezTo>
                <a:lnTo>
                  <a:pt x="679" y="795"/>
                </a:lnTo>
                <a:cubicBezTo>
                  <a:pt x="680" y="794"/>
                  <a:pt x="681" y="794"/>
                  <a:pt x="683" y="793"/>
                </a:cubicBezTo>
                <a:lnTo>
                  <a:pt x="683" y="793"/>
                </a:lnTo>
                <a:cubicBezTo>
                  <a:pt x="684" y="793"/>
                  <a:pt x="685" y="792"/>
                  <a:pt x="685" y="791"/>
                </a:cubicBezTo>
                <a:lnTo>
                  <a:pt x="685" y="791"/>
                </a:lnTo>
                <a:cubicBezTo>
                  <a:pt x="687" y="790"/>
                  <a:pt x="688" y="790"/>
                  <a:pt x="689" y="789"/>
                </a:cubicBezTo>
                <a:lnTo>
                  <a:pt x="689" y="789"/>
                </a:lnTo>
                <a:cubicBezTo>
                  <a:pt x="691" y="787"/>
                  <a:pt x="692" y="787"/>
                  <a:pt x="692" y="786"/>
                </a:cubicBezTo>
                <a:lnTo>
                  <a:pt x="692" y="786"/>
                </a:lnTo>
                <a:cubicBezTo>
                  <a:pt x="693" y="785"/>
                  <a:pt x="694" y="784"/>
                  <a:pt x="695" y="783"/>
                </a:cubicBezTo>
                <a:lnTo>
                  <a:pt x="969" y="960"/>
                </a:lnTo>
                <a:lnTo>
                  <a:pt x="969" y="960"/>
                </a:lnTo>
                <a:cubicBezTo>
                  <a:pt x="972" y="962"/>
                  <a:pt x="975" y="963"/>
                  <a:pt x="978" y="963"/>
                </a:cubicBezTo>
                <a:lnTo>
                  <a:pt x="978" y="963"/>
                </a:lnTo>
                <a:cubicBezTo>
                  <a:pt x="984" y="963"/>
                  <a:pt x="988" y="960"/>
                  <a:pt x="992" y="956"/>
                </a:cubicBezTo>
                <a:lnTo>
                  <a:pt x="992" y="956"/>
                </a:lnTo>
                <a:cubicBezTo>
                  <a:pt x="997" y="948"/>
                  <a:pt x="995" y="937"/>
                  <a:pt x="987" y="933"/>
                </a:cubicBezTo>
                <a:lnTo>
                  <a:pt x="713" y="757"/>
                </a:lnTo>
                <a:lnTo>
                  <a:pt x="713" y="757"/>
                </a:lnTo>
                <a:lnTo>
                  <a:pt x="713" y="756"/>
                </a:lnTo>
                <a:lnTo>
                  <a:pt x="713" y="756"/>
                </a:lnTo>
                <a:cubicBezTo>
                  <a:pt x="714" y="755"/>
                  <a:pt x="714" y="754"/>
                  <a:pt x="715" y="753"/>
                </a:cubicBezTo>
                <a:lnTo>
                  <a:pt x="715" y="753"/>
                </a:lnTo>
                <a:cubicBezTo>
                  <a:pt x="716" y="751"/>
                  <a:pt x="716" y="750"/>
                  <a:pt x="717" y="748"/>
                </a:cubicBezTo>
                <a:lnTo>
                  <a:pt x="717" y="748"/>
                </a:lnTo>
                <a:cubicBezTo>
                  <a:pt x="717" y="748"/>
                  <a:pt x="718" y="746"/>
                  <a:pt x="718" y="745"/>
                </a:cubicBezTo>
                <a:lnTo>
                  <a:pt x="718" y="745"/>
                </a:lnTo>
                <a:cubicBezTo>
                  <a:pt x="718" y="743"/>
                  <a:pt x="719" y="742"/>
                  <a:pt x="719" y="741"/>
                </a:cubicBezTo>
                <a:lnTo>
                  <a:pt x="719" y="741"/>
                </a:lnTo>
                <a:cubicBezTo>
                  <a:pt x="719" y="740"/>
                  <a:pt x="720" y="738"/>
                  <a:pt x="720" y="737"/>
                </a:cubicBezTo>
                <a:lnTo>
                  <a:pt x="720" y="737"/>
                </a:lnTo>
                <a:cubicBezTo>
                  <a:pt x="720" y="735"/>
                  <a:pt x="720" y="734"/>
                  <a:pt x="720" y="732"/>
                </a:cubicBezTo>
                <a:lnTo>
                  <a:pt x="720" y="732"/>
                </a:lnTo>
                <a:cubicBezTo>
                  <a:pt x="720" y="731"/>
                  <a:pt x="720" y="730"/>
                  <a:pt x="720" y="728"/>
                </a:cubicBezTo>
                <a:lnTo>
                  <a:pt x="720" y="728"/>
                </a:lnTo>
                <a:cubicBezTo>
                  <a:pt x="720" y="727"/>
                  <a:pt x="720" y="726"/>
                  <a:pt x="720" y="725"/>
                </a:cubicBezTo>
                <a:lnTo>
                  <a:pt x="720" y="725"/>
                </a:lnTo>
                <a:cubicBezTo>
                  <a:pt x="721" y="725"/>
                  <a:pt x="722" y="725"/>
                  <a:pt x="723" y="724"/>
                </a:cubicBezTo>
                <a:lnTo>
                  <a:pt x="723" y="724"/>
                </a:lnTo>
                <a:cubicBezTo>
                  <a:pt x="730" y="723"/>
                  <a:pt x="737" y="722"/>
                  <a:pt x="744" y="720"/>
                </a:cubicBezTo>
                <a:lnTo>
                  <a:pt x="1102" y="599"/>
                </a:lnTo>
                <a:lnTo>
                  <a:pt x="1102" y="984"/>
                </a:lnTo>
                <a:lnTo>
                  <a:pt x="1102" y="984"/>
                </a:lnTo>
                <a:cubicBezTo>
                  <a:pt x="1102" y="1011"/>
                  <a:pt x="1079" y="1034"/>
                  <a:pt x="1052" y="1034"/>
                </a:cubicBezTo>
                <a:close/>
                <a:moveTo>
                  <a:pt x="410" y="77"/>
                </a:moveTo>
                <a:lnTo>
                  <a:pt x="410" y="77"/>
                </a:lnTo>
                <a:cubicBezTo>
                  <a:pt x="410" y="52"/>
                  <a:pt x="431" y="32"/>
                  <a:pt x="455" y="32"/>
                </a:cubicBezTo>
                <a:lnTo>
                  <a:pt x="713" y="32"/>
                </a:lnTo>
                <a:lnTo>
                  <a:pt x="713" y="32"/>
                </a:lnTo>
                <a:cubicBezTo>
                  <a:pt x="738" y="32"/>
                  <a:pt x="757" y="52"/>
                  <a:pt x="757" y="77"/>
                </a:cubicBezTo>
                <a:lnTo>
                  <a:pt x="757" y="172"/>
                </a:lnTo>
                <a:lnTo>
                  <a:pt x="410" y="172"/>
                </a:lnTo>
                <a:lnTo>
                  <a:pt x="410" y="77"/>
                </a:lnTo>
                <a:close/>
                <a:moveTo>
                  <a:pt x="1092" y="172"/>
                </a:moveTo>
                <a:lnTo>
                  <a:pt x="790" y="172"/>
                </a:lnTo>
                <a:lnTo>
                  <a:pt x="790" y="77"/>
                </a:lnTo>
                <a:lnTo>
                  <a:pt x="790" y="77"/>
                </a:lnTo>
                <a:cubicBezTo>
                  <a:pt x="790" y="35"/>
                  <a:pt x="755" y="0"/>
                  <a:pt x="713" y="0"/>
                </a:cubicBezTo>
                <a:lnTo>
                  <a:pt x="455" y="0"/>
                </a:lnTo>
                <a:lnTo>
                  <a:pt x="455" y="0"/>
                </a:lnTo>
                <a:cubicBezTo>
                  <a:pt x="413" y="0"/>
                  <a:pt x="378" y="35"/>
                  <a:pt x="378" y="77"/>
                </a:cubicBezTo>
                <a:lnTo>
                  <a:pt x="378" y="172"/>
                </a:lnTo>
                <a:lnTo>
                  <a:pt x="75" y="172"/>
                </a:lnTo>
                <a:lnTo>
                  <a:pt x="75" y="172"/>
                </a:lnTo>
                <a:cubicBezTo>
                  <a:pt x="34" y="172"/>
                  <a:pt x="0" y="206"/>
                  <a:pt x="0" y="249"/>
                </a:cubicBezTo>
                <a:lnTo>
                  <a:pt x="0" y="536"/>
                </a:lnTo>
                <a:lnTo>
                  <a:pt x="0" y="536"/>
                </a:lnTo>
                <a:cubicBezTo>
                  <a:pt x="0" y="559"/>
                  <a:pt x="14" y="579"/>
                  <a:pt x="34" y="588"/>
                </a:cubicBezTo>
                <a:lnTo>
                  <a:pt x="34" y="984"/>
                </a:lnTo>
                <a:lnTo>
                  <a:pt x="34" y="984"/>
                </a:lnTo>
                <a:cubicBezTo>
                  <a:pt x="34" y="1029"/>
                  <a:pt x="71" y="1066"/>
                  <a:pt x="116" y="1066"/>
                </a:cubicBezTo>
                <a:lnTo>
                  <a:pt x="1052" y="1066"/>
                </a:lnTo>
                <a:lnTo>
                  <a:pt x="1052" y="1066"/>
                </a:lnTo>
                <a:cubicBezTo>
                  <a:pt x="1097" y="1066"/>
                  <a:pt x="1134" y="1029"/>
                  <a:pt x="1134" y="984"/>
                </a:cubicBezTo>
                <a:lnTo>
                  <a:pt x="1134" y="588"/>
                </a:lnTo>
                <a:lnTo>
                  <a:pt x="1134" y="588"/>
                </a:lnTo>
                <a:cubicBezTo>
                  <a:pt x="1155" y="580"/>
                  <a:pt x="1169" y="559"/>
                  <a:pt x="1169" y="536"/>
                </a:cubicBezTo>
                <a:lnTo>
                  <a:pt x="1169" y="249"/>
                </a:lnTo>
                <a:lnTo>
                  <a:pt x="1169" y="249"/>
                </a:lnTo>
                <a:cubicBezTo>
                  <a:pt x="1169" y="206"/>
                  <a:pt x="1134" y="172"/>
                  <a:pt x="1092" y="1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FDDF7B33-233A-4B5F-9BF2-C6EDCE69E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6754" y="7589304"/>
            <a:ext cx="1111220" cy="1052979"/>
          </a:xfrm>
          <a:custGeom>
            <a:avLst/>
            <a:gdLst>
              <a:gd name="connsiteX0" fmla="*/ 585132 w 1111220"/>
              <a:gd name="connsiteY0" fmla="*/ 916433 h 1052979"/>
              <a:gd name="connsiteX1" fmla="*/ 584256 w 1111220"/>
              <a:gd name="connsiteY1" fmla="*/ 920809 h 1052979"/>
              <a:gd name="connsiteX2" fmla="*/ 554484 w 1111220"/>
              <a:gd name="connsiteY2" fmla="*/ 948819 h 1052979"/>
              <a:gd name="connsiteX3" fmla="*/ 525586 w 1111220"/>
              <a:gd name="connsiteY3" fmla="*/ 929562 h 1052979"/>
              <a:gd name="connsiteX4" fmla="*/ 508072 w 1111220"/>
              <a:gd name="connsiteY4" fmla="*/ 982080 h 1052979"/>
              <a:gd name="connsiteX5" fmla="*/ 533466 w 1111220"/>
              <a:gd name="connsiteY5" fmla="*/ 1016216 h 1052979"/>
              <a:gd name="connsiteX6" fmla="*/ 574624 w 1111220"/>
              <a:gd name="connsiteY6" fmla="*/ 1016216 h 1052979"/>
              <a:gd name="connsiteX7" fmla="*/ 602646 w 1111220"/>
              <a:gd name="connsiteY7" fmla="*/ 975953 h 1052979"/>
              <a:gd name="connsiteX8" fmla="*/ 585132 w 1111220"/>
              <a:gd name="connsiteY8" fmla="*/ 916433 h 1052979"/>
              <a:gd name="connsiteX9" fmla="*/ 774280 w 1111220"/>
              <a:gd name="connsiteY9" fmla="*/ 867416 h 1052979"/>
              <a:gd name="connsiteX10" fmla="*/ 733998 w 1111220"/>
              <a:gd name="connsiteY10" fmla="*/ 882296 h 1052979"/>
              <a:gd name="connsiteX11" fmla="*/ 733998 w 1111220"/>
              <a:gd name="connsiteY11" fmla="*/ 916433 h 1052979"/>
              <a:gd name="connsiteX12" fmla="*/ 774280 w 1111220"/>
              <a:gd name="connsiteY12" fmla="*/ 867416 h 1052979"/>
              <a:gd name="connsiteX13" fmla="*/ 332936 w 1111220"/>
              <a:gd name="connsiteY13" fmla="*/ 867416 h 1052979"/>
              <a:gd name="connsiteX14" fmla="*/ 374092 w 1111220"/>
              <a:gd name="connsiteY14" fmla="*/ 916433 h 1052979"/>
              <a:gd name="connsiteX15" fmla="*/ 374092 w 1111220"/>
              <a:gd name="connsiteY15" fmla="*/ 882296 h 1052979"/>
              <a:gd name="connsiteX16" fmla="*/ 332936 w 1111220"/>
              <a:gd name="connsiteY16" fmla="*/ 867416 h 1052979"/>
              <a:gd name="connsiteX17" fmla="*/ 698094 w 1111220"/>
              <a:gd name="connsiteY17" fmla="*/ 782513 h 1052979"/>
              <a:gd name="connsiteX18" fmla="*/ 646430 w 1111220"/>
              <a:gd name="connsiteY18" fmla="*/ 795642 h 1052979"/>
              <a:gd name="connsiteX19" fmla="*/ 631544 w 1111220"/>
              <a:gd name="connsiteY19" fmla="*/ 826278 h 1052979"/>
              <a:gd name="connsiteX20" fmla="*/ 606148 w 1111220"/>
              <a:gd name="connsiteY20" fmla="*/ 858663 h 1052979"/>
              <a:gd name="connsiteX21" fmla="*/ 623662 w 1111220"/>
              <a:gd name="connsiteY21" fmla="*/ 948819 h 1052979"/>
              <a:gd name="connsiteX22" fmla="*/ 655186 w 1111220"/>
              <a:gd name="connsiteY22" fmla="*/ 905929 h 1052979"/>
              <a:gd name="connsiteX23" fmla="*/ 655186 w 1111220"/>
              <a:gd name="connsiteY23" fmla="*/ 905054 h 1052979"/>
              <a:gd name="connsiteX24" fmla="*/ 705976 w 1111220"/>
              <a:gd name="connsiteY24" fmla="*/ 864791 h 1052979"/>
              <a:gd name="connsiteX25" fmla="*/ 705976 w 1111220"/>
              <a:gd name="connsiteY25" fmla="*/ 788640 h 1052979"/>
              <a:gd name="connsiteX26" fmla="*/ 703350 w 1111220"/>
              <a:gd name="connsiteY26" fmla="*/ 784264 h 1052979"/>
              <a:gd name="connsiteX27" fmla="*/ 698094 w 1111220"/>
              <a:gd name="connsiteY27" fmla="*/ 782513 h 1052979"/>
              <a:gd name="connsiteX28" fmla="*/ 409996 w 1111220"/>
              <a:gd name="connsiteY28" fmla="*/ 782513 h 1052979"/>
              <a:gd name="connsiteX29" fmla="*/ 404742 w 1111220"/>
              <a:gd name="connsiteY29" fmla="*/ 784264 h 1052979"/>
              <a:gd name="connsiteX30" fmla="*/ 402114 w 1111220"/>
              <a:gd name="connsiteY30" fmla="*/ 788640 h 1052979"/>
              <a:gd name="connsiteX31" fmla="*/ 402114 w 1111220"/>
              <a:gd name="connsiteY31" fmla="*/ 864791 h 1052979"/>
              <a:gd name="connsiteX32" fmla="*/ 452028 w 1111220"/>
              <a:gd name="connsiteY32" fmla="*/ 905054 h 1052979"/>
              <a:gd name="connsiteX33" fmla="*/ 453780 w 1111220"/>
              <a:gd name="connsiteY33" fmla="*/ 905929 h 1052979"/>
              <a:gd name="connsiteX34" fmla="*/ 488806 w 1111220"/>
              <a:gd name="connsiteY34" fmla="*/ 954946 h 1052979"/>
              <a:gd name="connsiteX35" fmla="*/ 501942 w 1111220"/>
              <a:gd name="connsiteY35" fmla="*/ 858663 h 1052979"/>
              <a:gd name="connsiteX36" fmla="*/ 475672 w 1111220"/>
              <a:gd name="connsiteY36" fmla="*/ 826278 h 1052979"/>
              <a:gd name="connsiteX37" fmla="*/ 461660 w 1111220"/>
              <a:gd name="connsiteY37" fmla="*/ 795642 h 1052979"/>
              <a:gd name="connsiteX38" fmla="*/ 441084 w 1111220"/>
              <a:gd name="connsiteY38" fmla="*/ 790413 h 1052979"/>
              <a:gd name="connsiteX39" fmla="*/ 610526 w 1111220"/>
              <a:gd name="connsiteY39" fmla="*/ 676602 h 1052979"/>
              <a:gd name="connsiteX40" fmla="*/ 593888 w 1111220"/>
              <a:gd name="connsiteY40" fmla="*/ 830654 h 1052979"/>
              <a:gd name="connsiteX41" fmla="*/ 594764 w 1111220"/>
              <a:gd name="connsiteY41" fmla="*/ 830654 h 1052979"/>
              <a:gd name="connsiteX42" fmla="*/ 607024 w 1111220"/>
              <a:gd name="connsiteY42" fmla="*/ 814023 h 1052979"/>
              <a:gd name="connsiteX43" fmla="*/ 622786 w 1111220"/>
              <a:gd name="connsiteY43" fmla="*/ 778137 h 1052979"/>
              <a:gd name="connsiteX44" fmla="*/ 633294 w 1111220"/>
              <a:gd name="connsiteY44" fmla="*/ 751002 h 1052979"/>
              <a:gd name="connsiteX45" fmla="*/ 634170 w 1111220"/>
              <a:gd name="connsiteY45" fmla="*/ 748377 h 1052979"/>
              <a:gd name="connsiteX46" fmla="*/ 642926 w 1111220"/>
              <a:gd name="connsiteY46" fmla="*/ 722118 h 1052979"/>
              <a:gd name="connsiteX47" fmla="*/ 684032 w 1111220"/>
              <a:gd name="connsiteY47" fmla="*/ 682552 h 1052979"/>
              <a:gd name="connsiteX48" fmla="*/ 659566 w 1111220"/>
              <a:gd name="connsiteY48" fmla="*/ 763257 h 1052979"/>
              <a:gd name="connsiteX49" fmla="*/ 690214 w 1111220"/>
              <a:gd name="connsiteY49" fmla="*/ 755379 h 1052979"/>
              <a:gd name="connsiteX50" fmla="*/ 699846 w 1111220"/>
              <a:gd name="connsiteY50" fmla="*/ 754504 h 1052979"/>
              <a:gd name="connsiteX51" fmla="*/ 719988 w 1111220"/>
              <a:gd name="connsiteY51" fmla="*/ 761506 h 1052979"/>
              <a:gd name="connsiteX52" fmla="*/ 733998 w 1111220"/>
              <a:gd name="connsiteY52" fmla="*/ 788640 h 1052979"/>
              <a:gd name="connsiteX53" fmla="*/ 733998 w 1111220"/>
              <a:gd name="connsiteY53" fmla="*/ 850786 h 1052979"/>
              <a:gd name="connsiteX54" fmla="*/ 788290 w 1111220"/>
              <a:gd name="connsiteY54" fmla="*/ 836781 h 1052979"/>
              <a:gd name="connsiteX55" fmla="*/ 795296 w 1111220"/>
              <a:gd name="connsiteY55" fmla="*/ 783388 h 1052979"/>
              <a:gd name="connsiteX56" fmla="*/ 690214 w 1111220"/>
              <a:gd name="connsiteY56" fmla="*/ 676602 h 1052979"/>
              <a:gd name="connsiteX57" fmla="*/ 684032 w 1111220"/>
              <a:gd name="connsiteY57" fmla="*/ 682552 h 1052979"/>
              <a:gd name="connsiteX58" fmla="*/ 685836 w 1111220"/>
              <a:gd name="connsiteY58" fmla="*/ 676602 h 1052979"/>
              <a:gd name="connsiteX59" fmla="*/ 642926 w 1111220"/>
              <a:gd name="connsiteY59" fmla="*/ 722118 h 1052979"/>
              <a:gd name="connsiteX60" fmla="*/ 643802 w 1111220"/>
              <a:gd name="connsiteY60" fmla="*/ 719492 h 1052979"/>
              <a:gd name="connsiteX61" fmla="*/ 656062 w 1111220"/>
              <a:gd name="connsiteY61" fmla="*/ 676602 h 1052979"/>
              <a:gd name="connsiteX62" fmla="*/ 451152 w 1111220"/>
              <a:gd name="connsiteY62" fmla="*/ 676602 h 1052979"/>
              <a:gd name="connsiteX63" fmla="*/ 463412 w 1111220"/>
              <a:gd name="connsiteY63" fmla="*/ 719492 h 1052979"/>
              <a:gd name="connsiteX64" fmla="*/ 464288 w 1111220"/>
              <a:gd name="connsiteY64" fmla="*/ 722118 h 1052979"/>
              <a:gd name="connsiteX65" fmla="*/ 473044 w 1111220"/>
              <a:gd name="connsiteY65" fmla="*/ 748377 h 1052979"/>
              <a:gd name="connsiteX66" fmla="*/ 473920 w 1111220"/>
              <a:gd name="connsiteY66" fmla="*/ 751002 h 1052979"/>
              <a:gd name="connsiteX67" fmla="*/ 485304 w 1111220"/>
              <a:gd name="connsiteY67" fmla="*/ 778137 h 1052979"/>
              <a:gd name="connsiteX68" fmla="*/ 501066 w 1111220"/>
              <a:gd name="connsiteY68" fmla="*/ 814023 h 1052979"/>
              <a:gd name="connsiteX69" fmla="*/ 513326 w 1111220"/>
              <a:gd name="connsiteY69" fmla="*/ 831529 h 1052979"/>
              <a:gd name="connsiteX70" fmla="*/ 497564 w 1111220"/>
              <a:gd name="connsiteY70" fmla="*/ 676602 h 1052979"/>
              <a:gd name="connsiteX71" fmla="*/ 417876 w 1111220"/>
              <a:gd name="connsiteY71" fmla="*/ 676602 h 1052979"/>
              <a:gd name="connsiteX72" fmla="*/ 311920 w 1111220"/>
              <a:gd name="connsiteY72" fmla="*/ 783388 h 1052979"/>
              <a:gd name="connsiteX73" fmla="*/ 319800 w 1111220"/>
              <a:gd name="connsiteY73" fmla="*/ 836781 h 1052979"/>
              <a:gd name="connsiteX74" fmla="*/ 374092 w 1111220"/>
              <a:gd name="connsiteY74" fmla="*/ 850786 h 1052979"/>
              <a:gd name="connsiteX75" fmla="*/ 374092 w 1111220"/>
              <a:gd name="connsiteY75" fmla="*/ 788640 h 1052979"/>
              <a:gd name="connsiteX76" fmla="*/ 387228 w 1111220"/>
              <a:gd name="connsiteY76" fmla="*/ 761506 h 1052979"/>
              <a:gd name="connsiteX77" fmla="*/ 417002 w 1111220"/>
              <a:gd name="connsiteY77" fmla="*/ 755379 h 1052979"/>
              <a:gd name="connsiteX78" fmla="*/ 439912 w 1111220"/>
              <a:gd name="connsiteY78" fmla="*/ 761104 h 1052979"/>
              <a:gd name="connsiteX79" fmla="*/ 448526 w 1111220"/>
              <a:gd name="connsiteY79" fmla="*/ 763257 h 1052979"/>
              <a:gd name="connsiteX80" fmla="*/ 438750 w 1111220"/>
              <a:gd name="connsiteY80" fmla="*/ 732052 h 1052979"/>
              <a:gd name="connsiteX81" fmla="*/ 421380 w 1111220"/>
              <a:gd name="connsiteY81" fmla="*/ 676602 h 1052979"/>
              <a:gd name="connsiteX82" fmla="*/ 554484 w 1111220"/>
              <a:gd name="connsiteY82" fmla="*/ 617083 h 1052979"/>
              <a:gd name="connsiteX83" fmla="*/ 522958 w 1111220"/>
              <a:gd name="connsiteY83" fmla="*/ 647718 h 1052979"/>
              <a:gd name="connsiteX84" fmla="*/ 550980 w 1111220"/>
              <a:gd name="connsiteY84" fmla="*/ 917308 h 1052979"/>
              <a:gd name="connsiteX85" fmla="*/ 556234 w 1111220"/>
              <a:gd name="connsiteY85" fmla="*/ 917308 h 1052979"/>
              <a:gd name="connsiteX86" fmla="*/ 584256 w 1111220"/>
              <a:gd name="connsiteY86" fmla="*/ 647718 h 1052979"/>
              <a:gd name="connsiteX87" fmla="*/ 554484 w 1111220"/>
              <a:gd name="connsiteY87" fmla="*/ 617083 h 1052979"/>
              <a:gd name="connsiteX88" fmla="*/ 554306 w 1111220"/>
              <a:gd name="connsiteY88" fmla="*/ 291097 h 1052979"/>
              <a:gd name="connsiteX89" fmla="*/ 497110 w 1111220"/>
              <a:gd name="connsiteY89" fmla="*/ 347425 h 1052979"/>
              <a:gd name="connsiteX90" fmla="*/ 554306 w 1111220"/>
              <a:gd name="connsiteY90" fmla="*/ 403754 h 1052979"/>
              <a:gd name="connsiteX91" fmla="*/ 609766 w 1111220"/>
              <a:gd name="connsiteY91" fmla="*/ 347425 h 1052979"/>
              <a:gd name="connsiteX92" fmla="*/ 554306 w 1111220"/>
              <a:gd name="connsiteY92" fmla="*/ 291097 h 1052979"/>
              <a:gd name="connsiteX93" fmla="*/ 554306 w 1111220"/>
              <a:gd name="connsiteY93" fmla="*/ 262499 h 1052979"/>
              <a:gd name="connsiteX94" fmla="*/ 638364 w 1111220"/>
              <a:gd name="connsiteY94" fmla="*/ 347425 h 1052979"/>
              <a:gd name="connsiteX95" fmla="*/ 554306 w 1111220"/>
              <a:gd name="connsiteY95" fmla="*/ 431485 h 1052979"/>
              <a:gd name="connsiteX96" fmla="*/ 469378 w 1111220"/>
              <a:gd name="connsiteY96" fmla="*/ 347425 h 1052979"/>
              <a:gd name="connsiteX97" fmla="*/ 554306 w 1111220"/>
              <a:gd name="connsiteY97" fmla="*/ 262499 h 1052979"/>
              <a:gd name="connsiteX98" fmla="*/ 473920 w 1111220"/>
              <a:gd name="connsiteY98" fmla="*/ 179436 h 1052979"/>
              <a:gd name="connsiteX99" fmla="*/ 440620 w 1111220"/>
              <a:gd name="connsiteY99" fmla="*/ 305544 h 1052979"/>
              <a:gd name="connsiteX100" fmla="*/ 437142 w 1111220"/>
              <a:gd name="connsiteY100" fmla="*/ 318717 h 1052979"/>
              <a:gd name="connsiteX101" fmla="*/ 424006 w 1111220"/>
              <a:gd name="connsiteY101" fmla="*/ 466532 h 1052979"/>
              <a:gd name="connsiteX102" fmla="*/ 444148 w 1111220"/>
              <a:gd name="connsiteY102" fmla="*/ 648593 h 1052979"/>
              <a:gd name="connsiteX103" fmla="*/ 494936 w 1111220"/>
              <a:gd name="connsiteY103" fmla="*/ 648593 h 1052979"/>
              <a:gd name="connsiteX104" fmla="*/ 496688 w 1111220"/>
              <a:gd name="connsiteY104" fmla="*/ 630212 h 1052979"/>
              <a:gd name="connsiteX105" fmla="*/ 554484 w 1111220"/>
              <a:gd name="connsiteY105" fmla="*/ 589073 h 1052979"/>
              <a:gd name="connsiteX106" fmla="*/ 607900 w 1111220"/>
              <a:gd name="connsiteY106" fmla="*/ 624960 h 1052979"/>
              <a:gd name="connsiteX107" fmla="*/ 613154 w 1111220"/>
              <a:gd name="connsiteY107" fmla="*/ 648593 h 1052979"/>
              <a:gd name="connsiteX108" fmla="*/ 663068 w 1111220"/>
              <a:gd name="connsiteY108" fmla="*/ 648593 h 1052979"/>
              <a:gd name="connsiteX109" fmla="*/ 683208 w 1111220"/>
              <a:gd name="connsiteY109" fmla="*/ 466532 h 1052979"/>
              <a:gd name="connsiteX110" fmla="*/ 633294 w 1111220"/>
              <a:gd name="connsiteY110" fmla="*/ 179436 h 1052979"/>
              <a:gd name="connsiteX111" fmla="*/ 554484 w 1111220"/>
              <a:gd name="connsiteY111" fmla="*/ 28010 h 1052979"/>
              <a:gd name="connsiteX112" fmla="*/ 550104 w 1111220"/>
              <a:gd name="connsiteY112" fmla="*/ 30636 h 1052979"/>
              <a:gd name="connsiteX113" fmla="*/ 485304 w 1111220"/>
              <a:gd name="connsiteY113" fmla="*/ 151426 h 1052979"/>
              <a:gd name="connsiteX114" fmla="*/ 488260 w 1111220"/>
              <a:gd name="connsiteY114" fmla="*/ 151426 h 1052979"/>
              <a:gd name="connsiteX115" fmla="*/ 622786 w 1111220"/>
              <a:gd name="connsiteY115" fmla="*/ 151426 h 1052979"/>
              <a:gd name="connsiteX116" fmla="*/ 557110 w 1111220"/>
              <a:gd name="connsiteY116" fmla="*/ 30636 h 1052979"/>
              <a:gd name="connsiteX117" fmla="*/ 554484 w 1111220"/>
              <a:gd name="connsiteY117" fmla="*/ 28010 h 1052979"/>
              <a:gd name="connsiteX118" fmla="*/ 554484 w 1111220"/>
              <a:gd name="connsiteY118" fmla="*/ 0 h 1052979"/>
              <a:gd name="connsiteX119" fmla="*/ 580754 w 1111220"/>
              <a:gd name="connsiteY119" fmla="*/ 14005 h 1052979"/>
              <a:gd name="connsiteX120" fmla="*/ 711230 w 1111220"/>
              <a:gd name="connsiteY120" fmla="*/ 466532 h 1052979"/>
              <a:gd name="connsiteX121" fmla="*/ 691966 w 1111220"/>
              <a:gd name="connsiteY121" fmla="*/ 648593 h 1052979"/>
              <a:gd name="connsiteX122" fmla="*/ 825068 w 1111220"/>
              <a:gd name="connsiteY122" fmla="*/ 783388 h 1052979"/>
              <a:gd name="connsiteX123" fmla="*/ 818064 w 1111220"/>
              <a:gd name="connsiteY123" fmla="*/ 834155 h 1052979"/>
              <a:gd name="connsiteX124" fmla="*/ 833826 w 1111220"/>
              <a:gd name="connsiteY124" fmla="*/ 834155 h 1052979"/>
              <a:gd name="connsiteX125" fmla="*/ 990572 w 1111220"/>
              <a:gd name="connsiteY125" fmla="*/ 911181 h 1052979"/>
              <a:gd name="connsiteX126" fmla="*/ 1087774 w 1111220"/>
              <a:gd name="connsiteY126" fmla="*/ 801769 h 1052979"/>
              <a:gd name="connsiteX127" fmla="*/ 1107038 w 1111220"/>
              <a:gd name="connsiteY127" fmla="*/ 803520 h 1052979"/>
              <a:gd name="connsiteX128" fmla="*/ 1106162 w 1111220"/>
              <a:gd name="connsiteY128" fmla="*/ 824527 h 1052979"/>
              <a:gd name="connsiteX129" fmla="*/ 1001956 w 1111220"/>
              <a:gd name="connsiteY129" fmla="*/ 942692 h 1052979"/>
              <a:gd name="connsiteX130" fmla="*/ 990572 w 1111220"/>
              <a:gd name="connsiteY130" fmla="*/ 948819 h 1052979"/>
              <a:gd name="connsiteX131" fmla="*/ 980064 w 1111220"/>
              <a:gd name="connsiteY131" fmla="*/ 942692 h 1052979"/>
              <a:gd name="connsiteX132" fmla="*/ 832074 w 1111220"/>
              <a:gd name="connsiteY132" fmla="*/ 862165 h 1052979"/>
              <a:gd name="connsiteX133" fmla="*/ 807556 w 1111220"/>
              <a:gd name="connsiteY133" fmla="*/ 862165 h 1052979"/>
              <a:gd name="connsiteX134" fmla="*/ 742754 w 1111220"/>
              <a:gd name="connsiteY134" fmla="*/ 944442 h 1052979"/>
              <a:gd name="connsiteX135" fmla="*/ 729620 w 1111220"/>
              <a:gd name="connsiteY135" fmla="*/ 948819 h 1052979"/>
              <a:gd name="connsiteX136" fmla="*/ 718236 w 1111220"/>
              <a:gd name="connsiteY136" fmla="*/ 946193 h 1052979"/>
              <a:gd name="connsiteX137" fmla="*/ 705976 w 1111220"/>
              <a:gd name="connsiteY137" fmla="*/ 924311 h 1052979"/>
              <a:gd name="connsiteX138" fmla="*/ 705976 w 1111220"/>
              <a:gd name="connsiteY138" fmla="*/ 898927 h 1052979"/>
              <a:gd name="connsiteX139" fmla="*/ 677078 w 1111220"/>
              <a:gd name="connsiteY139" fmla="*/ 923435 h 1052979"/>
              <a:gd name="connsiteX140" fmla="*/ 596516 w 1111220"/>
              <a:gd name="connsiteY140" fmla="*/ 1033722 h 1052979"/>
              <a:gd name="connsiteX141" fmla="*/ 594764 w 1111220"/>
              <a:gd name="connsiteY141" fmla="*/ 1034598 h 1052979"/>
              <a:gd name="connsiteX142" fmla="*/ 554484 w 1111220"/>
              <a:gd name="connsiteY142" fmla="*/ 1052979 h 1052979"/>
              <a:gd name="connsiteX143" fmla="*/ 512450 w 1111220"/>
              <a:gd name="connsiteY143" fmla="*/ 1034598 h 1052979"/>
              <a:gd name="connsiteX144" fmla="*/ 510700 w 1111220"/>
              <a:gd name="connsiteY144" fmla="*/ 1033722 h 1052979"/>
              <a:gd name="connsiteX145" fmla="*/ 430136 w 1111220"/>
              <a:gd name="connsiteY145" fmla="*/ 923435 h 1052979"/>
              <a:gd name="connsiteX146" fmla="*/ 402114 w 1111220"/>
              <a:gd name="connsiteY146" fmla="*/ 898927 h 1052979"/>
              <a:gd name="connsiteX147" fmla="*/ 402114 w 1111220"/>
              <a:gd name="connsiteY147" fmla="*/ 924311 h 1052979"/>
              <a:gd name="connsiteX148" fmla="*/ 389854 w 1111220"/>
              <a:gd name="connsiteY148" fmla="*/ 946193 h 1052979"/>
              <a:gd name="connsiteX149" fmla="*/ 377596 w 1111220"/>
              <a:gd name="connsiteY149" fmla="*/ 948819 h 1052979"/>
              <a:gd name="connsiteX150" fmla="*/ 365336 w 1111220"/>
              <a:gd name="connsiteY150" fmla="*/ 944442 h 1052979"/>
              <a:gd name="connsiteX151" fmla="*/ 299660 w 1111220"/>
              <a:gd name="connsiteY151" fmla="*/ 862165 h 1052979"/>
              <a:gd name="connsiteX152" fmla="*/ 275140 w 1111220"/>
              <a:gd name="connsiteY152" fmla="*/ 862165 h 1052979"/>
              <a:gd name="connsiteX153" fmla="*/ 128026 w 1111220"/>
              <a:gd name="connsiteY153" fmla="*/ 942692 h 1052979"/>
              <a:gd name="connsiteX154" fmla="*/ 115766 w 1111220"/>
              <a:gd name="connsiteY154" fmla="*/ 948819 h 1052979"/>
              <a:gd name="connsiteX155" fmla="*/ 104382 w 1111220"/>
              <a:gd name="connsiteY155" fmla="*/ 941816 h 1052979"/>
              <a:gd name="connsiteX156" fmla="*/ 4554 w 1111220"/>
              <a:gd name="connsiteY156" fmla="*/ 815774 h 1052979"/>
              <a:gd name="connsiteX157" fmla="*/ 2804 w 1111220"/>
              <a:gd name="connsiteY157" fmla="*/ 795642 h 1052979"/>
              <a:gd name="connsiteX158" fmla="*/ 23820 w 1111220"/>
              <a:gd name="connsiteY158" fmla="*/ 793892 h 1052979"/>
              <a:gd name="connsiteX159" fmla="*/ 117518 w 1111220"/>
              <a:gd name="connsiteY159" fmla="*/ 911181 h 1052979"/>
              <a:gd name="connsiteX160" fmla="*/ 273390 w 1111220"/>
              <a:gd name="connsiteY160" fmla="*/ 834155 h 1052979"/>
              <a:gd name="connsiteX161" fmla="*/ 290028 w 1111220"/>
              <a:gd name="connsiteY161" fmla="*/ 834155 h 1052979"/>
              <a:gd name="connsiteX162" fmla="*/ 283898 w 1111220"/>
              <a:gd name="connsiteY162" fmla="*/ 783388 h 1052979"/>
              <a:gd name="connsiteX163" fmla="*/ 415250 w 1111220"/>
              <a:gd name="connsiteY163" fmla="*/ 648593 h 1052979"/>
              <a:gd name="connsiteX164" fmla="*/ 395984 w 1111220"/>
              <a:gd name="connsiteY164" fmla="*/ 466532 h 1052979"/>
              <a:gd name="connsiteX165" fmla="*/ 526462 w 1111220"/>
              <a:gd name="connsiteY165" fmla="*/ 14005 h 1052979"/>
              <a:gd name="connsiteX166" fmla="*/ 554484 w 1111220"/>
              <a:gd name="connsiteY166" fmla="*/ 0 h 10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</a:cxnLst>
            <a:rect l="l" t="t" r="r" b="b"/>
            <a:pathLst>
              <a:path w="1111220" h="1052979">
                <a:moveTo>
                  <a:pt x="585132" y="916433"/>
                </a:moveTo>
                <a:lnTo>
                  <a:pt x="584256" y="920809"/>
                </a:lnTo>
                <a:cubicBezTo>
                  <a:pt x="583380" y="936565"/>
                  <a:pt x="569370" y="948819"/>
                  <a:pt x="554484" y="948819"/>
                </a:cubicBezTo>
                <a:cubicBezTo>
                  <a:pt x="541348" y="948819"/>
                  <a:pt x="529964" y="940941"/>
                  <a:pt x="525586" y="929562"/>
                </a:cubicBezTo>
                <a:cubicBezTo>
                  <a:pt x="520332" y="947943"/>
                  <a:pt x="514202" y="967200"/>
                  <a:pt x="508072" y="982080"/>
                </a:cubicBezTo>
                <a:lnTo>
                  <a:pt x="533466" y="1016216"/>
                </a:lnTo>
                <a:cubicBezTo>
                  <a:pt x="543974" y="1026720"/>
                  <a:pt x="563240" y="1026720"/>
                  <a:pt x="574624" y="1016216"/>
                </a:cubicBezTo>
                <a:lnTo>
                  <a:pt x="602646" y="975953"/>
                </a:lnTo>
                <a:cubicBezTo>
                  <a:pt x="596516" y="958447"/>
                  <a:pt x="590386" y="937440"/>
                  <a:pt x="585132" y="916433"/>
                </a:cubicBezTo>
                <a:close/>
                <a:moveTo>
                  <a:pt x="774280" y="867416"/>
                </a:moveTo>
                <a:cubicBezTo>
                  <a:pt x="761144" y="870918"/>
                  <a:pt x="747134" y="876169"/>
                  <a:pt x="733998" y="882296"/>
                </a:cubicBezTo>
                <a:lnTo>
                  <a:pt x="733998" y="916433"/>
                </a:lnTo>
                <a:cubicBezTo>
                  <a:pt x="749760" y="904179"/>
                  <a:pt x="763772" y="886673"/>
                  <a:pt x="774280" y="867416"/>
                </a:cubicBezTo>
                <a:close/>
                <a:moveTo>
                  <a:pt x="332936" y="867416"/>
                </a:moveTo>
                <a:cubicBezTo>
                  <a:pt x="343444" y="886673"/>
                  <a:pt x="357454" y="904179"/>
                  <a:pt x="374092" y="916433"/>
                </a:cubicBezTo>
                <a:lnTo>
                  <a:pt x="374092" y="882296"/>
                </a:lnTo>
                <a:cubicBezTo>
                  <a:pt x="360958" y="876169"/>
                  <a:pt x="346946" y="870918"/>
                  <a:pt x="332936" y="867416"/>
                </a:cubicBezTo>
                <a:close/>
                <a:moveTo>
                  <a:pt x="698094" y="782513"/>
                </a:moveTo>
                <a:lnTo>
                  <a:pt x="646430" y="795642"/>
                </a:lnTo>
                <a:cubicBezTo>
                  <a:pt x="642052" y="806146"/>
                  <a:pt x="636798" y="816649"/>
                  <a:pt x="631544" y="826278"/>
                </a:cubicBezTo>
                <a:cubicBezTo>
                  <a:pt x="625414" y="839407"/>
                  <a:pt x="617532" y="849911"/>
                  <a:pt x="606148" y="858663"/>
                </a:cubicBezTo>
                <a:cubicBezTo>
                  <a:pt x="604398" y="870918"/>
                  <a:pt x="609652" y="906805"/>
                  <a:pt x="623662" y="948819"/>
                </a:cubicBezTo>
                <a:lnTo>
                  <a:pt x="655186" y="905929"/>
                </a:lnTo>
                <a:lnTo>
                  <a:pt x="655186" y="905054"/>
                </a:lnTo>
                <a:cubicBezTo>
                  <a:pt x="670948" y="889299"/>
                  <a:pt x="687586" y="876169"/>
                  <a:pt x="705976" y="864791"/>
                </a:cubicBezTo>
                <a:lnTo>
                  <a:pt x="705976" y="788640"/>
                </a:lnTo>
                <a:cubicBezTo>
                  <a:pt x="705976" y="786890"/>
                  <a:pt x="704224" y="785139"/>
                  <a:pt x="703350" y="784264"/>
                </a:cubicBezTo>
                <a:cubicBezTo>
                  <a:pt x="702474" y="783388"/>
                  <a:pt x="700722" y="781638"/>
                  <a:pt x="698094" y="782513"/>
                </a:cubicBezTo>
                <a:close/>
                <a:moveTo>
                  <a:pt x="409996" y="782513"/>
                </a:moveTo>
                <a:cubicBezTo>
                  <a:pt x="407368" y="781638"/>
                  <a:pt x="405618" y="783388"/>
                  <a:pt x="404742" y="784264"/>
                </a:cubicBezTo>
                <a:cubicBezTo>
                  <a:pt x="402990" y="785139"/>
                  <a:pt x="402114" y="786890"/>
                  <a:pt x="402114" y="788640"/>
                </a:cubicBezTo>
                <a:lnTo>
                  <a:pt x="402114" y="864791"/>
                </a:lnTo>
                <a:cubicBezTo>
                  <a:pt x="420504" y="876169"/>
                  <a:pt x="437142" y="889299"/>
                  <a:pt x="452028" y="905054"/>
                </a:cubicBezTo>
                <a:cubicBezTo>
                  <a:pt x="452904" y="905054"/>
                  <a:pt x="452904" y="905929"/>
                  <a:pt x="453780" y="905929"/>
                </a:cubicBezTo>
                <a:lnTo>
                  <a:pt x="488806" y="954946"/>
                </a:lnTo>
                <a:cubicBezTo>
                  <a:pt x="504570" y="908555"/>
                  <a:pt x="507196" y="869167"/>
                  <a:pt x="501942" y="858663"/>
                </a:cubicBezTo>
                <a:cubicBezTo>
                  <a:pt x="490558" y="850786"/>
                  <a:pt x="481802" y="840282"/>
                  <a:pt x="475672" y="826278"/>
                </a:cubicBezTo>
                <a:cubicBezTo>
                  <a:pt x="470418" y="816649"/>
                  <a:pt x="466040" y="806146"/>
                  <a:pt x="461660" y="795642"/>
                </a:cubicBezTo>
                <a:lnTo>
                  <a:pt x="441084" y="790413"/>
                </a:lnTo>
                <a:close/>
                <a:moveTo>
                  <a:pt x="610526" y="676602"/>
                </a:moveTo>
                <a:lnTo>
                  <a:pt x="593888" y="830654"/>
                </a:lnTo>
                <a:cubicBezTo>
                  <a:pt x="594764" y="830654"/>
                  <a:pt x="594764" y="830654"/>
                  <a:pt x="594764" y="830654"/>
                </a:cubicBezTo>
                <a:cubicBezTo>
                  <a:pt x="599142" y="826278"/>
                  <a:pt x="603522" y="821026"/>
                  <a:pt x="607024" y="814023"/>
                </a:cubicBezTo>
                <a:cubicBezTo>
                  <a:pt x="612278" y="802645"/>
                  <a:pt x="618408" y="790391"/>
                  <a:pt x="622786" y="778137"/>
                </a:cubicBezTo>
                <a:cubicBezTo>
                  <a:pt x="626290" y="769384"/>
                  <a:pt x="630668" y="759755"/>
                  <a:pt x="633294" y="751002"/>
                </a:cubicBezTo>
                <a:cubicBezTo>
                  <a:pt x="634170" y="750127"/>
                  <a:pt x="634170" y="749252"/>
                  <a:pt x="634170" y="748377"/>
                </a:cubicBezTo>
                <a:cubicBezTo>
                  <a:pt x="636798" y="739624"/>
                  <a:pt x="640300" y="730871"/>
                  <a:pt x="642926" y="722118"/>
                </a:cubicBezTo>
                <a:lnTo>
                  <a:pt x="684032" y="682552"/>
                </a:lnTo>
                <a:lnTo>
                  <a:pt x="659566" y="763257"/>
                </a:lnTo>
                <a:lnTo>
                  <a:pt x="690214" y="755379"/>
                </a:lnTo>
                <a:cubicBezTo>
                  <a:pt x="693716" y="754504"/>
                  <a:pt x="696344" y="754504"/>
                  <a:pt x="699846" y="754504"/>
                </a:cubicBezTo>
                <a:cubicBezTo>
                  <a:pt x="707728" y="754504"/>
                  <a:pt x="713858" y="757130"/>
                  <a:pt x="719988" y="761506"/>
                </a:cubicBezTo>
                <a:cubicBezTo>
                  <a:pt x="728744" y="768508"/>
                  <a:pt x="733998" y="778137"/>
                  <a:pt x="733998" y="788640"/>
                </a:cubicBezTo>
                <a:lnTo>
                  <a:pt x="733998" y="850786"/>
                </a:lnTo>
                <a:cubicBezTo>
                  <a:pt x="750636" y="843783"/>
                  <a:pt x="769026" y="838532"/>
                  <a:pt x="788290" y="836781"/>
                </a:cubicBezTo>
                <a:cubicBezTo>
                  <a:pt x="793544" y="819275"/>
                  <a:pt x="795296" y="800894"/>
                  <a:pt x="795296" y="783388"/>
                </a:cubicBezTo>
                <a:cubicBezTo>
                  <a:pt x="795296" y="724744"/>
                  <a:pt x="748884" y="676602"/>
                  <a:pt x="690214" y="676602"/>
                </a:cubicBezTo>
                <a:lnTo>
                  <a:pt x="684032" y="682552"/>
                </a:lnTo>
                <a:lnTo>
                  <a:pt x="685836" y="676602"/>
                </a:lnTo>
                <a:lnTo>
                  <a:pt x="642926" y="722118"/>
                </a:lnTo>
                <a:lnTo>
                  <a:pt x="643802" y="719492"/>
                </a:lnTo>
                <a:cubicBezTo>
                  <a:pt x="649056" y="706362"/>
                  <a:pt x="652560" y="691482"/>
                  <a:pt x="656062" y="676602"/>
                </a:cubicBezTo>
                <a:close/>
                <a:moveTo>
                  <a:pt x="451152" y="676602"/>
                </a:moveTo>
                <a:cubicBezTo>
                  <a:pt x="454656" y="691482"/>
                  <a:pt x="459034" y="706362"/>
                  <a:pt x="463412" y="719492"/>
                </a:cubicBezTo>
                <a:cubicBezTo>
                  <a:pt x="463412" y="720367"/>
                  <a:pt x="464288" y="721242"/>
                  <a:pt x="464288" y="722118"/>
                </a:cubicBezTo>
                <a:cubicBezTo>
                  <a:pt x="466914" y="730871"/>
                  <a:pt x="470418" y="739624"/>
                  <a:pt x="473044" y="748377"/>
                </a:cubicBezTo>
                <a:cubicBezTo>
                  <a:pt x="473044" y="749252"/>
                  <a:pt x="473920" y="750127"/>
                  <a:pt x="473920" y="751002"/>
                </a:cubicBezTo>
                <a:cubicBezTo>
                  <a:pt x="477424" y="759755"/>
                  <a:pt x="480926" y="769384"/>
                  <a:pt x="485304" y="778137"/>
                </a:cubicBezTo>
                <a:cubicBezTo>
                  <a:pt x="489682" y="790391"/>
                  <a:pt x="494936" y="802645"/>
                  <a:pt x="501066" y="814023"/>
                </a:cubicBezTo>
                <a:cubicBezTo>
                  <a:pt x="504570" y="821901"/>
                  <a:pt x="508948" y="827153"/>
                  <a:pt x="513326" y="831529"/>
                </a:cubicBezTo>
                <a:lnTo>
                  <a:pt x="497564" y="676602"/>
                </a:lnTo>
                <a:close/>
                <a:moveTo>
                  <a:pt x="417876" y="676602"/>
                </a:moveTo>
                <a:cubicBezTo>
                  <a:pt x="359206" y="676602"/>
                  <a:pt x="311920" y="724744"/>
                  <a:pt x="311920" y="783388"/>
                </a:cubicBezTo>
                <a:cubicBezTo>
                  <a:pt x="311920" y="800894"/>
                  <a:pt x="315422" y="819275"/>
                  <a:pt x="319800" y="836781"/>
                </a:cubicBezTo>
                <a:cubicBezTo>
                  <a:pt x="338190" y="838532"/>
                  <a:pt x="356578" y="843783"/>
                  <a:pt x="374092" y="850786"/>
                </a:cubicBezTo>
                <a:lnTo>
                  <a:pt x="374092" y="788640"/>
                </a:lnTo>
                <a:cubicBezTo>
                  <a:pt x="374092" y="778137"/>
                  <a:pt x="378472" y="768508"/>
                  <a:pt x="387228" y="761506"/>
                </a:cubicBezTo>
                <a:cubicBezTo>
                  <a:pt x="395984" y="755379"/>
                  <a:pt x="406492" y="753628"/>
                  <a:pt x="417002" y="755379"/>
                </a:cubicBezTo>
                <a:lnTo>
                  <a:pt x="439912" y="761104"/>
                </a:lnTo>
                <a:lnTo>
                  <a:pt x="448526" y="763257"/>
                </a:lnTo>
                <a:lnTo>
                  <a:pt x="438750" y="732052"/>
                </a:lnTo>
                <a:lnTo>
                  <a:pt x="421380" y="676602"/>
                </a:lnTo>
                <a:close/>
                <a:moveTo>
                  <a:pt x="554484" y="617083"/>
                </a:moveTo>
                <a:cubicBezTo>
                  <a:pt x="536094" y="617083"/>
                  <a:pt x="522958" y="630212"/>
                  <a:pt x="522958" y="647718"/>
                </a:cubicBezTo>
                <a:lnTo>
                  <a:pt x="550980" y="917308"/>
                </a:lnTo>
                <a:cubicBezTo>
                  <a:pt x="551856" y="920809"/>
                  <a:pt x="556234" y="920809"/>
                  <a:pt x="556234" y="917308"/>
                </a:cubicBezTo>
                <a:lnTo>
                  <a:pt x="584256" y="647718"/>
                </a:lnTo>
                <a:cubicBezTo>
                  <a:pt x="584256" y="630212"/>
                  <a:pt x="571122" y="617083"/>
                  <a:pt x="554484" y="617083"/>
                </a:cubicBezTo>
                <a:close/>
                <a:moveTo>
                  <a:pt x="554306" y="291097"/>
                </a:moveTo>
                <a:cubicBezTo>
                  <a:pt x="522242" y="291097"/>
                  <a:pt x="497110" y="316228"/>
                  <a:pt x="497110" y="347425"/>
                </a:cubicBezTo>
                <a:cubicBezTo>
                  <a:pt x="497110" y="377756"/>
                  <a:pt x="522242" y="403754"/>
                  <a:pt x="554306" y="403754"/>
                </a:cubicBezTo>
                <a:cubicBezTo>
                  <a:pt x="584636" y="403754"/>
                  <a:pt x="609766" y="377756"/>
                  <a:pt x="609766" y="347425"/>
                </a:cubicBezTo>
                <a:cubicBezTo>
                  <a:pt x="609766" y="316228"/>
                  <a:pt x="584636" y="291097"/>
                  <a:pt x="554306" y="291097"/>
                </a:cubicBezTo>
                <a:close/>
                <a:moveTo>
                  <a:pt x="554306" y="262499"/>
                </a:moveTo>
                <a:cubicBezTo>
                  <a:pt x="600234" y="262499"/>
                  <a:pt x="638364" y="300629"/>
                  <a:pt x="638364" y="347425"/>
                </a:cubicBezTo>
                <a:cubicBezTo>
                  <a:pt x="638364" y="394221"/>
                  <a:pt x="600234" y="431485"/>
                  <a:pt x="554306" y="431485"/>
                </a:cubicBezTo>
                <a:cubicBezTo>
                  <a:pt x="507510" y="431485"/>
                  <a:pt x="469378" y="394221"/>
                  <a:pt x="469378" y="347425"/>
                </a:cubicBezTo>
                <a:cubicBezTo>
                  <a:pt x="469378" y="300629"/>
                  <a:pt x="507510" y="262499"/>
                  <a:pt x="554306" y="262499"/>
                </a:cubicBezTo>
                <a:close/>
                <a:moveTo>
                  <a:pt x="473920" y="179436"/>
                </a:moveTo>
                <a:lnTo>
                  <a:pt x="440620" y="305544"/>
                </a:lnTo>
                <a:lnTo>
                  <a:pt x="437142" y="318717"/>
                </a:lnTo>
                <a:cubicBezTo>
                  <a:pt x="428604" y="366967"/>
                  <a:pt x="424006" y="416640"/>
                  <a:pt x="424006" y="466532"/>
                </a:cubicBezTo>
                <a:cubicBezTo>
                  <a:pt x="424006" y="528678"/>
                  <a:pt x="431012" y="589948"/>
                  <a:pt x="444148" y="648593"/>
                </a:cubicBezTo>
                <a:lnTo>
                  <a:pt x="494936" y="648593"/>
                </a:lnTo>
                <a:cubicBezTo>
                  <a:pt x="494936" y="642466"/>
                  <a:pt x="494936" y="636339"/>
                  <a:pt x="496688" y="630212"/>
                </a:cubicBezTo>
                <a:cubicBezTo>
                  <a:pt x="504570" y="605704"/>
                  <a:pt x="527338" y="589073"/>
                  <a:pt x="554484" y="589073"/>
                </a:cubicBezTo>
                <a:cubicBezTo>
                  <a:pt x="578126" y="589073"/>
                  <a:pt x="600018" y="603953"/>
                  <a:pt x="607900" y="624960"/>
                </a:cubicBezTo>
                <a:cubicBezTo>
                  <a:pt x="611402" y="631963"/>
                  <a:pt x="613154" y="639840"/>
                  <a:pt x="613154" y="648593"/>
                </a:cubicBezTo>
                <a:lnTo>
                  <a:pt x="663068" y="648593"/>
                </a:lnTo>
                <a:cubicBezTo>
                  <a:pt x="676202" y="589948"/>
                  <a:pt x="683208" y="528678"/>
                  <a:pt x="683208" y="466532"/>
                </a:cubicBezTo>
                <a:cubicBezTo>
                  <a:pt x="683208" y="366748"/>
                  <a:pt x="665694" y="267840"/>
                  <a:pt x="633294" y="179436"/>
                </a:cubicBezTo>
                <a:close/>
                <a:moveTo>
                  <a:pt x="554484" y="28010"/>
                </a:moveTo>
                <a:cubicBezTo>
                  <a:pt x="552732" y="28010"/>
                  <a:pt x="550980" y="28885"/>
                  <a:pt x="550104" y="30636"/>
                </a:cubicBezTo>
                <a:cubicBezTo>
                  <a:pt x="525586" y="67398"/>
                  <a:pt x="502818" y="107661"/>
                  <a:pt x="485304" y="151426"/>
                </a:cubicBezTo>
                <a:lnTo>
                  <a:pt x="488260" y="151426"/>
                </a:lnTo>
                <a:lnTo>
                  <a:pt x="622786" y="151426"/>
                </a:lnTo>
                <a:cubicBezTo>
                  <a:pt x="604398" y="107661"/>
                  <a:pt x="583380" y="67398"/>
                  <a:pt x="557110" y="30636"/>
                </a:cubicBezTo>
                <a:cubicBezTo>
                  <a:pt x="556234" y="28885"/>
                  <a:pt x="554484" y="28010"/>
                  <a:pt x="554484" y="28010"/>
                </a:cubicBezTo>
                <a:close/>
                <a:moveTo>
                  <a:pt x="554484" y="0"/>
                </a:moveTo>
                <a:cubicBezTo>
                  <a:pt x="564992" y="0"/>
                  <a:pt x="574624" y="5252"/>
                  <a:pt x="580754" y="14005"/>
                </a:cubicBezTo>
                <a:cubicBezTo>
                  <a:pt x="664820" y="137421"/>
                  <a:pt x="711230" y="298475"/>
                  <a:pt x="711230" y="466532"/>
                </a:cubicBezTo>
                <a:cubicBezTo>
                  <a:pt x="711230" y="528678"/>
                  <a:pt x="705100" y="589948"/>
                  <a:pt x="691966" y="648593"/>
                </a:cubicBezTo>
                <a:cubicBezTo>
                  <a:pt x="764646" y="650344"/>
                  <a:pt x="825068" y="710739"/>
                  <a:pt x="825068" y="783388"/>
                </a:cubicBezTo>
                <a:cubicBezTo>
                  <a:pt x="825068" y="800019"/>
                  <a:pt x="822442" y="817525"/>
                  <a:pt x="818064" y="834155"/>
                </a:cubicBezTo>
                <a:cubicBezTo>
                  <a:pt x="823318" y="834155"/>
                  <a:pt x="828572" y="834155"/>
                  <a:pt x="833826" y="834155"/>
                </a:cubicBezTo>
                <a:cubicBezTo>
                  <a:pt x="894248" y="837656"/>
                  <a:pt x="951168" y="865666"/>
                  <a:pt x="990572" y="911181"/>
                </a:cubicBezTo>
                <a:cubicBezTo>
                  <a:pt x="1012464" y="884047"/>
                  <a:pt x="1060628" y="824527"/>
                  <a:pt x="1087774" y="801769"/>
                </a:cubicBezTo>
                <a:cubicBezTo>
                  <a:pt x="1093904" y="796518"/>
                  <a:pt x="1102660" y="798268"/>
                  <a:pt x="1107038" y="803520"/>
                </a:cubicBezTo>
                <a:cubicBezTo>
                  <a:pt x="1113168" y="809647"/>
                  <a:pt x="1112292" y="818400"/>
                  <a:pt x="1106162" y="824527"/>
                </a:cubicBezTo>
                <a:cubicBezTo>
                  <a:pt x="1072012" y="851661"/>
                  <a:pt x="1002832" y="941816"/>
                  <a:pt x="1001956" y="942692"/>
                </a:cubicBezTo>
                <a:cubicBezTo>
                  <a:pt x="1000206" y="946193"/>
                  <a:pt x="995826" y="948819"/>
                  <a:pt x="990572" y="948819"/>
                </a:cubicBezTo>
                <a:cubicBezTo>
                  <a:pt x="987070" y="948819"/>
                  <a:pt x="982692" y="946193"/>
                  <a:pt x="980064" y="942692"/>
                </a:cubicBezTo>
                <a:cubicBezTo>
                  <a:pt x="945038" y="895426"/>
                  <a:pt x="890746" y="865666"/>
                  <a:pt x="832074" y="862165"/>
                </a:cubicBezTo>
                <a:cubicBezTo>
                  <a:pt x="823318" y="862165"/>
                  <a:pt x="816312" y="862165"/>
                  <a:pt x="807556" y="862165"/>
                </a:cubicBezTo>
                <a:cubicBezTo>
                  <a:pt x="793544" y="896301"/>
                  <a:pt x="770776" y="926061"/>
                  <a:pt x="742754" y="944442"/>
                </a:cubicBezTo>
                <a:cubicBezTo>
                  <a:pt x="738376" y="947943"/>
                  <a:pt x="733998" y="948819"/>
                  <a:pt x="729620" y="948819"/>
                </a:cubicBezTo>
                <a:cubicBezTo>
                  <a:pt x="725242" y="948819"/>
                  <a:pt x="721738" y="947943"/>
                  <a:pt x="718236" y="946193"/>
                </a:cubicBezTo>
                <a:cubicBezTo>
                  <a:pt x="710354" y="941816"/>
                  <a:pt x="705976" y="933939"/>
                  <a:pt x="705976" y="924311"/>
                </a:cubicBezTo>
                <a:lnTo>
                  <a:pt x="705976" y="898927"/>
                </a:lnTo>
                <a:cubicBezTo>
                  <a:pt x="695468" y="905929"/>
                  <a:pt x="684960" y="914682"/>
                  <a:pt x="677078" y="923435"/>
                </a:cubicBezTo>
                <a:lnTo>
                  <a:pt x="596516" y="1033722"/>
                </a:lnTo>
                <a:cubicBezTo>
                  <a:pt x="596516" y="1033722"/>
                  <a:pt x="596516" y="1034598"/>
                  <a:pt x="594764" y="1034598"/>
                </a:cubicBezTo>
                <a:cubicBezTo>
                  <a:pt x="584256" y="1046852"/>
                  <a:pt x="569370" y="1052979"/>
                  <a:pt x="554484" y="1052979"/>
                </a:cubicBezTo>
                <a:cubicBezTo>
                  <a:pt x="537846" y="1052979"/>
                  <a:pt x="522958" y="1046852"/>
                  <a:pt x="512450" y="1034598"/>
                </a:cubicBezTo>
                <a:cubicBezTo>
                  <a:pt x="511574" y="1034598"/>
                  <a:pt x="511574" y="1033722"/>
                  <a:pt x="510700" y="1033722"/>
                </a:cubicBezTo>
                <a:lnTo>
                  <a:pt x="430136" y="923435"/>
                </a:lnTo>
                <a:cubicBezTo>
                  <a:pt x="422256" y="914682"/>
                  <a:pt x="412622" y="905929"/>
                  <a:pt x="402114" y="898927"/>
                </a:cubicBezTo>
                <a:lnTo>
                  <a:pt x="402114" y="924311"/>
                </a:lnTo>
                <a:cubicBezTo>
                  <a:pt x="402114" y="933939"/>
                  <a:pt x="396860" y="941816"/>
                  <a:pt x="389854" y="946193"/>
                </a:cubicBezTo>
                <a:cubicBezTo>
                  <a:pt x="385476" y="947943"/>
                  <a:pt x="381974" y="948819"/>
                  <a:pt x="377596" y="948819"/>
                </a:cubicBezTo>
                <a:cubicBezTo>
                  <a:pt x="374092" y="948819"/>
                  <a:pt x="368838" y="947943"/>
                  <a:pt x="365336" y="944442"/>
                </a:cubicBezTo>
                <a:cubicBezTo>
                  <a:pt x="337314" y="926061"/>
                  <a:pt x="313670" y="896301"/>
                  <a:pt x="299660" y="862165"/>
                </a:cubicBezTo>
                <a:cubicBezTo>
                  <a:pt x="290902" y="862165"/>
                  <a:pt x="283898" y="862165"/>
                  <a:pt x="275140" y="862165"/>
                </a:cubicBezTo>
                <a:cubicBezTo>
                  <a:pt x="216470" y="865666"/>
                  <a:pt x="162178" y="895426"/>
                  <a:pt x="128026" y="942692"/>
                </a:cubicBezTo>
                <a:cubicBezTo>
                  <a:pt x="125398" y="946193"/>
                  <a:pt x="120144" y="948819"/>
                  <a:pt x="115766" y="948819"/>
                </a:cubicBezTo>
                <a:cubicBezTo>
                  <a:pt x="111388" y="947943"/>
                  <a:pt x="107886" y="946193"/>
                  <a:pt x="104382" y="941816"/>
                </a:cubicBezTo>
                <a:cubicBezTo>
                  <a:pt x="103506" y="941816"/>
                  <a:pt x="37830" y="844659"/>
                  <a:pt x="4554" y="815774"/>
                </a:cubicBezTo>
                <a:cubicBezTo>
                  <a:pt x="-700" y="810522"/>
                  <a:pt x="-1574" y="801769"/>
                  <a:pt x="2804" y="795642"/>
                </a:cubicBezTo>
                <a:cubicBezTo>
                  <a:pt x="8934" y="789515"/>
                  <a:pt x="17690" y="788640"/>
                  <a:pt x="23820" y="793892"/>
                </a:cubicBezTo>
                <a:cubicBezTo>
                  <a:pt x="50966" y="818400"/>
                  <a:pt x="96502" y="881421"/>
                  <a:pt x="117518" y="911181"/>
                </a:cubicBezTo>
                <a:cubicBezTo>
                  <a:pt x="156924" y="864791"/>
                  <a:pt x="212968" y="837656"/>
                  <a:pt x="273390" y="834155"/>
                </a:cubicBezTo>
                <a:cubicBezTo>
                  <a:pt x="278644" y="834155"/>
                  <a:pt x="284774" y="834155"/>
                  <a:pt x="290028" y="834155"/>
                </a:cubicBezTo>
                <a:cubicBezTo>
                  <a:pt x="285648" y="817525"/>
                  <a:pt x="283898" y="800019"/>
                  <a:pt x="283898" y="783388"/>
                </a:cubicBezTo>
                <a:cubicBezTo>
                  <a:pt x="283898" y="710739"/>
                  <a:pt x="342568" y="650344"/>
                  <a:pt x="415250" y="648593"/>
                </a:cubicBezTo>
                <a:cubicBezTo>
                  <a:pt x="402990" y="589948"/>
                  <a:pt x="395984" y="528678"/>
                  <a:pt x="395984" y="466532"/>
                </a:cubicBezTo>
                <a:cubicBezTo>
                  <a:pt x="395984" y="298475"/>
                  <a:pt x="442396" y="137421"/>
                  <a:pt x="526462" y="14005"/>
                </a:cubicBezTo>
                <a:cubicBezTo>
                  <a:pt x="532592" y="5252"/>
                  <a:pt x="542224" y="0"/>
                  <a:pt x="5544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B564DE-CDFE-483E-B09E-69B0E571AED1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ROOT CAUSE ANALYSIS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067702-B5D0-4622-9CE1-9B7F5057EBF6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5AAF6CB-D364-4A22-88CA-58AEEC381B7E}"/>
              </a:ext>
            </a:extLst>
          </p:cNvPr>
          <p:cNvSpPr txBox="1"/>
          <p:nvPr/>
        </p:nvSpPr>
        <p:spPr>
          <a:xfrm>
            <a:off x="2690930" y="3566698"/>
            <a:ext cx="43254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NI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</a:t>
            </a:r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ANAGEMENT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3736A6A-777D-4FF7-9910-08427F153D4F}"/>
              </a:ext>
            </a:extLst>
          </p:cNvPr>
          <p:cNvSpPr txBox="1"/>
          <p:nvPr/>
        </p:nvSpPr>
        <p:spPr>
          <a:xfrm>
            <a:off x="10272830" y="3566698"/>
            <a:ext cx="43254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NI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MAN</a:t>
            </a:r>
            <a:endParaRPr lang="en-US" sz="3200" b="1" spc="-30" dirty="0">
              <a:solidFill>
                <a:schemeClr val="bg1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E1B107C-07EE-4B84-BF36-D47D537D303C}"/>
              </a:ext>
            </a:extLst>
          </p:cNvPr>
          <p:cNvSpPr txBox="1"/>
          <p:nvPr/>
        </p:nvSpPr>
        <p:spPr>
          <a:xfrm>
            <a:off x="17854730" y="3566698"/>
            <a:ext cx="43254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NI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METHOD</a:t>
            </a:r>
            <a:endParaRPr lang="en-US" sz="3200" b="1" spc="-30" dirty="0">
              <a:solidFill>
                <a:schemeClr val="bg1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9A65A46-BFA1-4767-BF46-925FFA8328FE}"/>
              </a:ext>
            </a:extLst>
          </p:cNvPr>
          <p:cNvSpPr txBox="1"/>
          <p:nvPr/>
        </p:nvSpPr>
        <p:spPr>
          <a:xfrm>
            <a:off x="2690930" y="12053866"/>
            <a:ext cx="43254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NI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MEASUREMENT</a:t>
            </a:r>
            <a:endParaRPr lang="en-US" sz="3200" b="1" spc="-30" dirty="0">
              <a:solidFill>
                <a:schemeClr val="bg1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44D447F-7E8E-4427-B08A-1FCE49DB5424}"/>
              </a:ext>
            </a:extLst>
          </p:cNvPr>
          <p:cNvSpPr txBox="1"/>
          <p:nvPr/>
        </p:nvSpPr>
        <p:spPr>
          <a:xfrm>
            <a:off x="10272830" y="12053866"/>
            <a:ext cx="43254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NI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MACHINE</a:t>
            </a:r>
            <a:endParaRPr lang="en-US" sz="3200" b="1" spc="-30" dirty="0">
              <a:solidFill>
                <a:schemeClr val="bg1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E630215-F81C-43C9-B17A-43C42F4BA2EA}"/>
              </a:ext>
            </a:extLst>
          </p:cNvPr>
          <p:cNvSpPr txBox="1"/>
          <p:nvPr/>
        </p:nvSpPr>
        <p:spPr>
          <a:xfrm>
            <a:off x="17854730" y="12053866"/>
            <a:ext cx="43254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NI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MATERIAL</a:t>
            </a:r>
            <a:endParaRPr lang="en-US" sz="3200" b="1" spc="-30" dirty="0">
              <a:solidFill>
                <a:schemeClr val="bg1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27B8F5-F2F8-4E92-977F-CCC3E19B6B29}"/>
              </a:ext>
            </a:extLst>
          </p:cNvPr>
          <p:cNvSpPr txBox="1"/>
          <p:nvPr/>
        </p:nvSpPr>
        <p:spPr>
          <a:xfrm>
            <a:off x="3344057" y="4678937"/>
            <a:ext cx="3672354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Make a big impact.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254942B-17D7-45AB-820B-E21FF15DF1DC}"/>
              </a:ext>
            </a:extLst>
          </p:cNvPr>
          <p:cNvSpPr txBox="1"/>
          <p:nvPr/>
        </p:nvSpPr>
        <p:spPr>
          <a:xfrm>
            <a:off x="3344057" y="5330991"/>
            <a:ext cx="3672354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Make a big impact.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844D0BD-5E96-4B17-834B-82F14C6E632D}"/>
              </a:ext>
            </a:extLst>
          </p:cNvPr>
          <p:cNvSpPr txBox="1"/>
          <p:nvPr/>
        </p:nvSpPr>
        <p:spPr>
          <a:xfrm>
            <a:off x="3344057" y="5975111"/>
            <a:ext cx="3672354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Make a big impact.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2D5FA97-7315-4C8E-B7D9-BCF65A748BEE}"/>
              </a:ext>
            </a:extLst>
          </p:cNvPr>
          <p:cNvSpPr txBox="1"/>
          <p:nvPr/>
        </p:nvSpPr>
        <p:spPr>
          <a:xfrm>
            <a:off x="10980421" y="4678937"/>
            <a:ext cx="3617890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Make a big impact.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9CCAD0F-1666-4677-86B9-3D73216C0279}"/>
              </a:ext>
            </a:extLst>
          </p:cNvPr>
          <p:cNvSpPr txBox="1"/>
          <p:nvPr/>
        </p:nvSpPr>
        <p:spPr>
          <a:xfrm>
            <a:off x="10980421" y="5330991"/>
            <a:ext cx="3617890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Make a big impact.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26C596D-DDFD-44F7-9148-AF0CA6CE031B}"/>
              </a:ext>
            </a:extLst>
          </p:cNvPr>
          <p:cNvSpPr txBox="1"/>
          <p:nvPr/>
        </p:nvSpPr>
        <p:spPr>
          <a:xfrm>
            <a:off x="10980421" y="5975111"/>
            <a:ext cx="3617890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Make a big impact.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4E0B877-03FC-43EA-9EF0-DA76DFD82EF0}"/>
              </a:ext>
            </a:extLst>
          </p:cNvPr>
          <p:cNvSpPr txBox="1"/>
          <p:nvPr/>
        </p:nvSpPr>
        <p:spPr>
          <a:xfrm>
            <a:off x="18615659" y="4678937"/>
            <a:ext cx="3564551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Make a big impact.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9BEBA37-205A-4025-8B35-937926DA98F0}"/>
              </a:ext>
            </a:extLst>
          </p:cNvPr>
          <p:cNvSpPr txBox="1"/>
          <p:nvPr/>
        </p:nvSpPr>
        <p:spPr>
          <a:xfrm>
            <a:off x="18615659" y="5330991"/>
            <a:ext cx="3564551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Make a big impact.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F45C29-2491-483E-9102-B16A8EA1738F}"/>
              </a:ext>
            </a:extLst>
          </p:cNvPr>
          <p:cNvSpPr txBox="1"/>
          <p:nvPr/>
        </p:nvSpPr>
        <p:spPr>
          <a:xfrm>
            <a:off x="18615659" y="5975111"/>
            <a:ext cx="3564551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Make a big impact.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78F02DF-4EAB-467D-9BAC-E6F28D6A2826}"/>
              </a:ext>
            </a:extLst>
          </p:cNvPr>
          <p:cNvSpPr txBox="1"/>
          <p:nvPr/>
        </p:nvSpPr>
        <p:spPr>
          <a:xfrm>
            <a:off x="3344057" y="9425233"/>
            <a:ext cx="3672354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Make a big impact.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D0FC2AE-A616-4967-898F-E65395158314}"/>
              </a:ext>
            </a:extLst>
          </p:cNvPr>
          <p:cNvSpPr txBox="1"/>
          <p:nvPr/>
        </p:nvSpPr>
        <p:spPr>
          <a:xfrm>
            <a:off x="3344057" y="10077287"/>
            <a:ext cx="3672354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Make a big impact.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ED48DBA-5CCF-490F-A4B2-0FEB0C57D77C}"/>
              </a:ext>
            </a:extLst>
          </p:cNvPr>
          <p:cNvSpPr txBox="1"/>
          <p:nvPr/>
        </p:nvSpPr>
        <p:spPr>
          <a:xfrm>
            <a:off x="3344057" y="10721407"/>
            <a:ext cx="3672354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Make a big impact.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498E0AC-E9F9-415F-B245-8333CD51ABA7}"/>
              </a:ext>
            </a:extLst>
          </p:cNvPr>
          <p:cNvSpPr txBox="1"/>
          <p:nvPr/>
        </p:nvSpPr>
        <p:spPr>
          <a:xfrm>
            <a:off x="10980421" y="9425233"/>
            <a:ext cx="3617890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Make a big impact.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096A5A-52A0-4526-B4B4-DD214ABD0E4B}"/>
              </a:ext>
            </a:extLst>
          </p:cNvPr>
          <p:cNvSpPr txBox="1"/>
          <p:nvPr/>
        </p:nvSpPr>
        <p:spPr>
          <a:xfrm>
            <a:off x="10980421" y="10077287"/>
            <a:ext cx="3617890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Make a big impact.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68741C8-CCE8-4DC5-A388-17AD531221BE}"/>
              </a:ext>
            </a:extLst>
          </p:cNvPr>
          <p:cNvSpPr txBox="1"/>
          <p:nvPr/>
        </p:nvSpPr>
        <p:spPr>
          <a:xfrm>
            <a:off x="10980421" y="10721407"/>
            <a:ext cx="3617890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Make a big impact.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2C17B8C-AC26-4366-94E0-27EF1990AEAC}"/>
              </a:ext>
            </a:extLst>
          </p:cNvPr>
          <p:cNvSpPr txBox="1"/>
          <p:nvPr/>
        </p:nvSpPr>
        <p:spPr>
          <a:xfrm>
            <a:off x="18615659" y="9425233"/>
            <a:ext cx="3564551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Make a big impact.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4B384E1-62E7-4452-A143-EB4E8FCE5B0E}"/>
              </a:ext>
            </a:extLst>
          </p:cNvPr>
          <p:cNvSpPr txBox="1"/>
          <p:nvPr/>
        </p:nvSpPr>
        <p:spPr>
          <a:xfrm>
            <a:off x="18615659" y="10077287"/>
            <a:ext cx="3564551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Make a big impact.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3CA5D70-7B7C-4958-BD4A-8BD9E3BD8B9C}"/>
              </a:ext>
            </a:extLst>
          </p:cNvPr>
          <p:cNvSpPr txBox="1"/>
          <p:nvPr/>
        </p:nvSpPr>
        <p:spPr>
          <a:xfrm>
            <a:off x="18615659" y="10721407"/>
            <a:ext cx="3564551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Make a big impact.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 2">
            <a:extLst>
              <a:ext uri="{FF2B5EF4-FFF2-40B4-BE49-F238E27FC236}">
                <a16:creationId xmlns:a16="http://schemas.microsoft.com/office/drawing/2014/main" id="{BF434A4B-BBD5-49B9-ABBD-3727E2B94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642" y="3293846"/>
            <a:ext cx="9614427" cy="2189464"/>
          </a:xfrm>
          <a:prstGeom prst="roundRect">
            <a:avLst>
              <a:gd name="adj" fmla="val 50000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3" name="Freeform 3">
            <a:extLst>
              <a:ext uri="{FF2B5EF4-FFF2-40B4-BE49-F238E27FC236}">
                <a16:creationId xmlns:a16="http://schemas.microsoft.com/office/drawing/2014/main" id="{4C60406D-6F33-4004-8B20-11C94537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534" y="3456028"/>
            <a:ext cx="2585976" cy="1868960"/>
          </a:xfrm>
          <a:custGeom>
            <a:avLst/>
            <a:gdLst>
              <a:gd name="T0" fmla="*/ 2952 w 2954"/>
              <a:gd name="T1" fmla="*/ 1063 h 2133"/>
              <a:gd name="T2" fmla="*/ 2952 w 2954"/>
              <a:gd name="T3" fmla="*/ 1063 h 2133"/>
              <a:gd name="T4" fmla="*/ 2640 w 2954"/>
              <a:gd name="T5" fmla="*/ 1819 h 2133"/>
              <a:gd name="T6" fmla="*/ 2640 w 2954"/>
              <a:gd name="T7" fmla="*/ 1819 h 2133"/>
              <a:gd name="T8" fmla="*/ 1887 w 2954"/>
              <a:gd name="T9" fmla="*/ 2132 h 2133"/>
              <a:gd name="T10" fmla="*/ 813 w 2954"/>
              <a:gd name="T11" fmla="*/ 2132 h 2133"/>
              <a:gd name="T12" fmla="*/ 813 w 2954"/>
              <a:gd name="T13" fmla="*/ 2132 h 2133"/>
              <a:gd name="T14" fmla="*/ 363 w 2954"/>
              <a:gd name="T15" fmla="*/ 1945 h 2133"/>
              <a:gd name="T16" fmla="*/ 363 w 2954"/>
              <a:gd name="T17" fmla="*/ 1945 h 2133"/>
              <a:gd name="T18" fmla="*/ 0 w 2954"/>
              <a:gd name="T19" fmla="*/ 1066 h 2133"/>
              <a:gd name="T20" fmla="*/ 0 w 2954"/>
              <a:gd name="T21" fmla="*/ 1066 h 2133"/>
              <a:gd name="T22" fmla="*/ 367 w 2954"/>
              <a:gd name="T23" fmla="*/ 183 h 2133"/>
              <a:gd name="T24" fmla="*/ 369 w 2954"/>
              <a:gd name="T25" fmla="*/ 181 h 2133"/>
              <a:gd name="T26" fmla="*/ 369 w 2954"/>
              <a:gd name="T27" fmla="*/ 181 h 2133"/>
              <a:gd name="T28" fmla="*/ 813 w 2954"/>
              <a:gd name="T29" fmla="*/ 0 h 2133"/>
              <a:gd name="T30" fmla="*/ 1871 w 2954"/>
              <a:gd name="T31" fmla="*/ 0 h 2133"/>
              <a:gd name="T32" fmla="*/ 1871 w 2954"/>
              <a:gd name="T33" fmla="*/ 0 h 2133"/>
              <a:gd name="T34" fmla="*/ 2952 w 2954"/>
              <a:gd name="T35" fmla="*/ 1063 h 2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54" h="2133">
                <a:moveTo>
                  <a:pt x="2952" y="1063"/>
                </a:moveTo>
                <a:lnTo>
                  <a:pt x="2952" y="1063"/>
                </a:lnTo>
                <a:cubicBezTo>
                  <a:pt x="2953" y="1359"/>
                  <a:pt x="2834" y="1626"/>
                  <a:pt x="2640" y="1819"/>
                </a:cubicBezTo>
                <a:lnTo>
                  <a:pt x="2640" y="1819"/>
                </a:lnTo>
                <a:cubicBezTo>
                  <a:pt x="2447" y="2012"/>
                  <a:pt x="2181" y="2132"/>
                  <a:pt x="1887" y="2132"/>
                </a:cubicBezTo>
                <a:lnTo>
                  <a:pt x="813" y="2132"/>
                </a:lnTo>
                <a:lnTo>
                  <a:pt x="813" y="2132"/>
                </a:lnTo>
                <a:cubicBezTo>
                  <a:pt x="644" y="2132"/>
                  <a:pt x="482" y="2065"/>
                  <a:pt x="363" y="1945"/>
                </a:cubicBezTo>
                <a:lnTo>
                  <a:pt x="363" y="1945"/>
                </a:lnTo>
                <a:cubicBezTo>
                  <a:pt x="139" y="1719"/>
                  <a:pt x="0" y="1409"/>
                  <a:pt x="0" y="1066"/>
                </a:cubicBezTo>
                <a:lnTo>
                  <a:pt x="0" y="1066"/>
                </a:lnTo>
                <a:cubicBezTo>
                  <a:pt x="0" y="722"/>
                  <a:pt x="141" y="409"/>
                  <a:pt x="367" y="183"/>
                </a:cubicBezTo>
                <a:lnTo>
                  <a:pt x="369" y="181"/>
                </a:lnTo>
                <a:lnTo>
                  <a:pt x="369" y="181"/>
                </a:lnTo>
                <a:cubicBezTo>
                  <a:pt x="486" y="64"/>
                  <a:pt x="647" y="0"/>
                  <a:pt x="813" y="0"/>
                </a:cubicBezTo>
                <a:lnTo>
                  <a:pt x="1871" y="0"/>
                </a:lnTo>
                <a:lnTo>
                  <a:pt x="1871" y="0"/>
                </a:lnTo>
                <a:cubicBezTo>
                  <a:pt x="2460" y="0"/>
                  <a:pt x="2950" y="473"/>
                  <a:pt x="2952" y="106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4" name="Freeform 4">
            <a:extLst>
              <a:ext uri="{FF2B5EF4-FFF2-40B4-BE49-F238E27FC236}">
                <a16:creationId xmlns:a16="http://schemas.microsoft.com/office/drawing/2014/main" id="{7CE58731-5B4A-40AB-9D19-4F532EDD8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6022" y="5189837"/>
            <a:ext cx="9614429" cy="2185602"/>
          </a:xfrm>
          <a:prstGeom prst="roundRect">
            <a:avLst>
              <a:gd name="adj" fmla="val 50000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5" name="Freeform 5">
            <a:extLst>
              <a:ext uri="{FF2B5EF4-FFF2-40B4-BE49-F238E27FC236}">
                <a16:creationId xmlns:a16="http://schemas.microsoft.com/office/drawing/2014/main" id="{B35DF9B6-2300-4440-8793-16E0BD228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3916" y="5352020"/>
            <a:ext cx="2585976" cy="1865097"/>
          </a:xfrm>
          <a:custGeom>
            <a:avLst/>
            <a:gdLst>
              <a:gd name="T0" fmla="*/ 2951 w 2953"/>
              <a:gd name="T1" fmla="*/ 1063 h 2132"/>
              <a:gd name="T2" fmla="*/ 2951 w 2953"/>
              <a:gd name="T3" fmla="*/ 1063 h 2132"/>
              <a:gd name="T4" fmla="*/ 2639 w 2953"/>
              <a:gd name="T5" fmla="*/ 1818 h 2132"/>
              <a:gd name="T6" fmla="*/ 2639 w 2953"/>
              <a:gd name="T7" fmla="*/ 1818 h 2132"/>
              <a:gd name="T8" fmla="*/ 1886 w 2953"/>
              <a:gd name="T9" fmla="*/ 2131 h 2132"/>
              <a:gd name="T10" fmla="*/ 812 w 2953"/>
              <a:gd name="T11" fmla="*/ 2131 h 2132"/>
              <a:gd name="T12" fmla="*/ 812 w 2953"/>
              <a:gd name="T13" fmla="*/ 2131 h 2132"/>
              <a:gd name="T14" fmla="*/ 362 w 2953"/>
              <a:gd name="T15" fmla="*/ 1944 h 2132"/>
              <a:gd name="T16" fmla="*/ 362 w 2953"/>
              <a:gd name="T17" fmla="*/ 1944 h 2132"/>
              <a:gd name="T18" fmla="*/ 0 w 2953"/>
              <a:gd name="T19" fmla="*/ 1066 h 2132"/>
              <a:gd name="T20" fmla="*/ 0 w 2953"/>
              <a:gd name="T21" fmla="*/ 1066 h 2132"/>
              <a:gd name="T22" fmla="*/ 366 w 2953"/>
              <a:gd name="T23" fmla="*/ 183 h 2132"/>
              <a:gd name="T24" fmla="*/ 368 w 2953"/>
              <a:gd name="T25" fmla="*/ 180 h 2132"/>
              <a:gd name="T26" fmla="*/ 368 w 2953"/>
              <a:gd name="T27" fmla="*/ 180 h 2132"/>
              <a:gd name="T28" fmla="*/ 812 w 2953"/>
              <a:gd name="T29" fmla="*/ 0 h 2132"/>
              <a:gd name="T30" fmla="*/ 1870 w 2953"/>
              <a:gd name="T31" fmla="*/ 0 h 2132"/>
              <a:gd name="T32" fmla="*/ 1870 w 2953"/>
              <a:gd name="T33" fmla="*/ 0 h 2132"/>
              <a:gd name="T34" fmla="*/ 2951 w 2953"/>
              <a:gd name="T35" fmla="*/ 1063 h 2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53" h="2132">
                <a:moveTo>
                  <a:pt x="2951" y="1063"/>
                </a:moveTo>
                <a:lnTo>
                  <a:pt x="2951" y="1063"/>
                </a:lnTo>
                <a:cubicBezTo>
                  <a:pt x="2952" y="1358"/>
                  <a:pt x="2833" y="1626"/>
                  <a:pt x="2639" y="1818"/>
                </a:cubicBezTo>
                <a:lnTo>
                  <a:pt x="2639" y="1818"/>
                </a:lnTo>
                <a:cubicBezTo>
                  <a:pt x="2446" y="2012"/>
                  <a:pt x="2180" y="2131"/>
                  <a:pt x="1886" y="2131"/>
                </a:cubicBezTo>
                <a:lnTo>
                  <a:pt x="812" y="2131"/>
                </a:lnTo>
                <a:lnTo>
                  <a:pt x="812" y="2131"/>
                </a:lnTo>
                <a:cubicBezTo>
                  <a:pt x="643" y="2131"/>
                  <a:pt x="481" y="2064"/>
                  <a:pt x="362" y="1944"/>
                </a:cubicBezTo>
                <a:lnTo>
                  <a:pt x="362" y="1944"/>
                </a:lnTo>
                <a:cubicBezTo>
                  <a:pt x="138" y="1719"/>
                  <a:pt x="0" y="1409"/>
                  <a:pt x="0" y="1066"/>
                </a:cubicBezTo>
                <a:lnTo>
                  <a:pt x="0" y="1066"/>
                </a:lnTo>
                <a:cubicBezTo>
                  <a:pt x="0" y="721"/>
                  <a:pt x="140" y="409"/>
                  <a:pt x="366" y="183"/>
                </a:cubicBezTo>
                <a:lnTo>
                  <a:pt x="368" y="180"/>
                </a:lnTo>
                <a:lnTo>
                  <a:pt x="368" y="180"/>
                </a:lnTo>
                <a:cubicBezTo>
                  <a:pt x="485" y="64"/>
                  <a:pt x="647" y="0"/>
                  <a:pt x="812" y="0"/>
                </a:cubicBezTo>
                <a:lnTo>
                  <a:pt x="1870" y="0"/>
                </a:lnTo>
                <a:lnTo>
                  <a:pt x="1870" y="0"/>
                </a:lnTo>
                <a:cubicBezTo>
                  <a:pt x="2459" y="0"/>
                  <a:pt x="2950" y="473"/>
                  <a:pt x="2951" y="106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6" name="Freeform 6">
            <a:extLst>
              <a:ext uri="{FF2B5EF4-FFF2-40B4-BE49-F238E27FC236}">
                <a16:creationId xmlns:a16="http://schemas.microsoft.com/office/drawing/2014/main" id="{D2ACD01E-69BA-469C-B25F-6AE529A72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642" y="7085826"/>
            <a:ext cx="9614427" cy="2189464"/>
          </a:xfrm>
          <a:prstGeom prst="roundRect">
            <a:avLst>
              <a:gd name="adj" fmla="val 50000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7" name="Freeform 7">
            <a:extLst>
              <a:ext uri="{FF2B5EF4-FFF2-40B4-BE49-F238E27FC236}">
                <a16:creationId xmlns:a16="http://schemas.microsoft.com/office/drawing/2014/main" id="{9A23F5F4-1255-4117-9C58-C68261DAE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534" y="7244148"/>
            <a:ext cx="2585976" cy="1865097"/>
          </a:xfrm>
          <a:custGeom>
            <a:avLst/>
            <a:gdLst>
              <a:gd name="T0" fmla="*/ 2952 w 2954"/>
              <a:gd name="T1" fmla="*/ 1063 h 2132"/>
              <a:gd name="T2" fmla="*/ 2952 w 2954"/>
              <a:gd name="T3" fmla="*/ 1063 h 2132"/>
              <a:gd name="T4" fmla="*/ 2640 w 2954"/>
              <a:gd name="T5" fmla="*/ 1819 h 2132"/>
              <a:gd name="T6" fmla="*/ 2640 w 2954"/>
              <a:gd name="T7" fmla="*/ 1819 h 2132"/>
              <a:gd name="T8" fmla="*/ 1887 w 2954"/>
              <a:gd name="T9" fmla="*/ 2131 h 2132"/>
              <a:gd name="T10" fmla="*/ 813 w 2954"/>
              <a:gd name="T11" fmla="*/ 2131 h 2132"/>
              <a:gd name="T12" fmla="*/ 813 w 2954"/>
              <a:gd name="T13" fmla="*/ 2131 h 2132"/>
              <a:gd name="T14" fmla="*/ 363 w 2954"/>
              <a:gd name="T15" fmla="*/ 1945 h 2132"/>
              <a:gd name="T16" fmla="*/ 363 w 2954"/>
              <a:gd name="T17" fmla="*/ 1945 h 2132"/>
              <a:gd name="T18" fmla="*/ 0 w 2954"/>
              <a:gd name="T19" fmla="*/ 1066 h 2132"/>
              <a:gd name="T20" fmla="*/ 0 w 2954"/>
              <a:gd name="T21" fmla="*/ 1066 h 2132"/>
              <a:gd name="T22" fmla="*/ 367 w 2954"/>
              <a:gd name="T23" fmla="*/ 183 h 2132"/>
              <a:gd name="T24" fmla="*/ 369 w 2954"/>
              <a:gd name="T25" fmla="*/ 181 h 2132"/>
              <a:gd name="T26" fmla="*/ 369 w 2954"/>
              <a:gd name="T27" fmla="*/ 181 h 2132"/>
              <a:gd name="T28" fmla="*/ 813 w 2954"/>
              <a:gd name="T29" fmla="*/ 0 h 2132"/>
              <a:gd name="T30" fmla="*/ 1871 w 2954"/>
              <a:gd name="T31" fmla="*/ 0 h 2132"/>
              <a:gd name="T32" fmla="*/ 1871 w 2954"/>
              <a:gd name="T33" fmla="*/ 0 h 2132"/>
              <a:gd name="T34" fmla="*/ 2952 w 2954"/>
              <a:gd name="T35" fmla="*/ 1063 h 2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54" h="2132">
                <a:moveTo>
                  <a:pt x="2952" y="1063"/>
                </a:moveTo>
                <a:lnTo>
                  <a:pt x="2952" y="1063"/>
                </a:lnTo>
                <a:cubicBezTo>
                  <a:pt x="2953" y="1358"/>
                  <a:pt x="2834" y="1625"/>
                  <a:pt x="2640" y="1819"/>
                </a:cubicBezTo>
                <a:lnTo>
                  <a:pt x="2640" y="1819"/>
                </a:lnTo>
                <a:cubicBezTo>
                  <a:pt x="2447" y="2012"/>
                  <a:pt x="2181" y="2131"/>
                  <a:pt x="1887" y="2131"/>
                </a:cubicBezTo>
                <a:lnTo>
                  <a:pt x="813" y="2131"/>
                </a:lnTo>
                <a:lnTo>
                  <a:pt x="813" y="2131"/>
                </a:lnTo>
                <a:cubicBezTo>
                  <a:pt x="644" y="2131"/>
                  <a:pt x="482" y="2064"/>
                  <a:pt x="363" y="1945"/>
                </a:cubicBezTo>
                <a:lnTo>
                  <a:pt x="363" y="1945"/>
                </a:lnTo>
                <a:cubicBezTo>
                  <a:pt x="139" y="1719"/>
                  <a:pt x="0" y="1409"/>
                  <a:pt x="0" y="1066"/>
                </a:cubicBezTo>
                <a:lnTo>
                  <a:pt x="0" y="1066"/>
                </a:lnTo>
                <a:cubicBezTo>
                  <a:pt x="0" y="721"/>
                  <a:pt x="141" y="409"/>
                  <a:pt x="367" y="183"/>
                </a:cubicBezTo>
                <a:lnTo>
                  <a:pt x="369" y="181"/>
                </a:lnTo>
                <a:lnTo>
                  <a:pt x="369" y="181"/>
                </a:lnTo>
                <a:cubicBezTo>
                  <a:pt x="486" y="63"/>
                  <a:pt x="647" y="0"/>
                  <a:pt x="813" y="0"/>
                </a:cubicBezTo>
                <a:lnTo>
                  <a:pt x="1871" y="0"/>
                </a:lnTo>
                <a:lnTo>
                  <a:pt x="1871" y="0"/>
                </a:lnTo>
                <a:cubicBezTo>
                  <a:pt x="2460" y="0"/>
                  <a:pt x="2950" y="472"/>
                  <a:pt x="2952" y="106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8" name="Freeform 8">
            <a:extLst>
              <a:ext uri="{FF2B5EF4-FFF2-40B4-BE49-F238E27FC236}">
                <a16:creationId xmlns:a16="http://schemas.microsoft.com/office/drawing/2014/main" id="{825EE408-9092-447B-A4FB-82D9A4284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6022" y="8981817"/>
            <a:ext cx="9614429" cy="2189462"/>
          </a:xfrm>
          <a:prstGeom prst="roundRect">
            <a:avLst>
              <a:gd name="adj" fmla="val 50000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9" name="Freeform 9">
            <a:extLst>
              <a:ext uri="{FF2B5EF4-FFF2-40B4-BE49-F238E27FC236}">
                <a16:creationId xmlns:a16="http://schemas.microsoft.com/office/drawing/2014/main" id="{65CE1979-44F1-453E-A288-99CC23C52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3916" y="9140137"/>
            <a:ext cx="2585976" cy="1865099"/>
          </a:xfrm>
          <a:custGeom>
            <a:avLst/>
            <a:gdLst>
              <a:gd name="T0" fmla="*/ 2951 w 2953"/>
              <a:gd name="T1" fmla="*/ 1063 h 2132"/>
              <a:gd name="T2" fmla="*/ 2951 w 2953"/>
              <a:gd name="T3" fmla="*/ 1063 h 2132"/>
              <a:gd name="T4" fmla="*/ 2639 w 2953"/>
              <a:gd name="T5" fmla="*/ 1819 h 2132"/>
              <a:gd name="T6" fmla="*/ 2639 w 2953"/>
              <a:gd name="T7" fmla="*/ 1819 h 2132"/>
              <a:gd name="T8" fmla="*/ 1886 w 2953"/>
              <a:gd name="T9" fmla="*/ 2131 h 2132"/>
              <a:gd name="T10" fmla="*/ 812 w 2953"/>
              <a:gd name="T11" fmla="*/ 2131 h 2132"/>
              <a:gd name="T12" fmla="*/ 812 w 2953"/>
              <a:gd name="T13" fmla="*/ 2131 h 2132"/>
              <a:gd name="T14" fmla="*/ 362 w 2953"/>
              <a:gd name="T15" fmla="*/ 1944 h 2132"/>
              <a:gd name="T16" fmla="*/ 362 w 2953"/>
              <a:gd name="T17" fmla="*/ 1944 h 2132"/>
              <a:gd name="T18" fmla="*/ 0 w 2953"/>
              <a:gd name="T19" fmla="*/ 1065 h 2132"/>
              <a:gd name="T20" fmla="*/ 0 w 2953"/>
              <a:gd name="T21" fmla="*/ 1065 h 2132"/>
              <a:gd name="T22" fmla="*/ 366 w 2953"/>
              <a:gd name="T23" fmla="*/ 183 h 2132"/>
              <a:gd name="T24" fmla="*/ 368 w 2953"/>
              <a:gd name="T25" fmla="*/ 180 h 2132"/>
              <a:gd name="T26" fmla="*/ 368 w 2953"/>
              <a:gd name="T27" fmla="*/ 180 h 2132"/>
              <a:gd name="T28" fmla="*/ 812 w 2953"/>
              <a:gd name="T29" fmla="*/ 0 h 2132"/>
              <a:gd name="T30" fmla="*/ 1870 w 2953"/>
              <a:gd name="T31" fmla="*/ 0 h 2132"/>
              <a:gd name="T32" fmla="*/ 1870 w 2953"/>
              <a:gd name="T33" fmla="*/ 0 h 2132"/>
              <a:gd name="T34" fmla="*/ 2951 w 2953"/>
              <a:gd name="T35" fmla="*/ 1063 h 2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53" h="2132">
                <a:moveTo>
                  <a:pt x="2951" y="1063"/>
                </a:moveTo>
                <a:lnTo>
                  <a:pt x="2951" y="1063"/>
                </a:lnTo>
                <a:cubicBezTo>
                  <a:pt x="2952" y="1358"/>
                  <a:pt x="2833" y="1626"/>
                  <a:pt x="2639" y="1819"/>
                </a:cubicBezTo>
                <a:lnTo>
                  <a:pt x="2639" y="1819"/>
                </a:lnTo>
                <a:cubicBezTo>
                  <a:pt x="2446" y="2012"/>
                  <a:pt x="2180" y="2131"/>
                  <a:pt x="1886" y="2131"/>
                </a:cubicBezTo>
                <a:lnTo>
                  <a:pt x="812" y="2131"/>
                </a:lnTo>
                <a:lnTo>
                  <a:pt x="812" y="2131"/>
                </a:lnTo>
                <a:cubicBezTo>
                  <a:pt x="643" y="2131"/>
                  <a:pt x="481" y="2064"/>
                  <a:pt x="362" y="1944"/>
                </a:cubicBezTo>
                <a:lnTo>
                  <a:pt x="362" y="1944"/>
                </a:lnTo>
                <a:cubicBezTo>
                  <a:pt x="138" y="1719"/>
                  <a:pt x="0" y="1408"/>
                  <a:pt x="0" y="1065"/>
                </a:cubicBezTo>
                <a:lnTo>
                  <a:pt x="0" y="1065"/>
                </a:lnTo>
                <a:cubicBezTo>
                  <a:pt x="0" y="721"/>
                  <a:pt x="140" y="408"/>
                  <a:pt x="366" y="183"/>
                </a:cubicBezTo>
                <a:lnTo>
                  <a:pt x="368" y="180"/>
                </a:lnTo>
                <a:lnTo>
                  <a:pt x="368" y="180"/>
                </a:lnTo>
                <a:cubicBezTo>
                  <a:pt x="485" y="64"/>
                  <a:pt x="647" y="0"/>
                  <a:pt x="812" y="0"/>
                </a:cubicBezTo>
                <a:lnTo>
                  <a:pt x="1870" y="0"/>
                </a:lnTo>
                <a:lnTo>
                  <a:pt x="1870" y="0"/>
                </a:lnTo>
                <a:cubicBezTo>
                  <a:pt x="2459" y="0"/>
                  <a:pt x="2950" y="473"/>
                  <a:pt x="2951" y="106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0" name="Freeform 10">
            <a:extLst>
              <a:ext uri="{FF2B5EF4-FFF2-40B4-BE49-F238E27FC236}">
                <a16:creationId xmlns:a16="http://schemas.microsoft.com/office/drawing/2014/main" id="{B3E6370C-6477-44C0-8684-A4D24E134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642" y="10877806"/>
            <a:ext cx="9614427" cy="2185602"/>
          </a:xfrm>
          <a:prstGeom prst="roundRect">
            <a:avLst>
              <a:gd name="adj" fmla="val 50000"/>
            </a:avLst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1" name="Freeform 11">
            <a:extLst>
              <a:ext uri="{FF2B5EF4-FFF2-40B4-BE49-F238E27FC236}">
                <a16:creationId xmlns:a16="http://schemas.microsoft.com/office/drawing/2014/main" id="{6DA70722-B753-4B01-8790-53D1C9015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534" y="11036128"/>
            <a:ext cx="2585976" cy="1865097"/>
          </a:xfrm>
          <a:custGeom>
            <a:avLst/>
            <a:gdLst>
              <a:gd name="T0" fmla="*/ 2952 w 2954"/>
              <a:gd name="T1" fmla="*/ 1062 h 2132"/>
              <a:gd name="T2" fmla="*/ 2952 w 2954"/>
              <a:gd name="T3" fmla="*/ 1062 h 2132"/>
              <a:gd name="T4" fmla="*/ 2640 w 2954"/>
              <a:gd name="T5" fmla="*/ 1818 h 2132"/>
              <a:gd name="T6" fmla="*/ 2640 w 2954"/>
              <a:gd name="T7" fmla="*/ 1818 h 2132"/>
              <a:gd name="T8" fmla="*/ 1887 w 2954"/>
              <a:gd name="T9" fmla="*/ 2131 h 2132"/>
              <a:gd name="T10" fmla="*/ 813 w 2954"/>
              <a:gd name="T11" fmla="*/ 2131 h 2132"/>
              <a:gd name="T12" fmla="*/ 813 w 2954"/>
              <a:gd name="T13" fmla="*/ 2131 h 2132"/>
              <a:gd name="T14" fmla="*/ 363 w 2954"/>
              <a:gd name="T15" fmla="*/ 1945 h 2132"/>
              <a:gd name="T16" fmla="*/ 363 w 2954"/>
              <a:gd name="T17" fmla="*/ 1945 h 2132"/>
              <a:gd name="T18" fmla="*/ 0 w 2954"/>
              <a:gd name="T19" fmla="*/ 1066 h 2132"/>
              <a:gd name="T20" fmla="*/ 0 w 2954"/>
              <a:gd name="T21" fmla="*/ 1066 h 2132"/>
              <a:gd name="T22" fmla="*/ 367 w 2954"/>
              <a:gd name="T23" fmla="*/ 182 h 2132"/>
              <a:gd name="T24" fmla="*/ 369 w 2954"/>
              <a:gd name="T25" fmla="*/ 180 h 2132"/>
              <a:gd name="T26" fmla="*/ 369 w 2954"/>
              <a:gd name="T27" fmla="*/ 180 h 2132"/>
              <a:gd name="T28" fmla="*/ 813 w 2954"/>
              <a:gd name="T29" fmla="*/ 0 h 2132"/>
              <a:gd name="T30" fmla="*/ 1871 w 2954"/>
              <a:gd name="T31" fmla="*/ 0 h 2132"/>
              <a:gd name="T32" fmla="*/ 1871 w 2954"/>
              <a:gd name="T33" fmla="*/ 0 h 2132"/>
              <a:gd name="T34" fmla="*/ 2952 w 2954"/>
              <a:gd name="T35" fmla="*/ 1062 h 2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54" h="2132">
                <a:moveTo>
                  <a:pt x="2952" y="1062"/>
                </a:moveTo>
                <a:lnTo>
                  <a:pt x="2952" y="1062"/>
                </a:lnTo>
                <a:cubicBezTo>
                  <a:pt x="2953" y="1358"/>
                  <a:pt x="2834" y="1625"/>
                  <a:pt x="2640" y="1818"/>
                </a:cubicBezTo>
                <a:lnTo>
                  <a:pt x="2640" y="1818"/>
                </a:lnTo>
                <a:cubicBezTo>
                  <a:pt x="2447" y="2012"/>
                  <a:pt x="2181" y="2131"/>
                  <a:pt x="1887" y="2131"/>
                </a:cubicBezTo>
                <a:lnTo>
                  <a:pt x="813" y="2131"/>
                </a:lnTo>
                <a:lnTo>
                  <a:pt x="813" y="2131"/>
                </a:lnTo>
                <a:cubicBezTo>
                  <a:pt x="644" y="2131"/>
                  <a:pt x="482" y="2064"/>
                  <a:pt x="363" y="1945"/>
                </a:cubicBezTo>
                <a:lnTo>
                  <a:pt x="363" y="1945"/>
                </a:lnTo>
                <a:cubicBezTo>
                  <a:pt x="139" y="1718"/>
                  <a:pt x="0" y="1409"/>
                  <a:pt x="0" y="1066"/>
                </a:cubicBezTo>
                <a:lnTo>
                  <a:pt x="0" y="1066"/>
                </a:lnTo>
                <a:cubicBezTo>
                  <a:pt x="0" y="721"/>
                  <a:pt x="141" y="409"/>
                  <a:pt x="367" y="182"/>
                </a:cubicBezTo>
                <a:lnTo>
                  <a:pt x="369" y="180"/>
                </a:lnTo>
                <a:lnTo>
                  <a:pt x="369" y="180"/>
                </a:lnTo>
                <a:cubicBezTo>
                  <a:pt x="486" y="63"/>
                  <a:pt x="647" y="0"/>
                  <a:pt x="813" y="0"/>
                </a:cubicBezTo>
                <a:lnTo>
                  <a:pt x="1871" y="0"/>
                </a:lnTo>
                <a:lnTo>
                  <a:pt x="1871" y="0"/>
                </a:lnTo>
                <a:cubicBezTo>
                  <a:pt x="2460" y="0"/>
                  <a:pt x="2950" y="472"/>
                  <a:pt x="2952" y="106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2" name="Freeform 12">
            <a:extLst>
              <a:ext uri="{FF2B5EF4-FFF2-40B4-BE49-F238E27FC236}">
                <a16:creationId xmlns:a16="http://schemas.microsoft.com/office/drawing/2014/main" id="{5BFE4D04-B376-4B46-AC61-051FAF38F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7068" y="4386648"/>
            <a:ext cx="6804592" cy="803189"/>
          </a:xfrm>
          <a:custGeom>
            <a:avLst/>
            <a:gdLst>
              <a:gd name="T0" fmla="*/ 0 w 7773"/>
              <a:gd name="T1" fmla="*/ 0 h 917"/>
              <a:gd name="T2" fmla="*/ 6856 w 7773"/>
              <a:gd name="T3" fmla="*/ 0 h 917"/>
              <a:gd name="T4" fmla="*/ 6856 w 7773"/>
              <a:gd name="T5" fmla="*/ 0 h 917"/>
              <a:gd name="T6" fmla="*/ 7772 w 7773"/>
              <a:gd name="T7" fmla="*/ 916 h 917"/>
              <a:gd name="T8" fmla="*/ 7772 w 7773"/>
              <a:gd name="T9" fmla="*/ 916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3" h="917">
                <a:moveTo>
                  <a:pt x="0" y="0"/>
                </a:moveTo>
                <a:lnTo>
                  <a:pt x="6856" y="0"/>
                </a:lnTo>
                <a:lnTo>
                  <a:pt x="6856" y="0"/>
                </a:lnTo>
                <a:cubicBezTo>
                  <a:pt x="7362" y="0"/>
                  <a:pt x="7772" y="410"/>
                  <a:pt x="7772" y="916"/>
                </a:cubicBezTo>
                <a:lnTo>
                  <a:pt x="7772" y="916"/>
                </a:lnTo>
              </a:path>
            </a:pathLst>
          </a:cu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3" name="Freeform 13">
            <a:extLst>
              <a:ext uri="{FF2B5EF4-FFF2-40B4-BE49-F238E27FC236}">
                <a16:creationId xmlns:a16="http://schemas.microsoft.com/office/drawing/2014/main" id="{772F8238-8EFD-4D24-AA04-E5F08E7FA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3185" y="6263331"/>
            <a:ext cx="6804590" cy="799327"/>
          </a:xfrm>
          <a:custGeom>
            <a:avLst/>
            <a:gdLst>
              <a:gd name="T0" fmla="*/ 7772 w 7773"/>
              <a:gd name="T1" fmla="*/ 0 h 915"/>
              <a:gd name="T2" fmla="*/ 916 w 7773"/>
              <a:gd name="T3" fmla="*/ 0 h 915"/>
              <a:gd name="T4" fmla="*/ 916 w 7773"/>
              <a:gd name="T5" fmla="*/ 0 h 915"/>
              <a:gd name="T6" fmla="*/ 0 w 7773"/>
              <a:gd name="T7" fmla="*/ 914 h 915"/>
              <a:gd name="T8" fmla="*/ 0 w 7773"/>
              <a:gd name="T9" fmla="*/ 914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3" h="915">
                <a:moveTo>
                  <a:pt x="7772" y="0"/>
                </a:moveTo>
                <a:lnTo>
                  <a:pt x="916" y="0"/>
                </a:lnTo>
                <a:lnTo>
                  <a:pt x="916" y="0"/>
                </a:lnTo>
                <a:cubicBezTo>
                  <a:pt x="411" y="0"/>
                  <a:pt x="0" y="409"/>
                  <a:pt x="0" y="914"/>
                </a:cubicBezTo>
                <a:lnTo>
                  <a:pt x="0" y="914"/>
                </a:lnTo>
              </a:path>
            </a:pathLst>
          </a:cu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4" name="Freeform 14">
            <a:extLst>
              <a:ext uri="{FF2B5EF4-FFF2-40B4-BE49-F238E27FC236}">
                <a16:creationId xmlns:a16="http://schemas.microsoft.com/office/drawing/2014/main" id="{462BEB23-F1C6-4636-BDBD-1A55B0B52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3185" y="10097786"/>
            <a:ext cx="6804590" cy="803189"/>
          </a:xfrm>
          <a:custGeom>
            <a:avLst/>
            <a:gdLst>
              <a:gd name="T0" fmla="*/ 7772 w 7773"/>
              <a:gd name="T1" fmla="*/ 0 h 917"/>
              <a:gd name="T2" fmla="*/ 916 w 7773"/>
              <a:gd name="T3" fmla="*/ 0 h 917"/>
              <a:gd name="T4" fmla="*/ 916 w 7773"/>
              <a:gd name="T5" fmla="*/ 0 h 917"/>
              <a:gd name="T6" fmla="*/ 0 w 7773"/>
              <a:gd name="T7" fmla="*/ 916 h 917"/>
              <a:gd name="T8" fmla="*/ 0 w 7773"/>
              <a:gd name="T9" fmla="*/ 916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3" h="917">
                <a:moveTo>
                  <a:pt x="7772" y="0"/>
                </a:moveTo>
                <a:lnTo>
                  <a:pt x="916" y="0"/>
                </a:lnTo>
                <a:lnTo>
                  <a:pt x="916" y="0"/>
                </a:lnTo>
                <a:cubicBezTo>
                  <a:pt x="411" y="0"/>
                  <a:pt x="0" y="410"/>
                  <a:pt x="0" y="916"/>
                </a:cubicBezTo>
                <a:lnTo>
                  <a:pt x="0" y="916"/>
                </a:lnTo>
              </a:path>
            </a:pathLst>
          </a:cu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5" name="Freeform 15">
            <a:extLst>
              <a:ext uri="{FF2B5EF4-FFF2-40B4-BE49-F238E27FC236}">
                <a16:creationId xmlns:a16="http://schemas.microsoft.com/office/drawing/2014/main" id="{7B40185E-E4F8-4014-99D7-8E11545E2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7068" y="8178628"/>
            <a:ext cx="6804592" cy="803189"/>
          </a:xfrm>
          <a:custGeom>
            <a:avLst/>
            <a:gdLst>
              <a:gd name="T0" fmla="*/ 0 w 7773"/>
              <a:gd name="T1" fmla="*/ 0 h 916"/>
              <a:gd name="T2" fmla="*/ 6856 w 7773"/>
              <a:gd name="T3" fmla="*/ 0 h 916"/>
              <a:gd name="T4" fmla="*/ 6856 w 7773"/>
              <a:gd name="T5" fmla="*/ 0 h 916"/>
              <a:gd name="T6" fmla="*/ 7772 w 7773"/>
              <a:gd name="T7" fmla="*/ 915 h 916"/>
              <a:gd name="T8" fmla="*/ 7772 w 7773"/>
              <a:gd name="T9" fmla="*/ 915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73" h="916">
                <a:moveTo>
                  <a:pt x="0" y="0"/>
                </a:moveTo>
                <a:lnTo>
                  <a:pt x="6856" y="0"/>
                </a:lnTo>
                <a:lnTo>
                  <a:pt x="6856" y="0"/>
                </a:lnTo>
                <a:cubicBezTo>
                  <a:pt x="7362" y="0"/>
                  <a:pt x="7772" y="410"/>
                  <a:pt x="7772" y="915"/>
                </a:cubicBezTo>
                <a:lnTo>
                  <a:pt x="7772" y="915"/>
                </a:lnTo>
              </a:path>
            </a:pathLst>
          </a:custGeom>
          <a:noFill/>
          <a:ln w="254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6" name="Freeform 16">
            <a:extLst>
              <a:ext uri="{FF2B5EF4-FFF2-40B4-BE49-F238E27FC236}">
                <a16:creationId xmlns:a16="http://schemas.microsoft.com/office/drawing/2014/main" id="{9832C703-494B-4A00-9F75-8B2C801E0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2859" y="4286249"/>
            <a:ext cx="208422" cy="208520"/>
          </a:xfrm>
          <a:custGeom>
            <a:avLst/>
            <a:gdLst>
              <a:gd name="T0" fmla="*/ 237 w 238"/>
              <a:gd name="T1" fmla="*/ 118 h 237"/>
              <a:gd name="T2" fmla="*/ 237 w 238"/>
              <a:gd name="T3" fmla="*/ 118 h 237"/>
              <a:gd name="T4" fmla="*/ 119 w 238"/>
              <a:gd name="T5" fmla="*/ 236 h 237"/>
              <a:gd name="T6" fmla="*/ 119 w 238"/>
              <a:gd name="T7" fmla="*/ 236 h 237"/>
              <a:gd name="T8" fmla="*/ 0 w 238"/>
              <a:gd name="T9" fmla="*/ 118 h 237"/>
              <a:gd name="T10" fmla="*/ 0 w 238"/>
              <a:gd name="T11" fmla="*/ 118 h 237"/>
              <a:gd name="T12" fmla="*/ 119 w 238"/>
              <a:gd name="T13" fmla="*/ 0 h 237"/>
              <a:gd name="T14" fmla="*/ 119 w 238"/>
              <a:gd name="T15" fmla="*/ 0 h 237"/>
              <a:gd name="T16" fmla="*/ 237 w 238"/>
              <a:gd name="T17" fmla="*/ 118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8" h="237">
                <a:moveTo>
                  <a:pt x="237" y="118"/>
                </a:moveTo>
                <a:lnTo>
                  <a:pt x="237" y="118"/>
                </a:lnTo>
                <a:cubicBezTo>
                  <a:pt x="237" y="183"/>
                  <a:pt x="184" y="236"/>
                  <a:pt x="119" y="236"/>
                </a:cubicBezTo>
                <a:lnTo>
                  <a:pt x="119" y="236"/>
                </a:lnTo>
                <a:cubicBezTo>
                  <a:pt x="53" y="236"/>
                  <a:pt x="0" y="183"/>
                  <a:pt x="0" y="118"/>
                </a:cubicBezTo>
                <a:lnTo>
                  <a:pt x="0" y="118"/>
                </a:lnTo>
                <a:cubicBezTo>
                  <a:pt x="0" y="53"/>
                  <a:pt x="53" y="0"/>
                  <a:pt x="119" y="0"/>
                </a:cubicBezTo>
                <a:lnTo>
                  <a:pt x="119" y="0"/>
                </a:lnTo>
                <a:cubicBezTo>
                  <a:pt x="184" y="0"/>
                  <a:pt x="237" y="53"/>
                  <a:pt x="237" y="11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7" name="Freeform 17">
            <a:extLst>
              <a:ext uri="{FF2B5EF4-FFF2-40B4-BE49-F238E27FC236}">
                <a16:creationId xmlns:a16="http://schemas.microsoft.com/office/drawing/2014/main" id="{0807C3BD-AE7C-48BC-824E-248C9B1CC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3590" y="5085576"/>
            <a:ext cx="208422" cy="208520"/>
          </a:xfrm>
          <a:custGeom>
            <a:avLst/>
            <a:gdLst>
              <a:gd name="T0" fmla="*/ 236 w 237"/>
              <a:gd name="T1" fmla="*/ 118 h 237"/>
              <a:gd name="T2" fmla="*/ 236 w 237"/>
              <a:gd name="T3" fmla="*/ 118 h 237"/>
              <a:gd name="T4" fmla="*/ 118 w 237"/>
              <a:gd name="T5" fmla="*/ 236 h 237"/>
              <a:gd name="T6" fmla="*/ 118 w 237"/>
              <a:gd name="T7" fmla="*/ 236 h 237"/>
              <a:gd name="T8" fmla="*/ 0 w 237"/>
              <a:gd name="T9" fmla="*/ 118 h 237"/>
              <a:gd name="T10" fmla="*/ 0 w 237"/>
              <a:gd name="T11" fmla="*/ 118 h 237"/>
              <a:gd name="T12" fmla="*/ 118 w 237"/>
              <a:gd name="T13" fmla="*/ 0 h 237"/>
              <a:gd name="T14" fmla="*/ 118 w 237"/>
              <a:gd name="T15" fmla="*/ 0 h 237"/>
              <a:gd name="T16" fmla="*/ 236 w 237"/>
              <a:gd name="T17" fmla="*/ 118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7" h="237">
                <a:moveTo>
                  <a:pt x="236" y="118"/>
                </a:moveTo>
                <a:lnTo>
                  <a:pt x="236" y="118"/>
                </a:lnTo>
                <a:cubicBezTo>
                  <a:pt x="236" y="183"/>
                  <a:pt x="183" y="236"/>
                  <a:pt x="118" y="236"/>
                </a:cubicBezTo>
                <a:lnTo>
                  <a:pt x="118" y="236"/>
                </a:lnTo>
                <a:cubicBezTo>
                  <a:pt x="53" y="236"/>
                  <a:pt x="0" y="183"/>
                  <a:pt x="0" y="118"/>
                </a:cubicBezTo>
                <a:lnTo>
                  <a:pt x="0" y="118"/>
                </a:lnTo>
                <a:cubicBezTo>
                  <a:pt x="0" y="53"/>
                  <a:pt x="53" y="0"/>
                  <a:pt x="118" y="0"/>
                </a:cubicBezTo>
                <a:lnTo>
                  <a:pt x="118" y="0"/>
                </a:lnTo>
                <a:cubicBezTo>
                  <a:pt x="183" y="0"/>
                  <a:pt x="236" y="53"/>
                  <a:pt x="236" y="11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8" name="Freeform 18">
            <a:extLst>
              <a:ext uri="{FF2B5EF4-FFF2-40B4-BE49-F238E27FC236}">
                <a16:creationId xmlns:a16="http://schemas.microsoft.com/office/drawing/2014/main" id="{DA2656AB-A121-4640-8F10-F8F32C556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4968" y="6120454"/>
            <a:ext cx="281754" cy="281890"/>
          </a:xfrm>
          <a:custGeom>
            <a:avLst/>
            <a:gdLst>
              <a:gd name="T0" fmla="*/ 321 w 322"/>
              <a:gd name="T1" fmla="*/ 162 h 323"/>
              <a:gd name="T2" fmla="*/ 321 w 322"/>
              <a:gd name="T3" fmla="*/ 162 h 323"/>
              <a:gd name="T4" fmla="*/ 160 w 322"/>
              <a:gd name="T5" fmla="*/ 322 h 323"/>
              <a:gd name="T6" fmla="*/ 160 w 322"/>
              <a:gd name="T7" fmla="*/ 322 h 323"/>
              <a:gd name="T8" fmla="*/ 0 w 322"/>
              <a:gd name="T9" fmla="*/ 162 h 323"/>
              <a:gd name="T10" fmla="*/ 0 w 322"/>
              <a:gd name="T11" fmla="*/ 162 h 323"/>
              <a:gd name="T12" fmla="*/ 160 w 322"/>
              <a:gd name="T13" fmla="*/ 0 h 323"/>
              <a:gd name="T14" fmla="*/ 160 w 322"/>
              <a:gd name="T15" fmla="*/ 0 h 323"/>
              <a:gd name="T16" fmla="*/ 321 w 322"/>
              <a:gd name="T17" fmla="*/ 162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2" h="323">
                <a:moveTo>
                  <a:pt x="321" y="162"/>
                </a:moveTo>
                <a:lnTo>
                  <a:pt x="321" y="162"/>
                </a:lnTo>
                <a:cubicBezTo>
                  <a:pt x="321" y="250"/>
                  <a:pt x="249" y="322"/>
                  <a:pt x="160" y="322"/>
                </a:cubicBezTo>
                <a:lnTo>
                  <a:pt x="160" y="322"/>
                </a:lnTo>
                <a:cubicBezTo>
                  <a:pt x="72" y="322"/>
                  <a:pt x="0" y="250"/>
                  <a:pt x="0" y="162"/>
                </a:cubicBezTo>
                <a:lnTo>
                  <a:pt x="0" y="162"/>
                </a:lnTo>
                <a:cubicBezTo>
                  <a:pt x="0" y="73"/>
                  <a:pt x="72" y="0"/>
                  <a:pt x="160" y="0"/>
                </a:cubicBezTo>
                <a:lnTo>
                  <a:pt x="160" y="0"/>
                </a:lnTo>
                <a:cubicBezTo>
                  <a:pt x="249" y="0"/>
                  <a:pt x="321" y="73"/>
                  <a:pt x="321" y="1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09" name="Freeform 19">
            <a:extLst>
              <a:ext uri="{FF2B5EF4-FFF2-40B4-BE49-F238E27FC236}">
                <a16:creationId xmlns:a16="http://schemas.microsoft.com/office/drawing/2014/main" id="{D26EDC5C-1193-473C-A1BE-E3C0A6EBE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3565" y="6159069"/>
            <a:ext cx="208422" cy="208520"/>
          </a:xfrm>
          <a:custGeom>
            <a:avLst/>
            <a:gdLst>
              <a:gd name="T0" fmla="*/ 235 w 236"/>
              <a:gd name="T1" fmla="*/ 119 h 237"/>
              <a:gd name="T2" fmla="*/ 235 w 236"/>
              <a:gd name="T3" fmla="*/ 119 h 237"/>
              <a:gd name="T4" fmla="*/ 117 w 236"/>
              <a:gd name="T5" fmla="*/ 236 h 237"/>
              <a:gd name="T6" fmla="*/ 117 w 236"/>
              <a:gd name="T7" fmla="*/ 236 h 237"/>
              <a:gd name="T8" fmla="*/ 0 w 236"/>
              <a:gd name="T9" fmla="*/ 119 h 237"/>
              <a:gd name="T10" fmla="*/ 0 w 236"/>
              <a:gd name="T11" fmla="*/ 119 h 237"/>
              <a:gd name="T12" fmla="*/ 117 w 236"/>
              <a:gd name="T13" fmla="*/ 0 h 237"/>
              <a:gd name="T14" fmla="*/ 117 w 236"/>
              <a:gd name="T15" fmla="*/ 0 h 237"/>
              <a:gd name="T16" fmla="*/ 235 w 236"/>
              <a:gd name="T17" fmla="*/ 119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6" h="237">
                <a:moveTo>
                  <a:pt x="235" y="119"/>
                </a:moveTo>
                <a:lnTo>
                  <a:pt x="235" y="119"/>
                </a:lnTo>
                <a:cubicBezTo>
                  <a:pt x="235" y="184"/>
                  <a:pt x="182" y="236"/>
                  <a:pt x="117" y="236"/>
                </a:cubicBezTo>
                <a:lnTo>
                  <a:pt x="117" y="236"/>
                </a:lnTo>
                <a:cubicBezTo>
                  <a:pt x="53" y="236"/>
                  <a:pt x="0" y="184"/>
                  <a:pt x="0" y="119"/>
                </a:cubicBezTo>
                <a:lnTo>
                  <a:pt x="0" y="119"/>
                </a:lnTo>
                <a:cubicBezTo>
                  <a:pt x="0" y="53"/>
                  <a:pt x="53" y="0"/>
                  <a:pt x="117" y="0"/>
                </a:cubicBezTo>
                <a:lnTo>
                  <a:pt x="117" y="0"/>
                </a:lnTo>
                <a:cubicBezTo>
                  <a:pt x="182" y="0"/>
                  <a:pt x="235" y="53"/>
                  <a:pt x="235" y="11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0" name="Freeform 20">
            <a:extLst>
              <a:ext uri="{FF2B5EF4-FFF2-40B4-BE49-F238E27FC236}">
                <a16:creationId xmlns:a16="http://schemas.microsoft.com/office/drawing/2014/main" id="{E91EE1CB-A0C8-456B-B341-E2499234A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973" y="6981567"/>
            <a:ext cx="208422" cy="208520"/>
          </a:xfrm>
          <a:custGeom>
            <a:avLst/>
            <a:gdLst>
              <a:gd name="T0" fmla="*/ 236 w 237"/>
              <a:gd name="T1" fmla="*/ 118 h 238"/>
              <a:gd name="T2" fmla="*/ 236 w 237"/>
              <a:gd name="T3" fmla="*/ 118 h 238"/>
              <a:gd name="T4" fmla="*/ 118 w 237"/>
              <a:gd name="T5" fmla="*/ 237 h 238"/>
              <a:gd name="T6" fmla="*/ 118 w 237"/>
              <a:gd name="T7" fmla="*/ 237 h 238"/>
              <a:gd name="T8" fmla="*/ 0 w 237"/>
              <a:gd name="T9" fmla="*/ 118 h 238"/>
              <a:gd name="T10" fmla="*/ 0 w 237"/>
              <a:gd name="T11" fmla="*/ 118 h 238"/>
              <a:gd name="T12" fmla="*/ 118 w 237"/>
              <a:gd name="T13" fmla="*/ 0 h 238"/>
              <a:gd name="T14" fmla="*/ 118 w 237"/>
              <a:gd name="T15" fmla="*/ 0 h 238"/>
              <a:gd name="T16" fmla="*/ 236 w 237"/>
              <a:gd name="T17" fmla="*/ 118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7" h="238">
                <a:moveTo>
                  <a:pt x="236" y="118"/>
                </a:moveTo>
                <a:lnTo>
                  <a:pt x="236" y="118"/>
                </a:lnTo>
                <a:cubicBezTo>
                  <a:pt x="236" y="183"/>
                  <a:pt x="183" y="237"/>
                  <a:pt x="118" y="237"/>
                </a:cubicBezTo>
                <a:lnTo>
                  <a:pt x="118" y="237"/>
                </a:lnTo>
                <a:cubicBezTo>
                  <a:pt x="53" y="237"/>
                  <a:pt x="0" y="183"/>
                  <a:pt x="0" y="118"/>
                </a:cubicBezTo>
                <a:lnTo>
                  <a:pt x="0" y="118"/>
                </a:lnTo>
                <a:cubicBezTo>
                  <a:pt x="0" y="53"/>
                  <a:pt x="53" y="0"/>
                  <a:pt x="118" y="0"/>
                </a:cubicBezTo>
                <a:lnTo>
                  <a:pt x="118" y="0"/>
                </a:lnTo>
                <a:cubicBezTo>
                  <a:pt x="183" y="0"/>
                  <a:pt x="236" y="53"/>
                  <a:pt x="236" y="11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1" name="Freeform 21">
            <a:extLst>
              <a:ext uri="{FF2B5EF4-FFF2-40B4-BE49-F238E27FC236}">
                <a16:creationId xmlns:a16="http://schemas.microsoft.com/office/drawing/2014/main" id="{4C9C5DA2-15FA-499E-B3CC-C7CCB1A9B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2859" y="8074367"/>
            <a:ext cx="208422" cy="208520"/>
          </a:xfrm>
          <a:custGeom>
            <a:avLst/>
            <a:gdLst>
              <a:gd name="T0" fmla="*/ 237 w 238"/>
              <a:gd name="T1" fmla="*/ 119 h 237"/>
              <a:gd name="T2" fmla="*/ 237 w 238"/>
              <a:gd name="T3" fmla="*/ 119 h 237"/>
              <a:gd name="T4" fmla="*/ 119 w 238"/>
              <a:gd name="T5" fmla="*/ 236 h 237"/>
              <a:gd name="T6" fmla="*/ 119 w 238"/>
              <a:gd name="T7" fmla="*/ 236 h 237"/>
              <a:gd name="T8" fmla="*/ 0 w 238"/>
              <a:gd name="T9" fmla="*/ 119 h 237"/>
              <a:gd name="T10" fmla="*/ 0 w 238"/>
              <a:gd name="T11" fmla="*/ 119 h 237"/>
              <a:gd name="T12" fmla="*/ 119 w 238"/>
              <a:gd name="T13" fmla="*/ 0 h 237"/>
              <a:gd name="T14" fmla="*/ 119 w 238"/>
              <a:gd name="T15" fmla="*/ 0 h 237"/>
              <a:gd name="T16" fmla="*/ 237 w 238"/>
              <a:gd name="T17" fmla="*/ 119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8" h="237">
                <a:moveTo>
                  <a:pt x="237" y="119"/>
                </a:moveTo>
                <a:lnTo>
                  <a:pt x="237" y="119"/>
                </a:lnTo>
                <a:cubicBezTo>
                  <a:pt x="237" y="184"/>
                  <a:pt x="184" y="236"/>
                  <a:pt x="119" y="236"/>
                </a:cubicBezTo>
                <a:lnTo>
                  <a:pt x="119" y="236"/>
                </a:lnTo>
                <a:cubicBezTo>
                  <a:pt x="53" y="236"/>
                  <a:pt x="0" y="184"/>
                  <a:pt x="0" y="119"/>
                </a:cubicBezTo>
                <a:lnTo>
                  <a:pt x="0" y="119"/>
                </a:lnTo>
                <a:cubicBezTo>
                  <a:pt x="0" y="53"/>
                  <a:pt x="53" y="0"/>
                  <a:pt x="119" y="0"/>
                </a:cubicBezTo>
                <a:lnTo>
                  <a:pt x="119" y="0"/>
                </a:lnTo>
                <a:cubicBezTo>
                  <a:pt x="184" y="0"/>
                  <a:pt x="237" y="53"/>
                  <a:pt x="237" y="11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2" name="Freeform 22">
            <a:extLst>
              <a:ext uri="{FF2B5EF4-FFF2-40B4-BE49-F238E27FC236}">
                <a16:creationId xmlns:a16="http://schemas.microsoft.com/office/drawing/2014/main" id="{961E134F-E8BB-457E-85C5-484A42057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3590" y="8889142"/>
            <a:ext cx="208422" cy="208520"/>
          </a:xfrm>
          <a:custGeom>
            <a:avLst/>
            <a:gdLst>
              <a:gd name="T0" fmla="*/ 236 w 237"/>
              <a:gd name="T1" fmla="*/ 118 h 237"/>
              <a:gd name="T2" fmla="*/ 236 w 237"/>
              <a:gd name="T3" fmla="*/ 118 h 237"/>
              <a:gd name="T4" fmla="*/ 118 w 237"/>
              <a:gd name="T5" fmla="*/ 236 h 237"/>
              <a:gd name="T6" fmla="*/ 118 w 237"/>
              <a:gd name="T7" fmla="*/ 236 h 237"/>
              <a:gd name="T8" fmla="*/ 0 w 237"/>
              <a:gd name="T9" fmla="*/ 118 h 237"/>
              <a:gd name="T10" fmla="*/ 0 w 237"/>
              <a:gd name="T11" fmla="*/ 118 h 237"/>
              <a:gd name="T12" fmla="*/ 118 w 237"/>
              <a:gd name="T13" fmla="*/ 0 h 237"/>
              <a:gd name="T14" fmla="*/ 118 w 237"/>
              <a:gd name="T15" fmla="*/ 0 h 237"/>
              <a:gd name="T16" fmla="*/ 236 w 237"/>
              <a:gd name="T17" fmla="*/ 118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7" h="237">
                <a:moveTo>
                  <a:pt x="236" y="118"/>
                </a:moveTo>
                <a:lnTo>
                  <a:pt x="236" y="118"/>
                </a:lnTo>
                <a:cubicBezTo>
                  <a:pt x="236" y="183"/>
                  <a:pt x="183" y="236"/>
                  <a:pt x="118" y="236"/>
                </a:cubicBezTo>
                <a:lnTo>
                  <a:pt x="118" y="236"/>
                </a:lnTo>
                <a:cubicBezTo>
                  <a:pt x="53" y="236"/>
                  <a:pt x="0" y="183"/>
                  <a:pt x="0" y="118"/>
                </a:cubicBezTo>
                <a:lnTo>
                  <a:pt x="0" y="118"/>
                </a:lnTo>
                <a:cubicBezTo>
                  <a:pt x="0" y="53"/>
                  <a:pt x="53" y="0"/>
                  <a:pt x="118" y="0"/>
                </a:cubicBezTo>
                <a:lnTo>
                  <a:pt x="118" y="0"/>
                </a:lnTo>
                <a:cubicBezTo>
                  <a:pt x="183" y="0"/>
                  <a:pt x="236" y="53"/>
                  <a:pt x="236" y="11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3" name="Freeform 23">
            <a:extLst>
              <a:ext uri="{FF2B5EF4-FFF2-40B4-BE49-F238E27FC236}">
                <a16:creationId xmlns:a16="http://schemas.microsoft.com/office/drawing/2014/main" id="{236F8215-6E77-40E1-87A0-0AFC269B0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1108" y="9954912"/>
            <a:ext cx="289476" cy="289610"/>
          </a:xfrm>
          <a:custGeom>
            <a:avLst/>
            <a:gdLst>
              <a:gd name="T0" fmla="*/ 330 w 331"/>
              <a:gd name="T1" fmla="*/ 164 h 330"/>
              <a:gd name="T2" fmla="*/ 330 w 331"/>
              <a:gd name="T3" fmla="*/ 164 h 330"/>
              <a:gd name="T4" fmla="*/ 165 w 331"/>
              <a:gd name="T5" fmla="*/ 329 h 330"/>
              <a:gd name="T6" fmla="*/ 165 w 331"/>
              <a:gd name="T7" fmla="*/ 329 h 330"/>
              <a:gd name="T8" fmla="*/ 0 w 331"/>
              <a:gd name="T9" fmla="*/ 164 h 330"/>
              <a:gd name="T10" fmla="*/ 0 w 331"/>
              <a:gd name="T11" fmla="*/ 164 h 330"/>
              <a:gd name="T12" fmla="*/ 165 w 331"/>
              <a:gd name="T13" fmla="*/ 0 h 330"/>
              <a:gd name="T14" fmla="*/ 165 w 331"/>
              <a:gd name="T15" fmla="*/ 0 h 330"/>
              <a:gd name="T16" fmla="*/ 330 w 331"/>
              <a:gd name="T17" fmla="*/ 164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0">
                <a:moveTo>
                  <a:pt x="330" y="164"/>
                </a:moveTo>
                <a:lnTo>
                  <a:pt x="330" y="164"/>
                </a:lnTo>
                <a:cubicBezTo>
                  <a:pt x="330" y="255"/>
                  <a:pt x="256" y="329"/>
                  <a:pt x="165" y="329"/>
                </a:cubicBezTo>
                <a:lnTo>
                  <a:pt x="165" y="329"/>
                </a:lnTo>
                <a:cubicBezTo>
                  <a:pt x="74" y="329"/>
                  <a:pt x="0" y="255"/>
                  <a:pt x="0" y="164"/>
                </a:cubicBezTo>
                <a:lnTo>
                  <a:pt x="0" y="164"/>
                </a:lnTo>
                <a:cubicBezTo>
                  <a:pt x="0" y="73"/>
                  <a:pt x="74" y="0"/>
                  <a:pt x="165" y="0"/>
                </a:cubicBezTo>
                <a:lnTo>
                  <a:pt x="165" y="0"/>
                </a:lnTo>
                <a:cubicBezTo>
                  <a:pt x="256" y="0"/>
                  <a:pt x="330" y="73"/>
                  <a:pt x="330" y="1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4" name="Freeform 24">
            <a:extLst>
              <a:ext uri="{FF2B5EF4-FFF2-40B4-BE49-F238E27FC236}">
                <a16:creationId xmlns:a16="http://schemas.microsoft.com/office/drawing/2014/main" id="{79B4F8F0-CFAC-4BB4-87F1-3C0019500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3565" y="9993527"/>
            <a:ext cx="208422" cy="208520"/>
          </a:xfrm>
          <a:custGeom>
            <a:avLst/>
            <a:gdLst>
              <a:gd name="T0" fmla="*/ 235 w 236"/>
              <a:gd name="T1" fmla="*/ 118 h 237"/>
              <a:gd name="T2" fmla="*/ 235 w 236"/>
              <a:gd name="T3" fmla="*/ 118 h 237"/>
              <a:gd name="T4" fmla="*/ 117 w 236"/>
              <a:gd name="T5" fmla="*/ 236 h 237"/>
              <a:gd name="T6" fmla="*/ 117 w 236"/>
              <a:gd name="T7" fmla="*/ 236 h 237"/>
              <a:gd name="T8" fmla="*/ 0 w 236"/>
              <a:gd name="T9" fmla="*/ 118 h 237"/>
              <a:gd name="T10" fmla="*/ 0 w 236"/>
              <a:gd name="T11" fmla="*/ 118 h 237"/>
              <a:gd name="T12" fmla="*/ 117 w 236"/>
              <a:gd name="T13" fmla="*/ 0 h 237"/>
              <a:gd name="T14" fmla="*/ 117 w 236"/>
              <a:gd name="T15" fmla="*/ 0 h 237"/>
              <a:gd name="T16" fmla="*/ 235 w 236"/>
              <a:gd name="T17" fmla="*/ 118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6" h="237">
                <a:moveTo>
                  <a:pt x="235" y="118"/>
                </a:moveTo>
                <a:lnTo>
                  <a:pt x="235" y="118"/>
                </a:lnTo>
                <a:cubicBezTo>
                  <a:pt x="235" y="184"/>
                  <a:pt x="182" y="236"/>
                  <a:pt x="117" y="236"/>
                </a:cubicBezTo>
                <a:lnTo>
                  <a:pt x="117" y="236"/>
                </a:lnTo>
                <a:cubicBezTo>
                  <a:pt x="53" y="236"/>
                  <a:pt x="0" y="184"/>
                  <a:pt x="0" y="118"/>
                </a:cubicBezTo>
                <a:lnTo>
                  <a:pt x="0" y="118"/>
                </a:lnTo>
                <a:cubicBezTo>
                  <a:pt x="0" y="53"/>
                  <a:pt x="53" y="0"/>
                  <a:pt x="117" y="0"/>
                </a:cubicBezTo>
                <a:lnTo>
                  <a:pt x="117" y="0"/>
                </a:lnTo>
                <a:cubicBezTo>
                  <a:pt x="182" y="0"/>
                  <a:pt x="235" y="53"/>
                  <a:pt x="235" y="11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15" name="Freeform 25">
            <a:extLst>
              <a:ext uri="{FF2B5EF4-FFF2-40B4-BE49-F238E27FC236}">
                <a16:creationId xmlns:a16="http://schemas.microsoft.com/office/drawing/2014/main" id="{EEDE8C9F-6A06-4F68-8DEB-175F76FC3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973" y="10796716"/>
            <a:ext cx="208422" cy="208520"/>
          </a:xfrm>
          <a:custGeom>
            <a:avLst/>
            <a:gdLst>
              <a:gd name="T0" fmla="*/ 236 w 237"/>
              <a:gd name="T1" fmla="*/ 118 h 237"/>
              <a:gd name="T2" fmla="*/ 236 w 237"/>
              <a:gd name="T3" fmla="*/ 118 h 237"/>
              <a:gd name="T4" fmla="*/ 118 w 237"/>
              <a:gd name="T5" fmla="*/ 236 h 237"/>
              <a:gd name="T6" fmla="*/ 118 w 237"/>
              <a:gd name="T7" fmla="*/ 236 h 237"/>
              <a:gd name="T8" fmla="*/ 0 w 237"/>
              <a:gd name="T9" fmla="*/ 118 h 237"/>
              <a:gd name="T10" fmla="*/ 0 w 237"/>
              <a:gd name="T11" fmla="*/ 118 h 237"/>
              <a:gd name="T12" fmla="*/ 118 w 237"/>
              <a:gd name="T13" fmla="*/ 0 h 237"/>
              <a:gd name="T14" fmla="*/ 118 w 237"/>
              <a:gd name="T15" fmla="*/ 0 h 237"/>
              <a:gd name="T16" fmla="*/ 236 w 237"/>
              <a:gd name="T17" fmla="*/ 118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7" h="237">
                <a:moveTo>
                  <a:pt x="236" y="118"/>
                </a:moveTo>
                <a:lnTo>
                  <a:pt x="236" y="118"/>
                </a:lnTo>
                <a:cubicBezTo>
                  <a:pt x="236" y="183"/>
                  <a:pt x="183" y="236"/>
                  <a:pt x="118" y="236"/>
                </a:cubicBezTo>
                <a:lnTo>
                  <a:pt x="118" y="236"/>
                </a:lnTo>
                <a:cubicBezTo>
                  <a:pt x="53" y="236"/>
                  <a:pt x="0" y="183"/>
                  <a:pt x="0" y="118"/>
                </a:cubicBezTo>
                <a:lnTo>
                  <a:pt x="0" y="118"/>
                </a:lnTo>
                <a:cubicBezTo>
                  <a:pt x="0" y="54"/>
                  <a:pt x="53" y="0"/>
                  <a:pt x="118" y="0"/>
                </a:cubicBezTo>
                <a:lnTo>
                  <a:pt x="118" y="0"/>
                </a:lnTo>
                <a:cubicBezTo>
                  <a:pt x="183" y="0"/>
                  <a:pt x="236" y="54"/>
                  <a:pt x="236" y="11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3D5CE2-0EB9-43DC-B952-FF642A0F41DA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ROOT CAUSE ANALYSIS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4CAB547-33EA-4920-8865-DE2F0DEC55E1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82714C1-3991-4957-B506-604BA2B73BEE}"/>
              </a:ext>
            </a:extLst>
          </p:cNvPr>
          <p:cNvSpPr txBox="1"/>
          <p:nvPr/>
        </p:nvSpPr>
        <p:spPr>
          <a:xfrm>
            <a:off x="4545161" y="4197398"/>
            <a:ext cx="6291651" cy="9762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F9C1B2-075C-447F-B171-C92BB2D6B147}"/>
              </a:ext>
            </a:extLst>
          </p:cNvPr>
          <p:cNvSpPr txBox="1"/>
          <p:nvPr/>
        </p:nvSpPr>
        <p:spPr>
          <a:xfrm>
            <a:off x="4545162" y="3521478"/>
            <a:ext cx="629164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s-NI" sz="3200" b="1" spc="-30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rPr>
              <a:t>WHY?</a:t>
            </a:r>
            <a:endParaRPr lang="en-US" sz="3200" b="1" spc="-30" dirty="0">
              <a:solidFill>
                <a:schemeClr val="accent1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F91DBB9-A349-47DD-BB2A-0A7F999A4107}"/>
              </a:ext>
            </a:extLst>
          </p:cNvPr>
          <p:cNvSpPr txBox="1"/>
          <p:nvPr/>
        </p:nvSpPr>
        <p:spPr>
          <a:xfrm>
            <a:off x="15618886" y="6087945"/>
            <a:ext cx="6291651" cy="9762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39426D-854E-4935-9523-89B2520CB0BA}"/>
              </a:ext>
            </a:extLst>
          </p:cNvPr>
          <p:cNvSpPr txBox="1"/>
          <p:nvPr/>
        </p:nvSpPr>
        <p:spPr>
          <a:xfrm>
            <a:off x="15618887" y="5412025"/>
            <a:ext cx="629164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s-NI" sz="3200" b="1" spc="-30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rPr>
              <a:t>WHY?</a:t>
            </a:r>
            <a:endParaRPr lang="en-US" sz="3200" b="1" spc="-30" dirty="0">
              <a:solidFill>
                <a:schemeClr val="accent2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F4AE1F-122C-4CCD-B3E6-677D0A06F0DD}"/>
              </a:ext>
            </a:extLst>
          </p:cNvPr>
          <p:cNvSpPr txBox="1"/>
          <p:nvPr/>
        </p:nvSpPr>
        <p:spPr>
          <a:xfrm>
            <a:off x="4545161" y="7983043"/>
            <a:ext cx="6291651" cy="9762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183FB3-CD7D-4B8B-ACB1-A9D8A67DF69A}"/>
              </a:ext>
            </a:extLst>
          </p:cNvPr>
          <p:cNvSpPr txBox="1"/>
          <p:nvPr/>
        </p:nvSpPr>
        <p:spPr>
          <a:xfrm>
            <a:off x="4545162" y="7307123"/>
            <a:ext cx="629164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s-NI" sz="3200" b="1" spc="-30" dirty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rPr>
              <a:t>WHY?</a:t>
            </a:r>
            <a:endParaRPr lang="en-US" sz="3200" b="1" spc="-30" dirty="0">
              <a:solidFill>
                <a:schemeClr val="accent3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8563CB-1C7F-49DF-ABDE-F0D72D439687}"/>
              </a:ext>
            </a:extLst>
          </p:cNvPr>
          <p:cNvSpPr txBox="1"/>
          <p:nvPr/>
        </p:nvSpPr>
        <p:spPr>
          <a:xfrm>
            <a:off x="15618886" y="9873590"/>
            <a:ext cx="6291651" cy="9762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7B9BF01-6669-4661-A66E-DA6E7E5EC9D0}"/>
              </a:ext>
            </a:extLst>
          </p:cNvPr>
          <p:cNvSpPr txBox="1"/>
          <p:nvPr/>
        </p:nvSpPr>
        <p:spPr>
          <a:xfrm>
            <a:off x="15618887" y="9197670"/>
            <a:ext cx="629164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s-NI" sz="3200" b="1" spc="-30" dirty="0">
                <a:solidFill>
                  <a:schemeClr val="accent4"/>
                </a:solidFill>
                <a:latin typeface="Montserrat" pitchFamily="2" charset="77"/>
                <a:cs typeface="Poppins" pitchFamily="2" charset="77"/>
              </a:rPr>
              <a:t>WHY?</a:t>
            </a:r>
            <a:endParaRPr lang="en-US" sz="3200" b="1" spc="-30" dirty="0">
              <a:solidFill>
                <a:schemeClr val="accent4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63E2E72-1408-4F5C-822C-CD37392A35FF}"/>
              </a:ext>
            </a:extLst>
          </p:cNvPr>
          <p:cNvSpPr txBox="1"/>
          <p:nvPr/>
        </p:nvSpPr>
        <p:spPr>
          <a:xfrm>
            <a:off x="4545161" y="11774784"/>
            <a:ext cx="6291651" cy="9762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AA6000B-5B52-4322-8D38-7603EDD15097}"/>
              </a:ext>
            </a:extLst>
          </p:cNvPr>
          <p:cNvSpPr txBox="1"/>
          <p:nvPr/>
        </p:nvSpPr>
        <p:spPr>
          <a:xfrm>
            <a:off x="4545162" y="11098864"/>
            <a:ext cx="6291649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s-NI" sz="3200" b="1" spc="-30" dirty="0">
                <a:solidFill>
                  <a:schemeClr val="accent5"/>
                </a:solidFill>
                <a:latin typeface="Montserrat" pitchFamily="2" charset="77"/>
                <a:cs typeface="Poppins" pitchFamily="2" charset="77"/>
              </a:rPr>
              <a:t>WHY?</a:t>
            </a:r>
            <a:endParaRPr lang="en-US" sz="3200" b="1" spc="-30" dirty="0">
              <a:solidFill>
                <a:schemeClr val="accent5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AFB490-096F-44FA-A40C-142DF6206D42}"/>
              </a:ext>
            </a:extLst>
          </p:cNvPr>
          <p:cNvSpPr txBox="1"/>
          <p:nvPr/>
        </p:nvSpPr>
        <p:spPr>
          <a:xfrm>
            <a:off x="1997852" y="3763065"/>
            <a:ext cx="1945245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01.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39E73DF-8801-471D-8FD6-B3389E25537D}"/>
              </a:ext>
            </a:extLst>
          </p:cNvPr>
          <p:cNvSpPr txBox="1"/>
          <p:nvPr/>
        </p:nvSpPr>
        <p:spPr>
          <a:xfrm>
            <a:off x="13065617" y="5674807"/>
            <a:ext cx="1945245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02.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F75635-792E-4EF2-A8FE-667A4F59CF4E}"/>
              </a:ext>
            </a:extLst>
          </p:cNvPr>
          <p:cNvSpPr txBox="1"/>
          <p:nvPr/>
        </p:nvSpPr>
        <p:spPr>
          <a:xfrm>
            <a:off x="1997852" y="7558928"/>
            <a:ext cx="1945245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03.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C1DD375-734C-4A12-9B25-414EEF559A87}"/>
              </a:ext>
            </a:extLst>
          </p:cNvPr>
          <p:cNvSpPr txBox="1"/>
          <p:nvPr/>
        </p:nvSpPr>
        <p:spPr>
          <a:xfrm>
            <a:off x="13065617" y="9459577"/>
            <a:ext cx="1945245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04.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9796FEB-B31C-4E00-ABD4-934A90185BCE}"/>
              </a:ext>
            </a:extLst>
          </p:cNvPr>
          <p:cNvSpPr txBox="1"/>
          <p:nvPr/>
        </p:nvSpPr>
        <p:spPr>
          <a:xfrm>
            <a:off x="1997852" y="11342991"/>
            <a:ext cx="1945245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05.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2">
            <a:extLst>
              <a:ext uri="{FF2B5EF4-FFF2-40B4-BE49-F238E27FC236}">
                <a16:creationId xmlns:a16="http://schemas.microsoft.com/office/drawing/2014/main" id="{AF737157-5A57-435B-9511-08587969B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0440" y="3304396"/>
            <a:ext cx="4744282" cy="9666133"/>
          </a:xfrm>
          <a:custGeom>
            <a:avLst/>
            <a:gdLst>
              <a:gd name="T0" fmla="*/ 2801 w 5420"/>
              <a:gd name="T1" fmla="*/ 11042 h 11043"/>
              <a:gd name="T2" fmla="*/ 5419 w 5420"/>
              <a:gd name="T3" fmla="*/ 5606 h 11043"/>
              <a:gd name="T4" fmla="*/ 2767 w 5420"/>
              <a:gd name="T5" fmla="*/ 0 h 11043"/>
              <a:gd name="T6" fmla="*/ 0 w 5420"/>
              <a:gd name="T7" fmla="*/ 0 h 11043"/>
              <a:gd name="T8" fmla="*/ 2652 w 5420"/>
              <a:gd name="T9" fmla="*/ 5606 h 11043"/>
              <a:gd name="T10" fmla="*/ 33 w 5420"/>
              <a:gd name="T11" fmla="*/ 11042 h 11043"/>
              <a:gd name="T12" fmla="*/ 2801 w 5420"/>
              <a:gd name="T13" fmla="*/ 11042 h 1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20" h="11043">
                <a:moveTo>
                  <a:pt x="2801" y="11042"/>
                </a:moveTo>
                <a:lnTo>
                  <a:pt x="5419" y="5606"/>
                </a:lnTo>
                <a:lnTo>
                  <a:pt x="2767" y="0"/>
                </a:lnTo>
                <a:lnTo>
                  <a:pt x="0" y="0"/>
                </a:lnTo>
                <a:lnTo>
                  <a:pt x="2652" y="5606"/>
                </a:lnTo>
                <a:lnTo>
                  <a:pt x="33" y="11042"/>
                </a:lnTo>
                <a:lnTo>
                  <a:pt x="2801" y="11042"/>
                </a:lnTo>
              </a:path>
            </a:pathLst>
          </a:cu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5" name="Freeform 3">
            <a:extLst>
              <a:ext uri="{FF2B5EF4-FFF2-40B4-BE49-F238E27FC236}">
                <a16:creationId xmlns:a16="http://schemas.microsoft.com/office/drawing/2014/main" id="{EAA50CF5-7A5A-46E6-8642-A1C987796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386" y="3304396"/>
            <a:ext cx="4744282" cy="9666133"/>
          </a:xfrm>
          <a:custGeom>
            <a:avLst/>
            <a:gdLst>
              <a:gd name="T0" fmla="*/ 2800 w 5419"/>
              <a:gd name="T1" fmla="*/ 11042 h 11043"/>
              <a:gd name="T2" fmla="*/ 5418 w 5419"/>
              <a:gd name="T3" fmla="*/ 5606 h 11043"/>
              <a:gd name="T4" fmla="*/ 2766 w 5419"/>
              <a:gd name="T5" fmla="*/ 0 h 11043"/>
              <a:gd name="T6" fmla="*/ 0 w 5419"/>
              <a:gd name="T7" fmla="*/ 0 h 11043"/>
              <a:gd name="T8" fmla="*/ 2651 w 5419"/>
              <a:gd name="T9" fmla="*/ 5606 h 11043"/>
              <a:gd name="T10" fmla="*/ 33 w 5419"/>
              <a:gd name="T11" fmla="*/ 11042 h 11043"/>
              <a:gd name="T12" fmla="*/ 2800 w 5419"/>
              <a:gd name="T13" fmla="*/ 11042 h 1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19" h="11043">
                <a:moveTo>
                  <a:pt x="2800" y="11042"/>
                </a:moveTo>
                <a:lnTo>
                  <a:pt x="5418" y="5606"/>
                </a:lnTo>
                <a:lnTo>
                  <a:pt x="2766" y="0"/>
                </a:lnTo>
                <a:lnTo>
                  <a:pt x="0" y="0"/>
                </a:lnTo>
                <a:lnTo>
                  <a:pt x="2651" y="5606"/>
                </a:lnTo>
                <a:lnTo>
                  <a:pt x="33" y="11042"/>
                </a:lnTo>
                <a:lnTo>
                  <a:pt x="2800" y="11042"/>
                </a:lnTo>
              </a:path>
            </a:pathLst>
          </a:cu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6" name="Freeform 4">
            <a:extLst>
              <a:ext uri="{FF2B5EF4-FFF2-40B4-BE49-F238E27FC236}">
                <a16:creationId xmlns:a16="http://schemas.microsoft.com/office/drawing/2014/main" id="{29BC4B12-B466-4AFD-826E-784B2975F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8413" y="3304396"/>
            <a:ext cx="4744282" cy="9666133"/>
          </a:xfrm>
          <a:custGeom>
            <a:avLst/>
            <a:gdLst>
              <a:gd name="T0" fmla="*/ 2801 w 5419"/>
              <a:gd name="T1" fmla="*/ 11042 h 11043"/>
              <a:gd name="T2" fmla="*/ 5418 w 5419"/>
              <a:gd name="T3" fmla="*/ 5606 h 11043"/>
              <a:gd name="T4" fmla="*/ 2767 w 5419"/>
              <a:gd name="T5" fmla="*/ 0 h 11043"/>
              <a:gd name="T6" fmla="*/ 0 w 5419"/>
              <a:gd name="T7" fmla="*/ 0 h 11043"/>
              <a:gd name="T8" fmla="*/ 2652 w 5419"/>
              <a:gd name="T9" fmla="*/ 5606 h 11043"/>
              <a:gd name="T10" fmla="*/ 34 w 5419"/>
              <a:gd name="T11" fmla="*/ 11042 h 11043"/>
              <a:gd name="T12" fmla="*/ 2801 w 5419"/>
              <a:gd name="T13" fmla="*/ 11042 h 1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19" h="11043">
                <a:moveTo>
                  <a:pt x="2801" y="11042"/>
                </a:moveTo>
                <a:lnTo>
                  <a:pt x="5418" y="5606"/>
                </a:lnTo>
                <a:lnTo>
                  <a:pt x="2767" y="0"/>
                </a:lnTo>
                <a:lnTo>
                  <a:pt x="0" y="0"/>
                </a:lnTo>
                <a:lnTo>
                  <a:pt x="2652" y="5606"/>
                </a:lnTo>
                <a:lnTo>
                  <a:pt x="34" y="11042"/>
                </a:lnTo>
                <a:lnTo>
                  <a:pt x="2801" y="11042"/>
                </a:lnTo>
              </a:path>
            </a:pathLst>
          </a:cu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7" name="Freeform 6">
            <a:extLst>
              <a:ext uri="{FF2B5EF4-FFF2-40B4-BE49-F238E27FC236}">
                <a16:creationId xmlns:a16="http://schemas.microsoft.com/office/drawing/2014/main" id="{D0227390-DFFD-4BB3-BFEF-CA33DBB7B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963" y="4813763"/>
            <a:ext cx="5964129" cy="51727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2700" cap="flat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8" name="Freeform 8">
            <a:extLst>
              <a:ext uri="{FF2B5EF4-FFF2-40B4-BE49-F238E27FC236}">
                <a16:creationId xmlns:a16="http://schemas.microsoft.com/office/drawing/2014/main" id="{793CF719-707E-464A-80BF-B47F1E776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1607" y="5840597"/>
            <a:ext cx="5964129" cy="51727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2700" cap="flat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9" name="Freeform 10">
            <a:extLst>
              <a:ext uri="{FF2B5EF4-FFF2-40B4-BE49-F238E27FC236}">
                <a16:creationId xmlns:a16="http://schemas.microsoft.com/office/drawing/2014/main" id="{7958FC15-F377-4D29-A75F-BFB64FF67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7672" y="6863571"/>
            <a:ext cx="5964127" cy="51727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2700" cap="flat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0" name="Freeform 12">
            <a:extLst>
              <a:ext uri="{FF2B5EF4-FFF2-40B4-BE49-F238E27FC236}">
                <a16:creationId xmlns:a16="http://schemas.microsoft.com/office/drawing/2014/main" id="{7EDB838C-65BA-4F8A-BCBD-D8216B4F8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7672" y="8932679"/>
            <a:ext cx="5964127" cy="51727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2700" cap="flat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1" name="Freeform 14">
            <a:extLst>
              <a:ext uri="{FF2B5EF4-FFF2-40B4-BE49-F238E27FC236}">
                <a16:creationId xmlns:a16="http://schemas.microsoft.com/office/drawing/2014/main" id="{D22241E7-F021-46AE-A11D-66066D3CD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1607" y="9959513"/>
            <a:ext cx="5964129" cy="51727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2700" cap="flat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2" name="Freeform 16">
            <a:extLst>
              <a:ext uri="{FF2B5EF4-FFF2-40B4-BE49-F238E27FC236}">
                <a16:creationId xmlns:a16="http://schemas.microsoft.com/office/drawing/2014/main" id="{3AD015BE-CB04-43C2-A496-EA5B490D3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963" y="10982485"/>
            <a:ext cx="5964129" cy="51727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2700" cap="flat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3" name="Freeform 18">
            <a:extLst>
              <a:ext uri="{FF2B5EF4-FFF2-40B4-BE49-F238E27FC236}">
                <a16:creationId xmlns:a16="http://schemas.microsoft.com/office/drawing/2014/main" id="{CDA0DD35-0699-46E9-89BC-B955CA95A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7205" y="4813763"/>
            <a:ext cx="5964127" cy="51727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2700" cap="flat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4" name="Freeform 20">
            <a:extLst>
              <a:ext uri="{FF2B5EF4-FFF2-40B4-BE49-F238E27FC236}">
                <a16:creationId xmlns:a16="http://schemas.microsoft.com/office/drawing/2014/main" id="{CDAE4ECD-3D94-4395-9B4E-24C5ABD2A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4849" y="5840597"/>
            <a:ext cx="5964127" cy="51727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2700" cap="flat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5" name="Freeform 22">
            <a:extLst>
              <a:ext uri="{FF2B5EF4-FFF2-40B4-BE49-F238E27FC236}">
                <a16:creationId xmlns:a16="http://schemas.microsoft.com/office/drawing/2014/main" id="{833040E1-8FE4-438A-97E2-ECF96350D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0912" y="6863571"/>
            <a:ext cx="5964129" cy="51727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2700" cap="flat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6" name="Freeform 24">
            <a:extLst>
              <a:ext uri="{FF2B5EF4-FFF2-40B4-BE49-F238E27FC236}">
                <a16:creationId xmlns:a16="http://schemas.microsoft.com/office/drawing/2014/main" id="{6490444A-0BE2-44C4-B272-DAB5C21ED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0912" y="8932679"/>
            <a:ext cx="5964129" cy="51727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2700" cap="flat">
            <a:solidFill>
              <a:schemeClr val="accent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7" name="Freeform 26">
            <a:extLst>
              <a:ext uri="{FF2B5EF4-FFF2-40B4-BE49-F238E27FC236}">
                <a16:creationId xmlns:a16="http://schemas.microsoft.com/office/drawing/2014/main" id="{94457D77-0597-438B-A6D6-BC7A49CD2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4849" y="9959513"/>
            <a:ext cx="5964127" cy="51727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2700" cap="flat">
            <a:solidFill>
              <a:schemeClr val="accent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8" name="Freeform 28">
            <a:extLst>
              <a:ext uri="{FF2B5EF4-FFF2-40B4-BE49-F238E27FC236}">
                <a16:creationId xmlns:a16="http://schemas.microsoft.com/office/drawing/2014/main" id="{A9BB79B1-5681-4D79-8746-FEA1D5833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7205" y="10982485"/>
            <a:ext cx="5964127" cy="51727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2700" cap="flat">
            <a:solidFill>
              <a:schemeClr val="accent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9" name="Freeform 30">
            <a:extLst>
              <a:ext uri="{FF2B5EF4-FFF2-40B4-BE49-F238E27FC236}">
                <a16:creationId xmlns:a16="http://schemas.microsoft.com/office/drawing/2014/main" id="{5C024F5E-F738-41AD-9095-D57A5AFE4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0445" y="4813763"/>
            <a:ext cx="5967988" cy="51727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2700" cap="flat">
            <a:solidFill>
              <a:schemeClr val="accent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0" name="Freeform 32">
            <a:extLst>
              <a:ext uri="{FF2B5EF4-FFF2-40B4-BE49-F238E27FC236}">
                <a16:creationId xmlns:a16="http://schemas.microsoft.com/office/drawing/2014/main" id="{5381A0FA-A5F4-4CA7-B573-08800054C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4230" y="5840597"/>
            <a:ext cx="5967988" cy="51727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2700" cap="flat">
            <a:solidFill>
              <a:schemeClr val="accent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1" name="Freeform 34">
            <a:extLst>
              <a:ext uri="{FF2B5EF4-FFF2-40B4-BE49-F238E27FC236}">
                <a16:creationId xmlns:a16="http://schemas.microsoft.com/office/drawing/2014/main" id="{1E14A24B-3AF9-4E53-8494-6F4E7B83F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4154" y="6863571"/>
            <a:ext cx="5964127" cy="51727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2700" cap="flat">
            <a:solidFill>
              <a:schemeClr val="accent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2" name="Freeform 36">
            <a:extLst>
              <a:ext uri="{FF2B5EF4-FFF2-40B4-BE49-F238E27FC236}">
                <a16:creationId xmlns:a16="http://schemas.microsoft.com/office/drawing/2014/main" id="{1D39F284-41D6-418C-9A92-31A4A9911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4154" y="8932679"/>
            <a:ext cx="5964127" cy="51727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2700" cap="flat">
            <a:solidFill>
              <a:schemeClr val="accent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3" name="Freeform 38">
            <a:extLst>
              <a:ext uri="{FF2B5EF4-FFF2-40B4-BE49-F238E27FC236}">
                <a16:creationId xmlns:a16="http://schemas.microsoft.com/office/drawing/2014/main" id="{3A8069BC-8B34-47DD-B4BE-AE669B50C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4230" y="9959513"/>
            <a:ext cx="5967988" cy="51727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2700" cap="flat">
            <a:solidFill>
              <a:schemeClr val="accent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4" name="Freeform 40">
            <a:extLst>
              <a:ext uri="{FF2B5EF4-FFF2-40B4-BE49-F238E27FC236}">
                <a16:creationId xmlns:a16="http://schemas.microsoft.com/office/drawing/2014/main" id="{1814ECA9-317C-43CF-A1CE-D4BBDFB5B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0445" y="10982485"/>
            <a:ext cx="5967988" cy="51727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2700" cap="flat">
            <a:solidFill>
              <a:schemeClr val="accent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5" name="Freeform 41">
            <a:extLst>
              <a:ext uri="{FF2B5EF4-FFF2-40B4-BE49-F238E27FC236}">
                <a16:creationId xmlns:a16="http://schemas.microsoft.com/office/drawing/2014/main" id="{F7EF0A0B-B64D-4638-B15D-57F27B3A8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649" y="3451086"/>
            <a:ext cx="5964127" cy="82995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6" name="Freeform 42">
            <a:extLst>
              <a:ext uri="{FF2B5EF4-FFF2-40B4-BE49-F238E27FC236}">
                <a16:creationId xmlns:a16="http://schemas.microsoft.com/office/drawing/2014/main" id="{CD64AB39-BDEA-4036-A413-EE601B6A5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649" y="11982298"/>
            <a:ext cx="5964127" cy="82995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7" name="Freeform 43">
            <a:extLst>
              <a:ext uri="{FF2B5EF4-FFF2-40B4-BE49-F238E27FC236}">
                <a16:creationId xmlns:a16="http://schemas.microsoft.com/office/drawing/2014/main" id="{6E1697CE-AAD9-4117-B442-75B8D8237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1030" y="11982298"/>
            <a:ext cx="5964127" cy="82995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8" name="Freeform 44">
            <a:extLst>
              <a:ext uri="{FF2B5EF4-FFF2-40B4-BE49-F238E27FC236}">
                <a16:creationId xmlns:a16="http://schemas.microsoft.com/office/drawing/2014/main" id="{9A23544C-3BB6-466C-A923-630E9C5CA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4269" y="11982298"/>
            <a:ext cx="5967988" cy="82995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9" name="Freeform 45">
            <a:extLst>
              <a:ext uri="{FF2B5EF4-FFF2-40B4-BE49-F238E27FC236}">
                <a16:creationId xmlns:a16="http://schemas.microsoft.com/office/drawing/2014/main" id="{8E70E500-D065-4020-8AAE-EC68D155A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4706" y="3451086"/>
            <a:ext cx="5964127" cy="82995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0" name="Freeform 46">
            <a:extLst>
              <a:ext uri="{FF2B5EF4-FFF2-40B4-BE49-F238E27FC236}">
                <a16:creationId xmlns:a16="http://schemas.microsoft.com/office/drawing/2014/main" id="{1CAFE255-A8DA-4A65-8E89-91641CC47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1623" y="3451086"/>
            <a:ext cx="5967988" cy="82995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C6E96C-8E4C-423B-928F-E9DB26A1C6B2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ROOT CAUSE ANALYSIS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C69190-A23F-4951-8122-267AD092CE04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1A9CD3-EBBB-4BF0-86E5-905DE2EF0645}"/>
              </a:ext>
            </a:extLst>
          </p:cNvPr>
          <p:cNvSpPr txBox="1"/>
          <p:nvPr/>
        </p:nvSpPr>
        <p:spPr>
          <a:xfrm>
            <a:off x="1964874" y="3559563"/>
            <a:ext cx="503739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NI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ESTABLISH</a:t>
            </a:r>
            <a:endParaRPr lang="en-US" sz="3200" b="1" spc="-30" dirty="0">
              <a:solidFill>
                <a:schemeClr val="bg1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41B55B-4CF0-4C97-8F32-40B16F0D5BBA}"/>
              </a:ext>
            </a:extLst>
          </p:cNvPr>
          <p:cNvSpPr txBox="1"/>
          <p:nvPr/>
        </p:nvSpPr>
        <p:spPr>
          <a:xfrm>
            <a:off x="8902122" y="3559563"/>
            <a:ext cx="503739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NI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DETERMINE</a:t>
            </a:r>
            <a:endParaRPr lang="en-US" sz="3200" b="1" spc="-30" dirty="0">
              <a:solidFill>
                <a:schemeClr val="bg1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92D697-EC9E-41F0-A5FC-0C5FFC51B1F3}"/>
              </a:ext>
            </a:extLst>
          </p:cNvPr>
          <p:cNvSpPr txBox="1"/>
          <p:nvPr/>
        </p:nvSpPr>
        <p:spPr>
          <a:xfrm>
            <a:off x="15833274" y="3559563"/>
            <a:ext cx="503739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NI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PRIORITY</a:t>
            </a:r>
            <a:endParaRPr lang="en-US" sz="3200" b="1" spc="-30" dirty="0">
              <a:solidFill>
                <a:schemeClr val="bg1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10852C-6CEC-46D0-ABCF-7CA5314C77F8}"/>
              </a:ext>
            </a:extLst>
          </p:cNvPr>
          <p:cNvSpPr txBox="1"/>
          <p:nvPr/>
        </p:nvSpPr>
        <p:spPr>
          <a:xfrm>
            <a:off x="2145818" y="4768948"/>
            <a:ext cx="5100802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069F65-E46B-4DBC-94ED-8112A7C3C864}"/>
              </a:ext>
            </a:extLst>
          </p:cNvPr>
          <p:cNvSpPr txBox="1"/>
          <p:nvPr/>
        </p:nvSpPr>
        <p:spPr>
          <a:xfrm>
            <a:off x="9125738" y="4768948"/>
            <a:ext cx="5100802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FB6B23-F65A-48EF-B985-BDBE983AD33B}"/>
              </a:ext>
            </a:extLst>
          </p:cNvPr>
          <p:cNvSpPr txBox="1"/>
          <p:nvPr/>
        </p:nvSpPr>
        <p:spPr>
          <a:xfrm>
            <a:off x="16105658" y="4768948"/>
            <a:ext cx="5100802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accent5"/>
                </a:solidFill>
                <a:latin typeface="Montserrat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F4C903-B767-49A2-AC03-D270370BDEF2}"/>
              </a:ext>
            </a:extLst>
          </p:cNvPr>
          <p:cNvSpPr txBox="1"/>
          <p:nvPr/>
        </p:nvSpPr>
        <p:spPr>
          <a:xfrm>
            <a:off x="2761514" y="5802220"/>
            <a:ext cx="5100802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5AF0F0-2695-4684-9D02-DEC45E0816E3}"/>
              </a:ext>
            </a:extLst>
          </p:cNvPr>
          <p:cNvSpPr txBox="1"/>
          <p:nvPr/>
        </p:nvSpPr>
        <p:spPr>
          <a:xfrm>
            <a:off x="9741434" y="5802220"/>
            <a:ext cx="5100802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392C05-1676-4A95-97F2-D866470E8B49}"/>
              </a:ext>
            </a:extLst>
          </p:cNvPr>
          <p:cNvSpPr txBox="1"/>
          <p:nvPr/>
        </p:nvSpPr>
        <p:spPr>
          <a:xfrm>
            <a:off x="16721354" y="5802220"/>
            <a:ext cx="5100802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accent5"/>
                </a:solidFill>
                <a:latin typeface="Montserrat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242E93-C467-4690-A9D0-2354A0CADC76}"/>
              </a:ext>
            </a:extLst>
          </p:cNvPr>
          <p:cNvSpPr txBox="1"/>
          <p:nvPr/>
        </p:nvSpPr>
        <p:spPr>
          <a:xfrm>
            <a:off x="3363397" y="6819962"/>
            <a:ext cx="5100802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96ECF7-25F3-450E-85DD-CBADCCA7124D}"/>
              </a:ext>
            </a:extLst>
          </p:cNvPr>
          <p:cNvSpPr txBox="1"/>
          <p:nvPr/>
        </p:nvSpPr>
        <p:spPr>
          <a:xfrm>
            <a:off x="10343317" y="6819962"/>
            <a:ext cx="5100802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F2D2DB-1433-4480-9973-4B8EFD9C1DAE}"/>
              </a:ext>
            </a:extLst>
          </p:cNvPr>
          <p:cNvSpPr txBox="1"/>
          <p:nvPr/>
        </p:nvSpPr>
        <p:spPr>
          <a:xfrm>
            <a:off x="17323237" y="6819962"/>
            <a:ext cx="5100802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accent5"/>
                </a:solidFill>
                <a:latin typeface="Montserrat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1DE939-EE4E-40C5-A09B-B53A442D4E59}"/>
              </a:ext>
            </a:extLst>
          </p:cNvPr>
          <p:cNvSpPr txBox="1"/>
          <p:nvPr/>
        </p:nvSpPr>
        <p:spPr>
          <a:xfrm>
            <a:off x="3363397" y="8892602"/>
            <a:ext cx="5100802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004DFF-3AEE-4998-8F67-99C40886108D}"/>
              </a:ext>
            </a:extLst>
          </p:cNvPr>
          <p:cNvSpPr txBox="1"/>
          <p:nvPr/>
        </p:nvSpPr>
        <p:spPr>
          <a:xfrm>
            <a:off x="10343317" y="8892602"/>
            <a:ext cx="5100802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accent4"/>
                </a:solidFill>
                <a:latin typeface="Montserrat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A57392-B73E-471E-9BD0-32DABA16FAD0}"/>
              </a:ext>
            </a:extLst>
          </p:cNvPr>
          <p:cNvSpPr txBox="1"/>
          <p:nvPr/>
        </p:nvSpPr>
        <p:spPr>
          <a:xfrm>
            <a:off x="17323237" y="8892602"/>
            <a:ext cx="5100802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accent6"/>
                </a:solidFill>
                <a:latin typeface="Montserrat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E540F0-DF5A-4BCC-9AB9-278CB5281A64}"/>
              </a:ext>
            </a:extLst>
          </p:cNvPr>
          <p:cNvSpPr txBox="1"/>
          <p:nvPr/>
        </p:nvSpPr>
        <p:spPr>
          <a:xfrm>
            <a:off x="2761514" y="9911940"/>
            <a:ext cx="5100802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D5CD87F-319C-4C36-9077-20861AAB7FDC}"/>
              </a:ext>
            </a:extLst>
          </p:cNvPr>
          <p:cNvSpPr txBox="1"/>
          <p:nvPr/>
        </p:nvSpPr>
        <p:spPr>
          <a:xfrm>
            <a:off x="9741434" y="9911940"/>
            <a:ext cx="5100802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accent4"/>
                </a:solidFill>
                <a:latin typeface="Montserrat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47A35A7-ADAA-4B63-882A-9C09A2B4B27E}"/>
              </a:ext>
            </a:extLst>
          </p:cNvPr>
          <p:cNvSpPr txBox="1"/>
          <p:nvPr/>
        </p:nvSpPr>
        <p:spPr>
          <a:xfrm>
            <a:off x="16721354" y="9911940"/>
            <a:ext cx="5100802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accent6"/>
                </a:solidFill>
                <a:latin typeface="Montserrat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0B5BBB2-5541-4F18-A8C9-BD4058B53085}"/>
              </a:ext>
            </a:extLst>
          </p:cNvPr>
          <p:cNvSpPr txBox="1"/>
          <p:nvPr/>
        </p:nvSpPr>
        <p:spPr>
          <a:xfrm>
            <a:off x="2145818" y="10941778"/>
            <a:ext cx="5100802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B2BE62-17D0-483B-A8CB-BE94DB91C739}"/>
              </a:ext>
            </a:extLst>
          </p:cNvPr>
          <p:cNvSpPr txBox="1"/>
          <p:nvPr/>
        </p:nvSpPr>
        <p:spPr>
          <a:xfrm>
            <a:off x="9125738" y="10941778"/>
            <a:ext cx="5100802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accent4"/>
                </a:solidFill>
                <a:latin typeface="Montserrat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187AB5-79DB-45F2-AEF1-DF0577C6DC6D}"/>
              </a:ext>
            </a:extLst>
          </p:cNvPr>
          <p:cNvSpPr txBox="1"/>
          <p:nvPr/>
        </p:nvSpPr>
        <p:spPr>
          <a:xfrm>
            <a:off x="16105658" y="10941778"/>
            <a:ext cx="5100802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accent6"/>
                </a:solidFill>
                <a:latin typeface="Montserrat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E2EF0A0-A814-4CF8-B29F-739DA57B7EDE}"/>
              </a:ext>
            </a:extLst>
          </p:cNvPr>
          <p:cNvSpPr txBox="1"/>
          <p:nvPr/>
        </p:nvSpPr>
        <p:spPr>
          <a:xfrm>
            <a:off x="1964874" y="12099643"/>
            <a:ext cx="503739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NI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IDENTIFICATION</a:t>
            </a:r>
            <a:endParaRPr lang="en-US" sz="3200" b="1" spc="-30" dirty="0">
              <a:solidFill>
                <a:schemeClr val="bg1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29FA86C-1F38-48FE-A0C8-1B959E5EE0FD}"/>
              </a:ext>
            </a:extLst>
          </p:cNvPr>
          <p:cNvSpPr txBox="1"/>
          <p:nvPr/>
        </p:nvSpPr>
        <p:spPr>
          <a:xfrm>
            <a:off x="8902122" y="12099643"/>
            <a:ext cx="503739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NI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ASSESSMENT</a:t>
            </a:r>
            <a:endParaRPr lang="en-US" sz="3200" b="1" spc="-30" dirty="0">
              <a:solidFill>
                <a:schemeClr val="bg1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1665C13-1DAF-4DDE-8594-37E3F5EA8295}"/>
              </a:ext>
            </a:extLst>
          </p:cNvPr>
          <p:cNvSpPr txBox="1"/>
          <p:nvPr/>
        </p:nvSpPr>
        <p:spPr>
          <a:xfrm>
            <a:off x="15833274" y="12099643"/>
            <a:ext cx="503739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NI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CONTROL</a:t>
            </a:r>
            <a:endParaRPr lang="en-US" sz="3200" b="1" spc="-30" dirty="0">
              <a:solidFill>
                <a:schemeClr val="bg1"/>
              </a:solidFill>
              <a:latin typeface="Montserrat" pitchFamily="2" charset="77"/>
              <a:cs typeface="Poppins" pitchFamily="2" charset="7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2">
            <a:extLst>
              <a:ext uri="{FF2B5EF4-FFF2-40B4-BE49-F238E27FC236}">
                <a16:creationId xmlns:a16="http://schemas.microsoft.com/office/drawing/2014/main" id="{E15A595E-9886-4699-955B-38AEC6473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942" y="3674982"/>
            <a:ext cx="3802372" cy="3798512"/>
          </a:xfrm>
          <a:custGeom>
            <a:avLst/>
            <a:gdLst>
              <a:gd name="T0" fmla="*/ 4342 w 4343"/>
              <a:gd name="T1" fmla="*/ 4340 h 4341"/>
              <a:gd name="T2" fmla="*/ 4342 w 4343"/>
              <a:gd name="T3" fmla="*/ 4340 h 4341"/>
              <a:gd name="T4" fmla="*/ 1272 w 4343"/>
              <a:gd name="T5" fmla="*/ 3070 h 4341"/>
              <a:gd name="T6" fmla="*/ 1272 w 4343"/>
              <a:gd name="T7" fmla="*/ 3070 h 4341"/>
              <a:gd name="T8" fmla="*/ 0 w 4343"/>
              <a:gd name="T9" fmla="*/ 0 h 4341"/>
              <a:gd name="T10" fmla="*/ 580 w 4343"/>
              <a:gd name="T11" fmla="*/ 0 h 4341"/>
              <a:gd name="T12" fmla="*/ 580 w 4343"/>
              <a:gd name="T13" fmla="*/ 0 h 4341"/>
              <a:gd name="T14" fmla="*/ 1682 w 4343"/>
              <a:gd name="T15" fmla="*/ 2659 h 4341"/>
              <a:gd name="T16" fmla="*/ 1682 w 4343"/>
              <a:gd name="T17" fmla="*/ 2659 h 4341"/>
              <a:gd name="T18" fmla="*/ 4342 w 4343"/>
              <a:gd name="T19" fmla="*/ 3760 h 4341"/>
              <a:gd name="T20" fmla="*/ 4342 w 4343"/>
              <a:gd name="T21" fmla="*/ 4340 h 4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43" h="4341">
                <a:moveTo>
                  <a:pt x="4342" y="4340"/>
                </a:moveTo>
                <a:lnTo>
                  <a:pt x="4342" y="4340"/>
                </a:lnTo>
                <a:cubicBezTo>
                  <a:pt x="3182" y="4340"/>
                  <a:pt x="2092" y="3889"/>
                  <a:pt x="1272" y="3070"/>
                </a:cubicBezTo>
                <a:lnTo>
                  <a:pt x="1272" y="3070"/>
                </a:lnTo>
                <a:cubicBezTo>
                  <a:pt x="452" y="2249"/>
                  <a:pt x="0" y="1159"/>
                  <a:pt x="0" y="0"/>
                </a:cubicBezTo>
                <a:lnTo>
                  <a:pt x="580" y="0"/>
                </a:lnTo>
                <a:lnTo>
                  <a:pt x="580" y="0"/>
                </a:lnTo>
                <a:cubicBezTo>
                  <a:pt x="580" y="1004"/>
                  <a:pt x="972" y="1949"/>
                  <a:pt x="1682" y="2659"/>
                </a:cubicBezTo>
                <a:lnTo>
                  <a:pt x="1682" y="2659"/>
                </a:lnTo>
                <a:cubicBezTo>
                  <a:pt x="2393" y="3369"/>
                  <a:pt x="3337" y="3760"/>
                  <a:pt x="4342" y="3760"/>
                </a:cubicBezTo>
                <a:lnTo>
                  <a:pt x="4342" y="434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6" name="Freeform 3">
            <a:extLst>
              <a:ext uri="{FF2B5EF4-FFF2-40B4-BE49-F238E27FC236}">
                <a16:creationId xmlns:a16="http://schemas.microsoft.com/office/drawing/2014/main" id="{E747048B-D823-4076-8D09-15F3ABD60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942" y="8959703"/>
            <a:ext cx="3802372" cy="3802371"/>
          </a:xfrm>
          <a:custGeom>
            <a:avLst/>
            <a:gdLst>
              <a:gd name="T0" fmla="*/ 4342 w 4343"/>
              <a:gd name="T1" fmla="*/ 4342 h 4343"/>
              <a:gd name="T2" fmla="*/ 4342 w 4343"/>
              <a:gd name="T3" fmla="*/ 4342 h 4343"/>
              <a:gd name="T4" fmla="*/ 1272 w 4343"/>
              <a:gd name="T5" fmla="*/ 3070 h 4343"/>
              <a:gd name="T6" fmla="*/ 1272 w 4343"/>
              <a:gd name="T7" fmla="*/ 3070 h 4343"/>
              <a:gd name="T8" fmla="*/ 0 w 4343"/>
              <a:gd name="T9" fmla="*/ 0 h 4343"/>
              <a:gd name="T10" fmla="*/ 580 w 4343"/>
              <a:gd name="T11" fmla="*/ 0 h 4343"/>
              <a:gd name="T12" fmla="*/ 580 w 4343"/>
              <a:gd name="T13" fmla="*/ 0 h 4343"/>
              <a:gd name="T14" fmla="*/ 1682 w 4343"/>
              <a:gd name="T15" fmla="*/ 2660 h 4343"/>
              <a:gd name="T16" fmla="*/ 1682 w 4343"/>
              <a:gd name="T17" fmla="*/ 2660 h 4343"/>
              <a:gd name="T18" fmla="*/ 4342 w 4343"/>
              <a:gd name="T19" fmla="*/ 3762 h 4343"/>
              <a:gd name="T20" fmla="*/ 4342 w 4343"/>
              <a:gd name="T21" fmla="*/ 4342 h 4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43" h="4343">
                <a:moveTo>
                  <a:pt x="4342" y="4342"/>
                </a:moveTo>
                <a:lnTo>
                  <a:pt x="4342" y="4342"/>
                </a:lnTo>
                <a:cubicBezTo>
                  <a:pt x="3182" y="4342"/>
                  <a:pt x="2092" y="3891"/>
                  <a:pt x="1272" y="3070"/>
                </a:cubicBezTo>
                <a:lnTo>
                  <a:pt x="1272" y="3070"/>
                </a:lnTo>
                <a:cubicBezTo>
                  <a:pt x="452" y="2250"/>
                  <a:pt x="0" y="1160"/>
                  <a:pt x="0" y="0"/>
                </a:cubicBezTo>
                <a:lnTo>
                  <a:pt x="580" y="0"/>
                </a:lnTo>
                <a:lnTo>
                  <a:pt x="580" y="0"/>
                </a:lnTo>
                <a:cubicBezTo>
                  <a:pt x="580" y="1005"/>
                  <a:pt x="972" y="1950"/>
                  <a:pt x="1682" y="2660"/>
                </a:cubicBezTo>
                <a:lnTo>
                  <a:pt x="1682" y="2660"/>
                </a:lnTo>
                <a:cubicBezTo>
                  <a:pt x="2393" y="3370"/>
                  <a:pt x="3337" y="3762"/>
                  <a:pt x="4342" y="3762"/>
                </a:cubicBezTo>
                <a:lnTo>
                  <a:pt x="4342" y="434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7" name="Freeform 4">
            <a:extLst>
              <a:ext uri="{FF2B5EF4-FFF2-40B4-BE49-F238E27FC236}">
                <a16:creationId xmlns:a16="http://schemas.microsoft.com/office/drawing/2014/main" id="{61C6FCC2-E6DC-42A9-B3D1-03596DBAE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6196" y="6126259"/>
            <a:ext cx="3802374" cy="3802371"/>
          </a:xfrm>
          <a:custGeom>
            <a:avLst/>
            <a:gdLst>
              <a:gd name="T0" fmla="*/ 0 w 4343"/>
              <a:gd name="T1" fmla="*/ 4341 h 4342"/>
              <a:gd name="T2" fmla="*/ 0 w 4343"/>
              <a:gd name="T3" fmla="*/ 3761 h 4342"/>
              <a:gd name="T4" fmla="*/ 0 w 4343"/>
              <a:gd name="T5" fmla="*/ 3761 h 4342"/>
              <a:gd name="T6" fmla="*/ 2661 w 4343"/>
              <a:gd name="T7" fmla="*/ 2659 h 4342"/>
              <a:gd name="T8" fmla="*/ 2661 w 4343"/>
              <a:gd name="T9" fmla="*/ 2659 h 4342"/>
              <a:gd name="T10" fmla="*/ 3763 w 4343"/>
              <a:gd name="T11" fmla="*/ 0 h 4342"/>
              <a:gd name="T12" fmla="*/ 4342 w 4343"/>
              <a:gd name="T13" fmla="*/ 0 h 4342"/>
              <a:gd name="T14" fmla="*/ 4342 w 4343"/>
              <a:gd name="T15" fmla="*/ 0 h 4342"/>
              <a:gd name="T16" fmla="*/ 3071 w 4343"/>
              <a:gd name="T17" fmla="*/ 3069 h 4342"/>
              <a:gd name="T18" fmla="*/ 3071 w 4343"/>
              <a:gd name="T19" fmla="*/ 3069 h 4342"/>
              <a:gd name="T20" fmla="*/ 0 w 4343"/>
              <a:gd name="T21" fmla="*/ 4341 h 4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43" h="4342">
                <a:moveTo>
                  <a:pt x="0" y="4341"/>
                </a:moveTo>
                <a:lnTo>
                  <a:pt x="0" y="3761"/>
                </a:lnTo>
                <a:lnTo>
                  <a:pt x="0" y="3761"/>
                </a:lnTo>
                <a:cubicBezTo>
                  <a:pt x="1006" y="3761"/>
                  <a:pt x="1950" y="3370"/>
                  <a:pt x="2661" y="2659"/>
                </a:cubicBezTo>
                <a:lnTo>
                  <a:pt x="2661" y="2659"/>
                </a:lnTo>
                <a:cubicBezTo>
                  <a:pt x="3371" y="1949"/>
                  <a:pt x="3763" y="1004"/>
                  <a:pt x="3763" y="0"/>
                </a:cubicBezTo>
                <a:lnTo>
                  <a:pt x="4342" y="0"/>
                </a:lnTo>
                <a:lnTo>
                  <a:pt x="4342" y="0"/>
                </a:lnTo>
                <a:cubicBezTo>
                  <a:pt x="4342" y="1159"/>
                  <a:pt x="3891" y="2250"/>
                  <a:pt x="3071" y="3069"/>
                </a:cubicBezTo>
                <a:lnTo>
                  <a:pt x="3071" y="3069"/>
                </a:lnTo>
                <a:cubicBezTo>
                  <a:pt x="2251" y="3889"/>
                  <a:pt x="1161" y="4341"/>
                  <a:pt x="0" y="434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D5186F08-9142-4F97-A68B-A8F9625D6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2484" y="3292816"/>
            <a:ext cx="312681" cy="9677713"/>
          </a:xfrm>
          <a:custGeom>
            <a:avLst/>
            <a:gdLst>
              <a:gd name="T0" fmla="*/ 358 w 359"/>
              <a:gd name="T1" fmla="*/ 11053 h 11054"/>
              <a:gd name="T2" fmla="*/ 0 w 359"/>
              <a:gd name="T3" fmla="*/ 11053 h 11054"/>
              <a:gd name="T4" fmla="*/ 0 w 359"/>
              <a:gd name="T5" fmla="*/ 0 h 11054"/>
              <a:gd name="T6" fmla="*/ 358 w 359"/>
              <a:gd name="T7" fmla="*/ 0 h 11054"/>
              <a:gd name="T8" fmla="*/ 358 w 359"/>
              <a:gd name="T9" fmla="*/ 11053 h 1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9" h="11054">
                <a:moveTo>
                  <a:pt x="358" y="11053"/>
                </a:moveTo>
                <a:lnTo>
                  <a:pt x="0" y="11053"/>
                </a:lnTo>
                <a:lnTo>
                  <a:pt x="0" y="0"/>
                </a:lnTo>
                <a:lnTo>
                  <a:pt x="358" y="0"/>
                </a:lnTo>
                <a:lnTo>
                  <a:pt x="358" y="11053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F8C2365A-B0CA-4D89-BE02-F918389C0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8311" y="4014687"/>
            <a:ext cx="1775727" cy="1775727"/>
          </a:xfrm>
          <a:custGeom>
            <a:avLst/>
            <a:gdLst>
              <a:gd name="T0" fmla="*/ 2026 w 2027"/>
              <a:gd name="T1" fmla="*/ 1013 h 2027"/>
              <a:gd name="T2" fmla="*/ 2026 w 2027"/>
              <a:gd name="T3" fmla="*/ 1013 h 2027"/>
              <a:gd name="T4" fmla="*/ 1013 w 2027"/>
              <a:gd name="T5" fmla="*/ 2026 h 2027"/>
              <a:gd name="T6" fmla="*/ 1013 w 2027"/>
              <a:gd name="T7" fmla="*/ 2026 h 2027"/>
              <a:gd name="T8" fmla="*/ 0 w 2027"/>
              <a:gd name="T9" fmla="*/ 1013 h 2027"/>
              <a:gd name="T10" fmla="*/ 0 w 2027"/>
              <a:gd name="T11" fmla="*/ 1013 h 2027"/>
              <a:gd name="T12" fmla="*/ 1013 w 2027"/>
              <a:gd name="T13" fmla="*/ 0 h 2027"/>
              <a:gd name="T14" fmla="*/ 1013 w 2027"/>
              <a:gd name="T15" fmla="*/ 0 h 2027"/>
              <a:gd name="T16" fmla="*/ 2026 w 2027"/>
              <a:gd name="T17" fmla="*/ 1013 h 2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27" h="2027">
                <a:moveTo>
                  <a:pt x="2026" y="1013"/>
                </a:moveTo>
                <a:lnTo>
                  <a:pt x="2026" y="1013"/>
                </a:lnTo>
                <a:cubicBezTo>
                  <a:pt x="2026" y="1572"/>
                  <a:pt x="1573" y="2026"/>
                  <a:pt x="1013" y="2026"/>
                </a:cubicBezTo>
                <a:lnTo>
                  <a:pt x="1013" y="2026"/>
                </a:lnTo>
                <a:cubicBezTo>
                  <a:pt x="453" y="2026"/>
                  <a:pt x="0" y="1572"/>
                  <a:pt x="0" y="1013"/>
                </a:cubicBezTo>
                <a:lnTo>
                  <a:pt x="0" y="1013"/>
                </a:lnTo>
                <a:cubicBezTo>
                  <a:pt x="0" y="454"/>
                  <a:pt x="453" y="0"/>
                  <a:pt x="1013" y="0"/>
                </a:cubicBezTo>
                <a:lnTo>
                  <a:pt x="1013" y="0"/>
                </a:lnTo>
                <a:cubicBezTo>
                  <a:pt x="1573" y="0"/>
                  <a:pt x="2026" y="454"/>
                  <a:pt x="2026" y="101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0FCEAA7B-8177-44C2-9B18-ED2074B98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2905" y="4219283"/>
            <a:ext cx="1366538" cy="1366538"/>
          </a:xfrm>
          <a:custGeom>
            <a:avLst/>
            <a:gdLst>
              <a:gd name="T0" fmla="*/ 1558 w 1559"/>
              <a:gd name="T1" fmla="*/ 780 h 1560"/>
              <a:gd name="T2" fmla="*/ 1558 w 1559"/>
              <a:gd name="T3" fmla="*/ 780 h 1560"/>
              <a:gd name="T4" fmla="*/ 779 w 1559"/>
              <a:gd name="T5" fmla="*/ 1559 h 1560"/>
              <a:gd name="T6" fmla="*/ 779 w 1559"/>
              <a:gd name="T7" fmla="*/ 1559 h 1560"/>
              <a:gd name="T8" fmla="*/ 0 w 1559"/>
              <a:gd name="T9" fmla="*/ 780 h 1560"/>
              <a:gd name="T10" fmla="*/ 0 w 1559"/>
              <a:gd name="T11" fmla="*/ 780 h 1560"/>
              <a:gd name="T12" fmla="*/ 779 w 1559"/>
              <a:gd name="T13" fmla="*/ 0 h 1560"/>
              <a:gd name="T14" fmla="*/ 779 w 1559"/>
              <a:gd name="T15" fmla="*/ 0 h 1560"/>
              <a:gd name="T16" fmla="*/ 1558 w 1559"/>
              <a:gd name="T17" fmla="*/ 780 h 1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59" h="1560">
                <a:moveTo>
                  <a:pt x="1558" y="780"/>
                </a:moveTo>
                <a:lnTo>
                  <a:pt x="1558" y="780"/>
                </a:lnTo>
                <a:cubicBezTo>
                  <a:pt x="1558" y="1210"/>
                  <a:pt x="1209" y="1559"/>
                  <a:pt x="779" y="1559"/>
                </a:cubicBezTo>
                <a:lnTo>
                  <a:pt x="779" y="1559"/>
                </a:lnTo>
                <a:cubicBezTo>
                  <a:pt x="349" y="1559"/>
                  <a:pt x="0" y="1210"/>
                  <a:pt x="0" y="780"/>
                </a:cubicBezTo>
                <a:lnTo>
                  <a:pt x="0" y="780"/>
                </a:lnTo>
                <a:cubicBezTo>
                  <a:pt x="0" y="349"/>
                  <a:pt x="349" y="0"/>
                  <a:pt x="779" y="0"/>
                </a:cubicBezTo>
                <a:lnTo>
                  <a:pt x="779" y="0"/>
                </a:lnTo>
                <a:cubicBezTo>
                  <a:pt x="1209" y="0"/>
                  <a:pt x="1558" y="349"/>
                  <a:pt x="1558" y="7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DB5D9E5E-E227-47BB-81D7-E898E2D34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5288" y="6049054"/>
            <a:ext cx="1775727" cy="1771866"/>
          </a:xfrm>
          <a:custGeom>
            <a:avLst/>
            <a:gdLst>
              <a:gd name="T0" fmla="*/ 2026 w 2027"/>
              <a:gd name="T1" fmla="*/ 1012 h 2026"/>
              <a:gd name="T2" fmla="*/ 2026 w 2027"/>
              <a:gd name="T3" fmla="*/ 1012 h 2026"/>
              <a:gd name="T4" fmla="*/ 1013 w 2027"/>
              <a:gd name="T5" fmla="*/ 2025 h 2026"/>
              <a:gd name="T6" fmla="*/ 1013 w 2027"/>
              <a:gd name="T7" fmla="*/ 2025 h 2026"/>
              <a:gd name="T8" fmla="*/ 0 w 2027"/>
              <a:gd name="T9" fmla="*/ 1012 h 2026"/>
              <a:gd name="T10" fmla="*/ 0 w 2027"/>
              <a:gd name="T11" fmla="*/ 1012 h 2026"/>
              <a:gd name="T12" fmla="*/ 1013 w 2027"/>
              <a:gd name="T13" fmla="*/ 0 h 2026"/>
              <a:gd name="T14" fmla="*/ 1013 w 2027"/>
              <a:gd name="T15" fmla="*/ 0 h 2026"/>
              <a:gd name="T16" fmla="*/ 2026 w 2027"/>
              <a:gd name="T17" fmla="*/ 1012 h 2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27" h="2026">
                <a:moveTo>
                  <a:pt x="2026" y="1012"/>
                </a:moveTo>
                <a:lnTo>
                  <a:pt x="2026" y="1012"/>
                </a:lnTo>
                <a:cubicBezTo>
                  <a:pt x="2026" y="1572"/>
                  <a:pt x="1573" y="2025"/>
                  <a:pt x="1013" y="2025"/>
                </a:cubicBezTo>
                <a:lnTo>
                  <a:pt x="1013" y="2025"/>
                </a:lnTo>
                <a:cubicBezTo>
                  <a:pt x="453" y="2025"/>
                  <a:pt x="0" y="1572"/>
                  <a:pt x="0" y="1012"/>
                </a:cubicBezTo>
                <a:lnTo>
                  <a:pt x="0" y="1012"/>
                </a:lnTo>
                <a:cubicBezTo>
                  <a:pt x="0" y="454"/>
                  <a:pt x="453" y="0"/>
                  <a:pt x="1013" y="0"/>
                </a:cubicBezTo>
                <a:lnTo>
                  <a:pt x="1013" y="0"/>
                </a:lnTo>
                <a:cubicBezTo>
                  <a:pt x="1573" y="0"/>
                  <a:pt x="2026" y="454"/>
                  <a:pt x="2026" y="101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8067A966-9389-42F6-833E-6D841C409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6119" y="8465587"/>
            <a:ext cx="1775727" cy="1775727"/>
          </a:xfrm>
          <a:custGeom>
            <a:avLst/>
            <a:gdLst>
              <a:gd name="T0" fmla="*/ 2026 w 2027"/>
              <a:gd name="T1" fmla="*/ 1014 h 2027"/>
              <a:gd name="T2" fmla="*/ 2026 w 2027"/>
              <a:gd name="T3" fmla="*/ 1014 h 2027"/>
              <a:gd name="T4" fmla="*/ 1012 w 2027"/>
              <a:gd name="T5" fmla="*/ 2026 h 2027"/>
              <a:gd name="T6" fmla="*/ 1012 w 2027"/>
              <a:gd name="T7" fmla="*/ 2026 h 2027"/>
              <a:gd name="T8" fmla="*/ 0 w 2027"/>
              <a:gd name="T9" fmla="*/ 1014 h 2027"/>
              <a:gd name="T10" fmla="*/ 0 w 2027"/>
              <a:gd name="T11" fmla="*/ 1014 h 2027"/>
              <a:gd name="T12" fmla="*/ 1012 w 2027"/>
              <a:gd name="T13" fmla="*/ 0 h 2027"/>
              <a:gd name="T14" fmla="*/ 1012 w 2027"/>
              <a:gd name="T15" fmla="*/ 0 h 2027"/>
              <a:gd name="T16" fmla="*/ 2026 w 2027"/>
              <a:gd name="T17" fmla="*/ 1014 h 2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27" h="2027">
                <a:moveTo>
                  <a:pt x="2026" y="1014"/>
                </a:moveTo>
                <a:lnTo>
                  <a:pt x="2026" y="1014"/>
                </a:lnTo>
                <a:cubicBezTo>
                  <a:pt x="2026" y="1573"/>
                  <a:pt x="1572" y="2026"/>
                  <a:pt x="1012" y="2026"/>
                </a:cubicBezTo>
                <a:lnTo>
                  <a:pt x="1012" y="2026"/>
                </a:lnTo>
                <a:cubicBezTo>
                  <a:pt x="453" y="2026"/>
                  <a:pt x="0" y="1573"/>
                  <a:pt x="0" y="1014"/>
                </a:cubicBezTo>
                <a:lnTo>
                  <a:pt x="0" y="1014"/>
                </a:lnTo>
                <a:cubicBezTo>
                  <a:pt x="0" y="454"/>
                  <a:pt x="453" y="0"/>
                  <a:pt x="1012" y="0"/>
                </a:cubicBezTo>
                <a:lnTo>
                  <a:pt x="1012" y="0"/>
                </a:lnTo>
                <a:cubicBezTo>
                  <a:pt x="1572" y="0"/>
                  <a:pt x="2026" y="454"/>
                  <a:pt x="2026" y="101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3" name="Freeform 10">
            <a:extLst>
              <a:ext uri="{FF2B5EF4-FFF2-40B4-BE49-F238E27FC236}">
                <a16:creationId xmlns:a16="http://schemas.microsoft.com/office/drawing/2014/main" id="{A3CAEE96-2DD2-4A94-8CCA-CABA5E0D4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7473" y="6481405"/>
            <a:ext cx="1775727" cy="1771866"/>
          </a:xfrm>
          <a:custGeom>
            <a:avLst/>
            <a:gdLst>
              <a:gd name="T0" fmla="*/ 2026 w 2027"/>
              <a:gd name="T1" fmla="*/ 1012 h 2026"/>
              <a:gd name="T2" fmla="*/ 2026 w 2027"/>
              <a:gd name="T3" fmla="*/ 1012 h 2026"/>
              <a:gd name="T4" fmla="*/ 1013 w 2027"/>
              <a:gd name="T5" fmla="*/ 2025 h 2026"/>
              <a:gd name="T6" fmla="*/ 1013 w 2027"/>
              <a:gd name="T7" fmla="*/ 2025 h 2026"/>
              <a:gd name="T8" fmla="*/ 0 w 2027"/>
              <a:gd name="T9" fmla="*/ 1012 h 2026"/>
              <a:gd name="T10" fmla="*/ 0 w 2027"/>
              <a:gd name="T11" fmla="*/ 1012 h 2026"/>
              <a:gd name="T12" fmla="*/ 1013 w 2027"/>
              <a:gd name="T13" fmla="*/ 0 h 2026"/>
              <a:gd name="T14" fmla="*/ 1013 w 2027"/>
              <a:gd name="T15" fmla="*/ 0 h 2026"/>
              <a:gd name="T16" fmla="*/ 2026 w 2027"/>
              <a:gd name="T17" fmla="*/ 1012 h 2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27" h="2026">
                <a:moveTo>
                  <a:pt x="2026" y="1012"/>
                </a:moveTo>
                <a:lnTo>
                  <a:pt x="2026" y="1012"/>
                </a:lnTo>
                <a:cubicBezTo>
                  <a:pt x="2026" y="1571"/>
                  <a:pt x="1573" y="2025"/>
                  <a:pt x="1013" y="2025"/>
                </a:cubicBezTo>
                <a:lnTo>
                  <a:pt x="1013" y="2025"/>
                </a:lnTo>
                <a:cubicBezTo>
                  <a:pt x="454" y="2025"/>
                  <a:pt x="0" y="1571"/>
                  <a:pt x="0" y="1012"/>
                </a:cubicBezTo>
                <a:lnTo>
                  <a:pt x="0" y="1012"/>
                </a:lnTo>
                <a:cubicBezTo>
                  <a:pt x="0" y="452"/>
                  <a:pt x="454" y="0"/>
                  <a:pt x="1013" y="0"/>
                </a:cubicBezTo>
                <a:lnTo>
                  <a:pt x="1013" y="0"/>
                </a:lnTo>
                <a:cubicBezTo>
                  <a:pt x="1573" y="0"/>
                  <a:pt x="2026" y="452"/>
                  <a:pt x="2026" y="101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01AEEF81-DF58-48E3-87FA-C5C8A2B3A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8311" y="9164296"/>
            <a:ext cx="1775727" cy="1775727"/>
          </a:xfrm>
          <a:custGeom>
            <a:avLst/>
            <a:gdLst>
              <a:gd name="T0" fmla="*/ 2026 w 2027"/>
              <a:gd name="T1" fmla="*/ 1012 h 2027"/>
              <a:gd name="T2" fmla="*/ 2026 w 2027"/>
              <a:gd name="T3" fmla="*/ 1012 h 2027"/>
              <a:gd name="T4" fmla="*/ 1013 w 2027"/>
              <a:gd name="T5" fmla="*/ 2026 h 2027"/>
              <a:gd name="T6" fmla="*/ 1013 w 2027"/>
              <a:gd name="T7" fmla="*/ 2026 h 2027"/>
              <a:gd name="T8" fmla="*/ 0 w 2027"/>
              <a:gd name="T9" fmla="*/ 1012 h 2027"/>
              <a:gd name="T10" fmla="*/ 0 w 2027"/>
              <a:gd name="T11" fmla="*/ 1012 h 2027"/>
              <a:gd name="T12" fmla="*/ 1013 w 2027"/>
              <a:gd name="T13" fmla="*/ 0 h 2027"/>
              <a:gd name="T14" fmla="*/ 1013 w 2027"/>
              <a:gd name="T15" fmla="*/ 0 h 2027"/>
              <a:gd name="T16" fmla="*/ 2026 w 2027"/>
              <a:gd name="T17" fmla="*/ 1012 h 2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27" h="2027">
                <a:moveTo>
                  <a:pt x="2026" y="1012"/>
                </a:moveTo>
                <a:lnTo>
                  <a:pt x="2026" y="1012"/>
                </a:lnTo>
                <a:cubicBezTo>
                  <a:pt x="2026" y="1572"/>
                  <a:pt x="1573" y="2026"/>
                  <a:pt x="1013" y="2026"/>
                </a:cubicBezTo>
                <a:lnTo>
                  <a:pt x="1013" y="2026"/>
                </a:lnTo>
                <a:cubicBezTo>
                  <a:pt x="453" y="2026"/>
                  <a:pt x="0" y="1572"/>
                  <a:pt x="0" y="1012"/>
                </a:cubicBezTo>
                <a:lnTo>
                  <a:pt x="0" y="1012"/>
                </a:lnTo>
                <a:cubicBezTo>
                  <a:pt x="0" y="453"/>
                  <a:pt x="453" y="0"/>
                  <a:pt x="1013" y="0"/>
                </a:cubicBezTo>
                <a:lnTo>
                  <a:pt x="1013" y="0"/>
                </a:lnTo>
                <a:cubicBezTo>
                  <a:pt x="1573" y="0"/>
                  <a:pt x="2026" y="453"/>
                  <a:pt x="2026" y="101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5" name="Freeform 12">
            <a:extLst>
              <a:ext uri="{FF2B5EF4-FFF2-40B4-BE49-F238E27FC236}">
                <a16:creationId xmlns:a16="http://schemas.microsoft.com/office/drawing/2014/main" id="{AE3C57E8-D2C3-49B3-8DD1-7F45503FB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5288" y="11194802"/>
            <a:ext cx="1775727" cy="1775727"/>
          </a:xfrm>
          <a:custGeom>
            <a:avLst/>
            <a:gdLst>
              <a:gd name="T0" fmla="*/ 2026 w 2027"/>
              <a:gd name="T1" fmla="*/ 1013 h 2027"/>
              <a:gd name="T2" fmla="*/ 2026 w 2027"/>
              <a:gd name="T3" fmla="*/ 1013 h 2027"/>
              <a:gd name="T4" fmla="*/ 1013 w 2027"/>
              <a:gd name="T5" fmla="*/ 2026 h 2027"/>
              <a:gd name="T6" fmla="*/ 1013 w 2027"/>
              <a:gd name="T7" fmla="*/ 2026 h 2027"/>
              <a:gd name="T8" fmla="*/ 0 w 2027"/>
              <a:gd name="T9" fmla="*/ 1013 h 2027"/>
              <a:gd name="T10" fmla="*/ 0 w 2027"/>
              <a:gd name="T11" fmla="*/ 1013 h 2027"/>
              <a:gd name="T12" fmla="*/ 1013 w 2027"/>
              <a:gd name="T13" fmla="*/ 0 h 2027"/>
              <a:gd name="T14" fmla="*/ 1013 w 2027"/>
              <a:gd name="T15" fmla="*/ 0 h 2027"/>
              <a:gd name="T16" fmla="*/ 2026 w 2027"/>
              <a:gd name="T17" fmla="*/ 1013 h 2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27" h="2027">
                <a:moveTo>
                  <a:pt x="2026" y="1013"/>
                </a:moveTo>
                <a:lnTo>
                  <a:pt x="2026" y="1013"/>
                </a:lnTo>
                <a:cubicBezTo>
                  <a:pt x="2026" y="1572"/>
                  <a:pt x="1573" y="2026"/>
                  <a:pt x="1013" y="2026"/>
                </a:cubicBezTo>
                <a:lnTo>
                  <a:pt x="1013" y="2026"/>
                </a:lnTo>
                <a:cubicBezTo>
                  <a:pt x="453" y="2026"/>
                  <a:pt x="0" y="1572"/>
                  <a:pt x="0" y="1013"/>
                </a:cubicBezTo>
                <a:lnTo>
                  <a:pt x="0" y="1013"/>
                </a:lnTo>
                <a:cubicBezTo>
                  <a:pt x="0" y="453"/>
                  <a:pt x="453" y="0"/>
                  <a:pt x="1013" y="0"/>
                </a:cubicBezTo>
                <a:lnTo>
                  <a:pt x="1013" y="0"/>
                </a:lnTo>
                <a:cubicBezTo>
                  <a:pt x="1573" y="0"/>
                  <a:pt x="2026" y="453"/>
                  <a:pt x="2026" y="101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63A45A75-DD72-492E-BA76-55ABE1657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82" y="6253647"/>
            <a:ext cx="1366538" cy="1362679"/>
          </a:xfrm>
          <a:custGeom>
            <a:avLst/>
            <a:gdLst>
              <a:gd name="T0" fmla="*/ 1558 w 1559"/>
              <a:gd name="T1" fmla="*/ 778 h 1558"/>
              <a:gd name="T2" fmla="*/ 1558 w 1559"/>
              <a:gd name="T3" fmla="*/ 778 h 1558"/>
              <a:gd name="T4" fmla="*/ 779 w 1559"/>
              <a:gd name="T5" fmla="*/ 1557 h 1558"/>
              <a:gd name="T6" fmla="*/ 779 w 1559"/>
              <a:gd name="T7" fmla="*/ 1557 h 1558"/>
              <a:gd name="T8" fmla="*/ 0 w 1559"/>
              <a:gd name="T9" fmla="*/ 778 h 1558"/>
              <a:gd name="T10" fmla="*/ 0 w 1559"/>
              <a:gd name="T11" fmla="*/ 778 h 1558"/>
              <a:gd name="T12" fmla="*/ 779 w 1559"/>
              <a:gd name="T13" fmla="*/ 0 h 1558"/>
              <a:gd name="T14" fmla="*/ 779 w 1559"/>
              <a:gd name="T15" fmla="*/ 0 h 1558"/>
              <a:gd name="T16" fmla="*/ 1558 w 1559"/>
              <a:gd name="T17" fmla="*/ 778 h 1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59" h="1558">
                <a:moveTo>
                  <a:pt x="1558" y="778"/>
                </a:moveTo>
                <a:lnTo>
                  <a:pt x="1558" y="778"/>
                </a:lnTo>
                <a:cubicBezTo>
                  <a:pt x="1558" y="1208"/>
                  <a:pt x="1210" y="1557"/>
                  <a:pt x="779" y="1557"/>
                </a:cubicBezTo>
                <a:lnTo>
                  <a:pt x="779" y="1557"/>
                </a:lnTo>
                <a:cubicBezTo>
                  <a:pt x="349" y="1557"/>
                  <a:pt x="0" y="1208"/>
                  <a:pt x="0" y="778"/>
                </a:cubicBezTo>
                <a:lnTo>
                  <a:pt x="0" y="778"/>
                </a:lnTo>
                <a:cubicBezTo>
                  <a:pt x="0" y="348"/>
                  <a:pt x="349" y="0"/>
                  <a:pt x="779" y="0"/>
                </a:cubicBezTo>
                <a:lnTo>
                  <a:pt x="779" y="0"/>
                </a:lnTo>
                <a:cubicBezTo>
                  <a:pt x="1210" y="0"/>
                  <a:pt x="1558" y="348"/>
                  <a:pt x="1558" y="7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7" name="Freeform 14">
            <a:extLst>
              <a:ext uri="{FF2B5EF4-FFF2-40B4-BE49-F238E27FC236}">
                <a16:creationId xmlns:a16="http://schemas.microsoft.com/office/drawing/2014/main" id="{5E7F0027-DD34-482B-8EBE-D1078176D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2066" y="6685998"/>
            <a:ext cx="1366538" cy="1362679"/>
          </a:xfrm>
          <a:custGeom>
            <a:avLst/>
            <a:gdLst>
              <a:gd name="T0" fmla="*/ 1558 w 1559"/>
              <a:gd name="T1" fmla="*/ 778 h 1558"/>
              <a:gd name="T2" fmla="*/ 1558 w 1559"/>
              <a:gd name="T3" fmla="*/ 778 h 1558"/>
              <a:gd name="T4" fmla="*/ 779 w 1559"/>
              <a:gd name="T5" fmla="*/ 1557 h 1558"/>
              <a:gd name="T6" fmla="*/ 779 w 1559"/>
              <a:gd name="T7" fmla="*/ 1557 h 1558"/>
              <a:gd name="T8" fmla="*/ 0 w 1559"/>
              <a:gd name="T9" fmla="*/ 778 h 1558"/>
              <a:gd name="T10" fmla="*/ 0 w 1559"/>
              <a:gd name="T11" fmla="*/ 778 h 1558"/>
              <a:gd name="T12" fmla="*/ 779 w 1559"/>
              <a:gd name="T13" fmla="*/ 0 h 1558"/>
              <a:gd name="T14" fmla="*/ 779 w 1559"/>
              <a:gd name="T15" fmla="*/ 0 h 1558"/>
              <a:gd name="T16" fmla="*/ 1558 w 1559"/>
              <a:gd name="T17" fmla="*/ 778 h 1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59" h="1558">
                <a:moveTo>
                  <a:pt x="1558" y="778"/>
                </a:moveTo>
                <a:lnTo>
                  <a:pt x="1558" y="778"/>
                </a:lnTo>
                <a:cubicBezTo>
                  <a:pt x="1558" y="1208"/>
                  <a:pt x="1210" y="1557"/>
                  <a:pt x="779" y="1557"/>
                </a:cubicBezTo>
                <a:lnTo>
                  <a:pt x="779" y="1557"/>
                </a:lnTo>
                <a:cubicBezTo>
                  <a:pt x="350" y="1557"/>
                  <a:pt x="0" y="1208"/>
                  <a:pt x="0" y="778"/>
                </a:cubicBezTo>
                <a:lnTo>
                  <a:pt x="0" y="778"/>
                </a:lnTo>
                <a:cubicBezTo>
                  <a:pt x="0" y="348"/>
                  <a:pt x="350" y="0"/>
                  <a:pt x="779" y="0"/>
                </a:cubicBezTo>
                <a:lnTo>
                  <a:pt x="779" y="0"/>
                </a:lnTo>
                <a:cubicBezTo>
                  <a:pt x="1210" y="0"/>
                  <a:pt x="1558" y="348"/>
                  <a:pt x="1558" y="7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4DC8E6D0-82BA-4567-96C9-FD160DAAC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0715" y="8670181"/>
            <a:ext cx="1366538" cy="1366538"/>
          </a:xfrm>
          <a:custGeom>
            <a:avLst/>
            <a:gdLst>
              <a:gd name="T0" fmla="*/ 1558 w 1559"/>
              <a:gd name="T1" fmla="*/ 780 h 1559"/>
              <a:gd name="T2" fmla="*/ 1558 w 1559"/>
              <a:gd name="T3" fmla="*/ 780 h 1559"/>
              <a:gd name="T4" fmla="*/ 778 w 1559"/>
              <a:gd name="T5" fmla="*/ 1558 h 1559"/>
              <a:gd name="T6" fmla="*/ 778 w 1559"/>
              <a:gd name="T7" fmla="*/ 1558 h 1559"/>
              <a:gd name="T8" fmla="*/ 0 w 1559"/>
              <a:gd name="T9" fmla="*/ 780 h 1559"/>
              <a:gd name="T10" fmla="*/ 0 w 1559"/>
              <a:gd name="T11" fmla="*/ 780 h 1559"/>
              <a:gd name="T12" fmla="*/ 778 w 1559"/>
              <a:gd name="T13" fmla="*/ 0 h 1559"/>
              <a:gd name="T14" fmla="*/ 778 w 1559"/>
              <a:gd name="T15" fmla="*/ 0 h 1559"/>
              <a:gd name="T16" fmla="*/ 1558 w 1559"/>
              <a:gd name="T17" fmla="*/ 780 h 1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59" h="1559">
                <a:moveTo>
                  <a:pt x="1558" y="780"/>
                </a:moveTo>
                <a:lnTo>
                  <a:pt x="1558" y="780"/>
                </a:lnTo>
                <a:cubicBezTo>
                  <a:pt x="1558" y="1209"/>
                  <a:pt x="1209" y="1558"/>
                  <a:pt x="778" y="1558"/>
                </a:cubicBezTo>
                <a:lnTo>
                  <a:pt x="778" y="1558"/>
                </a:lnTo>
                <a:cubicBezTo>
                  <a:pt x="348" y="1558"/>
                  <a:pt x="0" y="1209"/>
                  <a:pt x="0" y="780"/>
                </a:cubicBezTo>
                <a:lnTo>
                  <a:pt x="0" y="780"/>
                </a:lnTo>
                <a:cubicBezTo>
                  <a:pt x="0" y="349"/>
                  <a:pt x="348" y="0"/>
                  <a:pt x="778" y="0"/>
                </a:cubicBezTo>
                <a:lnTo>
                  <a:pt x="778" y="0"/>
                </a:lnTo>
                <a:cubicBezTo>
                  <a:pt x="1209" y="0"/>
                  <a:pt x="1558" y="349"/>
                  <a:pt x="1558" y="7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156F4D98-11FD-4ED9-9D1D-D39DEFDAD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82" y="11399397"/>
            <a:ext cx="1366538" cy="1362676"/>
          </a:xfrm>
          <a:custGeom>
            <a:avLst/>
            <a:gdLst>
              <a:gd name="T0" fmla="*/ 1558 w 1559"/>
              <a:gd name="T1" fmla="*/ 779 h 1558"/>
              <a:gd name="T2" fmla="*/ 1558 w 1559"/>
              <a:gd name="T3" fmla="*/ 779 h 1558"/>
              <a:gd name="T4" fmla="*/ 779 w 1559"/>
              <a:gd name="T5" fmla="*/ 1557 h 1558"/>
              <a:gd name="T6" fmla="*/ 779 w 1559"/>
              <a:gd name="T7" fmla="*/ 1557 h 1558"/>
              <a:gd name="T8" fmla="*/ 0 w 1559"/>
              <a:gd name="T9" fmla="*/ 779 h 1558"/>
              <a:gd name="T10" fmla="*/ 0 w 1559"/>
              <a:gd name="T11" fmla="*/ 779 h 1558"/>
              <a:gd name="T12" fmla="*/ 779 w 1559"/>
              <a:gd name="T13" fmla="*/ 0 h 1558"/>
              <a:gd name="T14" fmla="*/ 779 w 1559"/>
              <a:gd name="T15" fmla="*/ 0 h 1558"/>
              <a:gd name="T16" fmla="*/ 1558 w 1559"/>
              <a:gd name="T17" fmla="*/ 779 h 1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59" h="1558">
                <a:moveTo>
                  <a:pt x="1558" y="779"/>
                </a:moveTo>
                <a:lnTo>
                  <a:pt x="1558" y="779"/>
                </a:lnTo>
                <a:cubicBezTo>
                  <a:pt x="1558" y="1208"/>
                  <a:pt x="1210" y="1557"/>
                  <a:pt x="779" y="1557"/>
                </a:cubicBezTo>
                <a:lnTo>
                  <a:pt x="779" y="1557"/>
                </a:lnTo>
                <a:cubicBezTo>
                  <a:pt x="349" y="1557"/>
                  <a:pt x="0" y="1208"/>
                  <a:pt x="0" y="779"/>
                </a:cubicBezTo>
                <a:lnTo>
                  <a:pt x="0" y="779"/>
                </a:lnTo>
                <a:cubicBezTo>
                  <a:pt x="0" y="349"/>
                  <a:pt x="349" y="0"/>
                  <a:pt x="779" y="0"/>
                </a:cubicBezTo>
                <a:lnTo>
                  <a:pt x="779" y="0"/>
                </a:lnTo>
                <a:cubicBezTo>
                  <a:pt x="1210" y="0"/>
                  <a:pt x="1558" y="349"/>
                  <a:pt x="1558" y="7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0" name="Freeform 17">
            <a:extLst>
              <a:ext uri="{FF2B5EF4-FFF2-40B4-BE49-F238E27FC236}">
                <a16:creationId xmlns:a16="http://schemas.microsoft.com/office/drawing/2014/main" id="{4E7499E5-18C7-4FF1-82D9-BEC4F64BF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2905" y="9368892"/>
            <a:ext cx="1366538" cy="1366538"/>
          </a:xfrm>
          <a:custGeom>
            <a:avLst/>
            <a:gdLst>
              <a:gd name="T0" fmla="*/ 1558 w 1559"/>
              <a:gd name="T1" fmla="*/ 778 h 1559"/>
              <a:gd name="T2" fmla="*/ 1558 w 1559"/>
              <a:gd name="T3" fmla="*/ 778 h 1559"/>
              <a:gd name="T4" fmla="*/ 779 w 1559"/>
              <a:gd name="T5" fmla="*/ 1558 h 1559"/>
              <a:gd name="T6" fmla="*/ 779 w 1559"/>
              <a:gd name="T7" fmla="*/ 1558 h 1559"/>
              <a:gd name="T8" fmla="*/ 0 w 1559"/>
              <a:gd name="T9" fmla="*/ 778 h 1559"/>
              <a:gd name="T10" fmla="*/ 0 w 1559"/>
              <a:gd name="T11" fmla="*/ 778 h 1559"/>
              <a:gd name="T12" fmla="*/ 779 w 1559"/>
              <a:gd name="T13" fmla="*/ 0 h 1559"/>
              <a:gd name="T14" fmla="*/ 779 w 1559"/>
              <a:gd name="T15" fmla="*/ 0 h 1559"/>
              <a:gd name="T16" fmla="*/ 1558 w 1559"/>
              <a:gd name="T17" fmla="*/ 778 h 1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59" h="1559">
                <a:moveTo>
                  <a:pt x="1558" y="778"/>
                </a:moveTo>
                <a:lnTo>
                  <a:pt x="1558" y="778"/>
                </a:lnTo>
                <a:cubicBezTo>
                  <a:pt x="1558" y="1209"/>
                  <a:pt x="1209" y="1558"/>
                  <a:pt x="779" y="1558"/>
                </a:cubicBezTo>
                <a:lnTo>
                  <a:pt x="779" y="1558"/>
                </a:lnTo>
                <a:cubicBezTo>
                  <a:pt x="349" y="1558"/>
                  <a:pt x="0" y="1209"/>
                  <a:pt x="0" y="778"/>
                </a:cubicBezTo>
                <a:lnTo>
                  <a:pt x="0" y="778"/>
                </a:lnTo>
                <a:cubicBezTo>
                  <a:pt x="0" y="349"/>
                  <a:pt x="349" y="0"/>
                  <a:pt x="779" y="0"/>
                </a:cubicBezTo>
                <a:lnTo>
                  <a:pt x="779" y="0"/>
                </a:lnTo>
                <a:cubicBezTo>
                  <a:pt x="1209" y="0"/>
                  <a:pt x="1558" y="349"/>
                  <a:pt x="1558" y="7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1" name="Freeform 18">
            <a:extLst>
              <a:ext uri="{FF2B5EF4-FFF2-40B4-BE49-F238E27FC236}">
                <a16:creationId xmlns:a16="http://schemas.microsoft.com/office/drawing/2014/main" id="{21A461CC-9A50-4242-844D-40F14E2E3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9247" y="3292816"/>
            <a:ext cx="4883252" cy="602203"/>
          </a:xfrm>
          <a:custGeom>
            <a:avLst/>
            <a:gdLst>
              <a:gd name="T0" fmla="*/ 5577 w 5578"/>
              <a:gd name="T1" fmla="*/ 687 h 688"/>
              <a:gd name="T2" fmla="*/ 343 w 5578"/>
              <a:gd name="T3" fmla="*/ 687 h 688"/>
              <a:gd name="T4" fmla="*/ 343 w 5578"/>
              <a:gd name="T5" fmla="*/ 687 h 688"/>
              <a:gd name="T6" fmla="*/ 0 w 5578"/>
              <a:gd name="T7" fmla="*/ 344 h 688"/>
              <a:gd name="T8" fmla="*/ 0 w 5578"/>
              <a:gd name="T9" fmla="*/ 344 h 688"/>
              <a:gd name="T10" fmla="*/ 0 w 5578"/>
              <a:gd name="T11" fmla="*/ 344 h 688"/>
              <a:gd name="T12" fmla="*/ 343 w 5578"/>
              <a:gd name="T13" fmla="*/ 0 h 688"/>
              <a:gd name="T14" fmla="*/ 5577 w 5578"/>
              <a:gd name="T15" fmla="*/ 0 h 688"/>
              <a:gd name="T16" fmla="*/ 5577 w 5578"/>
              <a:gd name="T17" fmla="*/ 687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78" h="688">
                <a:moveTo>
                  <a:pt x="5577" y="687"/>
                </a:moveTo>
                <a:lnTo>
                  <a:pt x="343" y="687"/>
                </a:lnTo>
                <a:lnTo>
                  <a:pt x="343" y="687"/>
                </a:lnTo>
                <a:cubicBezTo>
                  <a:pt x="153" y="687"/>
                  <a:pt x="0" y="534"/>
                  <a:pt x="0" y="344"/>
                </a:cubicBezTo>
                <a:lnTo>
                  <a:pt x="0" y="344"/>
                </a:lnTo>
                <a:lnTo>
                  <a:pt x="0" y="344"/>
                </a:lnTo>
                <a:cubicBezTo>
                  <a:pt x="0" y="154"/>
                  <a:pt x="153" y="0"/>
                  <a:pt x="343" y="0"/>
                </a:cubicBezTo>
                <a:lnTo>
                  <a:pt x="5577" y="0"/>
                </a:lnTo>
                <a:lnTo>
                  <a:pt x="5577" y="68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2" name="Freeform 19">
            <a:extLst>
              <a:ext uri="{FF2B5EF4-FFF2-40B4-BE49-F238E27FC236}">
                <a16:creationId xmlns:a16="http://schemas.microsoft.com/office/drawing/2014/main" id="{ECF9BA56-C395-43C2-BE83-97AD0A3B2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9247" y="8484887"/>
            <a:ext cx="4883252" cy="602203"/>
          </a:xfrm>
          <a:custGeom>
            <a:avLst/>
            <a:gdLst>
              <a:gd name="T0" fmla="*/ 5577 w 5578"/>
              <a:gd name="T1" fmla="*/ 687 h 688"/>
              <a:gd name="T2" fmla="*/ 343 w 5578"/>
              <a:gd name="T3" fmla="*/ 687 h 688"/>
              <a:gd name="T4" fmla="*/ 343 w 5578"/>
              <a:gd name="T5" fmla="*/ 687 h 688"/>
              <a:gd name="T6" fmla="*/ 0 w 5578"/>
              <a:gd name="T7" fmla="*/ 343 h 688"/>
              <a:gd name="T8" fmla="*/ 0 w 5578"/>
              <a:gd name="T9" fmla="*/ 343 h 688"/>
              <a:gd name="T10" fmla="*/ 0 w 5578"/>
              <a:gd name="T11" fmla="*/ 343 h 688"/>
              <a:gd name="T12" fmla="*/ 343 w 5578"/>
              <a:gd name="T13" fmla="*/ 0 h 688"/>
              <a:gd name="T14" fmla="*/ 5577 w 5578"/>
              <a:gd name="T15" fmla="*/ 0 h 688"/>
              <a:gd name="T16" fmla="*/ 5577 w 5578"/>
              <a:gd name="T17" fmla="*/ 687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78" h="688">
                <a:moveTo>
                  <a:pt x="5577" y="687"/>
                </a:moveTo>
                <a:lnTo>
                  <a:pt x="343" y="687"/>
                </a:lnTo>
                <a:lnTo>
                  <a:pt x="343" y="687"/>
                </a:lnTo>
                <a:cubicBezTo>
                  <a:pt x="153" y="687"/>
                  <a:pt x="0" y="533"/>
                  <a:pt x="0" y="343"/>
                </a:cubicBezTo>
                <a:lnTo>
                  <a:pt x="0" y="343"/>
                </a:lnTo>
                <a:lnTo>
                  <a:pt x="0" y="343"/>
                </a:lnTo>
                <a:cubicBezTo>
                  <a:pt x="0" y="153"/>
                  <a:pt x="153" y="0"/>
                  <a:pt x="343" y="0"/>
                </a:cubicBezTo>
                <a:lnTo>
                  <a:pt x="5577" y="0"/>
                </a:lnTo>
                <a:lnTo>
                  <a:pt x="5577" y="68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3" name="Freeform 20">
            <a:extLst>
              <a:ext uri="{FF2B5EF4-FFF2-40B4-BE49-F238E27FC236}">
                <a16:creationId xmlns:a16="http://schemas.microsoft.com/office/drawing/2014/main" id="{95804C8A-B9C9-4178-BC81-89E6EA7BB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5152" y="5693908"/>
            <a:ext cx="4883252" cy="602203"/>
          </a:xfrm>
          <a:custGeom>
            <a:avLst/>
            <a:gdLst>
              <a:gd name="T0" fmla="*/ 0 w 5579"/>
              <a:gd name="T1" fmla="*/ 688 h 689"/>
              <a:gd name="T2" fmla="*/ 5234 w 5579"/>
              <a:gd name="T3" fmla="*/ 688 h 689"/>
              <a:gd name="T4" fmla="*/ 5234 w 5579"/>
              <a:gd name="T5" fmla="*/ 688 h 689"/>
              <a:gd name="T6" fmla="*/ 5578 w 5579"/>
              <a:gd name="T7" fmla="*/ 344 h 689"/>
              <a:gd name="T8" fmla="*/ 5578 w 5579"/>
              <a:gd name="T9" fmla="*/ 344 h 689"/>
              <a:gd name="T10" fmla="*/ 5578 w 5579"/>
              <a:gd name="T11" fmla="*/ 344 h 689"/>
              <a:gd name="T12" fmla="*/ 5234 w 5579"/>
              <a:gd name="T13" fmla="*/ 0 h 689"/>
              <a:gd name="T14" fmla="*/ 0 w 5579"/>
              <a:gd name="T15" fmla="*/ 0 h 689"/>
              <a:gd name="T16" fmla="*/ 0 w 5579"/>
              <a:gd name="T17" fmla="*/ 688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79" h="689">
                <a:moveTo>
                  <a:pt x="0" y="688"/>
                </a:moveTo>
                <a:lnTo>
                  <a:pt x="5234" y="688"/>
                </a:lnTo>
                <a:lnTo>
                  <a:pt x="5234" y="688"/>
                </a:lnTo>
                <a:cubicBezTo>
                  <a:pt x="5424" y="688"/>
                  <a:pt x="5578" y="534"/>
                  <a:pt x="5578" y="344"/>
                </a:cubicBezTo>
                <a:lnTo>
                  <a:pt x="5578" y="344"/>
                </a:lnTo>
                <a:lnTo>
                  <a:pt x="5578" y="344"/>
                </a:lnTo>
                <a:cubicBezTo>
                  <a:pt x="5578" y="154"/>
                  <a:pt x="5424" y="0"/>
                  <a:pt x="5234" y="0"/>
                </a:cubicBezTo>
                <a:lnTo>
                  <a:pt x="0" y="0"/>
                </a:lnTo>
                <a:lnTo>
                  <a:pt x="0" y="68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E7D05DB-6D7E-4122-9C94-7727C3F39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168" y="4449342"/>
            <a:ext cx="709461" cy="876966"/>
          </a:xfrm>
          <a:custGeom>
            <a:avLst/>
            <a:gdLst>
              <a:gd name="connsiteX0" fmla="*/ 61347 w 709461"/>
              <a:gd name="connsiteY0" fmla="*/ 735009 h 876966"/>
              <a:gd name="connsiteX1" fmla="*/ 76370 w 709461"/>
              <a:gd name="connsiteY1" fmla="*/ 750033 h 876966"/>
              <a:gd name="connsiteX2" fmla="*/ 61347 w 709461"/>
              <a:gd name="connsiteY2" fmla="*/ 765057 h 876966"/>
              <a:gd name="connsiteX3" fmla="*/ 46323 w 709461"/>
              <a:gd name="connsiteY3" fmla="*/ 750033 h 876966"/>
              <a:gd name="connsiteX4" fmla="*/ 61347 w 709461"/>
              <a:gd name="connsiteY4" fmla="*/ 735009 h 876966"/>
              <a:gd name="connsiteX5" fmla="*/ 117334 w 709461"/>
              <a:gd name="connsiteY5" fmla="*/ 689457 h 876966"/>
              <a:gd name="connsiteX6" fmla="*/ 117334 w 709461"/>
              <a:gd name="connsiteY6" fmla="*/ 835976 h 876966"/>
              <a:gd name="connsiteX7" fmla="*/ 155861 w 709461"/>
              <a:gd name="connsiteY7" fmla="*/ 837720 h 876966"/>
              <a:gd name="connsiteX8" fmla="*/ 155861 w 709461"/>
              <a:gd name="connsiteY8" fmla="*/ 689457 h 876966"/>
              <a:gd name="connsiteX9" fmla="*/ 61347 w 709461"/>
              <a:gd name="connsiteY9" fmla="*/ 688686 h 876966"/>
              <a:gd name="connsiteX10" fmla="*/ 76370 w 709461"/>
              <a:gd name="connsiteY10" fmla="*/ 704127 h 876966"/>
              <a:gd name="connsiteX11" fmla="*/ 61347 w 709461"/>
              <a:gd name="connsiteY11" fmla="*/ 718710 h 876966"/>
              <a:gd name="connsiteX12" fmla="*/ 46323 w 709461"/>
              <a:gd name="connsiteY12" fmla="*/ 704127 h 876966"/>
              <a:gd name="connsiteX13" fmla="*/ 61347 w 709461"/>
              <a:gd name="connsiteY13" fmla="*/ 688686 h 876966"/>
              <a:gd name="connsiteX14" fmla="*/ 290707 w 709461"/>
              <a:gd name="connsiteY14" fmla="*/ 664166 h 876966"/>
              <a:gd name="connsiteX15" fmla="*/ 223284 w 709461"/>
              <a:gd name="connsiteY15" fmla="*/ 672887 h 876966"/>
              <a:gd name="connsiteX16" fmla="*/ 178627 w 709461"/>
              <a:gd name="connsiteY16" fmla="*/ 685097 h 876966"/>
              <a:gd name="connsiteX17" fmla="*/ 178627 w 709461"/>
              <a:gd name="connsiteY17" fmla="*/ 839464 h 876966"/>
              <a:gd name="connsiteX18" fmla="*/ 311722 w 709461"/>
              <a:gd name="connsiteY18" fmla="*/ 848186 h 876966"/>
              <a:gd name="connsiteX19" fmla="*/ 433434 w 709461"/>
              <a:gd name="connsiteY19" fmla="*/ 836848 h 876966"/>
              <a:gd name="connsiteX20" fmla="*/ 664599 w 709461"/>
              <a:gd name="connsiteY20" fmla="*/ 752251 h 876966"/>
              <a:gd name="connsiteX21" fmla="*/ 684738 w 709461"/>
              <a:gd name="connsiteY21" fmla="*/ 699051 h 876966"/>
              <a:gd name="connsiteX22" fmla="*/ 660221 w 709461"/>
              <a:gd name="connsiteY22" fmla="*/ 676375 h 876966"/>
              <a:gd name="connsiteX23" fmla="*/ 626947 w 709461"/>
              <a:gd name="connsiteY23" fmla="*/ 679864 h 876966"/>
              <a:gd name="connsiteX24" fmla="*/ 522748 w 709461"/>
              <a:gd name="connsiteY24" fmla="*/ 726959 h 876966"/>
              <a:gd name="connsiteX25" fmla="*/ 464957 w 709461"/>
              <a:gd name="connsiteY25" fmla="*/ 782776 h 876966"/>
              <a:gd name="connsiteX26" fmla="*/ 344120 w 709461"/>
              <a:gd name="connsiteY26" fmla="*/ 794113 h 876966"/>
              <a:gd name="connsiteX27" fmla="*/ 332737 w 709461"/>
              <a:gd name="connsiteY27" fmla="*/ 783648 h 876966"/>
              <a:gd name="connsiteX28" fmla="*/ 343245 w 709461"/>
              <a:gd name="connsiteY28" fmla="*/ 772310 h 876966"/>
              <a:gd name="connsiteX29" fmla="*/ 462330 w 709461"/>
              <a:gd name="connsiteY29" fmla="*/ 760100 h 876966"/>
              <a:gd name="connsiteX30" fmla="*/ 502608 w 709461"/>
              <a:gd name="connsiteY30" fmla="*/ 712133 h 876966"/>
              <a:gd name="connsiteX31" fmla="*/ 463205 w 709461"/>
              <a:gd name="connsiteY31" fmla="*/ 664166 h 876966"/>
              <a:gd name="connsiteX32" fmla="*/ 28020 w 709461"/>
              <a:gd name="connsiteY32" fmla="*/ 664166 h 876966"/>
              <a:gd name="connsiteX33" fmla="*/ 21891 w 709461"/>
              <a:gd name="connsiteY33" fmla="*/ 670271 h 876966"/>
              <a:gd name="connsiteX34" fmla="*/ 21891 w 709461"/>
              <a:gd name="connsiteY34" fmla="*/ 849058 h 876966"/>
              <a:gd name="connsiteX35" fmla="*/ 28020 w 709461"/>
              <a:gd name="connsiteY35" fmla="*/ 855163 h 876966"/>
              <a:gd name="connsiteX36" fmla="*/ 88438 w 709461"/>
              <a:gd name="connsiteY36" fmla="*/ 855163 h 876966"/>
              <a:gd name="connsiteX37" fmla="*/ 94567 w 709461"/>
              <a:gd name="connsiteY37" fmla="*/ 849058 h 876966"/>
              <a:gd name="connsiteX38" fmla="*/ 94567 w 709461"/>
              <a:gd name="connsiteY38" fmla="*/ 670271 h 876966"/>
              <a:gd name="connsiteX39" fmla="*/ 88438 w 709461"/>
              <a:gd name="connsiteY39" fmla="*/ 664166 h 876966"/>
              <a:gd name="connsiteX40" fmla="*/ 28020 w 709461"/>
              <a:gd name="connsiteY40" fmla="*/ 642362 h 876966"/>
              <a:gd name="connsiteX41" fmla="*/ 88438 w 709461"/>
              <a:gd name="connsiteY41" fmla="*/ 642362 h 876966"/>
              <a:gd name="connsiteX42" fmla="*/ 117334 w 709461"/>
              <a:gd name="connsiteY42" fmla="*/ 667654 h 876966"/>
              <a:gd name="connsiteX43" fmla="*/ 155861 w 709461"/>
              <a:gd name="connsiteY43" fmla="*/ 667654 h 876966"/>
              <a:gd name="connsiteX44" fmla="*/ 217155 w 709461"/>
              <a:gd name="connsiteY44" fmla="*/ 651956 h 876966"/>
              <a:gd name="connsiteX45" fmla="*/ 290707 w 709461"/>
              <a:gd name="connsiteY45" fmla="*/ 642362 h 876966"/>
              <a:gd name="connsiteX46" fmla="*/ 463205 w 709461"/>
              <a:gd name="connsiteY46" fmla="*/ 642362 h 876966"/>
              <a:gd name="connsiteX47" fmla="*/ 524499 w 709461"/>
              <a:gd name="connsiteY47" fmla="*/ 702539 h 876966"/>
              <a:gd name="connsiteX48" fmla="*/ 615564 w 709461"/>
              <a:gd name="connsiteY48" fmla="*/ 660677 h 876966"/>
              <a:gd name="connsiteX49" fmla="*/ 667226 w 709461"/>
              <a:gd name="connsiteY49" fmla="*/ 655444 h 876966"/>
              <a:gd name="connsiteX50" fmla="*/ 704878 w 709461"/>
              <a:gd name="connsiteY50" fmla="*/ 689457 h 876966"/>
              <a:gd name="connsiteX51" fmla="*/ 675106 w 709461"/>
              <a:gd name="connsiteY51" fmla="*/ 772310 h 876966"/>
              <a:gd name="connsiteX52" fmla="*/ 439563 w 709461"/>
              <a:gd name="connsiteY52" fmla="*/ 857779 h 876966"/>
              <a:gd name="connsiteX53" fmla="*/ 341494 w 709461"/>
              <a:gd name="connsiteY53" fmla="*/ 870861 h 876966"/>
              <a:gd name="connsiteX54" fmla="*/ 309971 w 709461"/>
              <a:gd name="connsiteY54" fmla="*/ 869989 h 876966"/>
              <a:gd name="connsiteX55" fmla="*/ 115582 w 709461"/>
              <a:gd name="connsiteY55" fmla="*/ 857779 h 876966"/>
              <a:gd name="connsiteX56" fmla="*/ 88438 w 709461"/>
              <a:gd name="connsiteY56" fmla="*/ 876966 h 876966"/>
              <a:gd name="connsiteX57" fmla="*/ 28020 w 709461"/>
              <a:gd name="connsiteY57" fmla="*/ 876966 h 876966"/>
              <a:gd name="connsiteX58" fmla="*/ 0 w 709461"/>
              <a:gd name="connsiteY58" fmla="*/ 849058 h 876966"/>
              <a:gd name="connsiteX59" fmla="*/ 0 w 709461"/>
              <a:gd name="connsiteY59" fmla="*/ 670271 h 876966"/>
              <a:gd name="connsiteX60" fmla="*/ 28020 w 709461"/>
              <a:gd name="connsiteY60" fmla="*/ 642362 h 876966"/>
              <a:gd name="connsiteX61" fmla="*/ 465602 w 709461"/>
              <a:gd name="connsiteY61" fmla="*/ 406884 h 876966"/>
              <a:gd name="connsiteX62" fmla="*/ 476102 w 709461"/>
              <a:gd name="connsiteY62" fmla="*/ 418303 h 876966"/>
              <a:gd name="connsiteX63" fmla="*/ 476102 w 709461"/>
              <a:gd name="connsiteY63" fmla="*/ 426209 h 876966"/>
              <a:gd name="connsiteX64" fmla="*/ 494477 w 709461"/>
              <a:gd name="connsiteY64" fmla="*/ 443777 h 876966"/>
              <a:gd name="connsiteX65" fmla="*/ 485727 w 709461"/>
              <a:gd name="connsiteY65" fmla="*/ 457831 h 876966"/>
              <a:gd name="connsiteX66" fmla="*/ 471727 w 709461"/>
              <a:gd name="connsiteY66" fmla="*/ 449047 h 876966"/>
              <a:gd name="connsiteX67" fmla="*/ 467352 w 709461"/>
              <a:gd name="connsiteY67" fmla="*/ 447290 h 876966"/>
              <a:gd name="connsiteX68" fmla="*/ 459476 w 709461"/>
              <a:gd name="connsiteY68" fmla="*/ 450804 h 876966"/>
              <a:gd name="connsiteX69" fmla="*/ 455101 w 709461"/>
              <a:gd name="connsiteY69" fmla="*/ 457831 h 876966"/>
              <a:gd name="connsiteX70" fmla="*/ 465602 w 709461"/>
              <a:gd name="connsiteY70" fmla="*/ 469250 h 876966"/>
              <a:gd name="connsiteX71" fmla="*/ 466477 w 709461"/>
              <a:gd name="connsiteY71" fmla="*/ 469250 h 876966"/>
              <a:gd name="connsiteX72" fmla="*/ 497102 w 709461"/>
              <a:gd name="connsiteY72" fmla="*/ 504385 h 876966"/>
              <a:gd name="connsiteX73" fmla="*/ 476102 w 709461"/>
              <a:gd name="connsiteY73" fmla="*/ 534251 h 876966"/>
              <a:gd name="connsiteX74" fmla="*/ 476102 w 709461"/>
              <a:gd name="connsiteY74" fmla="*/ 542156 h 876966"/>
              <a:gd name="connsiteX75" fmla="*/ 465602 w 709461"/>
              <a:gd name="connsiteY75" fmla="*/ 552697 h 876966"/>
              <a:gd name="connsiteX76" fmla="*/ 454226 w 709461"/>
              <a:gd name="connsiteY76" fmla="*/ 542156 h 876966"/>
              <a:gd name="connsiteX77" fmla="*/ 454226 w 709461"/>
              <a:gd name="connsiteY77" fmla="*/ 535129 h 876966"/>
              <a:gd name="connsiteX78" fmla="*/ 436726 w 709461"/>
              <a:gd name="connsiteY78" fmla="*/ 515805 h 876966"/>
              <a:gd name="connsiteX79" fmla="*/ 444601 w 709461"/>
              <a:gd name="connsiteY79" fmla="*/ 502629 h 876966"/>
              <a:gd name="connsiteX80" fmla="*/ 457726 w 709461"/>
              <a:gd name="connsiteY80" fmla="*/ 510534 h 876966"/>
              <a:gd name="connsiteX81" fmla="*/ 462101 w 709461"/>
              <a:gd name="connsiteY81" fmla="*/ 514048 h 876966"/>
              <a:gd name="connsiteX82" fmla="*/ 462976 w 709461"/>
              <a:gd name="connsiteY82" fmla="*/ 514048 h 876966"/>
              <a:gd name="connsiteX83" fmla="*/ 474352 w 709461"/>
              <a:gd name="connsiteY83" fmla="*/ 504385 h 876966"/>
              <a:gd name="connsiteX84" fmla="*/ 464726 w 709461"/>
              <a:gd name="connsiteY84" fmla="*/ 492088 h 876966"/>
              <a:gd name="connsiteX85" fmla="*/ 462976 w 709461"/>
              <a:gd name="connsiteY85" fmla="*/ 492088 h 876966"/>
              <a:gd name="connsiteX86" fmla="*/ 433226 w 709461"/>
              <a:gd name="connsiteY86" fmla="*/ 457831 h 876966"/>
              <a:gd name="connsiteX87" fmla="*/ 443726 w 709461"/>
              <a:gd name="connsiteY87" fmla="*/ 433236 h 876966"/>
              <a:gd name="connsiteX88" fmla="*/ 454226 w 709461"/>
              <a:gd name="connsiteY88" fmla="*/ 427087 h 876966"/>
              <a:gd name="connsiteX89" fmla="*/ 454226 w 709461"/>
              <a:gd name="connsiteY89" fmla="*/ 418303 h 876966"/>
              <a:gd name="connsiteX90" fmla="*/ 465602 w 709461"/>
              <a:gd name="connsiteY90" fmla="*/ 406884 h 876966"/>
              <a:gd name="connsiteX91" fmla="*/ 465164 w 709461"/>
              <a:gd name="connsiteY91" fmla="*/ 383471 h 876966"/>
              <a:gd name="connsiteX92" fmla="*/ 365595 w 709461"/>
              <a:gd name="connsiteY92" fmla="*/ 481280 h 876966"/>
              <a:gd name="connsiteX93" fmla="*/ 465164 w 709461"/>
              <a:gd name="connsiteY93" fmla="*/ 579969 h 876966"/>
              <a:gd name="connsiteX94" fmla="*/ 562971 w 709461"/>
              <a:gd name="connsiteY94" fmla="*/ 481280 h 876966"/>
              <a:gd name="connsiteX95" fmla="*/ 465164 w 709461"/>
              <a:gd name="connsiteY95" fmla="*/ 383471 h 876966"/>
              <a:gd name="connsiteX96" fmla="*/ 465164 w 709461"/>
              <a:gd name="connsiteY96" fmla="*/ 360561 h 876966"/>
              <a:gd name="connsiteX97" fmla="*/ 585881 w 709461"/>
              <a:gd name="connsiteY97" fmla="*/ 481280 h 876966"/>
              <a:gd name="connsiteX98" fmla="*/ 465164 w 709461"/>
              <a:gd name="connsiteY98" fmla="*/ 602879 h 876966"/>
              <a:gd name="connsiteX99" fmla="*/ 343566 w 709461"/>
              <a:gd name="connsiteY99" fmla="*/ 481280 h 876966"/>
              <a:gd name="connsiteX100" fmla="*/ 465164 w 709461"/>
              <a:gd name="connsiteY100" fmla="*/ 360561 h 876966"/>
              <a:gd name="connsiteX101" fmla="*/ 463670 w 709461"/>
              <a:gd name="connsiteY101" fmla="*/ 352425 h 876966"/>
              <a:gd name="connsiteX102" fmla="*/ 331568 w 709461"/>
              <a:gd name="connsiteY102" fmla="*/ 482778 h 876966"/>
              <a:gd name="connsiteX103" fmla="*/ 463670 w 709461"/>
              <a:gd name="connsiteY103" fmla="*/ 614880 h 876966"/>
              <a:gd name="connsiteX104" fmla="*/ 594023 w 709461"/>
              <a:gd name="connsiteY104" fmla="*/ 482778 h 876966"/>
              <a:gd name="connsiteX105" fmla="*/ 463670 w 709461"/>
              <a:gd name="connsiteY105" fmla="*/ 352425 h 876966"/>
              <a:gd name="connsiteX106" fmla="*/ 463670 w 709461"/>
              <a:gd name="connsiteY106" fmla="*/ 329679 h 876966"/>
              <a:gd name="connsiteX107" fmla="*/ 616769 w 709461"/>
              <a:gd name="connsiteY107" fmla="*/ 482778 h 876966"/>
              <a:gd name="connsiteX108" fmla="*/ 463670 w 709461"/>
              <a:gd name="connsiteY108" fmla="*/ 637626 h 876966"/>
              <a:gd name="connsiteX109" fmla="*/ 308822 w 709461"/>
              <a:gd name="connsiteY109" fmla="*/ 482778 h 876966"/>
              <a:gd name="connsiteX110" fmla="*/ 463670 w 709461"/>
              <a:gd name="connsiteY110" fmla="*/ 329679 h 876966"/>
              <a:gd name="connsiteX111" fmla="*/ 140656 w 709461"/>
              <a:gd name="connsiteY111" fmla="*/ 268798 h 876966"/>
              <a:gd name="connsiteX112" fmla="*/ 153967 w 709461"/>
              <a:gd name="connsiteY112" fmla="*/ 278518 h 876966"/>
              <a:gd name="connsiteX113" fmla="*/ 154855 w 709461"/>
              <a:gd name="connsiteY113" fmla="*/ 285588 h 876966"/>
              <a:gd name="connsiteX114" fmla="*/ 176153 w 709461"/>
              <a:gd name="connsiteY114" fmla="*/ 299727 h 876966"/>
              <a:gd name="connsiteX115" fmla="*/ 169941 w 709461"/>
              <a:gd name="connsiteY115" fmla="*/ 315633 h 876966"/>
              <a:gd name="connsiteX116" fmla="*/ 154855 w 709461"/>
              <a:gd name="connsiteY116" fmla="*/ 309447 h 876966"/>
              <a:gd name="connsiteX117" fmla="*/ 149530 w 709461"/>
              <a:gd name="connsiteY117" fmla="*/ 308564 h 876966"/>
              <a:gd name="connsiteX118" fmla="*/ 139768 w 709461"/>
              <a:gd name="connsiteY118" fmla="*/ 321819 h 876966"/>
              <a:gd name="connsiteX119" fmla="*/ 152192 w 709461"/>
              <a:gd name="connsiteY119" fmla="*/ 330656 h 876966"/>
              <a:gd name="connsiteX120" fmla="*/ 153080 w 709461"/>
              <a:gd name="connsiteY120" fmla="*/ 330656 h 876966"/>
              <a:gd name="connsiteX121" fmla="*/ 189464 w 709461"/>
              <a:gd name="connsiteY121" fmla="*/ 359817 h 876966"/>
              <a:gd name="connsiteX122" fmla="*/ 174378 w 709461"/>
              <a:gd name="connsiteY122" fmla="*/ 393397 h 876966"/>
              <a:gd name="connsiteX123" fmla="*/ 176153 w 709461"/>
              <a:gd name="connsiteY123" fmla="*/ 400466 h 876966"/>
              <a:gd name="connsiteX124" fmla="*/ 166391 w 709461"/>
              <a:gd name="connsiteY124" fmla="*/ 413722 h 876966"/>
              <a:gd name="connsiteX125" fmla="*/ 165504 w 709461"/>
              <a:gd name="connsiteY125" fmla="*/ 413722 h 876966"/>
              <a:gd name="connsiteX126" fmla="*/ 153967 w 709461"/>
              <a:gd name="connsiteY126" fmla="*/ 404001 h 876966"/>
              <a:gd name="connsiteX127" fmla="*/ 153080 w 709461"/>
              <a:gd name="connsiteY127" fmla="*/ 397815 h 876966"/>
              <a:gd name="connsiteX128" fmla="*/ 130894 w 709461"/>
              <a:gd name="connsiteY128" fmla="*/ 381909 h 876966"/>
              <a:gd name="connsiteX129" fmla="*/ 137106 w 709461"/>
              <a:gd name="connsiteY129" fmla="*/ 366886 h 876966"/>
              <a:gd name="connsiteX130" fmla="*/ 152192 w 709461"/>
              <a:gd name="connsiteY130" fmla="*/ 373072 h 876966"/>
              <a:gd name="connsiteX131" fmla="*/ 157517 w 709461"/>
              <a:gd name="connsiteY131" fmla="*/ 375723 h 876966"/>
              <a:gd name="connsiteX132" fmla="*/ 167279 w 709461"/>
              <a:gd name="connsiteY132" fmla="*/ 363352 h 876966"/>
              <a:gd name="connsiteX133" fmla="*/ 154855 w 709461"/>
              <a:gd name="connsiteY133" fmla="*/ 353631 h 876966"/>
              <a:gd name="connsiteX134" fmla="*/ 153967 w 709461"/>
              <a:gd name="connsiteY134" fmla="*/ 353631 h 876966"/>
              <a:gd name="connsiteX135" fmla="*/ 116695 w 709461"/>
              <a:gd name="connsiteY135" fmla="*/ 324470 h 876966"/>
              <a:gd name="connsiteX136" fmla="*/ 132669 w 709461"/>
              <a:gd name="connsiteY136" fmla="*/ 291774 h 876966"/>
              <a:gd name="connsiteX137" fmla="*/ 130894 w 709461"/>
              <a:gd name="connsiteY137" fmla="*/ 282053 h 876966"/>
              <a:gd name="connsiteX138" fmla="*/ 140656 w 709461"/>
              <a:gd name="connsiteY138" fmla="*/ 268798 h 876966"/>
              <a:gd name="connsiteX139" fmla="*/ 154411 w 709461"/>
              <a:gd name="connsiteY139" fmla="*/ 244987 h 876966"/>
              <a:gd name="connsiteX140" fmla="*/ 136143 w 709461"/>
              <a:gd name="connsiteY140" fmla="*/ 245866 h 876966"/>
              <a:gd name="connsiteX141" fmla="*/ 58720 w 709461"/>
              <a:gd name="connsiteY141" fmla="*/ 361043 h 876966"/>
              <a:gd name="connsiteX142" fmla="*/ 171809 w 709461"/>
              <a:gd name="connsiteY142" fmla="*/ 440172 h 876966"/>
              <a:gd name="connsiteX143" fmla="*/ 234444 w 709461"/>
              <a:gd name="connsiteY143" fmla="*/ 397970 h 876966"/>
              <a:gd name="connsiteX144" fmla="*/ 250102 w 709461"/>
              <a:gd name="connsiteY144" fmla="*/ 324996 h 876966"/>
              <a:gd name="connsiteX145" fmla="*/ 209216 w 709461"/>
              <a:gd name="connsiteY145" fmla="*/ 261692 h 876966"/>
              <a:gd name="connsiteX146" fmla="*/ 154411 w 709461"/>
              <a:gd name="connsiteY146" fmla="*/ 244987 h 876966"/>
              <a:gd name="connsiteX147" fmla="*/ 132663 w 709461"/>
              <a:gd name="connsiteY147" fmla="*/ 223886 h 876966"/>
              <a:gd name="connsiteX148" fmla="*/ 222265 w 709461"/>
              <a:gd name="connsiteY148" fmla="*/ 243229 h 876966"/>
              <a:gd name="connsiteX149" fmla="*/ 271851 w 709461"/>
              <a:gd name="connsiteY149" fmla="*/ 321479 h 876966"/>
              <a:gd name="connsiteX150" fmla="*/ 252712 w 709461"/>
              <a:gd name="connsiteY150" fmla="*/ 411158 h 876966"/>
              <a:gd name="connsiteX151" fmla="*/ 176159 w 709461"/>
              <a:gd name="connsiteY151" fmla="*/ 462153 h 876966"/>
              <a:gd name="connsiteX152" fmla="*/ 154411 w 709461"/>
              <a:gd name="connsiteY152" fmla="*/ 463911 h 876966"/>
              <a:gd name="connsiteX153" fmla="*/ 36971 w 709461"/>
              <a:gd name="connsiteY153" fmla="*/ 364560 h 876966"/>
              <a:gd name="connsiteX154" fmla="*/ 55240 w 709461"/>
              <a:gd name="connsiteY154" fmla="*/ 274881 h 876966"/>
              <a:gd name="connsiteX155" fmla="*/ 132663 w 709461"/>
              <a:gd name="connsiteY155" fmla="*/ 223886 h 876966"/>
              <a:gd name="connsiteX156" fmla="*/ 153914 w 709461"/>
              <a:gd name="connsiteY156" fmla="*/ 211297 h 876966"/>
              <a:gd name="connsiteX157" fmla="*/ 129507 w 709461"/>
              <a:gd name="connsiteY157" fmla="*/ 213933 h 876966"/>
              <a:gd name="connsiteX158" fmla="*/ 24035 w 709461"/>
              <a:gd name="connsiteY158" fmla="*/ 367717 h 876966"/>
              <a:gd name="connsiteX159" fmla="*/ 177449 w 709461"/>
              <a:gd name="connsiteY159" fmla="*/ 473168 h 876966"/>
              <a:gd name="connsiteX160" fmla="*/ 282922 w 709461"/>
              <a:gd name="connsiteY160" fmla="*/ 319385 h 876966"/>
              <a:gd name="connsiteX161" fmla="*/ 153914 w 709461"/>
              <a:gd name="connsiteY161" fmla="*/ 211297 h 876966"/>
              <a:gd name="connsiteX162" fmla="*/ 126021 w 709461"/>
              <a:gd name="connsiteY162" fmla="*/ 191964 h 876966"/>
              <a:gd name="connsiteX163" fmla="*/ 304714 w 709461"/>
              <a:gd name="connsiteY163" fmla="*/ 315870 h 876966"/>
              <a:gd name="connsiteX164" fmla="*/ 181808 w 709461"/>
              <a:gd name="connsiteY164" fmla="*/ 495137 h 876966"/>
              <a:gd name="connsiteX165" fmla="*/ 153914 w 709461"/>
              <a:gd name="connsiteY165" fmla="*/ 498652 h 876966"/>
              <a:gd name="connsiteX166" fmla="*/ 3114 w 709461"/>
              <a:gd name="connsiteY166" fmla="*/ 371232 h 876966"/>
              <a:gd name="connsiteX167" fmla="*/ 27521 w 709461"/>
              <a:gd name="connsiteY167" fmla="*/ 256114 h 876966"/>
              <a:gd name="connsiteX168" fmla="*/ 126021 w 709461"/>
              <a:gd name="connsiteY168" fmla="*/ 191964 h 876966"/>
              <a:gd name="connsiteX169" fmla="*/ 442954 w 709461"/>
              <a:gd name="connsiteY169" fmla="*/ 79640 h 876966"/>
              <a:gd name="connsiteX170" fmla="*/ 453454 w 709461"/>
              <a:gd name="connsiteY170" fmla="*/ 91059 h 876966"/>
              <a:gd name="connsiteX171" fmla="*/ 452579 w 709461"/>
              <a:gd name="connsiteY171" fmla="*/ 98965 h 876966"/>
              <a:gd name="connsiteX172" fmla="*/ 470078 w 709461"/>
              <a:gd name="connsiteY172" fmla="*/ 117411 h 876966"/>
              <a:gd name="connsiteX173" fmla="*/ 460453 w 709461"/>
              <a:gd name="connsiteY173" fmla="*/ 130587 h 876966"/>
              <a:gd name="connsiteX174" fmla="*/ 447329 w 709461"/>
              <a:gd name="connsiteY174" fmla="*/ 120924 h 876966"/>
              <a:gd name="connsiteX175" fmla="*/ 442079 w 709461"/>
              <a:gd name="connsiteY175" fmla="*/ 119168 h 876966"/>
              <a:gd name="connsiteX176" fmla="*/ 429829 w 709461"/>
              <a:gd name="connsiteY176" fmla="*/ 129708 h 876966"/>
              <a:gd name="connsiteX177" fmla="*/ 439454 w 709461"/>
              <a:gd name="connsiteY177" fmla="*/ 142006 h 876966"/>
              <a:gd name="connsiteX178" fmla="*/ 468328 w 709461"/>
              <a:gd name="connsiteY178" fmla="*/ 178898 h 876966"/>
              <a:gd name="connsiteX179" fmla="*/ 445579 w 709461"/>
              <a:gd name="connsiteY179" fmla="*/ 207007 h 876966"/>
              <a:gd name="connsiteX180" fmla="*/ 444704 w 709461"/>
              <a:gd name="connsiteY180" fmla="*/ 214912 h 876966"/>
              <a:gd name="connsiteX181" fmla="*/ 433329 w 709461"/>
              <a:gd name="connsiteY181" fmla="*/ 224574 h 876966"/>
              <a:gd name="connsiteX182" fmla="*/ 421954 w 709461"/>
              <a:gd name="connsiteY182" fmla="*/ 213155 h 876966"/>
              <a:gd name="connsiteX183" fmla="*/ 422829 w 709461"/>
              <a:gd name="connsiteY183" fmla="*/ 206128 h 876966"/>
              <a:gd name="connsiteX184" fmla="*/ 406205 w 709461"/>
              <a:gd name="connsiteY184" fmla="*/ 185047 h 876966"/>
              <a:gd name="connsiteX185" fmla="*/ 415830 w 709461"/>
              <a:gd name="connsiteY185" fmla="*/ 172749 h 876966"/>
              <a:gd name="connsiteX186" fmla="*/ 428079 w 709461"/>
              <a:gd name="connsiteY186" fmla="*/ 182412 h 876966"/>
              <a:gd name="connsiteX187" fmla="*/ 433329 w 709461"/>
              <a:gd name="connsiteY187" fmla="*/ 185925 h 876966"/>
              <a:gd name="connsiteX188" fmla="*/ 445579 w 709461"/>
              <a:gd name="connsiteY188" fmla="*/ 176263 h 876966"/>
              <a:gd name="connsiteX189" fmla="*/ 435954 w 709461"/>
              <a:gd name="connsiteY189" fmla="*/ 163966 h 876966"/>
              <a:gd name="connsiteX190" fmla="*/ 435079 w 709461"/>
              <a:gd name="connsiteY190" fmla="*/ 163087 h 876966"/>
              <a:gd name="connsiteX191" fmla="*/ 407955 w 709461"/>
              <a:gd name="connsiteY191" fmla="*/ 126195 h 876966"/>
              <a:gd name="connsiteX192" fmla="*/ 430704 w 709461"/>
              <a:gd name="connsiteY192" fmla="*/ 98086 h 876966"/>
              <a:gd name="connsiteX193" fmla="*/ 431579 w 709461"/>
              <a:gd name="connsiteY193" fmla="*/ 89302 h 876966"/>
              <a:gd name="connsiteX194" fmla="*/ 442954 w 709461"/>
              <a:gd name="connsiteY194" fmla="*/ 79640 h 876966"/>
              <a:gd name="connsiteX195" fmla="*/ 437890 w 709461"/>
              <a:gd name="connsiteY195" fmla="*/ 56846 h 876966"/>
              <a:gd name="connsiteX196" fmla="*/ 374161 w 709461"/>
              <a:gd name="connsiteY196" fmla="*/ 80381 h 876966"/>
              <a:gd name="connsiteX197" fmla="*/ 340987 w 709461"/>
              <a:gd name="connsiteY197" fmla="*/ 147499 h 876966"/>
              <a:gd name="connsiteX198" fmla="*/ 363685 w 709461"/>
              <a:gd name="connsiteY198" fmla="*/ 218105 h 876966"/>
              <a:gd name="connsiteX199" fmla="*/ 430906 w 709461"/>
              <a:gd name="connsiteY199" fmla="*/ 251228 h 876966"/>
              <a:gd name="connsiteX200" fmla="*/ 502491 w 709461"/>
              <a:gd name="connsiteY200" fmla="*/ 228565 h 876966"/>
              <a:gd name="connsiteX201" fmla="*/ 535665 w 709461"/>
              <a:gd name="connsiteY201" fmla="*/ 161446 h 876966"/>
              <a:gd name="connsiteX202" fmla="*/ 445746 w 709461"/>
              <a:gd name="connsiteY202" fmla="*/ 56846 h 876966"/>
              <a:gd name="connsiteX203" fmla="*/ 437890 w 709461"/>
              <a:gd name="connsiteY203" fmla="*/ 56846 h 876966"/>
              <a:gd name="connsiteX204" fmla="*/ 446619 w 709461"/>
              <a:gd name="connsiteY204" fmla="*/ 35054 h 876966"/>
              <a:gd name="connsiteX205" fmla="*/ 557490 w 709461"/>
              <a:gd name="connsiteY205" fmla="*/ 163189 h 876966"/>
              <a:gd name="connsiteX206" fmla="*/ 516459 w 709461"/>
              <a:gd name="connsiteY206" fmla="*/ 245126 h 876966"/>
              <a:gd name="connsiteX207" fmla="*/ 438763 w 709461"/>
              <a:gd name="connsiteY207" fmla="*/ 274764 h 876966"/>
              <a:gd name="connsiteX208" fmla="*/ 429160 w 709461"/>
              <a:gd name="connsiteY208" fmla="*/ 273892 h 876966"/>
              <a:gd name="connsiteX209" fmla="*/ 347098 w 709461"/>
              <a:gd name="connsiteY209" fmla="*/ 232923 h 876966"/>
              <a:gd name="connsiteX210" fmla="*/ 318289 w 709461"/>
              <a:gd name="connsiteY210" fmla="*/ 145756 h 876966"/>
              <a:gd name="connsiteX211" fmla="*/ 359320 w 709461"/>
              <a:gd name="connsiteY211" fmla="*/ 62947 h 876966"/>
              <a:gd name="connsiteX212" fmla="*/ 446619 w 709461"/>
              <a:gd name="connsiteY212" fmla="*/ 35054 h 876966"/>
              <a:gd name="connsiteX213" fmla="*/ 437450 w 709461"/>
              <a:gd name="connsiteY213" fmla="*/ 22288 h 876966"/>
              <a:gd name="connsiteX214" fmla="*/ 351756 w 709461"/>
              <a:gd name="connsiteY214" fmla="*/ 54786 h 876966"/>
              <a:gd name="connsiteX215" fmla="*/ 306286 w 709461"/>
              <a:gd name="connsiteY215" fmla="*/ 145253 h 876966"/>
              <a:gd name="connsiteX216" fmla="*/ 338640 w 709461"/>
              <a:gd name="connsiteY216" fmla="*/ 240991 h 876966"/>
              <a:gd name="connsiteX217" fmla="*/ 427832 w 709461"/>
              <a:gd name="connsiteY217" fmla="*/ 286664 h 876966"/>
              <a:gd name="connsiteX218" fmla="*/ 568614 w 709461"/>
              <a:gd name="connsiteY218" fmla="*/ 164577 h 876966"/>
              <a:gd name="connsiteX219" fmla="*/ 447069 w 709461"/>
              <a:gd name="connsiteY219" fmla="*/ 22288 h 876966"/>
              <a:gd name="connsiteX220" fmla="*/ 437450 w 709461"/>
              <a:gd name="connsiteY220" fmla="*/ 22288 h 876966"/>
              <a:gd name="connsiteX221" fmla="*/ 448818 w 709461"/>
              <a:gd name="connsiteY221" fmla="*/ 330 h 876966"/>
              <a:gd name="connsiteX222" fmla="*/ 591350 w 709461"/>
              <a:gd name="connsiteY222" fmla="*/ 165455 h 876966"/>
              <a:gd name="connsiteX223" fmla="*/ 438325 w 709461"/>
              <a:gd name="connsiteY223" fmla="*/ 309501 h 876966"/>
              <a:gd name="connsiteX224" fmla="*/ 426957 w 709461"/>
              <a:gd name="connsiteY224" fmla="*/ 308623 h 876966"/>
              <a:gd name="connsiteX225" fmla="*/ 322026 w 709461"/>
              <a:gd name="connsiteY225" fmla="*/ 255923 h 876966"/>
              <a:gd name="connsiteX226" fmla="*/ 284425 w 709461"/>
              <a:gd name="connsiteY226" fmla="*/ 143497 h 876966"/>
              <a:gd name="connsiteX227" fmla="*/ 336891 w 709461"/>
              <a:gd name="connsiteY227" fmla="*/ 38098 h 876966"/>
              <a:gd name="connsiteX228" fmla="*/ 448818 w 709461"/>
              <a:gd name="connsiteY228" fmla="*/ 330 h 876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</a:cxnLst>
            <a:rect l="l" t="t" r="r" b="b"/>
            <a:pathLst>
              <a:path w="709461" h="876966">
                <a:moveTo>
                  <a:pt x="61347" y="735009"/>
                </a:moveTo>
                <a:cubicBezTo>
                  <a:pt x="68859" y="735009"/>
                  <a:pt x="76370" y="741686"/>
                  <a:pt x="76370" y="750033"/>
                </a:cubicBezTo>
                <a:cubicBezTo>
                  <a:pt x="76370" y="758379"/>
                  <a:pt x="68859" y="765057"/>
                  <a:pt x="61347" y="765057"/>
                </a:cubicBezTo>
                <a:cubicBezTo>
                  <a:pt x="53000" y="765057"/>
                  <a:pt x="46323" y="758379"/>
                  <a:pt x="46323" y="750033"/>
                </a:cubicBezTo>
                <a:cubicBezTo>
                  <a:pt x="46323" y="741686"/>
                  <a:pt x="53000" y="735009"/>
                  <a:pt x="61347" y="735009"/>
                </a:cubicBezTo>
                <a:close/>
                <a:moveTo>
                  <a:pt x="117334" y="689457"/>
                </a:moveTo>
                <a:lnTo>
                  <a:pt x="117334" y="835976"/>
                </a:lnTo>
                <a:lnTo>
                  <a:pt x="155861" y="837720"/>
                </a:lnTo>
                <a:lnTo>
                  <a:pt x="155861" y="689457"/>
                </a:lnTo>
                <a:close/>
                <a:moveTo>
                  <a:pt x="61347" y="688686"/>
                </a:moveTo>
                <a:cubicBezTo>
                  <a:pt x="68859" y="688686"/>
                  <a:pt x="76370" y="694691"/>
                  <a:pt x="76370" y="704127"/>
                </a:cubicBezTo>
                <a:cubicBezTo>
                  <a:pt x="76370" y="711848"/>
                  <a:pt x="68859" y="718710"/>
                  <a:pt x="61347" y="718710"/>
                </a:cubicBezTo>
                <a:cubicBezTo>
                  <a:pt x="53000" y="718710"/>
                  <a:pt x="46323" y="711848"/>
                  <a:pt x="46323" y="704127"/>
                </a:cubicBezTo>
                <a:cubicBezTo>
                  <a:pt x="46323" y="694691"/>
                  <a:pt x="53000" y="688686"/>
                  <a:pt x="61347" y="688686"/>
                </a:cubicBezTo>
                <a:close/>
                <a:moveTo>
                  <a:pt x="290707" y="664166"/>
                </a:moveTo>
                <a:cubicBezTo>
                  <a:pt x="267941" y="664166"/>
                  <a:pt x="245175" y="666782"/>
                  <a:pt x="223284" y="672887"/>
                </a:cubicBezTo>
                <a:cubicBezTo>
                  <a:pt x="202269" y="678992"/>
                  <a:pt x="187384" y="683353"/>
                  <a:pt x="178627" y="685097"/>
                </a:cubicBezTo>
                <a:lnTo>
                  <a:pt x="178627" y="839464"/>
                </a:lnTo>
                <a:lnTo>
                  <a:pt x="311722" y="848186"/>
                </a:lnTo>
                <a:cubicBezTo>
                  <a:pt x="352877" y="851674"/>
                  <a:pt x="394031" y="848186"/>
                  <a:pt x="433434" y="836848"/>
                </a:cubicBezTo>
                <a:cubicBezTo>
                  <a:pt x="496479" y="818533"/>
                  <a:pt x="608559" y="783648"/>
                  <a:pt x="664599" y="752251"/>
                </a:cubicBezTo>
                <a:cubicBezTo>
                  <a:pt x="682987" y="741785"/>
                  <a:pt x="692619" y="717366"/>
                  <a:pt x="684738" y="699051"/>
                </a:cubicBezTo>
                <a:cubicBezTo>
                  <a:pt x="680360" y="688585"/>
                  <a:pt x="670728" y="679864"/>
                  <a:pt x="660221" y="676375"/>
                </a:cubicBezTo>
                <a:cubicBezTo>
                  <a:pt x="648838" y="672887"/>
                  <a:pt x="637455" y="673759"/>
                  <a:pt x="626947" y="679864"/>
                </a:cubicBezTo>
                <a:cubicBezTo>
                  <a:pt x="594549" y="697307"/>
                  <a:pt x="560400" y="713005"/>
                  <a:pt x="522748" y="726959"/>
                </a:cubicBezTo>
                <a:cubicBezTo>
                  <a:pt x="517494" y="755740"/>
                  <a:pt x="496479" y="776671"/>
                  <a:pt x="464957" y="782776"/>
                </a:cubicBezTo>
                <a:cubicBezTo>
                  <a:pt x="415046" y="788881"/>
                  <a:pt x="378270" y="791497"/>
                  <a:pt x="344120" y="794113"/>
                </a:cubicBezTo>
                <a:cubicBezTo>
                  <a:pt x="337991" y="794113"/>
                  <a:pt x="333613" y="789753"/>
                  <a:pt x="332737" y="783648"/>
                </a:cubicBezTo>
                <a:cubicBezTo>
                  <a:pt x="332737" y="777543"/>
                  <a:pt x="337115" y="772310"/>
                  <a:pt x="343245" y="772310"/>
                </a:cubicBezTo>
                <a:cubicBezTo>
                  <a:pt x="375643" y="769694"/>
                  <a:pt x="412419" y="766205"/>
                  <a:pt x="462330" y="760100"/>
                </a:cubicBezTo>
                <a:cubicBezTo>
                  <a:pt x="480718" y="756612"/>
                  <a:pt x="502608" y="742658"/>
                  <a:pt x="502608" y="712133"/>
                </a:cubicBezTo>
                <a:cubicBezTo>
                  <a:pt x="502608" y="685097"/>
                  <a:pt x="485096" y="664166"/>
                  <a:pt x="463205" y="664166"/>
                </a:cubicBezTo>
                <a:close/>
                <a:moveTo>
                  <a:pt x="28020" y="664166"/>
                </a:moveTo>
                <a:cubicBezTo>
                  <a:pt x="24517" y="664166"/>
                  <a:pt x="21891" y="666782"/>
                  <a:pt x="21891" y="670271"/>
                </a:cubicBezTo>
                <a:lnTo>
                  <a:pt x="21891" y="849058"/>
                </a:lnTo>
                <a:cubicBezTo>
                  <a:pt x="21891" y="852546"/>
                  <a:pt x="24517" y="855163"/>
                  <a:pt x="28020" y="855163"/>
                </a:cubicBezTo>
                <a:lnTo>
                  <a:pt x="88438" y="855163"/>
                </a:lnTo>
                <a:cubicBezTo>
                  <a:pt x="91941" y="855163"/>
                  <a:pt x="94567" y="852546"/>
                  <a:pt x="94567" y="849058"/>
                </a:cubicBezTo>
                <a:lnTo>
                  <a:pt x="94567" y="670271"/>
                </a:lnTo>
                <a:cubicBezTo>
                  <a:pt x="94567" y="666782"/>
                  <a:pt x="91941" y="664166"/>
                  <a:pt x="88438" y="664166"/>
                </a:cubicBezTo>
                <a:close/>
                <a:moveTo>
                  <a:pt x="28020" y="642362"/>
                </a:moveTo>
                <a:lnTo>
                  <a:pt x="88438" y="642362"/>
                </a:lnTo>
                <a:cubicBezTo>
                  <a:pt x="104199" y="642362"/>
                  <a:pt x="115582" y="653700"/>
                  <a:pt x="117334" y="667654"/>
                </a:cubicBezTo>
                <a:lnTo>
                  <a:pt x="155861" y="667654"/>
                </a:lnTo>
                <a:cubicBezTo>
                  <a:pt x="157612" y="667654"/>
                  <a:pt x="168996" y="665910"/>
                  <a:pt x="217155" y="651956"/>
                </a:cubicBezTo>
                <a:cubicBezTo>
                  <a:pt x="240797" y="644979"/>
                  <a:pt x="265314" y="642362"/>
                  <a:pt x="290707" y="642362"/>
                </a:cubicBezTo>
                <a:lnTo>
                  <a:pt x="463205" y="642362"/>
                </a:lnTo>
                <a:cubicBezTo>
                  <a:pt x="493852" y="642362"/>
                  <a:pt x="520121" y="668526"/>
                  <a:pt x="524499" y="702539"/>
                </a:cubicBezTo>
                <a:cubicBezTo>
                  <a:pt x="556897" y="691202"/>
                  <a:pt x="587544" y="676375"/>
                  <a:pt x="615564" y="660677"/>
                </a:cubicBezTo>
                <a:cubicBezTo>
                  <a:pt x="631325" y="651956"/>
                  <a:pt x="650589" y="649339"/>
                  <a:pt x="667226" y="655444"/>
                </a:cubicBezTo>
                <a:cubicBezTo>
                  <a:pt x="683863" y="660677"/>
                  <a:pt x="696997" y="673759"/>
                  <a:pt x="704878" y="689457"/>
                </a:cubicBezTo>
                <a:cubicBezTo>
                  <a:pt x="717136" y="719110"/>
                  <a:pt x="704002" y="755740"/>
                  <a:pt x="675106" y="772310"/>
                </a:cubicBezTo>
                <a:cubicBezTo>
                  <a:pt x="620818" y="801963"/>
                  <a:pt x="516618" y="835104"/>
                  <a:pt x="439563" y="857779"/>
                </a:cubicBezTo>
                <a:cubicBezTo>
                  <a:pt x="408041" y="866501"/>
                  <a:pt x="374767" y="870861"/>
                  <a:pt x="341494" y="870861"/>
                </a:cubicBezTo>
                <a:cubicBezTo>
                  <a:pt x="330986" y="870861"/>
                  <a:pt x="320479" y="870861"/>
                  <a:pt x="309971" y="869989"/>
                </a:cubicBezTo>
                <a:lnTo>
                  <a:pt x="115582" y="857779"/>
                </a:lnTo>
                <a:cubicBezTo>
                  <a:pt x="112080" y="869117"/>
                  <a:pt x="101572" y="876966"/>
                  <a:pt x="88438" y="876966"/>
                </a:cubicBezTo>
                <a:lnTo>
                  <a:pt x="28020" y="876966"/>
                </a:lnTo>
                <a:cubicBezTo>
                  <a:pt x="12259" y="876966"/>
                  <a:pt x="0" y="864756"/>
                  <a:pt x="0" y="849058"/>
                </a:cubicBezTo>
                <a:lnTo>
                  <a:pt x="0" y="670271"/>
                </a:lnTo>
                <a:cubicBezTo>
                  <a:pt x="0" y="654572"/>
                  <a:pt x="12259" y="642362"/>
                  <a:pt x="28020" y="642362"/>
                </a:cubicBezTo>
                <a:close/>
                <a:moveTo>
                  <a:pt x="465602" y="406884"/>
                </a:moveTo>
                <a:cubicBezTo>
                  <a:pt x="471727" y="406884"/>
                  <a:pt x="476102" y="412155"/>
                  <a:pt x="476102" y="418303"/>
                </a:cubicBezTo>
                <a:lnTo>
                  <a:pt x="476102" y="426209"/>
                </a:lnTo>
                <a:cubicBezTo>
                  <a:pt x="483102" y="427966"/>
                  <a:pt x="490977" y="433236"/>
                  <a:pt x="494477" y="443777"/>
                </a:cubicBezTo>
                <a:cubicBezTo>
                  <a:pt x="495352" y="449925"/>
                  <a:pt x="491852" y="455196"/>
                  <a:pt x="485727" y="457831"/>
                </a:cubicBezTo>
                <a:cubicBezTo>
                  <a:pt x="479602" y="458709"/>
                  <a:pt x="473477" y="455196"/>
                  <a:pt x="471727" y="449047"/>
                </a:cubicBezTo>
                <a:cubicBezTo>
                  <a:pt x="471727" y="448169"/>
                  <a:pt x="468227" y="447290"/>
                  <a:pt x="467352" y="447290"/>
                </a:cubicBezTo>
                <a:cubicBezTo>
                  <a:pt x="463851" y="447290"/>
                  <a:pt x="461226" y="448169"/>
                  <a:pt x="459476" y="450804"/>
                </a:cubicBezTo>
                <a:cubicBezTo>
                  <a:pt x="456851" y="451682"/>
                  <a:pt x="455101" y="455196"/>
                  <a:pt x="455101" y="457831"/>
                </a:cubicBezTo>
                <a:cubicBezTo>
                  <a:pt x="455101" y="463980"/>
                  <a:pt x="459476" y="469250"/>
                  <a:pt x="465602" y="469250"/>
                </a:cubicBezTo>
                <a:lnTo>
                  <a:pt x="466477" y="469250"/>
                </a:lnTo>
                <a:cubicBezTo>
                  <a:pt x="483102" y="471007"/>
                  <a:pt x="497102" y="485939"/>
                  <a:pt x="497102" y="504385"/>
                </a:cubicBezTo>
                <a:cubicBezTo>
                  <a:pt x="496227" y="518440"/>
                  <a:pt x="488352" y="529859"/>
                  <a:pt x="476102" y="534251"/>
                </a:cubicBezTo>
                <a:lnTo>
                  <a:pt x="476102" y="542156"/>
                </a:lnTo>
                <a:cubicBezTo>
                  <a:pt x="476102" y="548305"/>
                  <a:pt x="471727" y="552697"/>
                  <a:pt x="465602" y="552697"/>
                </a:cubicBezTo>
                <a:cubicBezTo>
                  <a:pt x="459476" y="552697"/>
                  <a:pt x="454226" y="548305"/>
                  <a:pt x="454226" y="542156"/>
                </a:cubicBezTo>
                <a:lnTo>
                  <a:pt x="454226" y="535129"/>
                </a:lnTo>
                <a:cubicBezTo>
                  <a:pt x="446351" y="532494"/>
                  <a:pt x="438476" y="527224"/>
                  <a:pt x="436726" y="515805"/>
                </a:cubicBezTo>
                <a:cubicBezTo>
                  <a:pt x="434976" y="509656"/>
                  <a:pt x="438476" y="503507"/>
                  <a:pt x="444601" y="502629"/>
                </a:cubicBezTo>
                <a:cubicBezTo>
                  <a:pt x="450726" y="500872"/>
                  <a:pt x="456851" y="504385"/>
                  <a:pt x="457726" y="510534"/>
                </a:cubicBezTo>
                <a:cubicBezTo>
                  <a:pt x="458601" y="514048"/>
                  <a:pt x="461226" y="514048"/>
                  <a:pt x="462101" y="514048"/>
                </a:cubicBezTo>
                <a:lnTo>
                  <a:pt x="462976" y="514048"/>
                </a:lnTo>
                <a:cubicBezTo>
                  <a:pt x="469102" y="514048"/>
                  <a:pt x="474352" y="510534"/>
                  <a:pt x="474352" y="504385"/>
                </a:cubicBezTo>
                <a:cubicBezTo>
                  <a:pt x="475227" y="498237"/>
                  <a:pt x="470852" y="492088"/>
                  <a:pt x="464726" y="492088"/>
                </a:cubicBezTo>
                <a:lnTo>
                  <a:pt x="462976" y="492088"/>
                </a:lnTo>
                <a:cubicBezTo>
                  <a:pt x="445476" y="490331"/>
                  <a:pt x="432351" y="474520"/>
                  <a:pt x="433226" y="457831"/>
                </a:cubicBezTo>
                <a:cubicBezTo>
                  <a:pt x="433226" y="448169"/>
                  <a:pt x="436726" y="439385"/>
                  <a:pt x="443726" y="433236"/>
                </a:cubicBezTo>
                <a:cubicBezTo>
                  <a:pt x="447226" y="431479"/>
                  <a:pt x="449851" y="428844"/>
                  <a:pt x="454226" y="427087"/>
                </a:cubicBezTo>
                <a:lnTo>
                  <a:pt x="454226" y="418303"/>
                </a:lnTo>
                <a:cubicBezTo>
                  <a:pt x="454226" y="412155"/>
                  <a:pt x="459476" y="406884"/>
                  <a:pt x="465602" y="406884"/>
                </a:cubicBezTo>
                <a:close/>
                <a:moveTo>
                  <a:pt x="465164" y="383471"/>
                </a:moveTo>
                <a:cubicBezTo>
                  <a:pt x="410533" y="383471"/>
                  <a:pt x="365595" y="427529"/>
                  <a:pt x="365595" y="481280"/>
                </a:cubicBezTo>
                <a:cubicBezTo>
                  <a:pt x="365595" y="535911"/>
                  <a:pt x="410533" y="579969"/>
                  <a:pt x="465164" y="579969"/>
                </a:cubicBezTo>
                <a:cubicBezTo>
                  <a:pt x="519795" y="579969"/>
                  <a:pt x="562971" y="535911"/>
                  <a:pt x="562971" y="481280"/>
                </a:cubicBezTo>
                <a:cubicBezTo>
                  <a:pt x="562971" y="427529"/>
                  <a:pt x="519795" y="383471"/>
                  <a:pt x="465164" y="383471"/>
                </a:cubicBezTo>
                <a:close/>
                <a:moveTo>
                  <a:pt x="465164" y="360561"/>
                </a:moveTo>
                <a:cubicBezTo>
                  <a:pt x="532131" y="360561"/>
                  <a:pt x="585881" y="415193"/>
                  <a:pt x="585881" y="481280"/>
                </a:cubicBezTo>
                <a:cubicBezTo>
                  <a:pt x="585881" y="549129"/>
                  <a:pt x="532131" y="602879"/>
                  <a:pt x="465164" y="602879"/>
                </a:cubicBezTo>
                <a:cubicBezTo>
                  <a:pt x="397316" y="602879"/>
                  <a:pt x="343566" y="549129"/>
                  <a:pt x="343566" y="481280"/>
                </a:cubicBezTo>
                <a:cubicBezTo>
                  <a:pt x="343566" y="415193"/>
                  <a:pt x="397316" y="360561"/>
                  <a:pt x="465164" y="360561"/>
                </a:cubicBezTo>
                <a:close/>
                <a:moveTo>
                  <a:pt x="463670" y="352425"/>
                </a:moveTo>
                <a:cubicBezTo>
                  <a:pt x="390183" y="352425"/>
                  <a:pt x="331568" y="411040"/>
                  <a:pt x="331568" y="482778"/>
                </a:cubicBezTo>
                <a:cubicBezTo>
                  <a:pt x="331568" y="556265"/>
                  <a:pt x="390183" y="614880"/>
                  <a:pt x="463670" y="614880"/>
                </a:cubicBezTo>
                <a:cubicBezTo>
                  <a:pt x="535408" y="614880"/>
                  <a:pt x="594023" y="556265"/>
                  <a:pt x="594023" y="482778"/>
                </a:cubicBezTo>
                <a:cubicBezTo>
                  <a:pt x="594023" y="411040"/>
                  <a:pt x="535408" y="352425"/>
                  <a:pt x="463670" y="352425"/>
                </a:cubicBezTo>
                <a:close/>
                <a:moveTo>
                  <a:pt x="463670" y="329679"/>
                </a:moveTo>
                <a:cubicBezTo>
                  <a:pt x="547656" y="329679"/>
                  <a:pt x="616769" y="398792"/>
                  <a:pt x="616769" y="482778"/>
                </a:cubicBezTo>
                <a:cubicBezTo>
                  <a:pt x="616769" y="568513"/>
                  <a:pt x="547656" y="637626"/>
                  <a:pt x="463670" y="637626"/>
                </a:cubicBezTo>
                <a:cubicBezTo>
                  <a:pt x="377935" y="637626"/>
                  <a:pt x="308822" y="568513"/>
                  <a:pt x="308822" y="482778"/>
                </a:cubicBezTo>
                <a:cubicBezTo>
                  <a:pt x="308822" y="398792"/>
                  <a:pt x="377935" y="329679"/>
                  <a:pt x="463670" y="329679"/>
                </a:cubicBezTo>
                <a:close/>
                <a:moveTo>
                  <a:pt x="140656" y="268798"/>
                </a:moveTo>
                <a:cubicBezTo>
                  <a:pt x="146868" y="267914"/>
                  <a:pt x="152192" y="272333"/>
                  <a:pt x="153967" y="278518"/>
                </a:cubicBezTo>
                <a:lnTo>
                  <a:pt x="154855" y="285588"/>
                </a:lnTo>
                <a:cubicBezTo>
                  <a:pt x="162842" y="287355"/>
                  <a:pt x="171716" y="290890"/>
                  <a:pt x="176153" y="299727"/>
                </a:cubicBezTo>
                <a:cubicBezTo>
                  <a:pt x="177928" y="305913"/>
                  <a:pt x="176153" y="312098"/>
                  <a:pt x="169941" y="315633"/>
                </a:cubicBezTo>
                <a:cubicBezTo>
                  <a:pt x="164616" y="317400"/>
                  <a:pt x="157517" y="315633"/>
                  <a:pt x="154855" y="309447"/>
                </a:cubicBezTo>
                <a:cubicBezTo>
                  <a:pt x="153967" y="308564"/>
                  <a:pt x="152192" y="308564"/>
                  <a:pt x="149530" y="308564"/>
                </a:cubicBezTo>
                <a:cubicBezTo>
                  <a:pt x="143318" y="309447"/>
                  <a:pt x="138881" y="315633"/>
                  <a:pt x="139768" y="321819"/>
                </a:cubicBezTo>
                <a:cubicBezTo>
                  <a:pt x="140656" y="328005"/>
                  <a:pt x="145980" y="331539"/>
                  <a:pt x="152192" y="330656"/>
                </a:cubicBezTo>
                <a:lnTo>
                  <a:pt x="153080" y="330656"/>
                </a:lnTo>
                <a:cubicBezTo>
                  <a:pt x="170828" y="328888"/>
                  <a:pt x="187689" y="341260"/>
                  <a:pt x="189464" y="359817"/>
                </a:cubicBezTo>
                <a:cubicBezTo>
                  <a:pt x="192127" y="373072"/>
                  <a:pt x="185915" y="386327"/>
                  <a:pt x="174378" y="393397"/>
                </a:cubicBezTo>
                <a:lnTo>
                  <a:pt x="176153" y="400466"/>
                </a:lnTo>
                <a:cubicBezTo>
                  <a:pt x="177928" y="406652"/>
                  <a:pt x="172603" y="411954"/>
                  <a:pt x="166391" y="413722"/>
                </a:cubicBezTo>
                <a:lnTo>
                  <a:pt x="165504" y="413722"/>
                </a:lnTo>
                <a:cubicBezTo>
                  <a:pt x="159292" y="413722"/>
                  <a:pt x="154855" y="410187"/>
                  <a:pt x="153967" y="404001"/>
                </a:cubicBezTo>
                <a:lnTo>
                  <a:pt x="153080" y="397815"/>
                </a:lnTo>
                <a:cubicBezTo>
                  <a:pt x="145093" y="397815"/>
                  <a:pt x="135331" y="393397"/>
                  <a:pt x="130894" y="381909"/>
                </a:cubicBezTo>
                <a:cubicBezTo>
                  <a:pt x="129119" y="375723"/>
                  <a:pt x="131782" y="369538"/>
                  <a:pt x="137106" y="366886"/>
                </a:cubicBezTo>
                <a:cubicBezTo>
                  <a:pt x="143318" y="364235"/>
                  <a:pt x="149530" y="367770"/>
                  <a:pt x="152192" y="373072"/>
                </a:cubicBezTo>
                <a:cubicBezTo>
                  <a:pt x="153080" y="374840"/>
                  <a:pt x="153967" y="376607"/>
                  <a:pt x="157517" y="375723"/>
                </a:cubicBezTo>
                <a:cubicBezTo>
                  <a:pt x="164616" y="375723"/>
                  <a:pt x="168166" y="369538"/>
                  <a:pt x="167279" y="363352"/>
                </a:cubicBezTo>
                <a:cubicBezTo>
                  <a:pt x="166391" y="357166"/>
                  <a:pt x="161067" y="352748"/>
                  <a:pt x="154855" y="353631"/>
                </a:cubicBezTo>
                <a:lnTo>
                  <a:pt x="153967" y="353631"/>
                </a:lnTo>
                <a:cubicBezTo>
                  <a:pt x="136219" y="355399"/>
                  <a:pt x="120245" y="342143"/>
                  <a:pt x="116695" y="324470"/>
                </a:cubicBezTo>
                <a:cubicBezTo>
                  <a:pt x="115808" y="311215"/>
                  <a:pt x="122020" y="297959"/>
                  <a:pt x="132669" y="291774"/>
                </a:cubicBezTo>
                <a:lnTo>
                  <a:pt x="130894" y="282053"/>
                </a:lnTo>
                <a:cubicBezTo>
                  <a:pt x="129119" y="275867"/>
                  <a:pt x="134444" y="269682"/>
                  <a:pt x="140656" y="268798"/>
                </a:cubicBezTo>
                <a:close/>
                <a:moveTo>
                  <a:pt x="154411" y="244987"/>
                </a:moveTo>
                <a:cubicBezTo>
                  <a:pt x="148322" y="244987"/>
                  <a:pt x="142232" y="244987"/>
                  <a:pt x="136143" y="245866"/>
                </a:cubicBezTo>
                <a:cubicBezTo>
                  <a:pt x="83947" y="256417"/>
                  <a:pt x="49150" y="307412"/>
                  <a:pt x="58720" y="361043"/>
                </a:cubicBezTo>
                <a:cubicBezTo>
                  <a:pt x="68289" y="414675"/>
                  <a:pt x="119614" y="449844"/>
                  <a:pt x="171809" y="440172"/>
                </a:cubicBezTo>
                <a:cubicBezTo>
                  <a:pt x="197907" y="434897"/>
                  <a:pt x="219655" y="420830"/>
                  <a:pt x="234444" y="397970"/>
                </a:cubicBezTo>
                <a:cubicBezTo>
                  <a:pt x="249233" y="376869"/>
                  <a:pt x="254452" y="351372"/>
                  <a:pt x="250102" y="324996"/>
                </a:cubicBezTo>
                <a:cubicBezTo>
                  <a:pt x="245753" y="298620"/>
                  <a:pt x="230964" y="276639"/>
                  <a:pt x="209216" y="261692"/>
                </a:cubicBezTo>
                <a:cubicBezTo>
                  <a:pt x="193558" y="251142"/>
                  <a:pt x="173549" y="244987"/>
                  <a:pt x="154411" y="244987"/>
                </a:cubicBezTo>
                <a:close/>
                <a:moveTo>
                  <a:pt x="132663" y="223886"/>
                </a:moveTo>
                <a:cubicBezTo>
                  <a:pt x="163980" y="217732"/>
                  <a:pt x="195297" y="224765"/>
                  <a:pt x="222265" y="243229"/>
                </a:cubicBezTo>
                <a:cubicBezTo>
                  <a:pt x="248363" y="261692"/>
                  <a:pt x="265761" y="288948"/>
                  <a:pt x="271851" y="321479"/>
                </a:cubicBezTo>
                <a:cubicBezTo>
                  <a:pt x="277070" y="352251"/>
                  <a:pt x="270981" y="384782"/>
                  <a:pt x="252712" y="411158"/>
                </a:cubicBezTo>
                <a:cubicBezTo>
                  <a:pt x="234444" y="438414"/>
                  <a:pt x="207476" y="455998"/>
                  <a:pt x="176159" y="462153"/>
                </a:cubicBezTo>
                <a:cubicBezTo>
                  <a:pt x="168330" y="463032"/>
                  <a:pt x="161370" y="463911"/>
                  <a:pt x="154411" y="463911"/>
                </a:cubicBezTo>
                <a:cubicBezTo>
                  <a:pt x="97866" y="463911"/>
                  <a:pt x="47411" y="422588"/>
                  <a:pt x="36971" y="364560"/>
                </a:cubicBezTo>
                <a:cubicBezTo>
                  <a:pt x="30882" y="333788"/>
                  <a:pt x="36971" y="301257"/>
                  <a:pt x="55240" y="274881"/>
                </a:cubicBezTo>
                <a:cubicBezTo>
                  <a:pt x="73508" y="247625"/>
                  <a:pt x="101346" y="230041"/>
                  <a:pt x="132663" y="223886"/>
                </a:cubicBezTo>
                <a:close/>
                <a:moveTo>
                  <a:pt x="153914" y="211297"/>
                </a:moveTo>
                <a:cubicBezTo>
                  <a:pt x="146069" y="211297"/>
                  <a:pt x="137352" y="212176"/>
                  <a:pt x="129507" y="213933"/>
                </a:cubicBezTo>
                <a:cubicBezTo>
                  <a:pt x="58902" y="227115"/>
                  <a:pt x="11831" y="295659"/>
                  <a:pt x="24035" y="367717"/>
                </a:cubicBezTo>
                <a:cubicBezTo>
                  <a:pt x="37981" y="439775"/>
                  <a:pt x="106844" y="487229"/>
                  <a:pt x="177449" y="473168"/>
                </a:cubicBezTo>
                <a:cubicBezTo>
                  <a:pt x="248927" y="459987"/>
                  <a:pt x="295997" y="391444"/>
                  <a:pt x="282922" y="319385"/>
                </a:cubicBezTo>
                <a:cubicBezTo>
                  <a:pt x="270719" y="256114"/>
                  <a:pt x="215803" y="211297"/>
                  <a:pt x="153914" y="211297"/>
                </a:cubicBezTo>
                <a:close/>
                <a:moveTo>
                  <a:pt x="126021" y="191964"/>
                </a:moveTo>
                <a:cubicBezTo>
                  <a:pt x="208830" y="175268"/>
                  <a:pt x="289024" y="231508"/>
                  <a:pt x="304714" y="315870"/>
                </a:cubicBezTo>
                <a:cubicBezTo>
                  <a:pt x="319532" y="398474"/>
                  <a:pt x="264617" y="480198"/>
                  <a:pt x="181808" y="495137"/>
                </a:cubicBezTo>
                <a:cubicBezTo>
                  <a:pt x="172219" y="497774"/>
                  <a:pt x="162631" y="498652"/>
                  <a:pt x="153914" y="498652"/>
                </a:cubicBezTo>
                <a:cubicBezTo>
                  <a:pt x="81565" y="498652"/>
                  <a:pt x="17061" y="446806"/>
                  <a:pt x="3114" y="371232"/>
                </a:cubicBezTo>
                <a:cubicBezTo>
                  <a:pt x="-3859" y="330809"/>
                  <a:pt x="3986" y="289507"/>
                  <a:pt x="27521" y="256114"/>
                </a:cubicBezTo>
                <a:cubicBezTo>
                  <a:pt x="50185" y="221842"/>
                  <a:pt x="85052" y="198994"/>
                  <a:pt x="126021" y="191964"/>
                </a:cubicBezTo>
                <a:close/>
                <a:moveTo>
                  <a:pt x="442954" y="79640"/>
                </a:moveTo>
                <a:cubicBezTo>
                  <a:pt x="449079" y="79640"/>
                  <a:pt x="453454" y="84910"/>
                  <a:pt x="453454" y="91059"/>
                </a:cubicBezTo>
                <a:lnTo>
                  <a:pt x="452579" y="98965"/>
                </a:lnTo>
                <a:cubicBezTo>
                  <a:pt x="459578" y="102478"/>
                  <a:pt x="467453" y="107749"/>
                  <a:pt x="470078" y="117411"/>
                </a:cubicBezTo>
                <a:cubicBezTo>
                  <a:pt x="470078" y="123560"/>
                  <a:pt x="466578" y="129708"/>
                  <a:pt x="460453" y="130587"/>
                </a:cubicBezTo>
                <a:cubicBezTo>
                  <a:pt x="454329" y="132343"/>
                  <a:pt x="448204" y="127073"/>
                  <a:pt x="447329" y="120924"/>
                </a:cubicBezTo>
                <a:cubicBezTo>
                  <a:pt x="446454" y="120046"/>
                  <a:pt x="444704" y="120046"/>
                  <a:pt x="442079" y="119168"/>
                </a:cubicBezTo>
                <a:cubicBezTo>
                  <a:pt x="435954" y="119168"/>
                  <a:pt x="430704" y="122681"/>
                  <a:pt x="429829" y="129708"/>
                </a:cubicBezTo>
                <a:cubicBezTo>
                  <a:pt x="428954" y="134979"/>
                  <a:pt x="433329" y="140249"/>
                  <a:pt x="439454" y="142006"/>
                </a:cubicBezTo>
                <a:cubicBezTo>
                  <a:pt x="457828" y="144641"/>
                  <a:pt x="470078" y="160452"/>
                  <a:pt x="468328" y="178898"/>
                </a:cubicBezTo>
                <a:cubicBezTo>
                  <a:pt x="466578" y="192074"/>
                  <a:pt x="457828" y="203493"/>
                  <a:pt x="445579" y="207007"/>
                </a:cubicBezTo>
                <a:lnTo>
                  <a:pt x="444704" y="214912"/>
                </a:lnTo>
                <a:cubicBezTo>
                  <a:pt x="444704" y="221061"/>
                  <a:pt x="439454" y="224574"/>
                  <a:pt x="433329" y="224574"/>
                </a:cubicBezTo>
                <a:cubicBezTo>
                  <a:pt x="427204" y="224574"/>
                  <a:pt x="421954" y="219304"/>
                  <a:pt x="421954" y="213155"/>
                </a:cubicBezTo>
                <a:lnTo>
                  <a:pt x="422829" y="206128"/>
                </a:lnTo>
                <a:cubicBezTo>
                  <a:pt x="414955" y="203493"/>
                  <a:pt x="407955" y="197344"/>
                  <a:pt x="406205" y="185047"/>
                </a:cubicBezTo>
                <a:cubicBezTo>
                  <a:pt x="405330" y="178898"/>
                  <a:pt x="409705" y="173628"/>
                  <a:pt x="415830" y="172749"/>
                </a:cubicBezTo>
                <a:cubicBezTo>
                  <a:pt x="421954" y="171871"/>
                  <a:pt x="427204" y="176263"/>
                  <a:pt x="428079" y="182412"/>
                </a:cubicBezTo>
                <a:cubicBezTo>
                  <a:pt x="428954" y="183290"/>
                  <a:pt x="428954" y="185047"/>
                  <a:pt x="433329" y="185925"/>
                </a:cubicBezTo>
                <a:cubicBezTo>
                  <a:pt x="439454" y="186804"/>
                  <a:pt x="445579" y="182412"/>
                  <a:pt x="445579" y="176263"/>
                </a:cubicBezTo>
                <a:cubicBezTo>
                  <a:pt x="446454" y="170114"/>
                  <a:pt x="442079" y="164844"/>
                  <a:pt x="435954" y="163966"/>
                </a:cubicBezTo>
                <a:lnTo>
                  <a:pt x="435079" y="163087"/>
                </a:lnTo>
                <a:cubicBezTo>
                  <a:pt x="417580" y="161330"/>
                  <a:pt x="405330" y="144641"/>
                  <a:pt x="407955" y="126195"/>
                </a:cubicBezTo>
                <a:cubicBezTo>
                  <a:pt x="408830" y="113897"/>
                  <a:pt x="418455" y="103357"/>
                  <a:pt x="430704" y="98086"/>
                </a:cubicBezTo>
                <a:lnTo>
                  <a:pt x="431579" y="89302"/>
                </a:lnTo>
                <a:cubicBezTo>
                  <a:pt x="431579" y="83154"/>
                  <a:pt x="436829" y="78762"/>
                  <a:pt x="442954" y="79640"/>
                </a:cubicBezTo>
                <a:close/>
                <a:moveTo>
                  <a:pt x="437890" y="56846"/>
                </a:moveTo>
                <a:cubicBezTo>
                  <a:pt x="414319" y="56846"/>
                  <a:pt x="392494" y="64691"/>
                  <a:pt x="374161" y="80381"/>
                </a:cubicBezTo>
                <a:cubicBezTo>
                  <a:pt x="354082" y="97814"/>
                  <a:pt x="341860" y="121349"/>
                  <a:pt x="340987" y="147499"/>
                </a:cubicBezTo>
                <a:cubicBezTo>
                  <a:pt x="339241" y="173649"/>
                  <a:pt x="347098" y="198056"/>
                  <a:pt x="363685" y="218105"/>
                </a:cubicBezTo>
                <a:cubicBezTo>
                  <a:pt x="381145" y="238153"/>
                  <a:pt x="405589" y="250356"/>
                  <a:pt x="430906" y="251228"/>
                </a:cubicBezTo>
                <a:cubicBezTo>
                  <a:pt x="457095" y="253843"/>
                  <a:pt x="482412" y="245126"/>
                  <a:pt x="502491" y="228565"/>
                </a:cubicBezTo>
                <a:cubicBezTo>
                  <a:pt x="522570" y="211131"/>
                  <a:pt x="533046" y="186724"/>
                  <a:pt x="535665" y="161446"/>
                </a:cubicBezTo>
                <a:cubicBezTo>
                  <a:pt x="539157" y="107402"/>
                  <a:pt x="498126" y="60332"/>
                  <a:pt x="445746" y="56846"/>
                </a:cubicBezTo>
                <a:cubicBezTo>
                  <a:pt x="442254" y="56846"/>
                  <a:pt x="439636" y="56846"/>
                  <a:pt x="437890" y="56846"/>
                </a:cubicBezTo>
                <a:close/>
                <a:moveTo>
                  <a:pt x="446619" y="35054"/>
                </a:moveTo>
                <a:cubicBezTo>
                  <a:pt x="512967" y="39412"/>
                  <a:pt x="562728" y="96942"/>
                  <a:pt x="557490" y="163189"/>
                </a:cubicBezTo>
                <a:cubicBezTo>
                  <a:pt x="555744" y="194569"/>
                  <a:pt x="540903" y="224206"/>
                  <a:pt x="516459" y="245126"/>
                </a:cubicBezTo>
                <a:cubicBezTo>
                  <a:pt x="494634" y="263431"/>
                  <a:pt x="467571" y="274764"/>
                  <a:pt x="438763" y="274764"/>
                </a:cubicBezTo>
                <a:cubicBezTo>
                  <a:pt x="435271" y="274764"/>
                  <a:pt x="432652" y="274764"/>
                  <a:pt x="429160" y="273892"/>
                </a:cubicBezTo>
                <a:cubicBezTo>
                  <a:pt x="397732" y="271277"/>
                  <a:pt x="368923" y="256458"/>
                  <a:pt x="347098" y="232923"/>
                </a:cubicBezTo>
                <a:cubicBezTo>
                  <a:pt x="326146" y="208516"/>
                  <a:pt x="316543" y="178008"/>
                  <a:pt x="318289" y="145756"/>
                </a:cubicBezTo>
                <a:cubicBezTo>
                  <a:pt x="320908" y="113504"/>
                  <a:pt x="334876" y="84739"/>
                  <a:pt x="359320" y="62947"/>
                </a:cubicBezTo>
                <a:cubicBezTo>
                  <a:pt x="383764" y="42899"/>
                  <a:pt x="415192" y="32439"/>
                  <a:pt x="446619" y="35054"/>
                </a:cubicBezTo>
                <a:close/>
                <a:moveTo>
                  <a:pt x="437450" y="22288"/>
                </a:moveTo>
                <a:cubicBezTo>
                  <a:pt x="405971" y="22288"/>
                  <a:pt x="375366" y="34584"/>
                  <a:pt x="351756" y="54786"/>
                </a:cubicBezTo>
                <a:cubicBezTo>
                  <a:pt x="324649" y="77622"/>
                  <a:pt x="308909" y="110120"/>
                  <a:pt x="306286" y="145253"/>
                </a:cubicBezTo>
                <a:cubicBezTo>
                  <a:pt x="303663" y="180387"/>
                  <a:pt x="315905" y="214641"/>
                  <a:pt x="338640" y="240991"/>
                </a:cubicBezTo>
                <a:cubicBezTo>
                  <a:pt x="361375" y="268220"/>
                  <a:pt x="392854" y="284029"/>
                  <a:pt x="427832" y="286664"/>
                </a:cubicBezTo>
                <a:cubicBezTo>
                  <a:pt x="500409" y="291934"/>
                  <a:pt x="563368" y="236599"/>
                  <a:pt x="568614" y="164577"/>
                </a:cubicBezTo>
                <a:cubicBezTo>
                  <a:pt x="574735" y="91676"/>
                  <a:pt x="519646" y="28436"/>
                  <a:pt x="447069" y="22288"/>
                </a:cubicBezTo>
                <a:cubicBezTo>
                  <a:pt x="443571" y="22288"/>
                  <a:pt x="440074" y="22288"/>
                  <a:pt x="437450" y="22288"/>
                </a:cubicBezTo>
                <a:close/>
                <a:moveTo>
                  <a:pt x="448818" y="330"/>
                </a:moveTo>
                <a:cubicBezTo>
                  <a:pt x="532763" y="6478"/>
                  <a:pt x="597471" y="81136"/>
                  <a:pt x="591350" y="165455"/>
                </a:cubicBezTo>
                <a:cubicBezTo>
                  <a:pt x="585229" y="246261"/>
                  <a:pt x="517023" y="309501"/>
                  <a:pt x="438325" y="309501"/>
                </a:cubicBezTo>
                <a:cubicBezTo>
                  <a:pt x="433952" y="309501"/>
                  <a:pt x="430455" y="309501"/>
                  <a:pt x="426957" y="308623"/>
                </a:cubicBezTo>
                <a:cubicBezTo>
                  <a:pt x="385859" y="305988"/>
                  <a:pt x="348259" y="286664"/>
                  <a:pt x="322026" y="255923"/>
                </a:cubicBezTo>
                <a:cubicBezTo>
                  <a:pt x="294044" y="224303"/>
                  <a:pt x="281802" y="184778"/>
                  <a:pt x="284425" y="143497"/>
                </a:cubicBezTo>
                <a:cubicBezTo>
                  <a:pt x="287923" y="102216"/>
                  <a:pt x="305412" y="64448"/>
                  <a:pt x="336891" y="38098"/>
                </a:cubicBezTo>
                <a:cubicBezTo>
                  <a:pt x="368370" y="10870"/>
                  <a:pt x="407720" y="-2305"/>
                  <a:pt x="448818" y="3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DA6C928-83A9-4373-A7AC-10532A03E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7822" y="6577911"/>
            <a:ext cx="809783" cy="713283"/>
          </a:xfrm>
          <a:custGeom>
            <a:avLst/>
            <a:gdLst>
              <a:gd name="connsiteX0" fmla="*/ 247216 w 809783"/>
              <a:gd name="connsiteY0" fmla="*/ 535143 h 713283"/>
              <a:gd name="connsiteX1" fmla="*/ 226251 w 809783"/>
              <a:gd name="connsiteY1" fmla="*/ 569902 h 713283"/>
              <a:gd name="connsiteX2" fmla="*/ 237607 w 809783"/>
              <a:gd name="connsiteY2" fmla="*/ 689821 h 713283"/>
              <a:gd name="connsiteX3" fmla="*/ 373882 w 809783"/>
              <a:gd name="connsiteY3" fmla="*/ 689821 h 713283"/>
              <a:gd name="connsiteX4" fmla="*/ 382618 w 809783"/>
              <a:gd name="connsiteY4" fmla="*/ 682869 h 713283"/>
              <a:gd name="connsiteX5" fmla="*/ 382618 w 809783"/>
              <a:gd name="connsiteY5" fmla="*/ 626385 h 713283"/>
              <a:gd name="connsiteX6" fmla="*/ 290021 w 809783"/>
              <a:gd name="connsiteY6" fmla="*/ 535143 h 713283"/>
              <a:gd name="connsiteX7" fmla="*/ 114436 w 809783"/>
              <a:gd name="connsiteY7" fmla="*/ 535143 h 713283"/>
              <a:gd name="connsiteX8" fmla="*/ 21839 w 809783"/>
              <a:gd name="connsiteY8" fmla="*/ 626385 h 713283"/>
              <a:gd name="connsiteX9" fmla="*/ 21839 w 809783"/>
              <a:gd name="connsiteY9" fmla="*/ 682869 h 713283"/>
              <a:gd name="connsiteX10" fmla="*/ 30574 w 809783"/>
              <a:gd name="connsiteY10" fmla="*/ 689821 h 713283"/>
              <a:gd name="connsiteX11" fmla="*/ 166849 w 809783"/>
              <a:gd name="connsiteY11" fmla="*/ 689821 h 713283"/>
              <a:gd name="connsiteX12" fmla="*/ 177332 w 809783"/>
              <a:gd name="connsiteY12" fmla="*/ 569902 h 713283"/>
              <a:gd name="connsiteX13" fmla="*/ 158114 w 809783"/>
              <a:gd name="connsiteY13" fmla="*/ 535143 h 713283"/>
              <a:gd name="connsiteX14" fmla="*/ 114436 w 809783"/>
              <a:gd name="connsiteY14" fmla="*/ 513418 h 713283"/>
              <a:gd name="connsiteX15" fmla="*/ 145010 w 809783"/>
              <a:gd name="connsiteY15" fmla="*/ 513418 h 713283"/>
              <a:gd name="connsiteX16" fmla="*/ 260320 w 809783"/>
              <a:gd name="connsiteY16" fmla="*/ 513418 h 713283"/>
              <a:gd name="connsiteX17" fmla="*/ 290021 w 809783"/>
              <a:gd name="connsiteY17" fmla="*/ 513418 h 713283"/>
              <a:gd name="connsiteX18" fmla="*/ 404456 w 809783"/>
              <a:gd name="connsiteY18" fmla="*/ 626385 h 713283"/>
              <a:gd name="connsiteX19" fmla="*/ 404456 w 809783"/>
              <a:gd name="connsiteY19" fmla="*/ 682869 h 713283"/>
              <a:gd name="connsiteX20" fmla="*/ 373882 w 809783"/>
              <a:gd name="connsiteY20" fmla="*/ 713283 h 713283"/>
              <a:gd name="connsiteX21" fmla="*/ 30574 w 809783"/>
              <a:gd name="connsiteY21" fmla="*/ 713283 h 713283"/>
              <a:gd name="connsiteX22" fmla="*/ 0 w 809783"/>
              <a:gd name="connsiteY22" fmla="*/ 682869 h 713283"/>
              <a:gd name="connsiteX23" fmla="*/ 0 w 809783"/>
              <a:gd name="connsiteY23" fmla="*/ 626385 h 713283"/>
              <a:gd name="connsiteX24" fmla="*/ 114436 w 809783"/>
              <a:gd name="connsiteY24" fmla="*/ 513418 h 713283"/>
              <a:gd name="connsiteX25" fmla="*/ 203321 w 809783"/>
              <a:gd name="connsiteY25" fmla="*/ 328502 h 713283"/>
              <a:gd name="connsiteX26" fmla="*/ 137686 w 809783"/>
              <a:gd name="connsiteY26" fmla="*/ 394028 h 713283"/>
              <a:gd name="connsiteX27" fmla="*/ 203321 w 809783"/>
              <a:gd name="connsiteY27" fmla="*/ 458680 h 713283"/>
              <a:gd name="connsiteX28" fmla="*/ 268955 w 809783"/>
              <a:gd name="connsiteY28" fmla="*/ 394028 h 713283"/>
              <a:gd name="connsiteX29" fmla="*/ 203321 w 809783"/>
              <a:gd name="connsiteY29" fmla="*/ 328502 h 713283"/>
              <a:gd name="connsiteX30" fmla="*/ 558796 w 809783"/>
              <a:gd name="connsiteY30" fmla="*/ 304963 h 713283"/>
              <a:gd name="connsiteX31" fmla="*/ 655419 w 809783"/>
              <a:gd name="connsiteY31" fmla="*/ 304963 h 713283"/>
              <a:gd name="connsiteX32" fmla="*/ 666943 w 809783"/>
              <a:gd name="connsiteY32" fmla="*/ 316115 h 713283"/>
              <a:gd name="connsiteX33" fmla="*/ 655419 w 809783"/>
              <a:gd name="connsiteY33" fmla="*/ 327267 h 713283"/>
              <a:gd name="connsiteX34" fmla="*/ 558796 w 809783"/>
              <a:gd name="connsiteY34" fmla="*/ 327267 h 713283"/>
              <a:gd name="connsiteX35" fmla="*/ 548159 w 809783"/>
              <a:gd name="connsiteY35" fmla="*/ 316115 h 713283"/>
              <a:gd name="connsiteX36" fmla="*/ 558796 w 809783"/>
              <a:gd name="connsiteY36" fmla="*/ 304963 h 713283"/>
              <a:gd name="connsiteX37" fmla="*/ 514067 w 809783"/>
              <a:gd name="connsiteY37" fmla="*/ 258639 h 713283"/>
              <a:gd name="connsiteX38" fmla="*/ 655598 w 809783"/>
              <a:gd name="connsiteY38" fmla="*/ 258639 h 713283"/>
              <a:gd name="connsiteX39" fmla="*/ 666955 w 809783"/>
              <a:gd name="connsiteY39" fmla="*/ 270683 h 713283"/>
              <a:gd name="connsiteX40" fmla="*/ 655598 w 809783"/>
              <a:gd name="connsiteY40" fmla="*/ 280875 h 713283"/>
              <a:gd name="connsiteX41" fmla="*/ 514067 w 809783"/>
              <a:gd name="connsiteY41" fmla="*/ 280875 h 713283"/>
              <a:gd name="connsiteX42" fmla="*/ 501836 w 809783"/>
              <a:gd name="connsiteY42" fmla="*/ 270683 h 713283"/>
              <a:gd name="connsiteX43" fmla="*/ 514067 w 809783"/>
              <a:gd name="connsiteY43" fmla="*/ 258639 h 713283"/>
              <a:gd name="connsiteX44" fmla="*/ 514067 w 809783"/>
              <a:gd name="connsiteY44" fmla="*/ 212316 h 713283"/>
              <a:gd name="connsiteX45" fmla="*/ 655598 w 809783"/>
              <a:gd name="connsiteY45" fmla="*/ 212316 h 713283"/>
              <a:gd name="connsiteX46" fmla="*/ 666955 w 809783"/>
              <a:gd name="connsiteY46" fmla="*/ 223468 h 713283"/>
              <a:gd name="connsiteX47" fmla="*/ 655598 w 809783"/>
              <a:gd name="connsiteY47" fmla="*/ 234620 h 713283"/>
              <a:gd name="connsiteX48" fmla="*/ 514067 w 809783"/>
              <a:gd name="connsiteY48" fmla="*/ 234620 h 713283"/>
              <a:gd name="connsiteX49" fmla="*/ 501836 w 809783"/>
              <a:gd name="connsiteY49" fmla="*/ 223468 h 713283"/>
              <a:gd name="connsiteX50" fmla="*/ 514067 w 809783"/>
              <a:gd name="connsiteY50" fmla="*/ 212316 h 713283"/>
              <a:gd name="connsiteX51" fmla="*/ 414171 w 809783"/>
              <a:gd name="connsiteY51" fmla="*/ 195373 h 713283"/>
              <a:gd name="connsiteX52" fmla="*/ 367100 w 809783"/>
              <a:gd name="connsiteY52" fmla="*/ 242661 h 713283"/>
              <a:gd name="connsiteX53" fmla="*/ 363613 w 809783"/>
              <a:gd name="connsiteY53" fmla="*/ 245289 h 713283"/>
              <a:gd name="connsiteX54" fmla="*/ 313927 w 809783"/>
              <a:gd name="connsiteY54" fmla="*/ 295204 h 713283"/>
              <a:gd name="connsiteX55" fmla="*/ 356640 w 809783"/>
              <a:gd name="connsiteY55" fmla="*/ 308339 h 713283"/>
              <a:gd name="connsiteX56" fmla="*/ 428118 w 809783"/>
              <a:gd name="connsiteY56" fmla="*/ 237407 h 713283"/>
              <a:gd name="connsiteX57" fmla="*/ 414171 w 809783"/>
              <a:gd name="connsiteY57" fmla="*/ 195373 h 713283"/>
              <a:gd name="connsiteX58" fmla="*/ 367100 w 809783"/>
              <a:gd name="connsiteY58" fmla="*/ 166475 h 713283"/>
              <a:gd name="connsiteX59" fmla="*/ 367100 w 809783"/>
              <a:gd name="connsiteY59" fmla="*/ 210260 h 713283"/>
              <a:gd name="connsiteX60" fmla="*/ 397609 w 809783"/>
              <a:gd name="connsiteY60" fmla="*/ 178735 h 713283"/>
              <a:gd name="connsiteX61" fmla="*/ 367100 w 809783"/>
              <a:gd name="connsiteY61" fmla="*/ 166475 h 713283"/>
              <a:gd name="connsiteX62" fmla="*/ 345308 w 809783"/>
              <a:gd name="connsiteY62" fmla="*/ 166475 h 713283"/>
              <a:gd name="connsiteX63" fmla="*/ 284290 w 809783"/>
              <a:gd name="connsiteY63" fmla="*/ 237407 h 713283"/>
              <a:gd name="connsiteX64" fmla="*/ 298237 w 809783"/>
              <a:gd name="connsiteY64" fmla="*/ 278565 h 713283"/>
              <a:gd name="connsiteX65" fmla="*/ 345308 w 809783"/>
              <a:gd name="connsiteY65" fmla="*/ 232153 h 713283"/>
              <a:gd name="connsiteX66" fmla="*/ 490006 w 809783"/>
              <a:gd name="connsiteY66" fmla="*/ 165993 h 713283"/>
              <a:gd name="connsiteX67" fmla="*/ 655625 w 809783"/>
              <a:gd name="connsiteY67" fmla="*/ 165993 h 713283"/>
              <a:gd name="connsiteX68" fmla="*/ 666957 w 809783"/>
              <a:gd name="connsiteY68" fmla="*/ 177574 h 713283"/>
              <a:gd name="connsiteX69" fmla="*/ 655625 w 809783"/>
              <a:gd name="connsiteY69" fmla="*/ 188264 h 713283"/>
              <a:gd name="connsiteX70" fmla="*/ 490006 w 809783"/>
              <a:gd name="connsiteY70" fmla="*/ 188264 h 713283"/>
              <a:gd name="connsiteX71" fmla="*/ 478674 w 809783"/>
              <a:gd name="connsiteY71" fmla="*/ 177574 h 713283"/>
              <a:gd name="connsiteX72" fmla="*/ 490006 w 809783"/>
              <a:gd name="connsiteY72" fmla="*/ 165993 h 713283"/>
              <a:gd name="connsiteX73" fmla="*/ 356640 w 809783"/>
              <a:gd name="connsiteY73" fmla="*/ 142831 h 713283"/>
              <a:gd name="connsiteX74" fmla="*/ 422016 w 809783"/>
              <a:gd name="connsiteY74" fmla="*/ 170854 h 713283"/>
              <a:gd name="connsiteX75" fmla="*/ 422888 w 809783"/>
              <a:gd name="connsiteY75" fmla="*/ 170854 h 713283"/>
              <a:gd name="connsiteX76" fmla="*/ 450781 w 809783"/>
              <a:gd name="connsiteY76" fmla="*/ 237407 h 713283"/>
              <a:gd name="connsiteX77" fmla="*/ 356640 w 809783"/>
              <a:gd name="connsiteY77" fmla="*/ 331108 h 713283"/>
              <a:gd name="connsiteX78" fmla="*/ 262498 w 809783"/>
              <a:gd name="connsiteY78" fmla="*/ 237407 h 713283"/>
              <a:gd name="connsiteX79" fmla="*/ 356640 w 809783"/>
              <a:gd name="connsiteY79" fmla="*/ 142831 h 713283"/>
              <a:gd name="connsiteX80" fmla="*/ 214697 w 809783"/>
              <a:gd name="connsiteY80" fmla="*/ 93483 h 713283"/>
              <a:gd name="connsiteX81" fmla="*/ 214697 w 809783"/>
              <a:gd name="connsiteY81" fmla="*/ 306660 h 713283"/>
              <a:gd name="connsiteX82" fmla="*/ 291708 w 809783"/>
              <a:gd name="connsiteY82" fmla="*/ 394028 h 713283"/>
              <a:gd name="connsiteX83" fmla="*/ 285582 w 809783"/>
              <a:gd name="connsiteY83" fmla="*/ 427228 h 713283"/>
              <a:gd name="connsiteX84" fmla="*/ 712644 w 809783"/>
              <a:gd name="connsiteY84" fmla="*/ 427228 h 713283"/>
              <a:gd name="connsiteX85" fmla="*/ 741523 w 809783"/>
              <a:gd name="connsiteY85" fmla="*/ 398396 h 713283"/>
              <a:gd name="connsiteX86" fmla="*/ 741523 w 809783"/>
              <a:gd name="connsiteY86" fmla="*/ 93483 h 713283"/>
              <a:gd name="connsiteX87" fmla="*/ 192819 w 809783"/>
              <a:gd name="connsiteY87" fmla="*/ 21842 h 713283"/>
              <a:gd name="connsiteX88" fmla="*/ 168316 w 809783"/>
              <a:gd name="connsiteY88" fmla="*/ 47178 h 713283"/>
              <a:gd name="connsiteX89" fmla="*/ 192819 w 809783"/>
              <a:gd name="connsiteY89" fmla="*/ 71641 h 713283"/>
              <a:gd name="connsiteX90" fmla="*/ 763401 w 809783"/>
              <a:gd name="connsiteY90" fmla="*/ 71641 h 713283"/>
              <a:gd name="connsiteX91" fmla="*/ 787905 w 809783"/>
              <a:gd name="connsiteY91" fmla="*/ 47178 h 713283"/>
              <a:gd name="connsiteX92" fmla="*/ 763401 w 809783"/>
              <a:gd name="connsiteY92" fmla="*/ 21842 h 713283"/>
              <a:gd name="connsiteX93" fmla="*/ 192819 w 809783"/>
              <a:gd name="connsiteY93" fmla="*/ 0 h 713283"/>
              <a:gd name="connsiteX94" fmla="*/ 763401 w 809783"/>
              <a:gd name="connsiteY94" fmla="*/ 0 h 713283"/>
              <a:gd name="connsiteX95" fmla="*/ 809783 w 809783"/>
              <a:gd name="connsiteY95" fmla="*/ 47178 h 713283"/>
              <a:gd name="connsiteX96" fmla="*/ 763401 w 809783"/>
              <a:gd name="connsiteY96" fmla="*/ 93483 h 713283"/>
              <a:gd name="connsiteX97" fmla="*/ 763401 w 809783"/>
              <a:gd name="connsiteY97" fmla="*/ 398396 h 713283"/>
              <a:gd name="connsiteX98" fmla="*/ 712644 w 809783"/>
              <a:gd name="connsiteY98" fmla="*/ 449070 h 713283"/>
              <a:gd name="connsiteX99" fmla="*/ 490362 w 809783"/>
              <a:gd name="connsiteY99" fmla="*/ 449070 h 713283"/>
              <a:gd name="connsiteX100" fmla="*/ 490362 w 809783"/>
              <a:gd name="connsiteY100" fmla="*/ 501490 h 713283"/>
              <a:gd name="connsiteX101" fmla="*/ 501739 w 809783"/>
              <a:gd name="connsiteY101" fmla="*/ 521585 h 713283"/>
              <a:gd name="connsiteX102" fmla="*/ 478110 w 809783"/>
              <a:gd name="connsiteY102" fmla="*/ 543427 h 713283"/>
              <a:gd name="connsiteX103" fmla="*/ 456232 w 809783"/>
              <a:gd name="connsiteY103" fmla="*/ 521585 h 713283"/>
              <a:gd name="connsiteX104" fmla="*/ 467609 w 809783"/>
              <a:gd name="connsiteY104" fmla="*/ 501490 h 713283"/>
              <a:gd name="connsiteX105" fmla="*/ 467609 w 809783"/>
              <a:gd name="connsiteY105" fmla="*/ 449070 h 713283"/>
              <a:gd name="connsiteX106" fmla="*/ 271580 w 809783"/>
              <a:gd name="connsiteY106" fmla="*/ 449070 h 713283"/>
              <a:gd name="connsiteX107" fmla="*/ 203321 w 809783"/>
              <a:gd name="connsiteY107" fmla="*/ 481396 h 713283"/>
              <a:gd name="connsiteX108" fmla="*/ 115808 w 809783"/>
              <a:gd name="connsiteY108" fmla="*/ 394028 h 713283"/>
              <a:gd name="connsiteX109" fmla="*/ 192819 w 809783"/>
              <a:gd name="connsiteY109" fmla="*/ 306660 h 713283"/>
              <a:gd name="connsiteX110" fmla="*/ 192819 w 809783"/>
              <a:gd name="connsiteY110" fmla="*/ 93483 h 713283"/>
              <a:gd name="connsiteX111" fmla="*/ 145562 w 809783"/>
              <a:gd name="connsiteY111" fmla="*/ 47178 h 713283"/>
              <a:gd name="connsiteX112" fmla="*/ 192819 w 809783"/>
              <a:gd name="connsiteY112" fmla="*/ 0 h 7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809783" h="713283">
                <a:moveTo>
                  <a:pt x="247216" y="535143"/>
                </a:moveTo>
                <a:lnTo>
                  <a:pt x="226251" y="569902"/>
                </a:lnTo>
                <a:lnTo>
                  <a:pt x="237607" y="689821"/>
                </a:lnTo>
                <a:lnTo>
                  <a:pt x="373882" y="689821"/>
                </a:lnTo>
                <a:cubicBezTo>
                  <a:pt x="378250" y="689821"/>
                  <a:pt x="382618" y="686345"/>
                  <a:pt x="382618" y="682869"/>
                </a:cubicBezTo>
                <a:lnTo>
                  <a:pt x="382618" y="626385"/>
                </a:lnTo>
                <a:cubicBezTo>
                  <a:pt x="382618" y="575985"/>
                  <a:pt x="341560" y="535143"/>
                  <a:pt x="290021" y="535143"/>
                </a:cubicBezTo>
                <a:close/>
                <a:moveTo>
                  <a:pt x="114436" y="535143"/>
                </a:moveTo>
                <a:cubicBezTo>
                  <a:pt x="63770" y="535143"/>
                  <a:pt x="21839" y="575985"/>
                  <a:pt x="21839" y="626385"/>
                </a:cubicBezTo>
                <a:lnTo>
                  <a:pt x="21839" y="682869"/>
                </a:lnTo>
                <a:cubicBezTo>
                  <a:pt x="21839" y="686345"/>
                  <a:pt x="25333" y="689821"/>
                  <a:pt x="30574" y="689821"/>
                </a:cubicBezTo>
                <a:lnTo>
                  <a:pt x="166849" y="689821"/>
                </a:lnTo>
                <a:lnTo>
                  <a:pt x="177332" y="569902"/>
                </a:lnTo>
                <a:lnTo>
                  <a:pt x="158114" y="535143"/>
                </a:lnTo>
                <a:close/>
                <a:moveTo>
                  <a:pt x="114436" y="513418"/>
                </a:moveTo>
                <a:lnTo>
                  <a:pt x="145010" y="513418"/>
                </a:lnTo>
                <a:lnTo>
                  <a:pt x="260320" y="513418"/>
                </a:lnTo>
                <a:lnTo>
                  <a:pt x="290021" y="513418"/>
                </a:lnTo>
                <a:cubicBezTo>
                  <a:pt x="352917" y="513418"/>
                  <a:pt x="404456" y="563819"/>
                  <a:pt x="404456" y="626385"/>
                </a:cubicBezTo>
                <a:lnTo>
                  <a:pt x="404456" y="682869"/>
                </a:lnTo>
                <a:cubicBezTo>
                  <a:pt x="404456" y="699380"/>
                  <a:pt x="390480" y="713283"/>
                  <a:pt x="373882" y="713283"/>
                </a:cubicBezTo>
                <a:lnTo>
                  <a:pt x="30574" y="713283"/>
                </a:lnTo>
                <a:cubicBezTo>
                  <a:pt x="13103" y="713283"/>
                  <a:pt x="0" y="699380"/>
                  <a:pt x="0" y="682869"/>
                </a:cubicBezTo>
                <a:lnTo>
                  <a:pt x="0" y="626385"/>
                </a:lnTo>
                <a:cubicBezTo>
                  <a:pt x="0" y="563819"/>
                  <a:pt x="51540" y="513418"/>
                  <a:pt x="114436" y="513418"/>
                </a:cubicBezTo>
                <a:close/>
                <a:moveTo>
                  <a:pt x="203321" y="328502"/>
                </a:moveTo>
                <a:cubicBezTo>
                  <a:pt x="168316" y="328502"/>
                  <a:pt x="137686" y="357334"/>
                  <a:pt x="137686" y="394028"/>
                </a:cubicBezTo>
                <a:cubicBezTo>
                  <a:pt x="137686" y="429849"/>
                  <a:pt x="168316" y="458680"/>
                  <a:pt x="203321" y="458680"/>
                </a:cubicBezTo>
                <a:cubicBezTo>
                  <a:pt x="240076" y="458680"/>
                  <a:pt x="268955" y="429849"/>
                  <a:pt x="268955" y="394028"/>
                </a:cubicBezTo>
                <a:cubicBezTo>
                  <a:pt x="268955" y="357334"/>
                  <a:pt x="240076" y="328502"/>
                  <a:pt x="203321" y="328502"/>
                </a:cubicBezTo>
                <a:close/>
                <a:moveTo>
                  <a:pt x="558796" y="304963"/>
                </a:moveTo>
                <a:lnTo>
                  <a:pt x="655419" y="304963"/>
                </a:lnTo>
                <a:cubicBezTo>
                  <a:pt x="661624" y="304963"/>
                  <a:pt x="666943" y="310110"/>
                  <a:pt x="666943" y="316115"/>
                </a:cubicBezTo>
                <a:cubicBezTo>
                  <a:pt x="666943" y="322120"/>
                  <a:pt x="661624" y="327267"/>
                  <a:pt x="655419" y="327267"/>
                </a:cubicBezTo>
                <a:lnTo>
                  <a:pt x="558796" y="327267"/>
                </a:lnTo>
                <a:cubicBezTo>
                  <a:pt x="552591" y="327267"/>
                  <a:pt x="548159" y="322120"/>
                  <a:pt x="548159" y="316115"/>
                </a:cubicBezTo>
                <a:cubicBezTo>
                  <a:pt x="548159" y="310110"/>
                  <a:pt x="552591" y="304963"/>
                  <a:pt x="558796" y="304963"/>
                </a:cubicBezTo>
                <a:close/>
                <a:moveTo>
                  <a:pt x="514067" y="258639"/>
                </a:moveTo>
                <a:lnTo>
                  <a:pt x="655598" y="258639"/>
                </a:lnTo>
                <a:cubicBezTo>
                  <a:pt x="661713" y="258639"/>
                  <a:pt x="666955" y="264198"/>
                  <a:pt x="666955" y="270683"/>
                </a:cubicBezTo>
                <a:cubicBezTo>
                  <a:pt x="666955" y="277169"/>
                  <a:pt x="661713" y="280875"/>
                  <a:pt x="655598" y="280875"/>
                </a:cubicBezTo>
                <a:lnTo>
                  <a:pt x="514067" y="280875"/>
                </a:lnTo>
                <a:cubicBezTo>
                  <a:pt x="507952" y="280875"/>
                  <a:pt x="501836" y="277169"/>
                  <a:pt x="501836" y="270683"/>
                </a:cubicBezTo>
                <a:cubicBezTo>
                  <a:pt x="501836" y="264198"/>
                  <a:pt x="507952" y="258639"/>
                  <a:pt x="514067" y="258639"/>
                </a:cubicBezTo>
                <a:close/>
                <a:moveTo>
                  <a:pt x="514067" y="212316"/>
                </a:moveTo>
                <a:lnTo>
                  <a:pt x="655598" y="212316"/>
                </a:lnTo>
                <a:cubicBezTo>
                  <a:pt x="661713" y="212316"/>
                  <a:pt x="666955" y="217463"/>
                  <a:pt x="666955" y="223468"/>
                </a:cubicBezTo>
                <a:cubicBezTo>
                  <a:pt x="666955" y="229473"/>
                  <a:pt x="661713" y="234620"/>
                  <a:pt x="655598" y="234620"/>
                </a:cubicBezTo>
                <a:lnTo>
                  <a:pt x="514067" y="234620"/>
                </a:lnTo>
                <a:cubicBezTo>
                  <a:pt x="507952" y="234620"/>
                  <a:pt x="501836" y="229473"/>
                  <a:pt x="501836" y="223468"/>
                </a:cubicBezTo>
                <a:cubicBezTo>
                  <a:pt x="501836" y="217463"/>
                  <a:pt x="507952" y="212316"/>
                  <a:pt x="514067" y="212316"/>
                </a:cubicBezTo>
                <a:close/>
                <a:moveTo>
                  <a:pt x="414171" y="195373"/>
                </a:moveTo>
                <a:lnTo>
                  <a:pt x="367100" y="242661"/>
                </a:lnTo>
                <a:lnTo>
                  <a:pt x="363613" y="245289"/>
                </a:lnTo>
                <a:lnTo>
                  <a:pt x="313927" y="295204"/>
                </a:lnTo>
                <a:cubicBezTo>
                  <a:pt x="326131" y="303085"/>
                  <a:pt x="340949" y="308339"/>
                  <a:pt x="356640" y="308339"/>
                </a:cubicBezTo>
                <a:cubicBezTo>
                  <a:pt x="395865" y="308339"/>
                  <a:pt x="428118" y="277690"/>
                  <a:pt x="428118" y="237407"/>
                </a:cubicBezTo>
                <a:cubicBezTo>
                  <a:pt x="428118" y="221645"/>
                  <a:pt x="422888" y="206758"/>
                  <a:pt x="414171" y="195373"/>
                </a:cubicBezTo>
                <a:close/>
                <a:moveTo>
                  <a:pt x="367100" y="166475"/>
                </a:moveTo>
                <a:lnTo>
                  <a:pt x="367100" y="210260"/>
                </a:lnTo>
                <a:lnTo>
                  <a:pt x="397609" y="178735"/>
                </a:lnTo>
                <a:cubicBezTo>
                  <a:pt x="389764" y="172605"/>
                  <a:pt x="379303" y="167351"/>
                  <a:pt x="367100" y="166475"/>
                </a:cubicBezTo>
                <a:close/>
                <a:moveTo>
                  <a:pt x="345308" y="166475"/>
                </a:moveTo>
                <a:cubicBezTo>
                  <a:pt x="311312" y="171729"/>
                  <a:pt x="284290" y="201503"/>
                  <a:pt x="284290" y="237407"/>
                </a:cubicBezTo>
                <a:cubicBezTo>
                  <a:pt x="284290" y="253170"/>
                  <a:pt x="289520" y="268057"/>
                  <a:pt x="298237" y="278565"/>
                </a:cubicBezTo>
                <a:lnTo>
                  <a:pt x="345308" y="232153"/>
                </a:lnTo>
                <a:close/>
                <a:moveTo>
                  <a:pt x="490006" y="165993"/>
                </a:moveTo>
                <a:lnTo>
                  <a:pt x="655625" y="165993"/>
                </a:lnTo>
                <a:cubicBezTo>
                  <a:pt x="661727" y="165993"/>
                  <a:pt x="666957" y="171338"/>
                  <a:pt x="666957" y="177574"/>
                </a:cubicBezTo>
                <a:cubicBezTo>
                  <a:pt x="666957" y="183810"/>
                  <a:pt x="661727" y="188264"/>
                  <a:pt x="655625" y="188264"/>
                </a:cubicBezTo>
                <a:lnTo>
                  <a:pt x="490006" y="188264"/>
                </a:lnTo>
                <a:cubicBezTo>
                  <a:pt x="483904" y="188264"/>
                  <a:pt x="478674" y="183810"/>
                  <a:pt x="478674" y="177574"/>
                </a:cubicBezTo>
                <a:cubicBezTo>
                  <a:pt x="478674" y="171338"/>
                  <a:pt x="483904" y="165993"/>
                  <a:pt x="490006" y="165993"/>
                </a:cubicBezTo>
                <a:close/>
                <a:moveTo>
                  <a:pt x="356640" y="142831"/>
                </a:moveTo>
                <a:cubicBezTo>
                  <a:pt x="381918" y="142831"/>
                  <a:pt x="406326" y="153340"/>
                  <a:pt x="422016" y="170854"/>
                </a:cubicBezTo>
                <a:lnTo>
                  <a:pt x="422888" y="170854"/>
                </a:lnTo>
                <a:cubicBezTo>
                  <a:pt x="440321" y="187492"/>
                  <a:pt x="450781" y="211136"/>
                  <a:pt x="450781" y="237407"/>
                </a:cubicBezTo>
                <a:cubicBezTo>
                  <a:pt x="450781" y="289074"/>
                  <a:pt x="408069" y="331108"/>
                  <a:pt x="356640" y="331108"/>
                </a:cubicBezTo>
                <a:cubicBezTo>
                  <a:pt x="304339" y="331108"/>
                  <a:pt x="262498" y="289074"/>
                  <a:pt x="262498" y="237407"/>
                </a:cubicBezTo>
                <a:cubicBezTo>
                  <a:pt x="262498" y="184865"/>
                  <a:pt x="304339" y="142831"/>
                  <a:pt x="356640" y="142831"/>
                </a:cubicBezTo>
                <a:close/>
                <a:moveTo>
                  <a:pt x="214697" y="93483"/>
                </a:moveTo>
                <a:lnTo>
                  <a:pt x="214697" y="306660"/>
                </a:lnTo>
                <a:cubicBezTo>
                  <a:pt x="257578" y="312776"/>
                  <a:pt x="291708" y="348597"/>
                  <a:pt x="291708" y="394028"/>
                </a:cubicBezTo>
                <a:cubicBezTo>
                  <a:pt x="291708" y="405386"/>
                  <a:pt x="289083" y="416744"/>
                  <a:pt x="285582" y="427228"/>
                </a:cubicBezTo>
                <a:lnTo>
                  <a:pt x="712644" y="427228"/>
                </a:lnTo>
                <a:cubicBezTo>
                  <a:pt x="728396" y="427228"/>
                  <a:pt x="741523" y="414123"/>
                  <a:pt x="741523" y="398396"/>
                </a:cubicBezTo>
                <a:lnTo>
                  <a:pt x="741523" y="93483"/>
                </a:lnTo>
                <a:close/>
                <a:moveTo>
                  <a:pt x="192819" y="21842"/>
                </a:moveTo>
                <a:cubicBezTo>
                  <a:pt x="178817" y="21842"/>
                  <a:pt x="168316" y="33199"/>
                  <a:pt x="168316" y="47178"/>
                </a:cubicBezTo>
                <a:cubicBezTo>
                  <a:pt x="168316" y="60283"/>
                  <a:pt x="178817" y="71641"/>
                  <a:pt x="192819" y="71641"/>
                </a:cubicBezTo>
                <a:lnTo>
                  <a:pt x="763401" y="71641"/>
                </a:lnTo>
                <a:cubicBezTo>
                  <a:pt x="776528" y="71641"/>
                  <a:pt x="787905" y="60283"/>
                  <a:pt x="787905" y="47178"/>
                </a:cubicBezTo>
                <a:cubicBezTo>
                  <a:pt x="787905" y="33199"/>
                  <a:pt x="776528" y="21842"/>
                  <a:pt x="763401" y="21842"/>
                </a:cubicBezTo>
                <a:close/>
                <a:moveTo>
                  <a:pt x="192819" y="0"/>
                </a:moveTo>
                <a:lnTo>
                  <a:pt x="763401" y="0"/>
                </a:lnTo>
                <a:cubicBezTo>
                  <a:pt x="789655" y="0"/>
                  <a:pt x="809783" y="20968"/>
                  <a:pt x="809783" y="47178"/>
                </a:cubicBezTo>
                <a:cubicBezTo>
                  <a:pt x="809783" y="72515"/>
                  <a:pt x="789655" y="93483"/>
                  <a:pt x="763401" y="93483"/>
                </a:cubicBezTo>
                <a:lnTo>
                  <a:pt x="763401" y="398396"/>
                </a:lnTo>
                <a:cubicBezTo>
                  <a:pt x="763401" y="426354"/>
                  <a:pt x="740648" y="449070"/>
                  <a:pt x="712644" y="449070"/>
                </a:cubicBezTo>
                <a:lnTo>
                  <a:pt x="490362" y="449070"/>
                </a:lnTo>
                <a:lnTo>
                  <a:pt x="490362" y="501490"/>
                </a:lnTo>
                <a:cubicBezTo>
                  <a:pt x="496488" y="504985"/>
                  <a:pt x="501739" y="512848"/>
                  <a:pt x="501739" y="521585"/>
                </a:cubicBezTo>
                <a:cubicBezTo>
                  <a:pt x="501739" y="533816"/>
                  <a:pt x="490362" y="543427"/>
                  <a:pt x="478110" y="543427"/>
                </a:cubicBezTo>
                <a:cubicBezTo>
                  <a:pt x="465858" y="543427"/>
                  <a:pt x="456232" y="533816"/>
                  <a:pt x="456232" y="521585"/>
                </a:cubicBezTo>
                <a:cubicBezTo>
                  <a:pt x="456232" y="512848"/>
                  <a:pt x="459732" y="504985"/>
                  <a:pt x="467609" y="501490"/>
                </a:cubicBezTo>
                <a:lnTo>
                  <a:pt x="467609" y="449070"/>
                </a:lnTo>
                <a:lnTo>
                  <a:pt x="271580" y="449070"/>
                </a:lnTo>
                <a:cubicBezTo>
                  <a:pt x="255828" y="468290"/>
                  <a:pt x="231325" y="481396"/>
                  <a:pt x="203321" y="481396"/>
                </a:cubicBezTo>
                <a:cubicBezTo>
                  <a:pt x="156064" y="481396"/>
                  <a:pt x="115808" y="441206"/>
                  <a:pt x="115808" y="394028"/>
                </a:cubicBezTo>
                <a:cubicBezTo>
                  <a:pt x="115808" y="348597"/>
                  <a:pt x="149938" y="312776"/>
                  <a:pt x="192819" y="306660"/>
                </a:cubicBezTo>
                <a:lnTo>
                  <a:pt x="192819" y="93483"/>
                </a:lnTo>
                <a:cubicBezTo>
                  <a:pt x="167440" y="93483"/>
                  <a:pt x="145562" y="72515"/>
                  <a:pt x="145562" y="47178"/>
                </a:cubicBezTo>
                <a:cubicBezTo>
                  <a:pt x="145562" y="20968"/>
                  <a:pt x="167440" y="0"/>
                  <a:pt x="1928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7E3DF7A-B502-4793-A32F-C80B3948A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6329" y="6936917"/>
            <a:ext cx="713276" cy="856106"/>
          </a:xfrm>
          <a:custGeom>
            <a:avLst/>
            <a:gdLst>
              <a:gd name="connsiteX0" fmla="*/ 358129 w 713276"/>
              <a:gd name="connsiteY0" fmla="*/ 355145 h 856106"/>
              <a:gd name="connsiteX1" fmla="*/ 369534 w 713276"/>
              <a:gd name="connsiteY1" fmla="*/ 365718 h 856106"/>
              <a:gd name="connsiteX2" fmla="*/ 369534 w 713276"/>
              <a:gd name="connsiteY2" fmla="*/ 395672 h 856106"/>
              <a:gd name="connsiteX3" fmla="*/ 403750 w 713276"/>
              <a:gd name="connsiteY3" fmla="*/ 423865 h 856106"/>
              <a:gd name="connsiteX4" fmla="*/ 395854 w 713276"/>
              <a:gd name="connsiteY4" fmla="*/ 437962 h 856106"/>
              <a:gd name="connsiteX5" fmla="*/ 381817 w 713276"/>
              <a:gd name="connsiteY5" fmla="*/ 430032 h 856106"/>
              <a:gd name="connsiteX6" fmla="*/ 359883 w 713276"/>
              <a:gd name="connsiteY6" fmla="*/ 417698 h 856106"/>
              <a:gd name="connsiteX7" fmla="*/ 323913 w 713276"/>
              <a:gd name="connsiteY7" fmla="*/ 453820 h 856106"/>
              <a:gd name="connsiteX8" fmla="*/ 358129 w 713276"/>
              <a:gd name="connsiteY8" fmla="*/ 490823 h 856106"/>
              <a:gd name="connsiteX9" fmla="*/ 359883 w 713276"/>
              <a:gd name="connsiteY9" fmla="*/ 490823 h 856106"/>
              <a:gd name="connsiteX10" fmla="*/ 416033 w 713276"/>
              <a:gd name="connsiteY10" fmla="*/ 549852 h 856106"/>
              <a:gd name="connsiteX11" fmla="*/ 369534 w 713276"/>
              <a:gd name="connsiteY11" fmla="*/ 607118 h 856106"/>
              <a:gd name="connsiteX12" fmla="*/ 369534 w 713276"/>
              <a:gd name="connsiteY12" fmla="*/ 636192 h 856106"/>
              <a:gd name="connsiteX13" fmla="*/ 358129 w 713276"/>
              <a:gd name="connsiteY13" fmla="*/ 647645 h 856106"/>
              <a:gd name="connsiteX14" fmla="*/ 347601 w 713276"/>
              <a:gd name="connsiteY14" fmla="*/ 636192 h 856106"/>
              <a:gd name="connsiteX15" fmla="*/ 347601 w 713276"/>
              <a:gd name="connsiteY15" fmla="*/ 607999 h 856106"/>
              <a:gd name="connsiteX16" fmla="*/ 312507 w 713276"/>
              <a:gd name="connsiteY16" fmla="*/ 594784 h 856106"/>
              <a:gd name="connsiteX17" fmla="*/ 310753 w 713276"/>
              <a:gd name="connsiteY17" fmla="*/ 578925 h 856106"/>
              <a:gd name="connsiteX18" fmla="*/ 326545 w 713276"/>
              <a:gd name="connsiteY18" fmla="*/ 578044 h 856106"/>
              <a:gd name="connsiteX19" fmla="*/ 357251 w 713276"/>
              <a:gd name="connsiteY19" fmla="*/ 585974 h 856106"/>
              <a:gd name="connsiteX20" fmla="*/ 393222 w 713276"/>
              <a:gd name="connsiteY20" fmla="*/ 549852 h 856106"/>
              <a:gd name="connsiteX21" fmla="*/ 358129 w 713276"/>
              <a:gd name="connsiteY21" fmla="*/ 512849 h 856106"/>
              <a:gd name="connsiteX22" fmla="*/ 357251 w 713276"/>
              <a:gd name="connsiteY22" fmla="*/ 512849 h 856106"/>
              <a:gd name="connsiteX23" fmla="*/ 301102 w 713276"/>
              <a:gd name="connsiteY23" fmla="*/ 453820 h 856106"/>
              <a:gd name="connsiteX24" fmla="*/ 347601 w 713276"/>
              <a:gd name="connsiteY24" fmla="*/ 396553 h 856106"/>
              <a:gd name="connsiteX25" fmla="*/ 347601 w 713276"/>
              <a:gd name="connsiteY25" fmla="*/ 365718 h 856106"/>
              <a:gd name="connsiteX26" fmla="*/ 358129 w 713276"/>
              <a:gd name="connsiteY26" fmla="*/ 355145 h 856106"/>
              <a:gd name="connsiteX27" fmla="*/ 347616 w 713276"/>
              <a:gd name="connsiteY27" fmla="*/ 238957 h 856106"/>
              <a:gd name="connsiteX28" fmla="*/ 180251 w 713276"/>
              <a:gd name="connsiteY28" fmla="*/ 308182 h 856106"/>
              <a:gd name="connsiteX29" fmla="*/ 206538 w 713276"/>
              <a:gd name="connsiteY29" fmla="*/ 333593 h 856106"/>
              <a:gd name="connsiteX30" fmla="*/ 206538 w 713276"/>
              <a:gd name="connsiteY30" fmla="*/ 348490 h 856106"/>
              <a:gd name="connsiteX31" fmla="*/ 198652 w 713276"/>
              <a:gd name="connsiteY31" fmla="*/ 352871 h 856106"/>
              <a:gd name="connsiteX32" fmla="*/ 190766 w 713276"/>
              <a:gd name="connsiteY32" fmla="*/ 348490 h 856106"/>
              <a:gd name="connsiteX33" fmla="*/ 165354 w 713276"/>
              <a:gd name="connsiteY33" fmla="*/ 323955 h 856106"/>
              <a:gd name="connsiteX34" fmla="*/ 96130 w 713276"/>
              <a:gd name="connsiteY34" fmla="*/ 490444 h 856106"/>
              <a:gd name="connsiteX35" fmla="*/ 132056 w 713276"/>
              <a:gd name="connsiteY35" fmla="*/ 490444 h 856106"/>
              <a:gd name="connsiteX36" fmla="*/ 143448 w 713276"/>
              <a:gd name="connsiteY36" fmla="*/ 500959 h 856106"/>
              <a:gd name="connsiteX37" fmla="*/ 132056 w 713276"/>
              <a:gd name="connsiteY37" fmla="*/ 512351 h 856106"/>
              <a:gd name="connsiteX38" fmla="*/ 96130 w 713276"/>
              <a:gd name="connsiteY38" fmla="*/ 512351 h 856106"/>
              <a:gd name="connsiteX39" fmla="*/ 165354 w 713276"/>
              <a:gd name="connsiteY39" fmla="*/ 678840 h 856106"/>
              <a:gd name="connsiteX40" fmla="*/ 190766 w 713276"/>
              <a:gd name="connsiteY40" fmla="*/ 654305 h 856106"/>
              <a:gd name="connsiteX41" fmla="*/ 206538 w 713276"/>
              <a:gd name="connsiteY41" fmla="*/ 654305 h 856106"/>
              <a:gd name="connsiteX42" fmla="*/ 206538 w 713276"/>
              <a:gd name="connsiteY42" fmla="*/ 669201 h 856106"/>
              <a:gd name="connsiteX43" fmla="*/ 180251 w 713276"/>
              <a:gd name="connsiteY43" fmla="*/ 695489 h 856106"/>
              <a:gd name="connsiteX44" fmla="*/ 347616 w 713276"/>
              <a:gd name="connsiteY44" fmla="*/ 763837 h 856106"/>
              <a:gd name="connsiteX45" fmla="*/ 347616 w 713276"/>
              <a:gd name="connsiteY45" fmla="*/ 727911 h 856106"/>
              <a:gd name="connsiteX46" fmla="*/ 358131 w 713276"/>
              <a:gd name="connsiteY46" fmla="*/ 716519 h 856106"/>
              <a:gd name="connsiteX47" fmla="*/ 369523 w 713276"/>
              <a:gd name="connsiteY47" fmla="*/ 727911 h 856106"/>
              <a:gd name="connsiteX48" fmla="*/ 369523 w 713276"/>
              <a:gd name="connsiteY48" fmla="*/ 763837 h 856106"/>
              <a:gd name="connsiteX49" fmla="*/ 536012 w 713276"/>
              <a:gd name="connsiteY49" fmla="*/ 695489 h 856106"/>
              <a:gd name="connsiteX50" fmla="*/ 511477 w 713276"/>
              <a:gd name="connsiteY50" fmla="*/ 669201 h 856106"/>
              <a:gd name="connsiteX51" fmla="*/ 511477 w 713276"/>
              <a:gd name="connsiteY51" fmla="*/ 654305 h 856106"/>
              <a:gd name="connsiteX52" fmla="*/ 527249 w 713276"/>
              <a:gd name="connsiteY52" fmla="*/ 654305 h 856106"/>
              <a:gd name="connsiteX53" fmla="*/ 551785 w 713276"/>
              <a:gd name="connsiteY53" fmla="*/ 678840 h 856106"/>
              <a:gd name="connsiteX54" fmla="*/ 621009 w 713276"/>
              <a:gd name="connsiteY54" fmla="*/ 512351 h 856106"/>
              <a:gd name="connsiteX55" fmla="*/ 585082 w 713276"/>
              <a:gd name="connsiteY55" fmla="*/ 512351 h 856106"/>
              <a:gd name="connsiteX56" fmla="*/ 573691 w 713276"/>
              <a:gd name="connsiteY56" fmla="*/ 500959 h 856106"/>
              <a:gd name="connsiteX57" fmla="*/ 585082 w 713276"/>
              <a:gd name="connsiteY57" fmla="*/ 490444 h 856106"/>
              <a:gd name="connsiteX58" fmla="*/ 621009 w 713276"/>
              <a:gd name="connsiteY58" fmla="*/ 490444 h 856106"/>
              <a:gd name="connsiteX59" fmla="*/ 551785 w 713276"/>
              <a:gd name="connsiteY59" fmla="*/ 323955 h 856106"/>
              <a:gd name="connsiteX60" fmla="*/ 527249 w 713276"/>
              <a:gd name="connsiteY60" fmla="*/ 348490 h 856106"/>
              <a:gd name="connsiteX61" fmla="*/ 518487 w 713276"/>
              <a:gd name="connsiteY61" fmla="*/ 352871 h 856106"/>
              <a:gd name="connsiteX62" fmla="*/ 511477 w 713276"/>
              <a:gd name="connsiteY62" fmla="*/ 348490 h 856106"/>
              <a:gd name="connsiteX63" fmla="*/ 511477 w 713276"/>
              <a:gd name="connsiteY63" fmla="*/ 333593 h 856106"/>
              <a:gd name="connsiteX64" fmla="*/ 536012 w 713276"/>
              <a:gd name="connsiteY64" fmla="*/ 308182 h 856106"/>
              <a:gd name="connsiteX65" fmla="*/ 369523 w 713276"/>
              <a:gd name="connsiteY65" fmla="*/ 238957 h 856106"/>
              <a:gd name="connsiteX66" fmla="*/ 369523 w 713276"/>
              <a:gd name="connsiteY66" fmla="*/ 274884 h 856106"/>
              <a:gd name="connsiteX67" fmla="*/ 358131 w 713276"/>
              <a:gd name="connsiteY67" fmla="*/ 286275 h 856106"/>
              <a:gd name="connsiteX68" fmla="*/ 347616 w 713276"/>
              <a:gd name="connsiteY68" fmla="*/ 274884 h 856106"/>
              <a:gd name="connsiteX69" fmla="*/ 358131 w 713276"/>
              <a:gd name="connsiteY69" fmla="*/ 216175 h 856106"/>
              <a:gd name="connsiteX70" fmla="*/ 643792 w 713276"/>
              <a:gd name="connsiteY70" fmla="*/ 500959 h 856106"/>
              <a:gd name="connsiteX71" fmla="*/ 358131 w 713276"/>
              <a:gd name="connsiteY71" fmla="*/ 786620 h 856106"/>
              <a:gd name="connsiteX72" fmla="*/ 73347 w 713276"/>
              <a:gd name="connsiteY72" fmla="*/ 500959 h 856106"/>
              <a:gd name="connsiteX73" fmla="*/ 358131 w 713276"/>
              <a:gd name="connsiteY73" fmla="*/ 216175 h 856106"/>
              <a:gd name="connsiteX74" fmla="*/ 621268 w 713276"/>
              <a:gd name="connsiteY74" fmla="*/ 200458 h 856106"/>
              <a:gd name="connsiteX75" fmla="*/ 590599 w 713276"/>
              <a:gd name="connsiteY75" fmla="*/ 231096 h 856106"/>
              <a:gd name="connsiteX76" fmla="*/ 595857 w 713276"/>
              <a:gd name="connsiteY76" fmla="*/ 235473 h 856106"/>
              <a:gd name="connsiteX77" fmla="*/ 600238 w 713276"/>
              <a:gd name="connsiteY77" fmla="*/ 239849 h 856106"/>
              <a:gd name="connsiteX78" fmla="*/ 616011 w 713276"/>
              <a:gd name="connsiteY78" fmla="*/ 255606 h 856106"/>
              <a:gd name="connsiteX79" fmla="*/ 621268 w 713276"/>
              <a:gd name="connsiteY79" fmla="*/ 261733 h 856106"/>
              <a:gd name="connsiteX80" fmla="*/ 625650 w 713276"/>
              <a:gd name="connsiteY80" fmla="*/ 266110 h 856106"/>
              <a:gd name="connsiteX81" fmla="*/ 656319 w 713276"/>
              <a:gd name="connsiteY81" fmla="*/ 235473 h 856106"/>
              <a:gd name="connsiteX82" fmla="*/ 92884 w 713276"/>
              <a:gd name="connsiteY82" fmla="*/ 196957 h 856106"/>
              <a:gd name="connsiteX83" fmla="*/ 57833 w 713276"/>
              <a:gd name="connsiteY83" fmla="*/ 231096 h 856106"/>
              <a:gd name="connsiteX84" fmla="*/ 88502 w 713276"/>
              <a:gd name="connsiteY84" fmla="*/ 263484 h 856106"/>
              <a:gd name="connsiteX85" fmla="*/ 113038 w 713276"/>
              <a:gd name="connsiteY85" fmla="*/ 239849 h 856106"/>
              <a:gd name="connsiteX86" fmla="*/ 119171 w 713276"/>
              <a:gd name="connsiteY86" fmla="*/ 232846 h 856106"/>
              <a:gd name="connsiteX87" fmla="*/ 124429 w 713276"/>
              <a:gd name="connsiteY87" fmla="*/ 228470 h 856106"/>
              <a:gd name="connsiteX88" fmla="*/ 648433 w 713276"/>
              <a:gd name="connsiteY88" fmla="*/ 175072 h 856106"/>
              <a:gd name="connsiteX89" fmla="*/ 637041 w 713276"/>
              <a:gd name="connsiteY89" fmla="*/ 184701 h 856106"/>
              <a:gd name="connsiteX90" fmla="*/ 672968 w 713276"/>
              <a:gd name="connsiteY90" fmla="*/ 219716 h 856106"/>
              <a:gd name="connsiteX91" fmla="*/ 682607 w 713276"/>
              <a:gd name="connsiteY91" fmla="*/ 209212 h 856106"/>
              <a:gd name="connsiteX92" fmla="*/ 682607 w 713276"/>
              <a:gd name="connsiteY92" fmla="*/ 199583 h 856106"/>
              <a:gd name="connsiteX93" fmla="*/ 657195 w 713276"/>
              <a:gd name="connsiteY93" fmla="*/ 175072 h 856106"/>
              <a:gd name="connsiteX94" fmla="*/ 648433 w 713276"/>
              <a:gd name="connsiteY94" fmla="*/ 175072 h 856106"/>
              <a:gd name="connsiteX95" fmla="*/ 65720 w 713276"/>
              <a:gd name="connsiteY95" fmla="*/ 172446 h 856106"/>
              <a:gd name="connsiteX96" fmla="*/ 60462 w 713276"/>
              <a:gd name="connsiteY96" fmla="*/ 175072 h 856106"/>
              <a:gd name="connsiteX97" fmla="*/ 35927 w 713276"/>
              <a:gd name="connsiteY97" fmla="*/ 199583 h 856106"/>
              <a:gd name="connsiteX98" fmla="*/ 33298 w 713276"/>
              <a:gd name="connsiteY98" fmla="*/ 204835 h 856106"/>
              <a:gd name="connsiteX99" fmla="*/ 35927 w 713276"/>
              <a:gd name="connsiteY99" fmla="*/ 209212 h 856106"/>
              <a:gd name="connsiteX100" fmla="*/ 42060 w 713276"/>
              <a:gd name="connsiteY100" fmla="*/ 216215 h 856106"/>
              <a:gd name="connsiteX101" fmla="*/ 77111 w 713276"/>
              <a:gd name="connsiteY101" fmla="*/ 181200 h 856106"/>
              <a:gd name="connsiteX102" fmla="*/ 70977 w 713276"/>
              <a:gd name="connsiteY102" fmla="*/ 175072 h 856106"/>
              <a:gd name="connsiteX103" fmla="*/ 65720 w 713276"/>
              <a:gd name="connsiteY103" fmla="*/ 172446 h 856106"/>
              <a:gd name="connsiteX104" fmla="*/ 338236 w 713276"/>
              <a:gd name="connsiteY104" fmla="*/ 165443 h 856106"/>
              <a:gd name="connsiteX105" fmla="*/ 144583 w 713276"/>
              <a:gd name="connsiteY105" fmla="*/ 241600 h 856106"/>
              <a:gd name="connsiteX106" fmla="*/ 141954 w 713276"/>
              <a:gd name="connsiteY106" fmla="*/ 243351 h 856106"/>
              <a:gd name="connsiteX107" fmla="*/ 131439 w 713276"/>
              <a:gd name="connsiteY107" fmla="*/ 252104 h 856106"/>
              <a:gd name="connsiteX108" fmla="*/ 21907 w 713276"/>
              <a:gd name="connsiteY108" fmla="*/ 498958 h 856106"/>
              <a:gd name="connsiteX109" fmla="*/ 355762 w 713276"/>
              <a:gd name="connsiteY109" fmla="*/ 832471 h 856106"/>
              <a:gd name="connsiteX110" fmla="*/ 690493 w 713276"/>
              <a:gd name="connsiteY110" fmla="*/ 498958 h 856106"/>
              <a:gd name="connsiteX111" fmla="*/ 373287 w 713276"/>
              <a:gd name="connsiteY111" fmla="*/ 165443 h 856106"/>
              <a:gd name="connsiteX112" fmla="*/ 338236 w 713276"/>
              <a:gd name="connsiteY112" fmla="*/ 165443 h 856106"/>
              <a:gd name="connsiteX113" fmla="*/ 348752 w 713276"/>
              <a:gd name="connsiteY113" fmla="*/ 93664 h 856106"/>
              <a:gd name="connsiteX114" fmla="*/ 348752 w 713276"/>
              <a:gd name="connsiteY114" fmla="*/ 142684 h 856106"/>
              <a:gd name="connsiteX115" fmla="*/ 355762 w 713276"/>
              <a:gd name="connsiteY115" fmla="*/ 142684 h 856106"/>
              <a:gd name="connsiteX116" fmla="*/ 363648 w 713276"/>
              <a:gd name="connsiteY116" fmla="*/ 142684 h 856106"/>
              <a:gd name="connsiteX117" fmla="*/ 363648 w 713276"/>
              <a:gd name="connsiteY117" fmla="*/ 93664 h 856106"/>
              <a:gd name="connsiteX118" fmla="*/ 403080 w 713276"/>
              <a:gd name="connsiteY118" fmla="*/ 22759 h 856106"/>
              <a:gd name="connsiteX119" fmla="*/ 403080 w 713276"/>
              <a:gd name="connsiteY119" fmla="*/ 70904 h 856106"/>
              <a:gd name="connsiteX120" fmla="*/ 429367 w 713276"/>
              <a:gd name="connsiteY120" fmla="*/ 70904 h 856106"/>
              <a:gd name="connsiteX121" fmla="*/ 452150 w 713276"/>
              <a:gd name="connsiteY121" fmla="*/ 49020 h 856106"/>
              <a:gd name="connsiteX122" fmla="*/ 452150 w 713276"/>
              <a:gd name="connsiteY122" fmla="*/ 44643 h 856106"/>
              <a:gd name="connsiteX123" fmla="*/ 429367 w 713276"/>
              <a:gd name="connsiteY123" fmla="*/ 22759 h 856106"/>
              <a:gd name="connsiteX124" fmla="*/ 331226 w 713276"/>
              <a:gd name="connsiteY124" fmla="*/ 22759 h 856106"/>
              <a:gd name="connsiteX125" fmla="*/ 331226 w 713276"/>
              <a:gd name="connsiteY125" fmla="*/ 70904 h 856106"/>
              <a:gd name="connsiteX126" fmla="*/ 348752 w 713276"/>
              <a:gd name="connsiteY126" fmla="*/ 70904 h 856106"/>
              <a:gd name="connsiteX127" fmla="*/ 363648 w 713276"/>
              <a:gd name="connsiteY127" fmla="*/ 70904 h 856106"/>
              <a:gd name="connsiteX128" fmla="*/ 381173 w 713276"/>
              <a:gd name="connsiteY128" fmla="*/ 70904 h 856106"/>
              <a:gd name="connsiteX129" fmla="*/ 381173 w 713276"/>
              <a:gd name="connsiteY129" fmla="*/ 22759 h 856106"/>
              <a:gd name="connsiteX130" fmla="*/ 283032 w 713276"/>
              <a:gd name="connsiteY130" fmla="*/ 22759 h 856106"/>
              <a:gd name="connsiteX131" fmla="*/ 259373 w 713276"/>
              <a:gd name="connsiteY131" fmla="*/ 44643 h 856106"/>
              <a:gd name="connsiteX132" fmla="*/ 259373 w 713276"/>
              <a:gd name="connsiteY132" fmla="*/ 49020 h 856106"/>
              <a:gd name="connsiteX133" fmla="*/ 283032 w 713276"/>
              <a:gd name="connsiteY133" fmla="*/ 70904 h 856106"/>
              <a:gd name="connsiteX134" fmla="*/ 309320 w 713276"/>
              <a:gd name="connsiteY134" fmla="*/ 70904 h 856106"/>
              <a:gd name="connsiteX135" fmla="*/ 309320 w 713276"/>
              <a:gd name="connsiteY135" fmla="*/ 22759 h 856106"/>
              <a:gd name="connsiteX136" fmla="*/ 283032 w 713276"/>
              <a:gd name="connsiteY136" fmla="*/ 0 h 856106"/>
              <a:gd name="connsiteX137" fmla="*/ 429367 w 713276"/>
              <a:gd name="connsiteY137" fmla="*/ 0 h 856106"/>
              <a:gd name="connsiteX138" fmla="*/ 474933 w 713276"/>
              <a:gd name="connsiteY138" fmla="*/ 44643 h 856106"/>
              <a:gd name="connsiteX139" fmla="*/ 474933 w 713276"/>
              <a:gd name="connsiteY139" fmla="*/ 49020 h 856106"/>
              <a:gd name="connsiteX140" fmla="*/ 429367 w 713276"/>
              <a:gd name="connsiteY140" fmla="*/ 93664 h 856106"/>
              <a:gd name="connsiteX141" fmla="*/ 385554 w 713276"/>
              <a:gd name="connsiteY141" fmla="*/ 93664 h 856106"/>
              <a:gd name="connsiteX142" fmla="*/ 385554 w 713276"/>
              <a:gd name="connsiteY142" fmla="*/ 144435 h 856106"/>
              <a:gd name="connsiteX143" fmla="*/ 573074 w 713276"/>
              <a:gd name="connsiteY143" fmla="*/ 217090 h 856106"/>
              <a:gd name="connsiteX144" fmla="*/ 631784 w 713276"/>
              <a:gd name="connsiteY144" fmla="*/ 158441 h 856106"/>
              <a:gd name="connsiteX145" fmla="*/ 672968 w 713276"/>
              <a:gd name="connsiteY145" fmla="*/ 158441 h 856106"/>
              <a:gd name="connsiteX146" fmla="*/ 698379 w 713276"/>
              <a:gd name="connsiteY146" fmla="*/ 183826 h 856106"/>
              <a:gd name="connsiteX147" fmla="*/ 698379 w 713276"/>
              <a:gd name="connsiteY147" fmla="*/ 224968 h 856106"/>
              <a:gd name="connsiteX148" fmla="*/ 680854 w 713276"/>
              <a:gd name="connsiteY148" fmla="*/ 242475 h 856106"/>
              <a:gd name="connsiteX149" fmla="*/ 679978 w 713276"/>
              <a:gd name="connsiteY149" fmla="*/ 243351 h 856106"/>
              <a:gd name="connsiteX150" fmla="*/ 679102 w 713276"/>
              <a:gd name="connsiteY150" fmla="*/ 244226 h 856106"/>
              <a:gd name="connsiteX151" fmla="*/ 639670 w 713276"/>
              <a:gd name="connsiteY151" fmla="*/ 283618 h 856106"/>
              <a:gd name="connsiteX152" fmla="*/ 713276 w 713276"/>
              <a:gd name="connsiteY152" fmla="*/ 498958 h 856106"/>
              <a:gd name="connsiteX153" fmla="*/ 355762 w 713276"/>
              <a:gd name="connsiteY153" fmla="*/ 856106 h 856106"/>
              <a:gd name="connsiteX154" fmla="*/ 0 w 713276"/>
              <a:gd name="connsiteY154" fmla="*/ 498958 h 856106"/>
              <a:gd name="connsiteX155" fmla="*/ 75358 w 713276"/>
              <a:gd name="connsiteY155" fmla="*/ 280116 h 856106"/>
              <a:gd name="connsiteX156" fmla="*/ 20154 w 713276"/>
              <a:gd name="connsiteY156" fmla="*/ 224968 h 856106"/>
              <a:gd name="connsiteX157" fmla="*/ 11391 w 713276"/>
              <a:gd name="connsiteY157" fmla="*/ 204835 h 856106"/>
              <a:gd name="connsiteX158" fmla="*/ 20154 w 713276"/>
              <a:gd name="connsiteY158" fmla="*/ 183826 h 856106"/>
              <a:gd name="connsiteX159" fmla="*/ 44689 w 713276"/>
              <a:gd name="connsiteY159" fmla="*/ 158441 h 856106"/>
              <a:gd name="connsiteX160" fmla="*/ 85873 w 713276"/>
              <a:gd name="connsiteY160" fmla="*/ 158441 h 856106"/>
              <a:gd name="connsiteX161" fmla="*/ 142830 w 713276"/>
              <a:gd name="connsiteY161" fmla="*/ 214464 h 856106"/>
              <a:gd name="connsiteX162" fmla="*/ 326845 w 713276"/>
              <a:gd name="connsiteY162" fmla="*/ 144435 h 856106"/>
              <a:gd name="connsiteX163" fmla="*/ 326845 w 713276"/>
              <a:gd name="connsiteY163" fmla="*/ 93664 h 856106"/>
              <a:gd name="connsiteX164" fmla="*/ 283032 w 713276"/>
              <a:gd name="connsiteY164" fmla="*/ 93664 h 856106"/>
              <a:gd name="connsiteX165" fmla="*/ 237467 w 713276"/>
              <a:gd name="connsiteY165" fmla="*/ 49020 h 856106"/>
              <a:gd name="connsiteX166" fmla="*/ 237467 w 713276"/>
              <a:gd name="connsiteY166" fmla="*/ 44643 h 856106"/>
              <a:gd name="connsiteX167" fmla="*/ 283032 w 713276"/>
              <a:gd name="connsiteY167" fmla="*/ 0 h 856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713276" h="856106">
                <a:moveTo>
                  <a:pt x="358129" y="355145"/>
                </a:moveTo>
                <a:cubicBezTo>
                  <a:pt x="364270" y="355145"/>
                  <a:pt x="369534" y="359550"/>
                  <a:pt x="369534" y="365718"/>
                </a:cubicBezTo>
                <a:lnTo>
                  <a:pt x="369534" y="395672"/>
                </a:lnTo>
                <a:cubicBezTo>
                  <a:pt x="382694" y="398315"/>
                  <a:pt x="398486" y="405364"/>
                  <a:pt x="403750" y="423865"/>
                </a:cubicBezTo>
                <a:cubicBezTo>
                  <a:pt x="405505" y="430032"/>
                  <a:pt x="401995" y="435318"/>
                  <a:pt x="395854" y="437962"/>
                </a:cubicBezTo>
                <a:cubicBezTo>
                  <a:pt x="389713" y="439724"/>
                  <a:pt x="383571" y="435318"/>
                  <a:pt x="381817" y="430032"/>
                </a:cubicBezTo>
                <a:cubicBezTo>
                  <a:pt x="379185" y="417698"/>
                  <a:pt x="360761" y="417698"/>
                  <a:pt x="359883" y="417698"/>
                </a:cubicBezTo>
                <a:cubicBezTo>
                  <a:pt x="339705" y="417698"/>
                  <a:pt x="323913" y="434437"/>
                  <a:pt x="323913" y="453820"/>
                </a:cubicBezTo>
                <a:cubicBezTo>
                  <a:pt x="323913" y="473202"/>
                  <a:pt x="338827" y="489061"/>
                  <a:pt x="358129" y="490823"/>
                </a:cubicBezTo>
                <a:lnTo>
                  <a:pt x="359883" y="490823"/>
                </a:lnTo>
                <a:cubicBezTo>
                  <a:pt x="391467" y="491704"/>
                  <a:pt x="416033" y="517254"/>
                  <a:pt x="416033" y="549852"/>
                </a:cubicBezTo>
                <a:cubicBezTo>
                  <a:pt x="416033" y="577163"/>
                  <a:pt x="396731" y="600951"/>
                  <a:pt x="369534" y="607118"/>
                </a:cubicBezTo>
                <a:lnTo>
                  <a:pt x="369534" y="636192"/>
                </a:lnTo>
                <a:cubicBezTo>
                  <a:pt x="369534" y="642359"/>
                  <a:pt x="364270" y="647645"/>
                  <a:pt x="358129" y="647645"/>
                </a:cubicBezTo>
                <a:cubicBezTo>
                  <a:pt x="351987" y="647645"/>
                  <a:pt x="347601" y="642359"/>
                  <a:pt x="347601" y="636192"/>
                </a:cubicBezTo>
                <a:lnTo>
                  <a:pt x="347601" y="607999"/>
                </a:lnTo>
                <a:cubicBezTo>
                  <a:pt x="337950" y="607118"/>
                  <a:pt x="323035" y="604475"/>
                  <a:pt x="312507" y="594784"/>
                </a:cubicBezTo>
                <a:cubicBezTo>
                  <a:pt x="308121" y="591260"/>
                  <a:pt x="307243" y="583330"/>
                  <a:pt x="310753" y="578925"/>
                </a:cubicBezTo>
                <a:cubicBezTo>
                  <a:pt x="316017" y="574520"/>
                  <a:pt x="322158" y="574520"/>
                  <a:pt x="326545" y="578044"/>
                </a:cubicBezTo>
                <a:cubicBezTo>
                  <a:pt x="335318" y="585093"/>
                  <a:pt x="351110" y="586855"/>
                  <a:pt x="357251" y="585974"/>
                </a:cubicBezTo>
                <a:cubicBezTo>
                  <a:pt x="377430" y="585974"/>
                  <a:pt x="393222" y="570115"/>
                  <a:pt x="393222" y="549852"/>
                </a:cubicBezTo>
                <a:cubicBezTo>
                  <a:pt x="393222" y="529588"/>
                  <a:pt x="378307" y="513730"/>
                  <a:pt x="358129" y="512849"/>
                </a:cubicBezTo>
                <a:lnTo>
                  <a:pt x="357251" y="512849"/>
                </a:lnTo>
                <a:cubicBezTo>
                  <a:pt x="325667" y="511086"/>
                  <a:pt x="301102" y="485537"/>
                  <a:pt x="301102" y="453820"/>
                </a:cubicBezTo>
                <a:cubicBezTo>
                  <a:pt x="301102" y="425627"/>
                  <a:pt x="320403" y="401840"/>
                  <a:pt x="347601" y="396553"/>
                </a:cubicBezTo>
                <a:lnTo>
                  <a:pt x="347601" y="365718"/>
                </a:lnTo>
                <a:cubicBezTo>
                  <a:pt x="347601" y="359550"/>
                  <a:pt x="351987" y="355145"/>
                  <a:pt x="358129" y="355145"/>
                </a:cubicBezTo>
                <a:close/>
                <a:moveTo>
                  <a:pt x="347616" y="238957"/>
                </a:moveTo>
                <a:cubicBezTo>
                  <a:pt x="283649" y="241586"/>
                  <a:pt x="224940" y="266998"/>
                  <a:pt x="180251" y="308182"/>
                </a:cubicBezTo>
                <a:lnTo>
                  <a:pt x="206538" y="333593"/>
                </a:lnTo>
                <a:cubicBezTo>
                  <a:pt x="210920" y="337099"/>
                  <a:pt x="210920" y="344985"/>
                  <a:pt x="206538" y="348490"/>
                </a:cubicBezTo>
                <a:cubicBezTo>
                  <a:pt x="204786" y="351119"/>
                  <a:pt x="201281" y="352871"/>
                  <a:pt x="198652" y="352871"/>
                </a:cubicBezTo>
                <a:cubicBezTo>
                  <a:pt x="196023" y="352871"/>
                  <a:pt x="192518" y="351119"/>
                  <a:pt x="190766" y="348490"/>
                </a:cubicBezTo>
                <a:lnTo>
                  <a:pt x="165354" y="323955"/>
                </a:lnTo>
                <a:cubicBezTo>
                  <a:pt x="124170" y="367768"/>
                  <a:pt x="97882" y="425601"/>
                  <a:pt x="96130" y="490444"/>
                </a:cubicBezTo>
                <a:lnTo>
                  <a:pt x="132056" y="490444"/>
                </a:lnTo>
                <a:cubicBezTo>
                  <a:pt x="139066" y="490444"/>
                  <a:pt x="143448" y="494826"/>
                  <a:pt x="143448" y="500959"/>
                </a:cubicBezTo>
                <a:cubicBezTo>
                  <a:pt x="143448" y="507093"/>
                  <a:pt x="139066" y="512351"/>
                  <a:pt x="132056" y="512351"/>
                </a:cubicBezTo>
                <a:lnTo>
                  <a:pt x="96130" y="512351"/>
                </a:lnTo>
                <a:cubicBezTo>
                  <a:pt x="97882" y="577194"/>
                  <a:pt x="124170" y="635027"/>
                  <a:pt x="165354" y="678840"/>
                </a:cubicBezTo>
                <a:lnTo>
                  <a:pt x="190766" y="654305"/>
                </a:lnTo>
                <a:cubicBezTo>
                  <a:pt x="195147" y="649047"/>
                  <a:pt x="202157" y="649047"/>
                  <a:pt x="206538" y="654305"/>
                </a:cubicBezTo>
                <a:cubicBezTo>
                  <a:pt x="210920" y="657810"/>
                  <a:pt x="210920" y="664820"/>
                  <a:pt x="206538" y="669201"/>
                </a:cubicBezTo>
                <a:lnTo>
                  <a:pt x="180251" y="695489"/>
                </a:lnTo>
                <a:cubicBezTo>
                  <a:pt x="224940" y="735797"/>
                  <a:pt x="283649" y="761208"/>
                  <a:pt x="347616" y="763837"/>
                </a:cubicBezTo>
                <a:lnTo>
                  <a:pt x="347616" y="727911"/>
                </a:lnTo>
                <a:cubicBezTo>
                  <a:pt x="347616" y="721777"/>
                  <a:pt x="351997" y="716519"/>
                  <a:pt x="358131" y="716519"/>
                </a:cubicBezTo>
                <a:cubicBezTo>
                  <a:pt x="364265" y="716519"/>
                  <a:pt x="369523" y="721777"/>
                  <a:pt x="369523" y="727911"/>
                </a:cubicBezTo>
                <a:lnTo>
                  <a:pt x="369523" y="763837"/>
                </a:lnTo>
                <a:cubicBezTo>
                  <a:pt x="434366" y="761208"/>
                  <a:pt x="492199" y="735797"/>
                  <a:pt x="536012" y="695489"/>
                </a:cubicBezTo>
                <a:lnTo>
                  <a:pt x="511477" y="669201"/>
                </a:lnTo>
                <a:cubicBezTo>
                  <a:pt x="506219" y="664820"/>
                  <a:pt x="506219" y="657810"/>
                  <a:pt x="511477" y="654305"/>
                </a:cubicBezTo>
                <a:cubicBezTo>
                  <a:pt x="514982" y="649047"/>
                  <a:pt x="521992" y="649047"/>
                  <a:pt x="527249" y="654305"/>
                </a:cubicBezTo>
                <a:lnTo>
                  <a:pt x="551785" y="678840"/>
                </a:lnTo>
                <a:cubicBezTo>
                  <a:pt x="592092" y="635027"/>
                  <a:pt x="618380" y="577194"/>
                  <a:pt x="621009" y="512351"/>
                </a:cubicBezTo>
                <a:lnTo>
                  <a:pt x="585082" y="512351"/>
                </a:lnTo>
                <a:cubicBezTo>
                  <a:pt x="578949" y="512351"/>
                  <a:pt x="573691" y="507093"/>
                  <a:pt x="573691" y="500959"/>
                </a:cubicBezTo>
                <a:cubicBezTo>
                  <a:pt x="573691" y="494826"/>
                  <a:pt x="578949" y="490444"/>
                  <a:pt x="585082" y="490444"/>
                </a:cubicBezTo>
                <a:lnTo>
                  <a:pt x="621009" y="490444"/>
                </a:lnTo>
                <a:cubicBezTo>
                  <a:pt x="618380" y="425601"/>
                  <a:pt x="592092" y="367768"/>
                  <a:pt x="551785" y="323955"/>
                </a:cubicBezTo>
                <a:lnTo>
                  <a:pt x="527249" y="348490"/>
                </a:lnTo>
                <a:cubicBezTo>
                  <a:pt x="524621" y="351119"/>
                  <a:pt x="521115" y="352871"/>
                  <a:pt x="518487" y="352871"/>
                </a:cubicBezTo>
                <a:cubicBezTo>
                  <a:pt x="514982" y="352871"/>
                  <a:pt x="513229" y="351119"/>
                  <a:pt x="511477" y="348490"/>
                </a:cubicBezTo>
                <a:cubicBezTo>
                  <a:pt x="506219" y="344985"/>
                  <a:pt x="506219" y="337099"/>
                  <a:pt x="511477" y="333593"/>
                </a:cubicBezTo>
                <a:lnTo>
                  <a:pt x="536012" y="308182"/>
                </a:lnTo>
                <a:cubicBezTo>
                  <a:pt x="492199" y="266998"/>
                  <a:pt x="434366" y="241586"/>
                  <a:pt x="369523" y="238957"/>
                </a:cubicBezTo>
                <a:lnTo>
                  <a:pt x="369523" y="274884"/>
                </a:lnTo>
                <a:cubicBezTo>
                  <a:pt x="369523" y="281018"/>
                  <a:pt x="364265" y="286275"/>
                  <a:pt x="358131" y="286275"/>
                </a:cubicBezTo>
                <a:cubicBezTo>
                  <a:pt x="351997" y="286275"/>
                  <a:pt x="347616" y="281018"/>
                  <a:pt x="347616" y="274884"/>
                </a:cubicBezTo>
                <a:close/>
                <a:moveTo>
                  <a:pt x="358131" y="216175"/>
                </a:moveTo>
                <a:cubicBezTo>
                  <a:pt x="515858" y="216175"/>
                  <a:pt x="643792" y="344109"/>
                  <a:pt x="643792" y="500959"/>
                </a:cubicBezTo>
                <a:cubicBezTo>
                  <a:pt x="643792" y="658686"/>
                  <a:pt x="515858" y="786620"/>
                  <a:pt x="358131" y="786620"/>
                </a:cubicBezTo>
                <a:cubicBezTo>
                  <a:pt x="201281" y="786620"/>
                  <a:pt x="73347" y="658686"/>
                  <a:pt x="73347" y="500959"/>
                </a:cubicBezTo>
                <a:cubicBezTo>
                  <a:pt x="73347" y="344109"/>
                  <a:pt x="201281" y="216175"/>
                  <a:pt x="358131" y="216175"/>
                </a:cubicBezTo>
                <a:close/>
                <a:moveTo>
                  <a:pt x="621268" y="200458"/>
                </a:moveTo>
                <a:lnTo>
                  <a:pt x="590599" y="231096"/>
                </a:lnTo>
                <a:cubicBezTo>
                  <a:pt x="592352" y="232846"/>
                  <a:pt x="594104" y="233722"/>
                  <a:pt x="595857" y="235473"/>
                </a:cubicBezTo>
                <a:cubicBezTo>
                  <a:pt x="596733" y="236348"/>
                  <a:pt x="598486" y="238099"/>
                  <a:pt x="600238" y="239849"/>
                </a:cubicBezTo>
                <a:cubicBezTo>
                  <a:pt x="605496" y="245102"/>
                  <a:pt x="610753" y="250354"/>
                  <a:pt x="616011" y="255606"/>
                </a:cubicBezTo>
                <a:cubicBezTo>
                  <a:pt x="617763" y="257357"/>
                  <a:pt x="620392" y="259983"/>
                  <a:pt x="621268" y="261733"/>
                </a:cubicBezTo>
                <a:cubicBezTo>
                  <a:pt x="623021" y="263484"/>
                  <a:pt x="623897" y="264360"/>
                  <a:pt x="625650" y="266110"/>
                </a:cubicBezTo>
                <a:lnTo>
                  <a:pt x="656319" y="235473"/>
                </a:lnTo>
                <a:close/>
                <a:moveTo>
                  <a:pt x="92884" y="196957"/>
                </a:moveTo>
                <a:lnTo>
                  <a:pt x="57833" y="231096"/>
                </a:lnTo>
                <a:lnTo>
                  <a:pt x="88502" y="263484"/>
                </a:lnTo>
                <a:cubicBezTo>
                  <a:pt x="97265" y="254731"/>
                  <a:pt x="104275" y="247728"/>
                  <a:pt x="113038" y="239849"/>
                </a:cubicBezTo>
                <a:cubicBezTo>
                  <a:pt x="114790" y="237223"/>
                  <a:pt x="117419" y="235473"/>
                  <a:pt x="119171" y="232846"/>
                </a:cubicBezTo>
                <a:cubicBezTo>
                  <a:pt x="120924" y="231096"/>
                  <a:pt x="122676" y="229345"/>
                  <a:pt x="124429" y="228470"/>
                </a:cubicBezTo>
                <a:close/>
                <a:moveTo>
                  <a:pt x="648433" y="175072"/>
                </a:moveTo>
                <a:lnTo>
                  <a:pt x="637041" y="184701"/>
                </a:lnTo>
                <a:lnTo>
                  <a:pt x="672968" y="219716"/>
                </a:lnTo>
                <a:lnTo>
                  <a:pt x="682607" y="209212"/>
                </a:lnTo>
                <a:cubicBezTo>
                  <a:pt x="685235" y="206586"/>
                  <a:pt x="685235" y="202209"/>
                  <a:pt x="682607" y="199583"/>
                </a:cubicBezTo>
                <a:lnTo>
                  <a:pt x="657195" y="175072"/>
                </a:lnTo>
                <a:cubicBezTo>
                  <a:pt x="654566" y="171571"/>
                  <a:pt x="650185" y="171571"/>
                  <a:pt x="648433" y="175072"/>
                </a:cubicBezTo>
                <a:close/>
                <a:moveTo>
                  <a:pt x="65720" y="172446"/>
                </a:moveTo>
                <a:cubicBezTo>
                  <a:pt x="63967" y="172446"/>
                  <a:pt x="62214" y="173322"/>
                  <a:pt x="60462" y="175072"/>
                </a:cubicBezTo>
                <a:lnTo>
                  <a:pt x="35927" y="199583"/>
                </a:lnTo>
                <a:cubicBezTo>
                  <a:pt x="34174" y="200458"/>
                  <a:pt x="33298" y="203084"/>
                  <a:pt x="33298" y="204835"/>
                </a:cubicBezTo>
                <a:cubicBezTo>
                  <a:pt x="33298" y="205710"/>
                  <a:pt x="34174" y="208336"/>
                  <a:pt x="35927" y="209212"/>
                </a:cubicBezTo>
                <a:lnTo>
                  <a:pt x="42060" y="216215"/>
                </a:lnTo>
                <a:lnTo>
                  <a:pt x="77111" y="181200"/>
                </a:lnTo>
                <a:lnTo>
                  <a:pt x="70977" y="175072"/>
                </a:lnTo>
                <a:cubicBezTo>
                  <a:pt x="69225" y="173322"/>
                  <a:pt x="67472" y="172446"/>
                  <a:pt x="65720" y="172446"/>
                </a:cubicBezTo>
                <a:close/>
                <a:moveTo>
                  <a:pt x="338236" y="165443"/>
                </a:moveTo>
                <a:cubicBezTo>
                  <a:pt x="265507" y="169820"/>
                  <a:pt x="198035" y="196957"/>
                  <a:pt x="144583" y="241600"/>
                </a:cubicBezTo>
                <a:cubicBezTo>
                  <a:pt x="143707" y="241600"/>
                  <a:pt x="143707" y="242475"/>
                  <a:pt x="141954" y="243351"/>
                </a:cubicBezTo>
                <a:cubicBezTo>
                  <a:pt x="138449" y="246852"/>
                  <a:pt x="134944" y="248603"/>
                  <a:pt x="131439" y="252104"/>
                </a:cubicBezTo>
                <a:cubicBezTo>
                  <a:pt x="63967" y="313380"/>
                  <a:pt x="21907" y="401792"/>
                  <a:pt x="21907" y="498958"/>
                </a:cubicBezTo>
                <a:cubicBezTo>
                  <a:pt x="21907" y="683659"/>
                  <a:pt x="171747" y="832471"/>
                  <a:pt x="355762" y="832471"/>
                </a:cubicBezTo>
                <a:cubicBezTo>
                  <a:pt x="540653" y="832471"/>
                  <a:pt x="690493" y="683659"/>
                  <a:pt x="690493" y="498958"/>
                </a:cubicBezTo>
                <a:cubicBezTo>
                  <a:pt x="690493" y="321258"/>
                  <a:pt x="549415" y="175072"/>
                  <a:pt x="373287" y="165443"/>
                </a:cubicBezTo>
                <a:cubicBezTo>
                  <a:pt x="361895" y="164568"/>
                  <a:pt x="350504" y="164568"/>
                  <a:pt x="338236" y="165443"/>
                </a:cubicBezTo>
                <a:close/>
                <a:moveTo>
                  <a:pt x="348752" y="93664"/>
                </a:moveTo>
                <a:lnTo>
                  <a:pt x="348752" y="142684"/>
                </a:lnTo>
                <a:cubicBezTo>
                  <a:pt x="351380" y="142684"/>
                  <a:pt x="354009" y="142684"/>
                  <a:pt x="355762" y="142684"/>
                </a:cubicBezTo>
                <a:cubicBezTo>
                  <a:pt x="358390" y="142684"/>
                  <a:pt x="361019" y="142684"/>
                  <a:pt x="363648" y="142684"/>
                </a:cubicBezTo>
                <a:lnTo>
                  <a:pt x="363648" y="93664"/>
                </a:lnTo>
                <a:close/>
                <a:moveTo>
                  <a:pt x="403080" y="22759"/>
                </a:moveTo>
                <a:lnTo>
                  <a:pt x="403080" y="70904"/>
                </a:lnTo>
                <a:lnTo>
                  <a:pt x="429367" y="70904"/>
                </a:lnTo>
                <a:cubicBezTo>
                  <a:pt x="441635" y="70904"/>
                  <a:pt x="452150" y="61275"/>
                  <a:pt x="452150" y="49020"/>
                </a:cubicBezTo>
                <a:lnTo>
                  <a:pt x="452150" y="44643"/>
                </a:lnTo>
                <a:cubicBezTo>
                  <a:pt x="452150" y="32388"/>
                  <a:pt x="441635" y="22759"/>
                  <a:pt x="429367" y="22759"/>
                </a:cubicBezTo>
                <a:close/>
                <a:moveTo>
                  <a:pt x="331226" y="22759"/>
                </a:moveTo>
                <a:lnTo>
                  <a:pt x="331226" y="70904"/>
                </a:lnTo>
                <a:lnTo>
                  <a:pt x="348752" y="70904"/>
                </a:lnTo>
                <a:lnTo>
                  <a:pt x="363648" y="70904"/>
                </a:lnTo>
                <a:lnTo>
                  <a:pt x="381173" y="70904"/>
                </a:lnTo>
                <a:lnTo>
                  <a:pt x="381173" y="22759"/>
                </a:lnTo>
                <a:close/>
                <a:moveTo>
                  <a:pt x="283032" y="22759"/>
                </a:moveTo>
                <a:cubicBezTo>
                  <a:pt x="269888" y="22759"/>
                  <a:pt x="259373" y="32388"/>
                  <a:pt x="259373" y="44643"/>
                </a:cubicBezTo>
                <a:lnTo>
                  <a:pt x="259373" y="49020"/>
                </a:lnTo>
                <a:cubicBezTo>
                  <a:pt x="259373" y="61275"/>
                  <a:pt x="269888" y="70904"/>
                  <a:pt x="283032" y="70904"/>
                </a:cubicBezTo>
                <a:lnTo>
                  <a:pt x="309320" y="70904"/>
                </a:lnTo>
                <a:lnTo>
                  <a:pt x="309320" y="22759"/>
                </a:lnTo>
                <a:close/>
                <a:moveTo>
                  <a:pt x="283032" y="0"/>
                </a:moveTo>
                <a:lnTo>
                  <a:pt x="429367" y="0"/>
                </a:lnTo>
                <a:cubicBezTo>
                  <a:pt x="453903" y="0"/>
                  <a:pt x="474933" y="20133"/>
                  <a:pt x="474933" y="44643"/>
                </a:cubicBezTo>
                <a:lnTo>
                  <a:pt x="474933" y="49020"/>
                </a:lnTo>
                <a:cubicBezTo>
                  <a:pt x="474933" y="74406"/>
                  <a:pt x="453903" y="93664"/>
                  <a:pt x="429367" y="93664"/>
                </a:cubicBezTo>
                <a:lnTo>
                  <a:pt x="385554" y="93664"/>
                </a:lnTo>
                <a:lnTo>
                  <a:pt x="385554" y="144435"/>
                </a:lnTo>
                <a:cubicBezTo>
                  <a:pt x="455655" y="150562"/>
                  <a:pt x="520499" y="176823"/>
                  <a:pt x="573074" y="217090"/>
                </a:cubicBezTo>
                <a:lnTo>
                  <a:pt x="631784" y="158441"/>
                </a:lnTo>
                <a:cubicBezTo>
                  <a:pt x="643175" y="147061"/>
                  <a:pt x="661576" y="147061"/>
                  <a:pt x="672968" y="158441"/>
                </a:cubicBezTo>
                <a:lnTo>
                  <a:pt x="698379" y="183826"/>
                </a:lnTo>
                <a:cubicBezTo>
                  <a:pt x="709771" y="195206"/>
                  <a:pt x="709771" y="213588"/>
                  <a:pt x="698379" y="224968"/>
                </a:cubicBezTo>
                <a:lnTo>
                  <a:pt x="680854" y="242475"/>
                </a:lnTo>
                <a:cubicBezTo>
                  <a:pt x="680854" y="242475"/>
                  <a:pt x="680854" y="243351"/>
                  <a:pt x="679978" y="243351"/>
                </a:cubicBezTo>
                <a:lnTo>
                  <a:pt x="679102" y="244226"/>
                </a:lnTo>
                <a:lnTo>
                  <a:pt x="639670" y="283618"/>
                </a:lnTo>
                <a:cubicBezTo>
                  <a:pt x="685235" y="343142"/>
                  <a:pt x="713276" y="418424"/>
                  <a:pt x="713276" y="498958"/>
                </a:cubicBezTo>
                <a:cubicBezTo>
                  <a:pt x="713276" y="695914"/>
                  <a:pt x="552920" y="856106"/>
                  <a:pt x="355762" y="856106"/>
                </a:cubicBezTo>
                <a:cubicBezTo>
                  <a:pt x="159479" y="856106"/>
                  <a:pt x="0" y="695914"/>
                  <a:pt x="0" y="498958"/>
                </a:cubicBezTo>
                <a:cubicBezTo>
                  <a:pt x="0" y="417549"/>
                  <a:pt x="28040" y="340516"/>
                  <a:pt x="75358" y="280116"/>
                </a:cubicBezTo>
                <a:lnTo>
                  <a:pt x="20154" y="224968"/>
                </a:lnTo>
                <a:cubicBezTo>
                  <a:pt x="14020" y="219716"/>
                  <a:pt x="11391" y="211838"/>
                  <a:pt x="11391" y="204835"/>
                </a:cubicBezTo>
                <a:cubicBezTo>
                  <a:pt x="11391" y="196957"/>
                  <a:pt x="14020" y="189078"/>
                  <a:pt x="20154" y="183826"/>
                </a:cubicBezTo>
                <a:lnTo>
                  <a:pt x="44689" y="158441"/>
                </a:lnTo>
                <a:cubicBezTo>
                  <a:pt x="56081" y="147061"/>
                  <a:pt x="74482" y="147061"/>
                  <a:pt x="85873" y="158441"/>
                </a:cubicBezTo>
                <a:lnTo>
                  <a:pt x="142830" y="214464"/>
                </a:lnTo>
                <a:cubicBezTo>
                  <a:pt x="194530" y="175072"/>
                  <a:pt x="257620" y="149687"/>
                  <a:pt x="326845" y="144435"/>
                </a:cubicBezTo>
                <a:lnTo>
                  <a:pt x="326845" y="93664"/>
                </a:lnTo>
                <a:lnTo>
                  <a:pt x="283032" y="93664"/>
                </a:lnTo>
                <a:cubicBezTo>
                  <a:pt x="257620" y="93664"/>
                  <a:pt x="237467" y="74406"/>
                  <a:pt x="237467" y="49020"/>
                </a:cubicBezTo>
                <a:lnTo>
                  <a:pt x="237467" y="44643"/>
                </a:lnTo>
                <a:cubicBezTo>
                  <a:pt x="237467" y="20133"/>
                  <a:pt x="257620" y="0"/>
                  <a:pt x="2830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438DCBC-D4E6-40B6-A333-3622D70FB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1291" y="8948120"/>
            <a:ext cx="723288" cy="782764"/>
          </a:xfrm>
          <a:custGeom>
            <a:avLst/>
            <a:gdLst>
              <a:gd name="connsiteX0" fmla="*/ 22882 w 723288"/>
              <a:gd name="connsiteY0" fmla="*/ 687446 h 782764"/>
              <a:gd name="connsiteX1" fmla="*/ 22882 w 723288"/>
              <a:gd name="connsiteY1" fmla="*/ 689195 h 782764"/>
              <a:gd name="connsiteX2" fmla="*/ 150387 w 723288"/>
              <a:gd name="connsiteY2" fmla="*/ 759153 h 782764"/>
              <a:gd name="connsiteX3" fmla="*/ 489237 w 723288"/>
              <a:gd name="connsiteY3" fmla="*/ 759153 h 782764"/>
              <a:gd name="connsiteX4" fmla="*/ 617615 w 723288"/>
              <a:gd name="connsiteY4" fmla="*/ 689195 h 782764"/>
              <a:gd name="connsiteX5" fmla="*/ 617615 w 723288"/>
              <a:gd name="connsiteY5" fmla="*/ 687446 h 782764"/>
              <a:gd name="connsiteX6" fmla="*/ 448191 w 723288"/>
              <a:gd name="connsiteY6" fmla="*/ 687446 h 782764"/>
              <a:gd name="connsiteX7" fmla="*/ 192307 w 723288"/>
              <a:gd name="connsiteY7" fmla="*/ 687446 h 782764"/>
              <a:gd name="connsiteX8" fmla="*/ 619362 w 723288"/>
              <a:gd name="connsiteY8" fmla="*/ 425104 h 782764"/>
              <a:gd name="connsiteX9" fmla="*/ 613249 w 723288"/>
              <a:gd name="connsiteY9" fmla="*/ 468828 h 782764"/>
              <a:gd name="connsiteX10" fmla="*/ 566963 w 723288"/>
              <a:gd name="connsiteY10" fmla="*/ 588630 h 782764"/>
              <a:gd name="connsiteX11" fmla="*/ 701455 w 723288"/>
              <a:gd name="connsiteY11" fmla="*/ 476698 h 782764"/>
              <a:gd name="connsiteX12" fmla="*/ 649929 w 723288"/>
              <a:gd name="connsiteY12" fmla="*/ 425104 h 782764"/>
              <a:gd name="connsiteX13" fmla="*/ 54322 w 723288"/>
              <a:gd name="connsiteY13" fmla="*/ 378757 h 782764"/>
              <a:gd name="connsiteX14" fmla="*/ 42095 w 723288"/>
              <a:gd name="connsiteY14" fmla="*/ 384004 h 782764"/>
              <a:gd name="connsiteX15" fmla="*/ 38602 w 723288"/>
              <a:gd name="connsiteY15" fmla="*/ 396246 h 782764"/>
              <a:gd name="connsiteX16" fmla="*/ 49082 w 723288"/>
              <a:gd name="connsiteY16" fmla="*/ 465330 h 782764"/>
              <a:gd name="connsiteX17" fmla="*/ 197547 w 723288"/>
              <a:gd name="connsiteY17" fmla="*/ 664710 h 782764"/>
              <a:gd name="connsiteX18" fmla="*/ 442951 w 723288"/>
              <a:gd name="connsiteY18" fmla="*/ 664710 h 782764"/>
              <a:gd name="connsiteX19" fmla="*/ 591416 w 723288"/>
              <a:gd name="connsiteY19" fmla="*/ 465330 h 782764"/>
              <a:gd name="connsiteX20" fmla="*/ 601896 w 723288"/>
              <a:gd name="connsiteY20" fmla="*/ 396246 h 782764"/>
              <a:gd name="connsiteX21" fmla="*/ 597529 w 723288"/>
              <a:gd name="connsiteY21" fmla="*/ 384004 h 782764"/>
              <a:gd name="connsiteX22" fmla="*/ 586176 w 723288"/>
              <a:gd name="connsiteY22" fmla="*/ 378757 h 782764"/>
              <a:gd name="connsiteX23" fmla="*/ 54322 w 723288"/>
              <a:gd name="connsiteY23" fmla="*/ 355146 h 782764"/>
              <a:gd name="connsiteX24" fmla="*/ 586176 w 723288"/>
              <a:gd name="connsiteY24" fmla="*/ 355146 h 782764"/>
              <a:gd name="connsiteX25" fmla="*/ 614996 w 723288"/>
              <a:gd name="connsiteY25" fmla="*/ 369138 h 782764"/>
              <a:gd name="connsiteX26" fmla="*/ 623729 w 723288"/>
              <a:gd name="connsiteY26" fmla="*/ 398870 h 782764"/>
              <a:gd name="connsiteX27" fmla="*/ 622855 w 723288"/>
              <a:gd name="connsiteY27" fmla="*/ 403242 h 782764"/>
              <a:gd name="connsiteX28" fmla="*/ 649929 w 723288"/>
              <a:gd name="connsiteY28" fmla="*/ 403242 h 782764"/>
              <a:gd name="connsiteX29" fmla="*/ 723288 w 723288"/>
              <a:gd name="connsiteY29" fmla="*/ 476698 h 782764"/>
              <a:gd name="connsiteX30" fmla="*/ 546876 w 723288"/>
              <a:gd name="connsiteY30" fmla="*/ 614865 h 782764"/>
              <a:gd name="connsiteX31" fmla="*/ 489237 w 723288"/>
              <a:gd name="connsiteY31" fmla="*/ 664710 h 782764"/>
              <a:gd name="connsiteX32" fmla="*/ 621109 w 723288"/>
              <a:gd name="connsiteY32" fmla="*/ 664710 h 782764"/>
              <a:gd name="connsiteX33" fmla="*/ 637702 w 723288"/>
              <a:gd name="connsiteY33" fmla="*/ 676078 h 782764"/>
              <a:gd name="connsiteX34" fmla="*/ 635082 w 723288"/>
              <a:gd name="connsiteY34" fmla="*/ 701438 h 782764"/>
              <a:gd name="connsiteX35" fmla="*/ 489237 w 723288"/>
              <a:gd name="connsiteY35" fmla="*/ 782764 h 782764"/>
              <a:gd name="connsiteX36" fmla="*/ 150387 w 723288"/>
              <a:gd name="connsiteY36" fmla="*/ 782764 h 782764"/>
              <a:gd name="connsiteX37" fmla="*/ 4542 w 723288"/>
              <a:gd name="connsiteY37" fmla="*/ 701438 h 782764"/>
              <a:gd name="connsiteX38" fmla="*/ 2796 w 723288"/>
              <a:gd name="connsiteY38" fmla="*/ 676078 h 782764"/>
              <a:gd name="connsiteX39" fmla="*/ 20262 w 723288"/>
              <a:gd name="connsiteY39" fmla="*/ 664710 h 782764"/>
              <a:gd name="connsiteX40" fmla="*/ 152134 w 723288"/>
              <a:gd name="connsiteY40" fmla="*/ 664710 h 782764"/>
              <a:gd name="connsiteX41" fmla="*/ 27249 w 723288"/>
              <a:gd name="connsiteY41" fmla="*/ 468828 h 782764"/>
              <a:gd name="connsiteX42" fmla="*/ 16769 w 723288"/>
              <a:gd name="connsiteY42" fmla="*/ 398870 h 782764"/>
              <a:gd name="connsiteX43" fmla="*/ 25502 w 723288"/>
              <a:gd name="connsiteY43" fmla="*/ 369138 h 782764"/>
              <a:gd name="connsiteX44" fmla="*/ 54322 w 723288"/>
              <a:gd name="connsiteY44" fmla="*/ 355146 h 782764"/>
              <a:gd name="connsiteX45" fmla="*/ 381419 w 723288"/>
              <a:gd name="connsiteY45" fmla="*/ 36490 h 782764"/>
              <a:gd name="connsiteX46" fmla="*/ 393822 w 723288"/>
              <a:gd name="connsiteY46" fmla="*/ 45218 h 782764"/>
              <a:gd name="connsiteX47" fmla="*/ 405340 w 723288"/>
              <a:gd name="connsiteY47" fmla="*/ 78387 h 782764"/>
              <a:gd name="connsiteX48" fmla="*/ 422173 w 723288"/>
              <a:gd name="connsiteY48" fmla="*/ 154326 h 782764"/>
              <a:gd name="connsiteX49" fmla="*/ 405340 w 723288"/>
              <a:gd name="connsiteY49" fmla="*/ 229392 h 782764"/>
              <a:gd name="connsiteX50" fmla="*/ 391164 w 723288"/>
              <a:gd name="connsiteY50" fmla="*/ 296602 h 782764"/>
              <a:gd name="connsiteX51" fmla="*/ 380533 w 723288"/>
              <a:gd name="connsiteY51" fmla="*/ 307949 h 782764"/>
              <a:gd name="connsiteX52" fmla="*/ 369015 w 723288"/>
              <a:gd name="connsiteY52" fmla="*/ 296602 h 782764"/>
              <a:gd name="connsiteX53" fmla="*/ 384962 w 723288"/>
              <a:gd name="connsiteY53" fmla="*/ 221536 h 782764"/>
              <a:gd name="connsiteX54" fmla="*/ 398252 w 723288"/>
              <a:gd name="connsiteY54" fmla="*/ 154326 h 782764"/>
              <a:gd name="connsiteX55" fmla="*/ 384962 w 723288"/>
              <a:gd name="connsiteY55" fmla="*/ 86243 h 782764"/>
              <a:gd name="connsiteX56" fmla="*/ 372559 w 723288"/>
              <a:gd name="connsiteY56" fmla="*/ 49583 h 782764"/>
              <a:gd name="connsiteX57" fmla="*/ 381419 w 723288"/>
              <a:gd name="connsiteY57" fmla="*/ 36490 h 782764"/>
              <a:gd name="connsiteX58" fmla="*/ 234935 w 723288"/>
              <a:gd name="connsiteY58" fmla="*/ 36490 h 782764"/>
              <a:gd name="connsiteX59" fmla="*/ 248446 w 723288"/>
              <a:gd name="connsiteY59" fmla="*/ 45218 h 782764"/>
              <a:gd name="connsiteX60" fmla="*/ 260156 w 723288"/>
              <a:gd name="connsiteY60" fmla="*/ 78387 h 782764"/>
              <a:gd name="connsiteX61" fmla="*/ 275468 w 723288"/>
              <a:gd name="connsiteY61" fmla="*/ 154326 h 782764"/>
              <a:gd name="connsiteX62" fmla="*/ 260156 w 723288"/>
              <a:gd name="connsiteY62" fmla="*/ 229392 h 782764"/>
              <a:gd name="connsiteX63" fmla="*/ 245744 w 723288"/>
              <a:gd name="connsiteY63" fmla="*/ 296602 h 782764"/>
              <a:gd name="connsiteX64" fmla="*/ 234035 w 723288"/>
              <a:gd name="connsiteY64" fmla="*/ 307949 h 782764"/>
              <a:gd name="connsiteX65" fmla="*/ 222325 w 723288"/>
              <a:gd name="connsiteY65" fmla="*/ 296602 h 782764"/>
              <a:gd name="connsiteX66" fmla="*/ 239439 w 723288"/>
              <a:gd name="connsiteY66" fmla="*/ 221536 h 782764"/>
              <a:gd name="connsiteX67" fmla="*/ 252950 w 723288"/>
              <a:gd name="connsiteY67" fmla="*/ 154326 h 782764"/>
              <a:gd name="connsiteX68" fmla="*/ 239439 w 723288"/>
              <a:gd name="connsiteY68" fmla="*/ 86243 h 782764"/>
              <a:gd name="connsiteX69" fmla="*/ 225928 w 723288"/>
              <a:gd name="connsiteY69" fmla="*/ 49583 h 782764"/>
              <a:gd name="connsiteX70" fmla="*/ 234935 w 723288"/>
              <a:gd name="connsiteY70" fmla="*/ 36490 h 782764"/>
              <a:gd name="connsiteX71" fmla="*/ 306480 w 723288"/>
              <a:gd name="connsiteY71" fmla="*/ 0 h 782764"/>
              <a:gd name="connsiteX72" fmla="*/ 318189 w 723288"/>
              <a:gd name="connsiteY72" fmla="*/ 11341 h 782764"/>
              <a:gd name="connsiteX73" fmla="*/ 332601 w 723288"/>
              <a:gd name="connsiteY73" fmla="*/ 78514 h 782764"/>
              <a:gd name="connsiteX74" fmla="*/ 348814 w 723288"/>
              <a:gd name="connsiteY74" fmla="*/ 154411 h 782764"/>
              <a:gd name="connsiteX75" fmla="*/ 332601 w 723288"/>
              <a:gd name="connsiteY75" fmla="*/ 229436 h 782764"/>
              <a:gd name="connsiteX76" fmla="*/ 318189 w 723288"/>
              <a:gd name="connsiteY76" fmla="*/ 296609 h 782764"/>
              <a:gd name="connsiteX77" fmla="*/ 306480 w 723288"/>
              <a:gd name="connsiteY77" fmla="*/ 307950 h 782764"/>
              <a:gd name="connsiteX78" fmla="*/ 295671 w 723288"/>
              <a:gd name="connsiteY78" fmla="*/ 296609 h 782764"/>
              <a:gd name="connsiteX79" fmla="*/ 311884 w 723288"/>
              <a:gd name="connsiteY79" fmla="*/ 221584 h 782764"/>
              <a:gd name="connsiteX80" fmla="*/ 326296 w 723288"/>
              <a:gd name="connsiteY80" fmla="*/ 154411 h 782764"/>
              <a:gd name="connsiteX81" fmla="*/ 311884 w 723288"/>
              <a:gd name="connsiteY81" fmla="*/ 86365 h 782764"/>
              <a:gd name="connsiteX82" fmla="*/ 295671 w 723288"/>
              <a:gd name="connsiteY82" fmla="*/ 11341 h 782764"/>
              <a:gd name="connsiteX83" fmla="*/ 306480 w 723288"/>
              <a:gd name="connsiteY83" fmla="*/ 0 h 78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723288" h="782764">
                <a:moveTo>
                  <a:pt x="22882" y="687446"/>
                </a:moveTo>
                <a:cubicBezTo>
                  <a:pt x="22882" y="687446"/>
                  <a:pt x="22882" y="688320"/>
                  <a:pt x="22882" y="689195"/>
                </a:cubicBezTo>
                <a:cubicBezTo>
                  <a:pt x="56942" y="734668"/>
                  <a:pt x="103228" y="759153"/>
                  <a:pt x="150387" y="759153"/>
                </a:cubicBezTo>
                <a:lnTo>
                  <a:pt x="489237" y="759153"/>
                </a:lnTo>
                <a:cubicBezTo>
                  <a:pt x="538143" y="759153"/>
                  <a:pt x="583556" y="734668"/>
                  <a:pt x="617615" y="689195"/>
                </a:cubicBezTo>
                <a:cubicBezTo>
                  <a:pt x="617615" y="688320"/>
                  <a:pt x="617615" y="687446"/>
                  <a:pt x="617615" y="687446"/>
                </a:cubicBezTo>
                <a:lnTo>
                  <a:pt x="448191" y="687446"/>
                </a:lnTo>
                <a:lnTo>
                  <a:pt x="192307" y="687446"/>
                </a:lnTo>
                <a:close/>
                <a:moveTo>
                  <a:pt x="619362" y="425104"/>
                </a:moveTo>
                <a:lnTo>
                  <a:pt x="613249" y="468828"/>
                </a:lnTo>
                <a:cubicBezTo>
                  <a:pt x="608009" y="513426"/>
                  <a:pt x="590543" y="554526"/>
                  <a:pt x="566963" y="588630"/>
                </a:cubicBezTo>
                <a:cubicBezTo>
                  <a:pt x="613249" y="579011"/>
                  <a:pt x="701455" y="551028"/>
                  <a:pt x="701455" y="476698"/>
                </a:cubicBezTo>
                <a:cubicBezTo>
                  <a:pt x="701455" y="448715"/>
                  <a:pt x="677875" y="425104"/>
                  <a:pt x="649929" y="425104"/>
                </a:cubicBezTo>
                <a:close/>
                <a:moveTo>
                  <a:pt x="54322" y="378757"/>
                </a:moveTo>
                <a:cubicBezTo>
                  <a:pt x="49955" y="378757"/>
                  <a:pt x="45588" y="379631"/>
                  <a:pt x="42095" y="384004"/>
                </a:cubicBezTo>
                <a:cubicBezTo>
                  <a:pt x="39475" y="386627"/>
                  <a:pt x="38602" y="390999"/>
                  <a:pt x="38602" y="396246"/>
                </a:cubicBezTo>
                <a:lnTo>
                  <a:pt x="49082" y="465330"/>
                </a:lnTo>
                <a:cubicBezTo>
                  <a:pt x="61308" y="553651"/>
                  <a:pt x="116328" y="627982"/>
                  <a:pt x="197547" y="664710"/>
                </a:cubicBezTo>
                <a:lnTo>
                  <a:pt x="442951" y="664710"/>
                </a:lnTo>
                <a:cubicBezTo>
                  <a:pt x="524170" y="627982"/>
                  <a:pt x="579189" y="553651"/>
                  <a:pt x="591416" y="465330"/>
                </a:cubicBezTo>
                <a:lnTo>
                  <a:pt x="601896" y="396246"/>
                </a:lnTo>
                <a:cubicBezTo>
                  <a:pt x="602769" y="390999"/>
                  <a:pt x="601022" y="386627"/>
                  <a:pt x="597529" y="384004"/>
                </a:cubicBezTo>
                <a:cubicBezTo>
                  <a:pt x="594909" y="379631"/>
                  <a:pt x="590543" y="378757"/>
                  <a:pt x="586176" y="378757"/>
                </a:cubicBezTo>
                <a:close/>
                <a:moveTo>
                  <a:pt x="54322" y="355146"/>
                </a:moveTo>
                <a:lnTo>
                  <a:pt x="586176" y="355146"/>
                </a:lnTo>
                <a:cubicBezTo>
                  <a:pt x="596656" y="355146"/>
                  <a:pt x="608009" y="360393"/>
                  <a:pt x="614996" y="369138"/>
                </a:cubicBezTo>
                <a:cubicBezTo>
                  <a:pt x="621982" y="377008"/>
                  <a:pt x="625475" y="388376"/>
                  <a:pt x="623729" y="398870"/>
                </a:cubicBezTo>
                <a:lnTo>
                  <a:pt x="622855" y="403242"/>
                </a:lnTo>
                <a:lnTo>
                  <a:pt x="649929" y="403242"/>
                </a:lnTo>
                <a:cubicBezTo>
                  <a:pt x="690101" y="403242"/>
                  <a:pt x="723288" y="436472"/>
                  <a:pt x="723288" y="476698"/>
                </a:cubicBezTo>
                <a:cubicBezTo>
                  <a:pt x="723288" y="587756"/>
                  <a:pt x="574823" y="612241"/>
                  <a:pt x="546876" y="614865"/>
                </a:cubicBezTo>
                <a:cubicBezTo>
                  <a:pt x="530283" y="634103"/>
                  <a:pt x="510197" y="650718"/>
                  <a:pt x="489237" y="664710"/>
                </a:cubicBezTo>
                <a:lnTo>
                  <a:pt x="621109" y="664710"/>
                </a:lnTo>
                <a:cubicBezTo>
                  <a:pt x="627222" y="664710"/>
                  <a:pt x="634209" y="669082"/>
                  <a:pt x="637702" y="676078"/>
                </a:cubicBezTo>
                <a:cubicBezTo>
                  <a:pt x="642069" y="683948"/>
                  <a:pt x="641195" y="694442"/>
                  <a:pt x="635082" y="701438"/>
                </a:cubicBezTo>
                <a:cubicBezTo>
                  <a:pt x="596656" y="753031"/>
                  <a:pt x="544256" y="782764"/>
                  <a:pt x="489237" y="782764"/>
                </a:cubicBezTo>
                <a:lnTo>
                  <a:pt x="150387" y="782764"/>
                </a:lnTo>
                <a:cubicBezTo>
                  <a:pt x="97115" y="782764"/>
                  <a:pt x="42969" y="753031"/>
                  <a:pt x="4542" y="701438"/>
                </a:cubicBezTo>
                <a:cubicBezTo>
                  <a:pt x="-698" y="694442"/>
                  <a:pt x="-1571" y="683948"/>
                  <a:pt x="2796" y="676078"/>
                </a:cubicBezTo>
                <a:cubicBezTo>
                  <a:pt x="6289" y="669082"/>
                  <a:pt x="12402" y="664710"/>
                  <a:pt x="20262" y="664710"/>
                </a:cubicBezTo>
                <a:lnTo>
                  <a:pt x="152134" y="664710"/>
                </a:lnTo>
                <a:cubicBezTo>
                  <a:pt x="84015" y="620986"/>
                  <a:pt x="38602" y="550154"/>
                  <a:pt x="27249" y="468828"/>
                </a:cubicBezTo>
                <a:lnTo>
                  <a:pt x="16769" y="398870"/>
                </a:lnTo>
                <a:cubicBezTo>
                  <a:pt x="15022" y="388376"/>
                  <a:pt x="18515" y="377008"/>
                  <a:pt x="25502" y="369138"/>
                </a:cubicBezTo>
                <a:cubicBezTo>
                  <a:pt x="33362" y="360393"/>
                  <a:pt x="43842" y="355146"/>
                  <a:pt x="54322" y="355146"/>
                </a:cubicBezTo>
                <a:close/>
                <a:moveTo>
                  <a:pt x="381419" y="36490"/>
                </a:moveTo>
                <a:cubicBezTo>
                  <a:pt x="387620" y="34744"/>
                  <a:pt x="393822" y="39108"/>
                  <a:pt x="393822" y="45218"/>
                </a:cubicBezTo>
                <a:cubicBezTo>
                  <a:pt x="397366" y="58311"/>
                  <a:pt x="400910" y="67913"/>
                  <a:pt x="405340" y="78387"/>
                </a:cubicBezTo>
                <a:cubicBezTo>
                  <a:pt x="413313" y="97590"/>
                  <a:pt x="422173" y="116793"/>
                  <a:pt x="422173" y="154326"/>
                </a:cubicBezTo>
                <a:cubicBezTo>
                  <a:pt x="422173" y="191859"/>
                  <a:pt x="413313" y="211062"/>
                  <a:pt x="405340" y="229392"/>
                </a:cubicBezTo>
                <a:cubicBezTo>
                  <a:pt x="398252" y="246849"/>
                  <a:pt x="391164" y="262560"/>
                  <a:pt x="391164" y="296602"/>
                </a:cubicBezTo>
                <a:cubicBezTo>
                  <a:pt x="391164" y="302712"/>
                  <a:pt x="385848" y="307949"/>
                  <a:pt x="380533" y="307949"/>
                </a:cubicBezTo>
                <a:cubicBezTo>
                  <a:pt x="374331" y="307949"/>
                  <a:pt x="369015" y="302712"/>
                  <a:pt x="369015" y="296602"/>
                </a:cubicBezTo>
                <a:cubicBezTo>
                  <a:pt x="369015" y="258196"/>
                  <a:pt x="376989" y="238993"/>
                  <a:pt x="384962" y="221536"/>
                </a:cubicBezTo>
                <a:cubicBezTo>
                  <a:pt x="391164" y="203206"/>
                  <a:pt x="398252" y="187494"/>
                  <a:pt x="398252" y="154326"/>
                </a:cubicBezTo>
                <a:cubicBezTo>
                  <a:pt x="398252" y="121157"/>
                  <a:pt x="391164" y="104573"/>
                  <a:pt x="384962" y="86243"/>
                </a:cubicBezTo>
                <a:cubicBezTo>
                  <a:pt x="380533" y="75768"/>
                  <a:pt x="375217" y="64421"/>
                  <a:pt x="372559" y="49583"/>
                </a:cubicBezTo>
                <a:cubicBezTo>
                  <a:pt x="370787" y="43473"/>
                  <a:pt x="375217" y="37363"/>
                  <a:pt x="381419" y="36490"/>
                </a:cubicBezTo>
                <a:close/>
                <a:moveTo>
                  <a:pt x="234935" y="36490"/>
                </a:moveTo>
                <a:cubicBezTo>
                  <a:pt x="241240" y="34744"/>
                  <a:pt x="246645" y="39108"/>
                  <a:pt x="248446" y="45218"/>
                </a:cubicBezTo>
                <a:cubicBezTo>
                  <a:pt x="251148" y="58311"/>
                  <a:pt x="255652" y="67913"/>
                  <a:pt x="260156" y="78387"/>
                </a:cubicBezTo>
                <a:cubicBezTo>
                  <a:pt x="268262" y="97590"/>
                  <a:pt x="275468" y="116793"/>
                  <a:pt x="275468" y="154326"/>
                </a:cubicBezTo>
                <a:cubicBezTo>
                  <a:pt x="275468" y="191859"/>
                  <a:pt x="268262" y="211062"/>
                  <a:pt x="260156" y="229392"/>
                </a:cubicBezTo>
                <a:cubicBezTo>
                  <a:pt x="252049" y="246849"/>
                  <a:pt x="245744" y="262560"/>
                  <a:pt x="245744" y="296602"/>
                </a:cubicBezTo>
                <a:cubicBezTo>
                  <a:pt x="245744" y="302712"/>
                  <a:pt x="240340" y="307949"/>
                  <a:pt x="234035" y="307949"/>
                </a:cubicBezTo>
                <a:cubicBezTo>
                  <a:pt x="226829" y="307949"/>
                  <a:pt x="222325" y="302712"/>
                  <a:pt x="222325" y="296602"/>
                </a:cubicBezTo>
                <a:cubicBezTo>
                  <a:pt x="222325" y="258196"/>
                  <a:pt x="230432" y="238993"/>
                  <a:pt x="239439" y="221536"/>
                </a:cubicBezTo>
                <a:cubicBezTo>
                  <a:pt x="245744" y="203206"/>
                  <a:pt x="252950" y="187494"/>
                  <a:pt x="252950" y="154326"/>
                </a:cubicBezTo>
                <a:cubicBezTo>
                  <a:pt x="252950" y="121157"/>
                  <a:pt x="245744" y="104573"/>
                  <a:pt x="239439" y="86243"/>
                </a:cubicBezTo>
                <a:cubicBezTo>
                  <a:pt x="234035" y="75768"/>
                  <a:pt x="228630" y="64421"/>
                  <a:pt x="225928" y="49583"/>
                </a:cubicBezTo>
                <a:cubicBezTo>
                  <a:pt x="225027" y="43473"/>
                  <a:pt x="228630" y="37363"/>
                  <a:pt x="234935" y="36490"/>
                </a:cubicBezTo>
                <a:close/>
                <a:moveTo>
                  <a:pt x="306480" y="0"/>
                </a:moveTo>
                <a:cubicBezTo>
                  <a:pt x="312785" y="0"/>
                  <a:pt x="318189" y="5234"/>
                  <a:pt x="318189" y="11341"/>
                </a:cubicBezTo>
                <a:cubicBezTo>
                  <a:pt x="318189" y="45364"/>
                  <a:pt x="325395" y="61939"/>
                  <a:pt x="332601" y="78514"/>
                </a:cubicBezTo>
                <a:cubicBezTo>
                  <a:pt x="340708" y="97706"/>
                  <a:pt x="348814" y="116899"/>
                  <a:pt x="348814" y="154411"/>
                </a:cubicBezTo>
                <a:cubicBezTo>
                  <a:pt x="348814" y="191923"/>
                  <a:pt x="340708" y="211116"/>
                  <a:pt x="332601" y="229436"/>
                </a:cubicBezTo>
                <a:cubicBezTo>
                  <a:pt x="325395" y="246883"/>
                  <a:pt x="318189" y="262586"/>
                  <a:pt x="318189" y="296609"/>
                </a:cubicBezTo>
                <a:cubicBezTo>
                  <a:pt x="318189" y="302715"/>
                  <a:pt x="312785" y="307950"/>
                  <a:pt x="306480" y="307950"/>
                </a:cubicBezTo>
                <a:cubicBezTo>
                  <a:pt x="300175" y="307950"/>
                  <a:pt x="295671" y="302715"/>
                  <a:pt x="295671" y="296609"/>
                </a:cubicBezTo>
                <a:cubicBezTo>
                  <a:pt x="295671" y="258224"/>
                  <a:pt x="303778" y="239032"/>
                  <a:pt x="311884" y="221584"/>
                </a:cubicBezTo>
                <a:cubicBezTo>
                  <a:pt x="319090" y="203264"/>
                  <a:pt x="326296" y="187561"/>
                  <a:pt x="326296" y="154411"/>
                </a:cubicBezTo>
                <a:cubicBezTo>
                  <a:pt x="326296" y="121261"/>
                  <a:pt x="319090" y="104685"/>
                  <a:pt x="311884" y="86365"/>
                </a:cubicBezTo>
                <a:cubicBezTo>
                  <a:pt x="303778" y="68046"/>
                  <a:pt x="295671" y="49726"/>
                  <a:pt x="295671" y="11341"/>
                </a:cubicBezTo>
                <a:cubicBezTo>
                  <a:pt x="295671" y="5234"/>
                  <a:pt x="300175" y="0"/>
                  <a:pt x="3064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19F333F-C87F-449B-827F-4C54C68B9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3491" y="9693727"/>
            <a:ext cx="616768" cy="762884"/>
          </a:xfrm>
          <a:custGeom>
            <a:avLst/>
            <a:gdLst>
              <a:gd name="connsiteX0" fmla="*/ 312241 w 616768"/>
              <a:gd name="connsiteY0" fmla="*/ 312108 h 762884"/>
              <a:gd name="connsiteX1" fmla="*/ 323733 w 616768"/>
              <a:gd name="connsiteY1" fmla="*/ 321795 h 762884"/>
              <a:gd name="connsiteX2" fmla="*/ 323733 w 616768"/>
              <a:gd name="connsiteY2" fmla="*/ 349094 h 762884"/>
              <a:gd name="connsiteX3" fmla="*/ 361747 w 616768"/>
              <a:gd name="connsiteY3" fmla="*/ 379036 h 762884"/>
              <a:gd name="connsiteX4" fmla="*/ 352906 w 616768"/>
              <a:gd name="connsiteY4" fmla="*/ 393126 h 762884"/>
              <a:gd name="connsiteX5" fmla="*/ 338762 w 616768"/>
              <a:gd name="connsiteY5" fmla="*/ 384320 h 762884"/>
              <a:gd name="connsiteX6" fmla="*/ 316661 w 616768"/>
              <a:gd name="connsiteY6" fmla="*/ 371110 h 762884"/>
              <a:gd name="connsiteX7" fmla="*/ 279532 w 616768"/>
              <a:gd name="connsiteY7" fmla="*/ 405455 h 762884"/>
              <a:gd name="connsiteX8" fmla="*/ 312241 w 616768"/>
              <a:gd name="connsiteY8" fmla="*/ 443322 h 762884"/>
              <a:gd name="connsiteX9" fmla="*/ 314009 w 616768"/>
              <a:gd name="connsiteY9" fmla="*/ 443322 h 762884"/>
              <a:gd name="connsiteX10" fmla="*/ 367051 w 616768"/>
              <a:gd name="connsiteY10" fmla="*/ 503204 h 762884"/>
              <a:gd name="connsiteX11" fmla="*/ 349370 w 616768"/>
              <a:gd name="connsiteY11" fmla="*/ 544594 h 762884"/>
              <a:gd name="connsiteX12" fmla="*/ 323733 w 616768"/>
              <a:gd name="connsiteY12" fmla="*/ 558684 h 762884"/>
              <a:gd name="connsiteX13" fmla="*/ 323733 w 616768"/>
              <a:gd name="connsiteY13" fmla="*/ 582461 h 762884"/>
              <a:gd name="connsiteX14" fmla="*/ 312241 w 616768"/>
              <a:gd name="connsiteY14" fmla="*/ 593028 h 762884"/>
              <a:gd name="connsiteX15" fmla="*/ 300749 w 616768"/>
              <a:gd name="connsiteY15" fmla="*/ 582461 h 762884"/>
              <a:gd name="connsiteX16" fmla="*/ 300749 w 616768"/>
              <a:gd name="connsiteY16" fmla="*/ 558684 h 762884"/>
              <a:gd name="connsiteX17" fmla="*/ 262735 w 616768"/>
              <a:gd name="connsiteY17" fmla="*/ 524339 h 762884"/>
              <a:gd name="connsiteX18" fmla="*/ 272460 w 616768"/>
              <a:gd name="connsiteY18" fmla="*/ 511130 h 762884"/>
              <a:gd name="connsiteX19" fmla="*/ 285720 w 616768"/>
              <a:gd name="connsiteY19" fmla="*/ 519936 h 762884"/>
              <a:gd name="connsiteX20" fmla="*/ 306937 w 616768"/>
              <a:gd name="connsiteY20" fmla="*/ 537549 h 762884"/>
              <a:gd name="connsiteX21" fmla="*/ 307821 w 616768"/>
              <a:gd name="connsiteY21" fmla="*/ 537549 h 762884"/>
              <a:gd name="connsiteX22" fmla="*/ 333458 w 616768"/>
              <a:gd name="connsiteY22" fmla="*/ 527862 h 762884"/>
              <a:gd name="connsiteX23" fmla="*/ 344950 w 616768"/>
              <a:gd name="connsiteY23" fmla="*/ 502324 h 762884"/>
              <a:gd name="connsiteX24" fmla="*/ 311357 w 616768"/>
              <a:gd name="connsiteY24" fmla="*/ 465337 h 762884"/>
              <a:gd name="connsiteX25" fmla="*/ 310473 w 616768"/>
              <a:gd name="connsiteY25" fmla="*/ 465337 h 762884"/>
              <a:gd name="connsiteX26" fmla="*/ 256547 w 616768"/>
              <a:gd name="connsiteY26" fmla="*/ 405455 h 762884"/>
              <a:gd name="connsiteX27" fmla="*/ 275112 w 616768"/>
              <a:gd name="connsiteY27" fmla="*/ 364946 h 762884"/>
              <a:gd name="connsiteX28" fmla="*/ 300749 w 616768"/>
              <a:gd name="connsiteY28" fmla="*/ 350856 h 762884"/>
              <a:gd name="connsiteX29" fmla="*/ 300749 w 616768"/>
              <a:gd name="connsiteY29" fmla="*/ 321795 h 762884"/>
              <a:gd name="connsiteX30" fmla="*/ 312241 w 616768"/>
              <a:gd name="connsiteY30" fmla="*/ 312108 h 762884"/>
              <a:gd name="connsiteX31" fmla="*/ 160325 w 616768"/>
              <a:gd name="connsiteY31" fmla="*/ 213546 h 762884"/>
              <a:gd name="connsiteX32" fmla="*/ 44681 w 616768"/>
              <a:gd name="connsiteY32" fmla="*/ 472420 h 762884"/>
              <a:gd name="connsiteX33" fmla="*/ 42928 w 616768"/>
              <a:gd name="connsiteY33" fmla="*/ 477685 h 762884"/>
              <a:gd name="connsiteX34" fmla="*/ 21902 w 616768"/>
              <a:gd name="connsiteY34" fmla="*/ 561051 h 762884"/>
              <a:gd name="connsiteX35" fmla="*/ 200625 w 616768"/>
              <a:gd name="connsiteY35" fmla="*/ 740946 h 762884"/>
              <a:gd name="connsiteX36" fmla="*/ 416143 w 616768"/>
              <a:gd name="connsiteY36" fmla="*/ 740946 h 762884"/>
              <a:gd name="connsiteX37" fmla="*/ 594866 w 616768"/>
              <a:gd name="connsiteY37" fmla="*/ 561051 h 762884"/>
              <a:gd name="connsiteX38" fmla="*/ 570335 w 616768"/>
              <a:gd name="connsiteY38" fmla="*/ 470665 h 762884"/>
              <a:gd name="connsiteX39" fmla="*/ 570335 w 616768"/>
              <a:gd name="connsiteY39" fmla="*/ 469787 h 762884"/>
              <a:gd name="connsiteX40" fmla="*/ 569459 w 616768"/>
              <a:gd name="connsiteY40" fmla="*/ 469787 h 762884"/>
              <a:gd name="connsiteX41" fmla="*/ 456443 w 616768"/>
              <a:gd name="connsiteY41" fmla="*/ 213546 h 762884"/>
              <a:gd name="connsiteX42" fmla="*/ 415267 w 616768"/>
              <a:gd name="connsiteY42" fmla="*/ 166159 h 762884"/>
              <a:gd name="connsiteX43" fmla="*/ 415267 w 616768"/>
              <a:gd name="connsiteY43" fmla="*/ 191608 h 762884"/>
              <a:gd name="connsiteX44" fmla="*/ 464328 w 616768"/>
              <a:gd name="connsiteY44" fmla="*/ 191608 h 762884"/>
              <a:gd name="connsiteX45" fmla="*/ 476593 w 616768"/>
              <a:gd name="connsiteY45" fmla="*/ 180200 h 762884"/>
              <a:gd name="connsiteX46" fmla="*/ 476593 w 616768"/>
              <a:gd name="connsiteY46" fmla="*/ 177567 h 762884"/>
              <a:gd name="connsiteX47" fmla="*/ 464328 w 616768"/>
              <a:gd name="connsiteY47" fmla="*/ 166159 h 762884"/>
              <a:gd name="connsiteX48" fmla="*/ 458195 w 616768"/>
              <a:gd name="connsiteY48" fmla="*/ 166159 h 762884"/>
              <a:gd name="connsiteX49" fmla="*/ 319773 w 616768"/>
              <a:gd name="connsiteY49" fmla="*/ 166159 h 762884"/>
              <a:gd name="connsiteX50" fmla="*/ 319773 w 616768"/>
              <a:gd name="connsiteY50" fmla="*/ 191608 h 762884"/>
              <a:gd name="connsiteX51" fmla="*/ 393365 w 616768"/>
              <a:gd name="connsiteY51" fmla="*/ 191608 h 762884"/>
              <a:gd name="connsiteX52" fmla="*/ 393365 w 616768"/>
              <a:gd name="connsiteY52" fmla="*/ 166159 h 762884"/>
              <a:gd name="connsiteX53" fmla="*/ 224279 w 616768"/>
              <a:gd name="connsiteY53" fmla="*/ 166159 h 762884"/>
              <a:gd name="connsiteX54" fmla="*/ 224279 w 616768"/>
              <a:gd name="connsiteY54" fmla="*/ 191608 h 762884"/>
              <a:gd name="connsiteX55" fmla="*/ 297871 w 616768"/>
              <a:gd name="connsiteY55" fmla="*/ 191608 h 762884"/>
              <a:gd name="connsiteX56" fmla="*/ 297871 w 616768"/>
              <a:gd name="connsiteY56" fmla="*/ 166159 h 762884"/>
              <a:gd name="connsiteX57" fmla="*/ 152440 w 616768"/>
              <a:gd name="connsiteY57" fmla="*/ 166159 h 762884"/>
              <a:gd name="connsiteX58" fmla="*/ 140175 w 616768"/>
              <a:gd name="connsiteY58" fmla="*/ 177567 h 762884"/>
              <a:gd name="connsiteX59" fmla="*/ 140175 w 616768"/>
              <a:gd name="connsiteY59" fmla="*/ 180200 h 762884"/>
              <a:gd name="connsiteX60" fmla="*/ 152440 w 616768"/>
              <a:gd name="connsiteY60" fmla="*/ 191608 h 762884"/>
              <a:gd name="connsiteX61" fmla="*/ 201501 w 616768"/>
              <a:gd name="connsiteY61" fmla="*/ 191608 h 762884"/>
              <a:gd name="connsiteX62" fmla="*/ 201501 w 616768"/>
              <a:gd name="connsiteY62" fmla="*/ 166159 h 762884"/>
              <a:gd name="connsiteX63" fmla="*/ 158572 w 616768"/>
              <a:gd name="connsiteY63" fmla="*/ 166159 h 762884"/>
              <a:gd name="connsiteX64" fmla="*/ 367082 w 616768"/>
              <a:gd name="connsiteY64" fmla="*/ 117895 h 762884"/>
              <a:gd name="connsiteX65" fmla="*/ 367082 w 616768"/>
              <a:gd name="connsiteY65" fmla="*/ 144221 h 762884"/>
              <a:gd name="connsiteX66" fmla="*/ 464328 w 616768"/>
              <a:gd name="connsiteY66" fmla="*/ 144221 h 762884"/>
              <a:gd name="connsiteX67" fmla="*/ 476593 w 616768"/>
              <a:gd name="connsiteY67" fmla="*/ 132813 h 762884"/>
              <a:gd name="connsiteX68" fmla="*/ 476593 w 616768"/>
              <a:gd name="connsiteY68" fmla="*/ 130180 h 762884"/>
              <a:gd name="connsiteX69" fmla="*/ 464328 w 616768"/>
              <a:gd name="connsiteY69" fmla="*/ 117895 h 762884"/>
              <a:gd name="connsiteX70" fmla="*/ 271588 w 616768"/>
              <a:gd name="connsiteY70" fmla="*/ 117895 h 762884"/>
              <a:gd name="connsiteX71" fmla="*/ 271588 w 616768"/>
              <a:gd name="connsiteY71" fmla="*/ 144221 h 762884"/>
              <a:gd name="connsiteX72" fmla="*/ 345180 w 616768"/>
              <a:gd name="connsiteY72" fmla="*/ 144221 h 762884"/>
              <a:gd name="connsiteX73" fmla="*/ 345180 w 616768"/>
              <a:gd name="connsiteY73" fmla="*/ 117895 h 762884"/>
              <a:gd name="connsiteX74" fmla="*/ 152440 w 616768"/>
              <a:gd name="connsiteY74" fmla="*/ 117895 h 762884"/>
              <a:gd name="connsiteX75" fmla="*/ 140175 w 616768"/>
              <a:gd name="connsiteY75" fmla="*/ 130180 h 762884"/>
              <a:gd name="connsiteX76" fmla="*/ 140175 w 616768"/>
              <a:gd name="connsiteY76" fmla="*/ 132813 h 762884"/>
              <a:gd name="connsiteX77" fmla="*/ 152440 w 616768"/>
              <a:gd name="connsiteY77" fmla="*/ 144221 h 762884"/>
              <a:gd name="connsiteX78" fmla="*/ 249686 w 616768"/>
              <a:gd name="connsiteY78" fmla="*/ 144221 h 762884"/>
              <a:gd name="connsiteX79" fmla="*/ 249686 w 616768"/>
              <a:gd name="connsiteY79" fmla="*/ 117895 h 762884"/>
              <a:gd name="connsiteX80" fmla="*/ 199749 w 616768"/>
              <a:gd name="connsiteY80" fmla="*/ 23121 h 762884"/>
              <a:gd name="connsiteX81" fmla="*/ 134042 w 616768"/>
              <a:gd name="connsiteY81" fmla="*/ 29263 h 762884"/>
              <a:gd name="connsiteX82" fmla="*/ 127909 w 616768"/>
              <a:gd name="connsiteY82" fmla="*/ 34528 h 762884"/>
              <a:gd name="connsiteX83" fmla="*/ 127909 w 616768"/>
              <a:gd name="connsiteY83" fmla="*/ 42426 h 762884"/>
              <a:gd name="connsiteX84" fmla="*/ 151564 w 616768"/>
              <a:gd name="connsiteY84" fmla="*/ 95956 h 762884"/>
              <a:gd name="connsiteX85" fmla="*/ 152440 w 616768"/>
              <a:gd name="connsiteY85" fmla="*/ 95956 h 762884"/>
              <a:gd name="connsiteX86" fmla="*/ 464328 w 616768"/>
              <a:gd name="connsiteY86" fmla="*/ 95956 h 762884"/>
              <a:gd name="connsiteX87" fmla="*/ 465204 w 616768"/>
              <a:gd name="connsiteY87" fmla="*/ 95956 h 762884"/>
              <a:gd name="connsiteX88" fmla="*/ 488859 w 616768"/>
              <a:gd name="connsiteY88" fmla="*/ 42426 h 762884"/>
              <a:gd name="connsiteX89" fmla="*/ 488859 w 616768"/>
              <a:gd name="connsiteY89" fmla="*/ 31896 h 762884"/>
              <a:gd name="connsiteX90" fmla="*/ 480974 w 616768"/>
              <a:gd name="connsiteY90" fmla="*/ 25753 h 762884"/>
              <a:gd name="connsiteX91" fmla="*/ 417019 w 616768"/>
              <a:gd name="connsiteY91" fmla="*/ 23121 h 762884"/>
              <a:gd name="connsiteX92" fmla="*/ 368834 w 616768"/>
              <a:gd name="connsiteY92" fmla="*/ 38916 h 762884"/>
              <a:gd name="connsiteX93" fmla="*/ 361825 w 616768"/>
              <a:gd name="connsiteY93" fmla="*/ 45059 h 762884"/>
              <a:gd name="connsiteX94" fmla="*/ 354817 w 616768"/>
              <a:gd name="connsiteY94" fmla="*/ 38916 h 762884"/>
              <a:gd name="connsiteX95" fmla="*/ 308384 w 616768"/>
              <a:gd name="connsiteY95" fmla="*/ 23121 h 762884"/>
              <a:gd name="connsiteX96" fmla="*/ 261951 w 616768"/>
              <a:gd name="connsiteY96" fmla="*/ 38916 h 762884"/>
              <a:gd name="connsiteX97" fmla="*/ 254942 w 616768"/>
              <a:gd name="connsiteY97" fmla="*/ 45059 h 762884"/>
              <a:gd name="connsiteX98" fmla="*/ 247934 w 616768"/>
              <a:gd name="connsiteY98" fmla="*/ 38916 h 762884"/>
              <a:gd name="connsiteX99" fmla="*/ 199749 w 616768"/>
              <a:gd name="connsiteY99" fmla="*/ 23121 h 762884"/>
              <a:gd name="connsiteX100" fmla="*/ 201501 w 616768"/>
              <a:gd name="connsiteY100" fmla="*/ 305 h 762884"/>
              <a:gd name="connsiteX101" fmla="*/ 254942 w 616768"/>
              <a:gd name="connsiteY101" fmla="*/ 16100 h 762884"/>
              <a:gd name="connsiteX102" fmla="*/ 308384 w 616768"/>
              <a:gd name="connsiteY102" fmla="*/ 305 h 762884"/>
              <a:gd name="connsiteX103" fmla="*/ 361825 w 616768"/>
              <a:gd name="connsiteY103" fmla="*/ 16100 h 762884"/>
              <a:gd name="connsiteX104" fmla="*/ 414391 w 616768"/>
              <a:gd name="connsiteY104" fmla="*/ 305 h 762884"/>
              <a:gd name="connsiteX105" fmla="*/ 485354 w 616768"/>
              <a:gd name="connsiteY105" fmla="*/ 4692 h 762884"/>
              <a:gd name="connsiteX106" fmla="*/ 509009 w 616768"/>
              <a:gd name="connsiteY106" fmla="*/ 22243 h 762884"/>
              <a:gd name="connsiteX107" fmla="*/ 509885 w 616768"/>
              <a:gd name="connsiteY107" fmla="*/ 52079 h 762884"/>
              <a:gd name="connsiteX108" fmla="*/ 486230 w 616768"/>
              <a:gd name="connsiteY108" fmla="*/ 104731 h 762884"/>
              <a:gd name="connsiteX109" fmla="*/ 498496 w 616768"/>
              <a:gd name="connsiteY109" fmla="*/ 130180 h 762884"/>
              <a:gd name="connsiteX110" fmla="*/ 498496 w 616768"/>
              <a:gd name="connsiteY110" fmla="*/ 132813 h 762884"/>
              <a:gd name="connsiteX111" fmla="*/ 489735 w 616768"/>
              <a:gd name="connsiteY111" fmla="*/ 154751 h 762884"/>
              <a:gd name="connsiteX112" fmla="*/ 498496 w 616768"/>
              <a:gd name="connsiteY112" fmla="*/ 177567 h 762884"/>
              <a:gd name="connsiteX113" fmla="*/ 498496 w 616768"/>
              <a:gd name="connsiteY113" fmla="*/ 180200 h 762884"/>
              <a:gd name="connsiteX114" fmla="*/ 479222 w 616768"/>
              <a:gd name="connsiteY114" fmla="*/ 210914 h 762884"/>
              <a:gd name="connsiteX115" fmla="*/ 590485 w 616768"/>
              <a:gd name="connsiteY115" fmla="*/ 460134 h 762884"/>
              <a:gd name="connsiteX116" fmla="*/ 590485 w 616768"/>
              <a:gd name="connsiteY116" fmla="*/ 461012 h 762884"/>
              <a:gd name="connsiteX117" fmla="*/ 616768 w 616768"/>
              <a:gd name="connsiteY117" fmla="*/ 561051 h 762884"/>
              <a:gd name="connsiteX118" fmla="*/ 416143 w 616768"/>
              <a:gd name="connsiteY118" fmla="*/ 762884 h 762884"/>
              <a:gd name="connsiteX119" fmla="*/ 200625 w 616768"/>
              <a:gd name="connsiteY119" fmla="*/ 762884 h 762884"/>
              <a:gd name="connsiteX120" fmla="*/ 0 w 616768"/>
              <a:gd name="connsiteY120" fmla="*/ 561051 h 762884"/>
              <a:gd name="connsiteX121" fmla="*/ 22778 w 616768"/>
              <a:gd name="connsiteY121" fmla="*/ 468909 h 762884"/>
              <a:gd name="connsiteX122" fmla="*/ 23654 w 616768"/>
              <a:gd name="connsiteY122" fmla="*/ 464522 h 762884"/>
              <a:gd name="connsiteX123" fmla="*/ 137546 w 616768"/>
              <a:gd name="connsiteY123" fmla="*/ 210914 h 762884"/>
              <a:gd name="connsiteX124" fmla="*/ 118272 w 616768"/>
              <a:gd name="connsiteY124" fmla="*/ 180200 h 762884"/>
              <a:gd name="connsiteX125" fmla="*/ 118272 w 616768"/>
              <a:gd name="connsiteY125" fmla="*/ 177567 h 762884"/>
              <a:gd name="connsiteX126" fmla="*/ 127033 w 616768"/>
              <a:gd name="connsiteY126" fmla="*/ 154751 h 762884"/>
              <a:gd name="connsiteX127" fmla="*/ 118272 w 616768"/>
              <a:gd name="connsiteY127" fmla="*/ 132813 h 762884"/>
              <a:gd name="connsiteX128" fmla="*/ 118272 w 616768"/>
              <a:gd name="connsiteY128" fmla="*/ 130180 h 762884"/>
              <a:gd name="connsiteX129" fmla="*/ 130538 w 616768"/>
              <a:gd name="connsiteY129" fmla="*/ 104731 h 762884"/>
              <a:gd name="connsiteX130" fmla="*/ 106883 w 616768"/>
              <a:gd name="connsiteY130" fmla="*/ 52079 h 762884"/>
              <a:gd name="connsiteX131" fmla="*/ 108635 w 616768"/>
              <a:gd name="connsiteY131" fmla="*/ 23121 h 762884"/>
              <a:gd name="connsiteX132" fmla="*/ 130538 w 616768"/>
              <a:gd name="connsiteY132" fmla="*/ 7325 h 762884"/>
              <a:gd name="connsiteX133" fmla="*/ 201501 w 616768"/>
              <a:gd name="connsiteY133" fmla="*/ 305 h 76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616768" h="762884">
                <a:moveTo>
                  <a:pt x="312241" y="312108"/>
                </a:moveTo>
                <a:cubicBezTo>
                  <a:pt x="318429" y="312108"/>
                  <a:pt x="323733" y="315631"/>
                  <a:pt x="323733" y="321795"/>
                </a:cubicBezTo>
                <a:lnTo>
                  <a:pt x="323733" y="349094"/>
                </a:lnTo>
                <a:cubicBezTo>
                  <a:pt x="337878" y="351736"/>
                  <a:pt x="356443" y="358781"/>
                  <a:pt x="361747" y="379036"/>
                </a:cubicBezTo>
                <a:cubicBezTo>
                  <a:pt x="363515" y="385200"/>
                  <a:pt x="359095" y="391365"/>
                  <a:pt x="352906" y="393126"/>
                </a:cubicBezTo>
                <a:cubicBezTo>
                  <a:pt x="346718" y="393126"/>
                  <a:pt x="340530" y="390484"/>
                  <a:pt x="338762" y="384320"/>
                </a:cubicBezTo>
                <a:cubicBezTo>
                  <a:pt x="336110" y="371991"/>
                  <a:pt x="316661" y="371110"/>
                  <a:pt x="316661" y="371110"/>
                </a:cubicBezTo>
                <a:cubicBezTo>
                  <a:pt x="297212" y="371110"/>
                  <a:pt x="279532" y="386081"/>
                  <a:pt x="279532" y="405455"/>
                </a:cubicBezTo>
                <a:cubicBezTo>
                  <a:pt x="278648" y="424828"/>
                  <a:pt x="292792" y="440680"/>
                  <a:pt x="312241" y="443322"/>
                </a:cubicBezTo>
                <a:lnTo>
                  <a:pt x="314009" y="443322"/>
                </a:lnTo>
                <a:cubicBezTo>
                  <a:pt x="344950" y="445083"/>
                  <a:pt x="369703" y="471502"/>
                  <a:pt x="367051" y="503204"/>
                </a:cubicBezTo>
                <a:cubicBezTo>
                  <a:pt x="367051" y="519056"/>
                  <a:pt x="360863" y="534026"/>
                  <a:pt x="349370" y="544594"/>
                </a:cubicBezTo>
                <a:cubicBezTo>
                  <a:pt x="341414" y="551639"/>
                  <a:pt x="332574" y="556042"/>
                  <a:pt x="323733" y="558684"/>
                </a:cubicBezTo>
                <a:lnTo>
                  <a:pt x="323733" y="582461"/>
                </a:lnTo>
                <a:cubicBezTo>
                  <a:pt x="323733" y="588625"/>
                  <a:pt x="318429" y="593028"/>
                  <a:pt x="312241" y="593028"/>
                </a:cubicBezTo>
                <a:cubicBezTo>
                  <a:pt x="306053" y="593028"/>
                  <a:pt x="300749" y="588625"/>
                  <a:pt x="300749" y="582461"/>
                </a:cubicBezTo>
                <a:lnTo>
                  <a:pt x="300749" y="558684"/>
                </a:lnTo>
                <a:cubicBezTo>
                  <a:pt x="287488" y="557803"/>
                  <a:pt x="267155" y="548997"/>
                  <a:pt x="262735" y="524339"/>
                </a:cubicBezTo>
                <a:cubicBezTo>
                  <a:pt x="261851" y="518175"/>
                  <a:pt x="266271" y="512011"/>
                  <a:pt x="272460" y="511130"/>
                </a:cubicBezTo>
                <a:cubicBezTo>
                  <a:pt x="278648" y="510249"/>
                  <a:pt x="283952" y="513772"/>
                  <a:pt x="285720" y="519936"/>
                </a:cubicBezTo>
                <a:cubicBezTo>
                  <a:pt x="288372" y="537549"/>
                  <a:pt x="306053" y="537549"/>
                  <a:pt x="306937" y="537549"/>
                </a:cubicBezTo>
                <a:lnTo>
                  <a:pt x="307821" y="537549"/>
                </a:lnTo>
                <a:cubicBezTo>
                  <a:pt x="317545" y="537549"/>
                  <a:pt x="326385" y="534026"/>
                  <a:pt x="333458" y="527862"/>
                </a:cubicBezTo>
                <a:cubicBezTo>
                  <a:pt x="340530" y="521698"/>
                  <a:pt x="344950" y="512011"/>
                  <a:pt x="344950" y="502324"/>
                </a:cubicBezTo>
                <a:cubicBezTo>
                  <a:pt x="345834" y="482950"/>
                  <a:pt x="331690" y="467099"/>
                  <a:pt x="311357" y="465337"/>
                </a:cubicBezTo>
                <a:lnTo>
                  <a:pt x="310473" y="465337"/>
                </a:lnTo>
                <a:cubicBezTo>
                  <a:pt x="279532" y="462695"/>
                  <a:pt x="254779" y="436277"/>
                  <a:pt x="256547" y="405455"/>
                </a:cubicBezTo>
                <a:cubicBezTo>
                  <a:pt x="257431" y="389603"/>
                  <a:pt x="263619" y="374633"/>
                  <a:pt x="275112" y="364946"/>
                </a:cubicBezTo>
                <a:cubicBezTo>
                  <a:pt x="283068" y="357901"/>
                  <a:pt x="291908" y="352617"/>
                  <a:pt x="300749" y="350856"/>
                </a:cubicBezTo>
                <a:lnTo>
                  <a:pt x="300749" y="321795"/>
                </a:lnTo>
                <a:cubicBezTo>
                  <a:pt x="300749" y="315631"/>
                  <a:pt x="306053" y="312108"/>
                  <a:pt x="312241" y="312108"/>
                </a:cubicBezTo>
                <a:close/>
                <a:moveTo>
                  <a:pt x="160325" y="213546"/>
                </a:moveTo>
                <a:lnTo>
                  <a:pt x="44681" y="472420"/>
                </a:lnTo>
                <a:lnTo>
                  <a:pt x="42928" y="477685"/>
                </a:lnTo>
                <a:cubicBezTo>
                  <a:pt x="32415" y="504888"/>
                  <a:pt x="21902" y="530337"/>
                  <a:pt x="21902" y="561051"/>
                </a:cubicBezTo>
                <a:cubicBezTo>
                  <a:pt x="21902" y="659335"/>
                  <a:pt x="102503" y="740946"/>
                  <a:pt x="200625" y="740946"/>
                </a:cubicBezTo>
                <a:lnTo>
                  <a:pt x="416143" y="740946"/>
                </a:lnTo>
                <a:cubicBezTo>
                  <a:pt x="514265" y="740946"/>
                  <a:pt x="594866" y="659335"/>
                  <a:pt x="594866" y="561051"/>
                </a:cubicBezTo>
                <a:cubicBezTo>
                  <a:pt x="594866" y="528582"/>
                  <a:pt x="583476" y="501378"/>
                  <a:pt x="570335" y="470665"/>
                </a:cubicBezTo>
                <a:lnTo>
                  <a:pt x="570335" y="469787"/>
                </a:lnTo>
                <a:lnTo>
                  <a:pt x="569459" y="469787"/>
                </a:lnTo>
                <a:lnTo>
                  <a:pt x="456443" y="213546"/>
                </a:lnTo>
                <a:close/>
                <a:moveTo>
                  <a:pt x="415267" y="166159"/>
                </a:moveTo>
                <a:lnTo>
                  <a:pt x="415267" y="191608"/>
                </a:lnTo>
                <a:lnTo>
                  <a:pt x="464328" y="191608"/>
                </a:lnTo>
                <a:cubicBezTo>
                  <a:pt x="470461" y="191608"/>
                  <a:pt x="476593" y="187220"/>
                  <a:pt x="476593" y="180200"/>
                </a:cubicBezTo>
                <a:lnTo>
                  <a:pt x="476593" y="177567"/>
                </a:lnTo>
                <a:cubicBezTo>
                  <a:pt x="476593" y="171424"/>
                  <a:pt x="470461" y="166159"/>
                  <a:pt x="464328" y="166159"/>
                </a:cubicBezTo>
                <a:lnTo>
                  <a:pt x="458195" y="166159"/>
                </a:lnTo>
                <a:close/>
                <a:moveTo>
                  <a:pt x="319773" y="166159"/>
                </a:moveTo>
                <a:lnTo>
                  <a:pt x="319773" y="191608"/>
                </a:lnTo>
                <a:lnTo>
                  <a:pt x="393365" y="191608"/>
                </a:lnTo>
                <a:lnTo>
                  <a:pt x="393365" y="166159"/>
                </a:lnTo>
                <a:close/>
                <a:moveTo>
                  <a:pt x="224279" y="166159"/>
                </a:moveTo>
                <a:lnTo>
                  <a:pt x="224279" y="191608"/>
                </a:lnTo>
                <a:lnTo>
                  <a:pt x="297871" y="191608"/>
                </a:lnTo>
                <a:lnTo>
                  <a:pt x="297871" y="166159"/>
                </a:lnTo>
                <a:close/>
                <a:moveTo>
                  <a:pt x="152440" y="166159"/>
                </a:moveTo>
                <a:cubicBezTo>
                  <a:pt x="146307" y="166159"/>
                  <a:pt x="140175" y="171424"/>
                  <a:pt x="140175" y="177567"/>
                </a:cubicBezTo>
                <a:lnTo>
                  <a:pt x="140175" y="180200"/>
                </a:lnTo>
                <a:cubicBezTo>
                  <a:pt x="140175" y="187220"/>
                  <a:pt x="146307" y="191608"/>
                  <a:pt x="152440" y="191608"/>
                </a:cubicBezTo>
                <a:lnTo>
                  <a:pt x="201501" y="191608"/>
                </a:lnTo>
                <a:lnTo>
                  <a:pt x="201501" y="166159"/>
                </a:lnTo>
                <a:lnTo>
                  <a:pt x="158572" y="166159"/>
                </a:lnTo>
                <a:close/>
                <a:moveTo>
                  <a:pt x="367082" y="117895"/>
                </a:moveTo>
                <a:lnTo>
                  <a:pt x="367082" y="144221"/>
                </a:lnTo>
                <a:lnTo>
                  <a:pt x="464328" y="144221"/>
                </a:lnTo>
                <a:cubicBezTo>
                  <a:pt x="470461" y="144221"/>
                  <a:pt x="476593" y="138955"/>
                  <a:pt x="476593" y="132813"/>
                </a:cubicBezTo>
                <a:lnTo>
                  <a:pt x="476593" y="130180"/>
                </a:lnTo>
                <a:cubicBezTo>
                  <a:pt x="476593" y="124037"/>
                  <a:pt x="470461" y="117895"/>
                  <a:pt x="464328" y="117895"/>
                </a:cubicBezTo>
                <a:close/>
                <a:moveTo>
                  <a:pt x="271588" y="117895"/>
                </a:moveTo>
                <a:lnTo>
                  <a:pt x="271588" y="144221"/>
                </a:lnTo>
                <a:lnTo>
                  <a:pt x="345180" y="144221"/>
                </a:lnTo>
                <a:lnTo>
                  <a:pt x="345180" y="117895"/>
                </a:lnTo>
                <a:close/>
                <a:moveTo>
                  <a:pt x="152440" y="117895"/>
                </a:moveTo>
                <a:cubicBezTo>
                  <a:pt x="146307" y="117895"/>
                  <a:pt x="140175" y="124037"/>
                  <a:pt x="140175" y="130180"/>
                </a:cubicBezTo>
                <a:lnTo>
                  <a:pt x="140175" y="132813"/>
                </a:lnTo>
                <a:cubicBezTo>
                  <a:pt x="140175" y="138955"/>
                  <a:pt x="146307" y="144221"/>
                  <a:pt x="152440" y="144221"/>
                </a:cubicBezTo>
                <a:lnTo>
                  <a:pt x="249686" y="144221"/>
                </a:lnTo>
                <a:lnTo>
                  <a:pt x="249686" y="117895"/>
                </a:lnTo>
                <a:close/>
                <a:moveTo>
                  <a:pt x="199749" y="23121"/>
                </a:moveTo>
                <a:cubicBezTo>
                  <a:pt x="179599" y="22243"/>
                  <a:pt x="152440" y="25753"/>
                  <a:pt x="134042" y="29263"/>
                </a:cubicBezTo>
                <a:cubicBezTo>
                  <a:pt x="130538" y="29263"/>
                  <a:pt x="129661" y="32773"/>
                  <a:pt x="127909" y="34528"/>
                </a:cubicBezTo>
                <a:cubicBezTo>
                  <a:pt x="127033" y="36284"/>
                  <a:pt x="127033" y="39794"/>
                  <a:pt x="127909" y="42426"/>
                </a:cubicBezTo>
                <a:lnTo>
                  <a:pt x="151564" y="95956"/>
                </a:lnTo>
                <a:cubicBezTo>
                  <a:pt x="152440" y="95956"/>
                  <a:pt x="152440" y="95956"/>
                  <a:pt x="152440" y="95956"/>
                </a:cubicBezTo>
                <a:lnTo>
                  <a:pt x="464328" y="95956"/>
                </a:lnTo>
                <a:cubicBezTo>
                  <a:pt x="464328" y="95956"/>
                  <a:pt x="464328" y="95956"/>
                  <a:pt x="465204" y="95956"/>
                </a:cubicBezTo>
                <a:lnTo>
                  <a:pt x="488859" y="42426"/>
                </a:lnTo>
                <a:cubicBezTo>
                  <a:pt x="490611" y="38916"/>
                  <a:pt x="490611" y="35406"/>
                  <a:pt x="488859" y="31896"/>
                </a:cubicBezTo>
                <a:cubicBezTo>
                  <a:pt x="487106" y="30141"/>
                  <a:pt x="486230" y="27508"/>
                  <a:pt x="480974" y="25753"/>
                </a:cubicBezTo>
                <a:cubicBezTo>
                  <a:pt x="462576" y="22243"/>
                  <a:pt x="440674" y="21365"/>
                  <a:pt x="417019" y="23121"/>
                </a:cubicBezTo>
                <a:cubicBezTo>
                  <a:pt x="395117" y="24876"/>
                  <a:pt x="379347" y="29263"/>
                  <a:pt x="368834" y="38916"/>
                </a:cubicBezTo>
                <a:lnTo>
                  <a:pt x="361825" y="45059"/>
                </a:lnTo>
                <a:lnTo>
                  <a:pt x="354817" y="38916"/>
                </a:lnTo>
                <a:cubicBezTo>
                  <a:pt x="343428" y="29263"/>
                  <a:pt x="325906" y="23121"/>
                  <a:pt x="308384" y="23121"/>
                </a:cubicBezTo>
                <a:cubicBezTo>
                  <a:pt x="290862" y="23121"/>
                  <a:pt x="273340" y="29263"/>
                  <a:pt x="261951" y="38916"/>
                </a:cubicBezTo>
                <a:lnTo>
                  <a:pt x="254942" y="45059"/>
                </a:lnTo>
                <a:lnTo>
                  <a:pt x="247934" y="38916"/>
                </a:lnTo>
                <a:cubicBezTo>
                  <a:pt x="236545" y="29263"/>
                  <a:pt x="220775" y="23998"/>
                  <a:pt x="199749" y="23121"/>
                </a:cubicBezTo>
                <a:close/>
                <a:moveTo>
                  <a:pt x="201501" y="305"/>
                </a:moveTo>
                <a:cubicBezTo>
                  <a:pt x="223403" y="2060"/>
                  <a:pt x="241801" y="7325"/>
                  <a:pt x="254942" y="16100"/>
                </a:cubicBezTo>
                <a:cubicBezTo>
                  <a:pt x="269836" y="6447"/>
                  <a:pt x="288234" y="305"/>
                  <a:pt x="308384" y="305"/>
                </a:cubicBezTo>
                <a:cubicBezTo>
                  <a:pt x="328534" y="305"/>
                  <a:pt x="346932" y="6447"/>
                  <a:pt x="361825" y="16100"/>
                </a:cubicBezTo>
                <a:cubicBezTo>
                  <a:pt x="374967" y="7325"/>
                  <a:pt x="393365" y="2060"/>
                  <a:pt x="414391" y="305"/>
                </a:cubicBezTo>
                <a:cubicBezTo>
                  <a:pt x="440674" y="-573"/>
                  <a:pt x="465204" y="305"/>
                  <a:pt x="485354" y="4692"/>
                </a:cubicBezTo>
                <a:cubicBezTo>
                  <a:pt x="495867" y="6447"/>
                  <a:pt x="504628" y="12590"/>
                  <a:pt x="509009" y="22243"/>
                </a:cubicBezTo>
                <a:cubicBezTo>
                  <a:pt x="513389" y="31018"/>
                  <a:pt x="513389" y="41549"/>
                  <a:pt x="509885" y="52079"/>
                </a:cubicBezTo>
                <a:lnTo>
                  <a:pt x="486230" y="104731"/>
                </a:lnTo>
                <a:cubicBezTo>
                  <a:pt x="493239" y="110874"/>
                  <a:pt x="498496" y="119650"/>
                  <a:pt x="498496" y="130180"/>
                </a:cubicBezTo>
                <a:lnTo>
                  <a:pt x="498496" y="132813"/>
                </a:lnTo>
                <a:cubicBezTo>
                  <a:pt x="498496" y="140710"/>
                  <a:pt x="494991" y="148608"/>
                  <a:pt x="489735" y="154751"/>
                </a:cubicBezTo>
                <a:cubicBezTo>
                  <a:pt x="494991" y="160894"/>
                  <a:pt x="498496" y="168792"/>
                  <a:pt x="498496" y="177567"/>
                </a:cubicBezTo>
                <a:lnTo>
                  <a:pt x="498496" y="180200"/>
                </a:lnTo>
                <a:cubicBezTo>
                  <a:pt x="498496" y="193363"/>
                  <a:pt x="490611" y="205648"/>
                  <a:pt x="479222" y="210914"/>
                </a:cubicBezTo>
                <a:lnTo>
                  <a:pt x="590485" y="460134"/>
                </a:lnTo>
                <a:lnTo>
                  <a:pt x="590485" y="461012"/>
                </a:lnTo>
                <a:cubicBezTo>
                  <a:pt x="604503" y="493480"/>
                  <a:pt x="616768" y="525072"/>
                  <a:pt x="616768" y="561051"/>
                </a:cubicBezTo>
                <a:cubicBezTo>
                  <a:pt x="616768" y="671621"/>
                  <a:pt x="527407" y="762884"/>
                  <a:pt x="416143" y="762884"/>
                </a:cubicBezTo>
                <a:lnTo>
                  <a:pt x="200625" y="762884"/>
                </a:lnTo>
                <a:cubicBezTo>
                  <a:pt x="89361" y="762884"/>
                  <a:pt x="0" y="671621"/>
                  <a:pt x="0" y="561051"/>
                </a:cubicBezTo>
                <a:cubicBezTo>
                  <a:pt x="0" y="526827"/>
                  <a:pt x="10513" y="498746"/>
                  <a:pt x="22778" y="468909"/>
                </a:cubicBezTo>
                <a:lnTo>
                  <a:pt x="23654" y="464522"/>
                </a:lnTo>
                <a:lnTo>
                  <a:pt x="137546" y="210914"/>
                </a:lnTo>
                <a:cubicBezTo>
                  <a:pt x="126157" y="205648"/>
                  <a:pt x="118272" y="193363"/>
                  <a:pt x="118272" y="180200"/>
                </a:cubicBezTo>
                <a:lnTo>
                  <a:pt x="118272" y="177567"/>
                </a:lnTo>
                <a:cubicBezTo>
                  <a:pt x="118272" y="168792"/>
                  <a:pt x="121777" y="160894"/>
                  <a:pt x="127033" y="154751"/>
                </a:cubicBezTo>
                <a:cubicBezTo>
                  <a:pt x="121777" y="148608"/>
                  <a:pt x="118272" y="140710"/>
                  <a:pt x="118272" y="132813"/>
                </a:cubicBezTo>
                <a:lnTo>
                  <a:pt x="118272" y="130180"/>
                </a:lnTo>
                <a:cubicBezTo>
                  <a:pt x="118272" y="119650"/>
                  <a:pt x="123529" y="110874"/>
                  <a:pt x="130538" y="104731"/>
                </a:cubicBezTo>
                <a:lnTo>
                  <a:pt x="106883" y="52079"/>
                </a:lnTo>
                <a:cubicBezTo>
                  <a:pt x="103379" y="42426"/>
                  <a:pt x="104255" y="32773"/>
                  <a:pt x="108635" y="23121"/>
                </a:cubicBezTo>
                <a:cubicBezTo>
                  <a:pt x="113016" y="15223"/>
                  <a:pt x="120901" y="9080"/>
                  <a:pt x="130538" y="7325"/>
                </a:cubicBezTo>
                <a:cubicBezTo>
                  <a:pt x="149812" y="3815"/>
                  <a:pt x="177846" y="-573"/>
                  <a:pt x="201501" y="30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5016C76-3C62-4584-8C36-D811B438E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3080" y="11750680"/>
            <a:ext cx="879267" cy="713276"/>
          </a:xfrm>
          <a:custGeom>
            <a:avLst/>
            <a:gdLst>
              <a:gd name="connsiteX0" fmla="*/ 734075 w 879267"/>
              <a:gd name="connsiteY0" fmla="*/ 652388 h 713276"/>
              <a:gd name="connsiteX1" fmla="*/ 748022 w 879267"/>
              <a:gd name="connsiteY1" fmla="*/ 665899 h 713276"/>
              <a:gd name="connsiteX2" fmla="*/ 734075 w 879267"/>
              <a:gd name="connsiteY2" fmla="*/ 678565 h 713276"/>
              <a:gd name="connsiteX3" fmla="*/ 721871 w 879267"/>
              <a:gd name="connsiteY3" fmla="*/ 665899 h 713276"/>
              <a:gd name="connsiteX4" fmla="*/ 734075 w 879267"/>
              <a:gd name="connsiteY4" fmla="*/ 652388 h 713276"/>
              <a:gd name="connsiteX5" fmla="*/ 615662 w 879267"/>
              <a:gd name="connsiteY5" fmla="*/ 641422 h 713276"/>
              <a:gd name="connsiteX6" fmla="*/ 615662 w 879267"/>
              <a:gd name="connsiteY6" fmla="*/ 688740 h 713276"/>
              <a:gd name="connsiteX7" fmla="*/ 618290 w 879267"/>
              <a:gd name="connsiteY7" fmla="*/ 691369 h 713276"/>
              <a:gd name="connsiteX8" fmla="*/ 854746 w 879267"/>
              <a:gd name="connsiteY8" fmla="*/ 691369 h 713276"/>
              <a:gd name="connsiteX9" fmla="*/ 857373 w 879267"/>
              <a:gd name="connsiteY9" fmla="*/ 688740 h 713276"/>
              <a:gd name="connsiteX10" fmla="*/ 857373 w 879267"/>
              <a:gd name="connsiteY10" fmla="*/ 641422 h 713276"/>
              <a:gd name="connsiteX11" fmla="*/ 294257 w 879267"/>
              <a:gd name="connsiteY11" fmla="*/ 522251 h 713276"/>
              <a:gd name="connsiteX12" fmla="*/ 296008 w 879267"/>
              <a:gd name="connsiteY12" fmla="*/ 546786 h 713276"/>
              <a:gd name="connsiteX13" fmla="*/ 264481 w 879267"/>
              <a:gd name="connsiteY13" fmla="*/ 691369 h 713276"/>
              <a:gd name="connsiteX14" fmla="*/ 496558 w 879267"/>
              <a:gd name="connsiteY14" fmla="*/ 691369 h 713276"/>
              <a:gd name="connsiteX15" fmla="*/ 464155 w 879267"/>
              <a:gd name="connsiteY15" fmla="*/ 546786 h 713276"/>
              <a:gd name="connsiteX16" fmla="*/ 465907 w 879267"/>
              <a:gd name="connsiteY16" fmla="*/ 522251 h 713276"/>
              <a:gd name="connsiteX17" fmla="*/ 782810 w 879267"/>
              <a:gd name="connsiteY17" fmla="*/ 451654 h 713276"/>
              <a:gd name="connsiteX18" fmla="*/ 794391 w 879267"/>
              <a:gd name="connsiteY18" fmla="*/ 464699 h 713276"/>
              <a:gd name="connsiteX19" fmla="*/ 782810 w 879267"/>
              <a:gd name="connsiteY19" fmla="*/ 477743 h 713276"/>
              <a:gd name="connsiteX20" fmla="*/ 772056 w 879267"/>
              <a:gd name="connsiteY20" fmla="*/ 464699 h 713276"/>
              <a:gd name="connsiteX21" fmla="*/ 782810 w 879267"/>
              <a:gd name="connsiteY21" fmla="*/ 451654 h 713276"/>
              <a:gd name="connsiteX22" fmla="*/ 737313 w 879267"/>
              <a:gd name="connsiteY22" fmla="*/ 451654 h 713276"/>
              <a:gd name="connsiteX23" fmla="*/ 748067 w 879267"/>
              <a:gd name="connsiteY23" fmla="*/ 464699 h 713276"/>
              <a:gd name="connsiteX24" fmla="*/ 737313 w 879267"/>
              <a:gd name="connsiteY24" fmla="*/ 477743 h 713276"/>
              <a:gd name="connsiteX25" fmla="*/ 725732 w 879267"/>
              <a:gd name="connsiteY25" fmla="*/ 464699 h 713276"/>
              <a:gd name="connsiteX26" fmla="*/ 737313 w 879267"/>
              <a:gd name="connsiteY26" fmla="*/ 451654 h 713276"/>
              <a:gd name="connsiteX27" fmla="*/ 689703 w 879267"/>
              <a:gd name="connsiteY27" fmla="*/ 451654 h 713276"/>
              <a:gd name="connsiteX28" fmla="*/ 701713 w 879267"/>
              <a:gd name="connsiteY28" fmla="*/ 464699 h 713276"/>
              <a:gd name="connsiteX29" fmla="*/ 689703 w 879267"/>
              <a:gd name="connsiteY29" fmla="*/ 477743 h 713276"/>
              <a:gd name="connsiteX30" fmla="*/ 679409 w 879267"/>
              <a:gd name="connsiteY30" fmla="*/ 464699 h 713276"/>
              <a:gd name="connsiteX31" fmla="*/ 689703 w 879267"/>
              <a:gd name="connsiteY31" fmla="*/ 451654 h 713276"/>
              <a:gd name="connsiteX32" fmla="*/ 377886 w 879267"/>
              <a:gd name="connsiteY32" fmla="*/ 428492 h 713276"/>
              <a:gd name="connsiteX33" fmla="*/ 400627 w 879267"/>
              <a:gd name="connsiteY33" fmla="*/ 452687 h 713276"/>
              <a:gd name="connsiteX34" fmla="*/ 377886 w 879267"/>
              <a:gd name="connsiteY34" fmla="*/ 477778 h 713276"/>
              <a:gd name="connsiteX35" fmla="*/ 355146 w 879267"/>
              <a:gd name="connsiteY35" fmla="*/ 452687 h 713276"/>
              <a:gd name="connsiteX36" fmla="*/ 377886 w 879267"/>
              <a:gd name="connsiteY36" fmla="*/ 428492 h 713276"/>
              <a:gd name="connsiteX37" fmla="*/ 21894 w 879267"/>
              <a:gd name="connsiteY37" fmla="*/ 403956 h 713276"/>
              <a:gd name="connsiteX38" fmla="*/ 21894 w 879267"/>
              <a:gd name="connsiteY38" fmla="*/ 487201 h 713276"/>
              <a:gd name="connsiteX39" fmla="*/ 35031 w 879267"/>
              <a:gd name="connsiteY39" fmla="*/ 500345 h 713276"/>
              <a:gd name="connsiteX40" fmla="*/ 593768 w 879267"/>
              <a:gd name="connsiteY40" fmla="*/ 500345 h 713276"/>
              <a:gd name="connsiteX41" fmla="*/ 593768 w 879267"/>
              <a:gd name="connsiteY41" fmla="*/ 403956 h 713276"/>
              <a:gd name="connsiteX42" fmla="*/ 711231 w 879267"/>
              <a:gd name="connsiteY42" fmla="*/ 297243 h 713276"/>
              <a:gd name="connsiteX43" fmla="*/ 759533 w 879267"/>
              <a:gd name="connsiteY43" fmla="*/ 297243 h 713276"/>
              <a:gd name="connsiteX44" fmla="*/ 771161 w 879267"/>
              <a:gd name="connsiteY44" fmla="*/ 308824 h 713276"/>
              <a:gd name="connsiteX45" fmla="*/ 759533 w 879267"/>
              <a:gd name="connsiteY45" fmla="*/ 319578 h 713276"/>
              <a:gd name="connsiteX46" fmla="*/ 711231 w 879267"/>
              <a:gd name="connsiteY46" fmla="*/ 319578 h 713276"/>
              <a:gd name="connsiteX47" fmla="*/ 698709 w 879267"/>
              <a:gd name="connsiteY47" fmla="*/ 308824 h 713276"/>
              <a:gd name="connsiteX48" fmla="*/ 711231 w 879267"/>
              <a:gd name="connsiteY48" fmla="*/ 297243 h 713276"/>
              <a:gd name="connsiteX49" fmla="*/ 618290 w 879267"/>
              <a:gd name="connsiteY49" fmla="*/ 284785 h 713276"/>
              <a:gd name="connsiteX50" fmla="*/ 615662 w 879267"/>
              <a:gd name="connsiteY50" fmla="*/ 286537 h 713276"/>
              <a:gd name="connsiteX51" fmla="*/ 615662 w 879267"/>
              <a:gd name="connsiteY51" fmla="*/ 511736 h 713276"/>
              <a:gd name="connsiteX52" fmla="*/ 615662 w 879267"/>
              <a:gd name="connsiteY52" fmla="*/ 619516 h 713276"/>
              <a:gd name="connsiteX53" fmla="*/ 857373 w 879267"/>
              <a:gd name="connsiteY53" fmla="*/ 619516 h 713276"/>
              <a:gd name="connsiteX54" fmla="*/ 857373 w 879267"/>
              <a:gd name="connsiteY54" fmla="*/ 286537 h 713276"/>
              <a:gd name="connsiteX55" fmla="*/ 854746 w 879267"/>
              <a:gd name="connsiteY55" fmla="*/ 284785 h 713276"/>
              <a:gd name="connsiteX56" fmla="*/ 748778 w 879267"/>
              <a:gd name="connsiteY56" fmla="*/ 284785 h 713276"/>
              <a:gd name="connsiteX57" fmla="*/ 689703 w 879267"/>
              <a:gd name="connsiteY57" fmla="*/ 189155 h 713276"/>
              <a:gd name="connsiteX58" fmla="*/ 701713 w 879267"/>
              <a:gd name="connsiteY58" fmla="*/ 199909 h 713276"/>
              <a:gd name="connsiteX59" fmla="*/ 689703 w 879267"/>
              <a:gd name="connsiteY59" fmla="*/ 211490 h 713276"/>
              <a:gd name="connsiteX60" fmla="*/ 679409 w 879267"/>
              <a:gd name="connsiteY60" fmla="*/ 199909 h 713276"/>
              <a:gd name="connsiteX61" fmla="*/ 689703 w 879267"/>
              <a:gd name="connsiteY61" fmla="*/ 189155 h 713276"/>
              <a:gd name="connsiteX62" fmla="*/ 642270 w 879267"/>
              <a:gd name="connsiteY62" fmla="*/ 189155 h 713276"/>
              <a:gd name="connsiteX63" fmla="*/ 655315 w 879267"/>
              <a:gd name="connsiteY63" fmla="*/ 199909 h 713276"/>
              <a:gd name="connsiteX64" fmla="*/ 642270 w 879267"/>
              <a:gd name="connsiteY64" fmla="*/ 211490 h 713276"/>
              <a:gd name="connsiteX65" fmla="*/ 629224 w 879267"/>
              <a:gd name="connsiteY65" fmla="*/ 199909 h 713276"/>
              <a:gd name="connsiteX66" fmla="*/ 642270 w 879267"/>
              <a:gd name="connsiteY66" fmla="*/ 189155 h 713276"/>
              <a:gd name="connsiteX67" fmla="*/ 593655 w 879267"/>
              <a:gd name="connsiteY67" fmla="*/ 189155 h 713276"/>
              <a:gd name="connsiteX68" fmla="*/ 605236 w 879267"/>
              <a:gd name="connsiteY68" fmla="*/ 199909 h 713276"/>
              <a:gd name="connsiteX69" fmla="*/ 593655 w 879267"/>
              <a:gd name="connsiteY69" fmla="*/ 211490 h 713276"/>
              <a:gd name="connsiteX70" fmla="*/ 582901 w 879267"/>
              <a:gd name="connsiteY70" fmla="*/ 199909 h 713276"/>
              <a:gd name="connsiteX71" fmla="*/ 593655 w 879267"/>
              <a:gd name="connsiteY71" fmla="*/ 189155 h 713276"/>
              <a:gd name="connsiteX72" fmla="*/ 165992 w 879267"/>
              <a:gd name="connsiteY72" fmla="*/ 189155 h 713276"/>
              <a:gd name="connsiteX73" fmla="*/ 176746 w 879267"/>
              <a:gd name="connsiteY73" fmla="*/ 199909 h 713276"/>
              <a:gd name="connsiteX74" fmla="*/ 165992 w 879267"/>
              <a:gd name="connsiteY74" fmla="*/ 211490 h 713276"/>
              <a:gd name="connsiteX75" fmla="*/ 154411 w 879267"/>
              <a:gd name="connsiteY75" fmla="*/ 199909 h 713276"/>
              <a:gd name="connsiteX76" fmla="*/ 165992 w 879267"/>
              <a:gd name="connsiteY76" fmla="*/ 189155 h 713276"/>
              <a:gd name="connsiteX77" fmla="*/ 114981 w 879267"/>
              <a:gd name="connsiteY77" fmla="*/ 189155 h 713276"/>
              <a:gd name="connsiteX78" fmla="*/ 126562 w 879267"/>
              <a:gd name="connsiteY78" fmla="*/ 199909 h 713276"/>
              <a:gd name="connsiteX79" fmla="*/ 114981 w 879267"/>
              <a:gd name="connsiteY79" fmla="*/ 211490 h 713276"/>
              <a:gd name="connsiteX80" fmla="*/ 104227 w 879267"/>
              <a:gd name="connsiteY80" fmla="*/ 199909 h 713276"/>
              <a:gd name="connsiteX81" fmla="*/ 114981 w 879267"/>
              <a:gd name="connsiteY81" fmla="*/ 189155 h 713276"/>
              <a:gd name="connsiteX82" fmla="*/ 69484 w 879267"/>
              <a:gd name="connsiteY82" fmla="*/ 189155 h 713276"/>
              <a:gd name="connsiteX83" fmla="*/ 80238 w 879267"/>
              <a:gd name="connsiteY83" fmla="*/ 199909 h 713276"/>
              <a:gd name="connsiteX84" fmla="*/ 69484 w 879267"/>
              <a:gd name="connsiteY84" fmla="*/ 211490 h 713276"/>
              <a:gd name="connsiteX85" fmla="*/ 57903 w 879267"/>
              <a:gd name="connsiteY85" fmla="*/ 199909 h 713276"/>
              <a:gd name="connsiteX86" fmla="*/ 69484 w 879267"/>
              <a:gd name="connsiteY86" fmla="*/ 189155 h 713276"/>
              <a:gd name="connsiteX87" fmla="*/ 402062 w 879267"/>
              <a:gd name="connsiteY87" fmla="*/ 138970 h 713276"/>
              <a:gd name="connsiteX88" fmla="*/ 410080 w 879267"/>
              <a:gd name="connsiteY88" fmla="*/ 146793 h 713276"/>
              <a:gd name="connsiteX89" fmla="*/ 410080 w 879267"/>
              <a:gd name="connsiteY89" fmla="*/ 156354 h 713276"/>
              <a:gd name="connsiteX90" fmla="*/ 427006 w 879267"/>
              <a:gd name="connsiteY90" fmla="*/ 171130 h 713276"/>
              <a:gd name="connsiteX91" fmla="*/ 421661 w 879267"/>
              <a:gd name="connsiteY91" fmla="*/ 179822 h 713276"/>
              <a:gd name="connsiteX92" fmla="*/ 412752 w 879267"/>
              <a:gd name="connsiteY92" fmla="*/ 174607 h 713276"/>
              <a:gd name="connsiteX93" fmla="*/ 404735 w 879267"/>
              <a:gd name="connsiteY93" fmla="*/ 171130 h 713276"/>
              <a:gd name="connsiteX94" fmla="*/ 394935 w 879267"/>
              <a:gd name="connsiteY94" fmla="*/ 173738 h 713276"/>
              <a:gd name="connsiteX95" fmla="*/ 389590 w 879267"/>
              <a:gd name="connsiteY95" fmla="*/ 184168 h 713276"/>
              <a:gd name="connsiteX96" fmla="*/ 402953 w 879267"/>
              <a:gd name="connsiteY96" fmla="*/ 197206 h 713276"/>
              <a:gd name="connsiteX97" fmla="*/ 430569 w 879267"/>
              <a:gd name="connsiteY97" fmla="*/ 226759 h 713276"/>
              <a:gd name="connsiteX98" fmla="*/ 410080 w 879267"/>
              <a:gd name="connsiteY98" fmla="*/ 252835 h 713276"/>
              <a:gd name="connsiteX99" fmla="*/ 410080 w 879267"/>
              <a:gd name="connsiteY99" fmla="*/ 261527 h 713276"/>
              <a:gd name="connsiteX100" fmla="*/ 402062 w 879267"/>
              <a:gd name="connsiteY100" fmla="*/ 269350 h 713276"/>
              <a:gd name="connsiteX101" fmla="*/ 394935 w 879267"/>
              <a:gd name="connsiteY101" fmla="*/ 261527 h 713276"/>
              <a:gd name="connsiteX102" fmla="*/ 394935 w 879267"/>
              <a:gd name="connsiteY102" fmla="*/ 253704 h 713276"/>
              <a:gd name="connsiteX103" fmla="*/ 378900 w 879267"/>
              <a:gd name="connsiteY103" fmla="*/ 236320 h 713276"/>
              <a:gd name="connsiteX104" fmla="*/ 384245 w 879267"/>
              <a:gd name="connsiteY104" fmla="*/ 227628 h 713276"/>
              <a:gd name="connsiteX105" fmla="*/ 393154 w 879267"/>
              <a:gd name="connsiteY105" fmla="*/ 233713 h 713276"/>
              <a:gd name="connsiteX106" fmla="*/ 400281 w 879267"/>
              <a:gd name="connsiteY106" fmla="*/ 239797 h 713276"/>
              <a:gd name="connsiteX107" fmla="*/ 414534 w 879267"/>
              <a:gd name="connsiteY107" fmla="*/ 225890 h 713276"/>
              <a:gd name="connsiteX108" fmla="*/ 402062 w 879267"/>
              <a:gd name="connsiteY108" fmla="*/ 212852 h 713276"/>
              <a:gd name="connsiteX109" fmla="*/ 401171 w 879267"/>
              <a:gd name="connsiteY109" fmla="*/ 212852 h 713276"/>
              <a:gd name="connsiteX110" fmla="*/ 375337 w 879267"/>
              <a:gd name="connsiteY110" fmla="*/ 183299 h 713276"/>
              <a:gd name="connsiteX111" fmla="*/ 384245 w 879267"/>
              <a:gd name="connsiteY111" fmla="*/ 163308 h 713276"/>
              <a:gd name="connsiteX112" fmla="*/ 394935 w 879267"/>
              <a:gd name="connsiteY112" fmla="*/ 157223 h 713276"/>
              <a:gd name="connsiteX113" fmla="*/ 394935 w 879267"/>
              <a:gd name="connsiteY113" fmla="*/ 146793 h 713276"/>
              <a:gd name="connsiteX114" fmla="*/ 402062 w 879267"/>
              <a:gd name="connsiteY114" fmla="*/ 138970 h 713276"/>
              <a:gd name="connsiteX115" fmla="*/ 402090 w 879267"/>
              <a:gd name="connsiteY115" fmla="*/ 107482 h 713276"/>
              <a:gd name="connsiteX116" fmla="*/ 304355 w 879267"/>
              <a:gd name="connsiteY116" fmla="*/ 206090 h 713276"/>
              <a:gd name="connsiteX117" fmla="*/ 402090 w 879267"/>
              <a:gd name="connsiteY117" fmla="*/ 304698 h 713276"/>
              <a:gd name="connsiteX118" fmla="*/ 501571 w 879267"/>
              <a:gd name="connsiteY118" fmla="*/ 206090 h 713276"/>
              <a:gd name="connsiteX119" fmla="*/ 402090 w 879267"/>
              <a:gd name="connsiteY119" fmla="*/ 107482 h 713276"/>
              <a:gd name="connsiteX120" fmla="*/ 402090 w 879267"/>
              <a:gd name="connsiteY120" fmla="*/ 92647 h 713276"/>
              <a:gd name="connsiteX121" fmla="*/ 516405 w 879267"/>
              <a:gd name="connsiteY121" fmla="*/ 206090 h 713276"/>
              <a:gd name="connsiteX122" fmla="*/ 402090 w 879267"/>
              <a:gd name="connsiteY122" fmla="*/ 319532 h 713276"/>
              <a:gd name="connsiteX123" fmla="*/ 289520 w 879267"/>
              <a:gd name="connsiteY123" fmla="*/ 206090 h 713276"/>
              <a:gd name="connsiteX124" fmla="*/ 402090 w 879267"/>
              <a:gd name="connsiteY124" fmla="*/ 92647 h 713276"/>
              <a:gd name="connsiteX125" fmla="*/ 315500 w 879267"/>
              <a:gd name="connsiteY125" fmla="*/ 91649 h 713276"/>
              <a:gd name="connsiteX126" fmla="*/ 248258 w 879267"/>
              <a:gd name="connsiteY126" fmla="*/ 204156 h 713276"/>
              <a:gd name="connsiteX127" fmla="*/ 315500 w 879267"/>
              <a:gd name="connsiteY127" fmla="*/ 316662 h 713276"/>
              <a:gd name="connsiteX128" fmla="*/ 260484 w 879267"/>
              <a:gd name="connsiteY128" fmla="*/ 204156 h 713276"/>
              <a:gd name="connsiteX129" fmla="*/ 315500 w 879267"/>
              <a:gd name="connsiteY129" fmla="*/ 91649 h 713276"/>
              <a:gd name="connsiteX130" fmla="*/ 291048 w 879267"/>
              <a:gd name="connsiteY130" fmla="*/ 89892 h 713276"/>
              <a:gd name="connsiteX131" fmla="*/ 218566 w 879267"/>
              <a:gd name="connsiteY131" fmla="*/ 204156 h 713276"/>
              <a:gd name="connsiteX132" fmla="*/ 291048 w 879267"/>
              <a:gd name="connsiteY132" fmla="*/ 319298 h 713276"/>
              <a:gd name="connsiteX133" fmla="*/ 232539 w 879267"/>
              <a:gd name="connsiteY133" fmla="*/ 204156 h 713276"/>
              <a:gd name="connsiteX134" fmla="*/ 291048 w 879267"/>
              <a:gd name="connsiteY134" fmla="*/ 89892 h 713276"/>
              <a:gd name="connsiteX135" fmla="*/ 401081 w 879267"/>
              <a:gd name="connsiteY135" fmla="*/ 76707 h 713276"/>
              <a:gd name="connsiteX136" fmla="*/ 275329 w 879267"/>
              <a:gd name="connsiteY136" fmla="*/ 204156 h 713276"/>
              <a:gd name="connsiteX137" fmla="*/ 401081 w 879267"/>
              <a:gd name="connsiteY137" fmla="*/ 332483 h 713276"/>
              <a:gd name="connsiteX138" fmla="*/ 528579 w 879267"/>
              <a:gd name="connsiteY138" fmla="*/ 204156 h 713276"/>
              <a:gd name="connsiteX139" fmla="*/ 401081 w 879267"/>
              <a:gd name="connsiteY139" fmla="*/ 76707 h 713276"/>
              <a:gd name="connsiteX140" fmla="*/ 346065 w 879267"/>
              <a:gd name="connsiteY140" fmla="*/ 61765 h 713276"/>
              <a:gd name="connsiteX141" fmla="*/ 360037 w 879267"/>
              <a:gd name="connsiteY141" fmla="*/ 62644 h 713276"/>
              <a:gd name="connsiteX142" fmla="*/ 374883 w 879267"/>
              <a:gd name="connsiteY142" fmla="*/ 61765 h 713276"/>
              <a:gd name="connsiteX143" fmla="*/ 387982 w 879267"/>
              <a:gd name="connsiteY143" fmla="*/ 62644 h 713276"/>
              <a:gd name="connsiteX144" fmla="*/ 401081 w 879267"/>
              <a:gd name="connsiteY144" fmla="*/ 61765 h 713276"/>
              <a:gd name="connsiteX145" fmla="*/ 543425 w 879267"/>
              <a:gd name="connsiteY145" fmla="*/ 204156 h 713276"/>
              <a:gd name="connsiteX146" fmla="*/ 401081 w 879267"/>
              <a:gd name="connsiteY146" fmla="*/ 346546 h 713276"/>
              <a:gd name="connsiteX147" fmla="*/ 387982 w 879267"/>
              <a:gd name="connsiteY147" fmla="*/ 345667 h 713276"/>
              <a:gd name="connsiteX148" fmla="*/ 374883 w 879267"/>
              <a:gd name="connsiteY148" fmla="*/ 346546 h 713276"/>
              <a:gd name="connsiteX149" fmla="*/ 360037 w 879267"/>
              <a:gd name="connsiteY149" fmla="*/ 345667 h 713276"/>
              <a:gd name="connsiteX150" fmla="*/ 346065 w 879267"/>
              <a:gd name="connsiteY150" fmla="*/ 346546 h 713276"/>
              <a:gd name="connsiteX151" fmla="*/ 204594 w 879267"/>
              <a:gd name="connsiteY151" fmla="*/ 204156 h 713276"/>
              <a:gd name="connsiteX152" fmla="*/ 346065 w 879267"/>
              <a:gd name="connsiteY152" fmla="*/ 61765 h 713276"/>
              <a:gd name="connsiteX153" fmla="*/ 35031 w 879267"/>
              <a:gd name="connsiteY153" fmla="*/ 21907 h 713276"/>
              <a:gd name="connsiteX154" fmla="*/ 21894 w 879267"/>
              <a:gd name="connsiteY154" fmla="*/ 35050 h 713276"/>
              <a:gd name="connsiteX155" fmla="*/ 21894 w 879267"/>
              <a:gd name="connsiteY155" fmla="*/ 381173 h 713276"/>
              <a:gd name="connsiteX156" fmla="*/ 593768 w 879267"/>
              <a:gd name="connsiteY156" fmla="*/ 381173 h 713276"/>
              <a:gd name="connsiteX157" fmla="*/ 593768 w 879267"/>
              <a:gd name="connsiteY157" fmla="*/ 286537 h 713276"/>
              <a:gd name="connsiteX158" fmla="*/ 618290 w 879267"/>
              <a:gd name="connsiteY158" fmla="*/ 262002 h 713276"/>
              <a:gd name="connsiteX159" fmla="*/ 738269 w 879267"/>
              <a:gd name="connsiteY159" fmla="*/ 262002 h 713276"/>
              <a:gd name="connsiteX160" fmla="*/ 738269 w 879267"/>
              <a:gd name="connsiteY160" fmla="*/ 35050 h 713276"/>
              <a:gd name="connsiteX161" fmla="*/ 725133 w 879267"/>
              <a:gd name="connsiteY161" fmla="*/ 21907 h 713276"/>
              <a:gd name="connsiteX162" fmla="*/ 35031 w 879267"/>
              <a:gd name="connsiteY162" fmla="*/ 0 h 713276"/>
              <a:gd name="connsiteX163" fmla="*/ 725133 w 879267"/>
              <a:gd name="connsiteY163" fmla="*/ 0 h 713276"/>
              <a:gd name="connsiteX164" fmla="*/ 760163 w 879267"/>
              <a:gd name="connsiteY164" fmla="*/ 35050 h 713276"/>
              <a:gd name="connsiteX165" fmla="*/ 760163 w 879267"/>
              <a:gd name="connsiteY165" fmla="*/ 262002 h 713276"/>
              <a:gd name="connsiteX166" fmla="*/ 854746 w 879267"/>
              <a:gd name="connsiteY166" fmla="*/ 262002 h 713276"/>
              <a:gd name="connsiteX167" fmla="*/ 879267 w 879267"/>
              <a:gd name="connsiteY167" fmla="*/ 286537 h 713276"/>
              <a:gd name="connsiteX168" fmla="*/ 879267 w 879267"/>
              <a:gd name="connsiteY168" fmla="*/ 688740 h 713276"/>
              <a:gd name="connsiteX169" fmla="*/ 854746 w 879267"/>
              <a:gd name="connsiteY169" fmla="*/ 713276 h 713276"/>
              <a:gd name="connsiteX170" fmla="*/ 618290 w 879267"/>
              <a:gd name="connsiteY170" fmla="*/ 713276 h 713276"/>
              <a:gd name="connsiteX171" fmla="*/ 593768 w 879267"/>
              <a:gd name="connsiteY171" fmla="*/ 688740 h 713276"/>
              <a:gd name="connsiteX172" fmla="*/ 593768 w 879267"/>
              <a:gd name="connsiteY172" fmla="*/ 631784 h 713276"/>
              <a:gd name="connsiteX173" fmla="*/ 593768 w 879267"/>
              <a:gd name="connsiteY173" fmla="*/ 630907 h 713276"/>
              <a:gd name="connsiteX174" fmla="*/ 593768 w 879267"/>
              <a:gd name="connsiteY174" fmla="*/ 629155 h 713276"/>
              <a:gd name="connsiteX175" fmla="*/ 593768 w 879267"/>
              <a:gd name="connsiteY175" fmla="*/ 522251 h 713276"/>
              <a:gd name="connsiteX176" fmla="*/ 489552 w 879267"/>
              <a:gd name="connsiteY176" fmla="*/ 522251 h 713276"/>
              <a:gd name="connsiteX177" fmla="*/ 496558 w 879267"/>
              <a:gd name="connsiteY177" fmla="*/ 621268 h 713276"/>
              <a:gd name="connsiteX178" fmla="*/ 523707 w 879267"/>
              <a:gd name="connsiteY178" fmla="*/ 691369 h 713276"/>
              <a:gd name="connsiteX179" fmla="*/ 558738 w 879267"/>
              <a:gd name="connsiteY179" fmla="*/ 691369 h 713276"/>
              <a:gd name="connsiteX180" fmla="*/ 570122 w 879267"/>
              <a:gd name="connsiteY180" fmla="*/ 702761 h 713276"/>
              <a:gd name="connsiteX181" fmla="*/ 558738 w 879267"/>
              <a:gd name="connsiteY181" fmla="*/ 713276 h 713276"/>
              <a:gd name="connsiteX182" fmla="*/ 523707 w 879267"/>
              <a:gd name="connsiteY182" fmla="*/ 713276 h 713276"/>
              <a:gd name="connsiteX183" fmla="*/ 237332 w 879267"/>
              <a:gd name="connsiteY183" fmla="*/ 713276 h 713276"/>
              <a:gd name="connsiteX184" fmla="*/ 202302 w 879267"/>
              <a:gd name="connsiteY184" fmla="*/ 713276 h 713276"/>
              <a:gd name="connsiteX185" fmla="*/ 190041 w 879267"/>
              <a:gd name="connsiteY185" fmla="*/ 702761 h 713276"/>
              <a:gd name="connsiteX186" fmla="*/ 202302 w 879267"/>
              <a:gd name="connsiteY186" fmla="*/ 691369 h 713276"/>
              <a:gd name="connsiteX187" fmla="*/ 237332 w 879267"/>
              <a:gd name="connsiteY187" fmla="*/ 691369 h 713276"/>
              <a:gd name="connsiteX188" fmla="*/ 264481 w 879267"/>
              <a:gd name="connsiteY188" fmla="*/ 621268 h 713276"/>
              <a:gd name="connsiteX189" fmla="*/ 271487 w 879267"/>
              <a:gd name="connsiteY189" fmla="*/ 522251 h 713276"/>
              <a:gd name="connsiteX190" fmla="*/ 35031 w 879267"/>
              <a:gd name="connsiteY190" fmla="*/ 522251 h 713276"/>
              <a:gd name="connsiteX191" fmla="*/ 0 w 879267"/>
              <a:gd name="connsiteY191" fmla="*/ 487201 h 713276"/>
              <a:gd name="connsiteX192" fmla="*/ 0 w 879267"/>
              <a:gd name="connsiteY192" fmla="*/ 35050 h 713276"/>
              <a:gd name="connsiteX193" fmla="*/ 35031 w 879267"/>
              <a:gd name="connsiteY193" fmla="*/ 0 h 713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879267" h="713276">
                <a:moveTo>
                  <a:pt x="734075" y="652388"/>
                </a:moveTo>
                <a:cubicBezTo>
                  <a:pt x="741920" y="652388"/>
                  <a:pt x="748022" y="658299"/>
                  <a:pt x="748022" y="665899"/>
                </a:cubicBezTo>
                <a:cubicBezTo>
                  <a:pt x="748022" y="672654"/>
                  <a:pt x="741920" y="678565"/>
                  <a:pt x="734075" y="678565"/>
                </a:cubicBezTo>
                <a:cubicBezTo>
                  <a:pt x="727973" y="678565"/>
                  <a:pt x="721871" y="672654"/>
                  <a:pt x="721871" y="665899"/>
                </a:cubicBezTo>
                <a:cubicBezTo>
                  <a:pt x="721871" y="658299"/>
                  <a:pt x="727973" y="652388"/>
                  <a:pt x="734075" y="652388"/>
                </a:cubicBezTo>
                <a:close/>
                <a:moveTo>
                  <a:pt x="615662" y="641422"/>
                </a:moveTo>
                <a:lnTo>
                  <a:pt x="615662" y="688740"/>
                </a:lnTo>
                <a:cubicBezTo>
                  <a:pt x="615662" y="690493"/>
                  <a:pt x="616538" y="691369"/>
                  <a:pt x="618290" y="691369"/>
                </a:cubicBezTo>
                <a:lnTo>
                  <a:pt x="854746" y="691369"/>
                </a:lnTo>
                <a:cubicBezTo>
                  <a:pt x="856497" y="691369"/>
                  <a:pt x="857373" y="690493"/>
                  <a:pt x="857373" y="688740"/>
                </a:cubicBezTo>
                <a:lnTo>
                  <a:pt x="857373" y="641422"/>
                </a:lnTo>
                <a:close/>
                <a:moveTo>
                  <a:pt x="294257" y="522251"/>
                </a:moveTo>
                <a:cubicBezTo>
                  <a:pt x="296008" y="529261"/>
                  <a:pt x="296008" y="537147"/>
                  <a:pt x="296008" y="546786"/>
                </a:cubicBezTo>
                <a:cubicBezTo>
                  <a:pt x="296008" y="577455"/>
                  <a:pt x="284623" y="652814"/>
                  <a:pt x="264481" y="691369"/>
                </a:cubicBezTo>
                <a:lnTo>
                  <a:pt x="496558" y="691369"/>
                </a:lnTo>
                <a:cubicBezTo>
                  <a:pt x="475540" y="652814"/>
                  <a:pt x="464155" y="577455"/>
                  <a:pt x="464155" y="546786"/>
                </a:cubicBezTo>
                <a:cubicBezTo>
                  <a:pt x="464155" y="537147"/>
                  <a:pt x="465031" y="529261"/>
                  <a:pt x="465907" y="522251"/>
                </a:cubicBezTo>
                <a:close/>
                <a:moveTo>
                  <a:pt x="782810" y="451654"/>
                </a:moveTo>
                <a:cubicBezTo>
                  <a:pt x="789428" y="451654"/>
                  <a:pt x="794391" y="458176"/>
                  <a:pt x="794391" y="464699"/>
                </a:cubicBezTo>
                <a:cubicBezTo>
                  <a:pt x="794391" y="472153"/>
                  <a:pt x="789428" y="477743"/>
                  <a:pt x="782810" y="477743"/>
                </a:cubicBezTo>
                <a:cubicBezTo>
                  <a:pt x="777019" y="477743"/>
                  <a:pt x="772056" y="472153"/>
                  <a:pt x="772056" y="464699"/>
                </a:cubicBezTo>
                <a:cubicBezTo>
                  <a:pt x="772056" y="458176"/>
                  <a:pt x="777019" y="451654"/>
                  <a:pt x="782810" y="451654"/>
                </a:cubicBezTo>
                <a:close/>
                <a:moveTo>
                  <a:pt x="737313" y="451654"/>
                </a:moveTo>
                <a:cubicBezTo>
                  <a:pt x="743104" y="451654"/>
                  <a:pt x="748067" y="458176"/>
                  <a:pt x="748067" y="464699"/>
                </a:cubicBezTo>
                <a:cubicBezTo>
                  <a:pt x="748067" y="472153"/>
                  <a:pt x="743104" y="477743"/>
                  <a:pt x="737313" y="477743"/>
                </a:cubicBezTo>
                <a:cubicBezTo>
                  <a:pt x="731522" y="477743"/>
                  <a:pt x="725732" y="472153"/>
                  <a:pt x="725732" y="464699"/>
                </a:cubicBezTo>
                <a:cubicBezTo>
                  <a:pt x="725732" y="458176"/>
                  <a:pt x="731522" y="451654"/>
                  <a:pt x="737313" y="451654"/>
                </a:cubicBezTo>
                <a:close/>
                <a:moveTo>
                  <a:pt x="689703" y="451654"/>
                </a:moveTo>
                <a:cubicBezTo>
                  <a:pt x="696566" y="451654"/>
                  <a:pt x="701713" y="458176"/>
                  <a:pt x="701713" y="464699"/>
                </a:cubicBezTo>
                <a:cubicBezTo>
                  <a:pt x="701713" y="472153"/>
                  <a:pt x="696566" y="477743"/>
                  <a:pt x="689703" y="477743"/>
                </a:cubicBezTo>
                <a:cubicBezTo>
                  <a:pt x="683698" y="477743"/>
                  <a:pt x="679409" y="472153"/>
                  <a:pt x="679409" y="464699"/>
                </a:cubicBezTo>
                <a:cubicBezTo>
                  <a:pt x="679409" y="458176"/>
                  <a:pt x="683698" y="451654"/>
                  <a:pt x="689703" y="451654"/>
                </a:cubicBezTo>
                <a:close/>
                <a:moveTo>
                  <a:pt x="377886" y="428492"/>
                </a:moveTo>
                <a:cubicBezTo>
                  <a:pt x="390520" y="428492"/>
                  <a:pt x="400627" y="440141"/>
                  <a:pt x="400627" y="452687"/>
                </a:cubicBezTo>
                <a:cubicBezTo>
                  <a:pt x="400627" y="467025"/>
                  <a:pt x="390520" y="477778"/>
                  <a:pt x="377886" y="477778"/>
                </a:cubicBezTo>
                <a:cubicBezTo>
                  <a:pt x="365253" y="477778"/>
                  <a:pt x="355146" y="467025"/>
                  <a:pt x="355146" y="452687"/>
                </a:cubicBezTo>
                <a:cubicBezTo>
                  <a:pt x="355146" y="440141"/>
                  <a:pt x="365253" y="428492"/>
                  <a:pt x="377886" y="428492"/>
                </a:cubicBezTo>
                <a:close/>
                <a:moveTo>
                  <a:pt x="21894" y="403956"/>
                </a:moveTo>
                <a:lnTo>
                  <a:pt x="21894" y="487201"/>
                </a:lnTo>
                <a:cubicBezTo>
                  <a:pt x="21894" y="494211"/>
                  <a:pt x="28024" y="500345"/>
                  <a:pt x="35031" y="500345"/>
                </a:cubicBezTo>
                <a:lnTo>
                  <a:pt x="593768" y="500345"/>
                </a:lnTo>
                <a:lnTo>
                  <a:pt x="593768" y="403956"/>
                </a:lnTo>
                <a:close/>
                <a:moveTo>
                  <a:pt x="711231" y="297243"/>
                </a:moveTo>
                <a:lnTo>
                  <a:pt x="759533" y="297243"/>
                </a:lnTo>
                <a:cubicBezTo>
                  <a:pt x="765794" y="297243"/>
                  <a:pt x="771161" y="303033"/>
                  <a:pt x="771161" y="308824"/>
                </a:cubicBezTo>
                <a:cubicBezTo>
                  <a:pt x="771161" y="314615"/>
                  <a:pt x="765794" y="319578"/>
                  <a:pt x="759533" y="319578"/>
                </a:cubicBezTo>
                <a:lnTo>
                  <a:pt x="711231" y="319578"/>
                </a:lnTo>
                <a:cubicBezTo>
                  <a:pt x="704970" y="319578"/>
                  <a:pt x="698709" y="314615"/>
                  <a:pt x="698709" y="308824"/>
                </a:cubicBezTo>
                <a:cubicBezTo>
                  <a:pt x="698709" y="303033"/>
                  <a:pt x="704970" y="297243"/>
                  <a:pt x="711231" y="297243"/>
                </a:cubicBezTo>
                <a:close/>
                <a:moveTo>
                  <a:pt x="618290" y="284785"/>
                </a:moveTo>
                <a:cubicBezTo>
                  <a:pt x="616538" y="284785"/>
                  <a:pt x="615662" y="284785"/>
                  <a:pt x="615662" y="286537"/>
                </a:cubicBezTo>
                <a:lnTo>
                  <a:pt x="615662" y="511736"/>
                </a:lnTo>
                <a:lnTo>
                  <a:pt x="615662" y="619516"/>
                </a:lnTo>
                <a:lnTo>
                  <a:pt x="857373" y="619516"/>
                </a:lnTo>
                <a:lnTo>
                  <a:pt x="857373" y="286537"/>
                </a:lnTo>
                <a:cubicBezTo>
                  <a:pt x="857373" y="284785"/>
                  <a:pt x="856497" y="284785"/>
                  <a:pt x="854746" y="284785"/>
                </a:cubicBezTo>
                <a:lnTo>
                  <a:pt x="748778" y="284785"/>
                </a:lnTo>
                <a:close/>
                <a:moveTo>
                  <a:pt x="689703" y="189155"/>
                </a:moveTo>
                <a:cubicBezTo>
                  <a:pt x="696566" y="189155"/>
                  <a:pt x="701713" y="194118"/>
                  <a:pt x="701713" y="199909"/>
                </a:cubicBezTo>
                <a:cubicBezTo>
                  <a:pt x="701713" y="206527"/>
                  <a:pt x="696566" y="211490"/>
                  <a:pt x="689703" y="211490"/>
                </a:cubicBezTo>
                <a:cubicBezTo>
                  <a:pt x="683698" y="211490"/>
                  <a:pt x="679409" y="206527"/>
                  <a:pt x="679409" y="199909"/>
                </a:cubicBezTo>
                <a:cubicBezTo>
                  <a:pt x="679409" y="194118"/>
                  <a:pt x="683698" y="189155"/>
                  <a:pt x="689703" y="189155"/>
                </a:cubicBezTo>
                <a:close/>
                <a:moveTo>
                  <a:pt x="642270" y="189155"/>
                </a:moveTo>
                <a:cubicBezTo>
                  <a:pt x="648792" y="189155"/>
                  <a:pt x="655315" y="194118"/>
                  <a:pt x="655315" y="199909"/>
                </a:cubicBezTo>
                <a:cubicBezTo>
                  <a:pt x="655315" y="206527"/>
                  <a:pt x="648792" y="211490"/>
                  <a:pt x="642270" y="211490"/>
                </a:cubicBezTo>
                <a:cubicBezTo>
                  <a:pt x="635747" y="211490"/>
                  <a:pt x="629224" y="206527"/>
                  <a:pt x="629224" y="199909"/>
                </a:cubicBezTo>
                <a:cubicBezTo>
                  <a:pt x="629224" y="194118"/>
                  <a:pt x="635747" y="189155"/>
                  <a:pt x="642270" y="189155"/>
                </a:cubicBezTo>
                <a:close/>
                <a:moveTo>
                  <a:pt x="593655" y="189155"/>
                </a:moveTo>
                <a:cubicBezTo>
                  <a:pt x="600272" y="189155"/>
                  <a:pt x="605236" y="194118"/>
                  <a:pt x="605236" y="199909"/>
                </a:cubicBezTo>
                <a:cubicBezTo>
                  <a:pt x="605236" y="206527"/>
                  <a:pt x="600272" y="211490"/>
                  <a:pt x="593655" y="211490"/>
                </a:cubicBezTo>
                <a:cubicBezTo>
                  <a:pt x="587864" y="211490"/>
                  <a:pt x="582901" y="206527"/>
                  <a:pt x="582901" y="199909"/>
                </a:cubicBezTo>
                <a:cubicBezTo>
                  <a:pt x="582901" y="194118"/>
                  <a:pt x="587864" y="189155"/>
                  <a:pt x="593655" y="189155"/>
                </a:cubicBezTo>
                <a:close/>
                <a:moveTo>
                  <a:pt x="165992" y="189155"/>
                </a:moveTo>
                <a:cubicBezTo>
                  <a:pt x="170955" y="189155"/>
                  <a:pt x="176746" y="194118"/>
                  <a:pt x="176746" y="199909"/>
                </a:cubicBezTo>
                <a:cubicBezTo>
                  <a:pt x="176746" y="206527"/>
                  <a:pt x="170955" y="211490"/>
                  <a:pt x="165992" y="211490"/>
                </a:cubicBezTo>
                <a:cubicBezTo>
                  <a:pt x="159374" y="211490"/>
                  <a:pt x="154411" y="206527"/>
                  <a:pt x="154411" y="199909"/>
                </a:cubicBezTo>
                <a:cubicBezTo>
                  <a:pt x="154411" y="194118"/>
                  <a:pt x="159374" y="189155"/>
                  <a:pt x="165992" y="189155"/>
                </a:cubicBezTo>
                <a:close/>
                <a:moveTo>
                  <a:pt x="114981" y="189155"/>
                </a:moveTo>
                <a:cubicBezTo>
                  <a:pt x="121598" y="189155"/>
                  <a:pt x="126562" y="194118"/>
                  <a:pt x="126562" y="199909"/>
                </a:cubicBezTo>
                <a:cubicBezTo>
                  <a:pt x="126562" y="206527"/>
                  <a:pt x="121598" y="211490"/>
                  <a:pt x="114981" y="211490"/>
                </a:cubicBezTo>
                <a:cubicBezTo>
                  <a:pt x="109190" y="211490"/>
                  <a:pt x="104227" y="206527"/>
                  <a:pt x="104227" y="199909"/>
                </a:cubicBezTo>
                <a:cubicBezTo>
                  <a:pt x="104227" y="194118"/>
                  <a:pt x="109190" y="189155"/>
                  <a:pt x="114981" y="189155"/>
                </a:cubicBezTo>
                <a:close/>
                <a:moveTo>
                  <a:pt x="69484" y="189155"/>
                </a:moveTo>
                <a:cubicBezTo>
                  <a:pt x="75274" y="189155"/>
                  <a:pt x="80238" y="194118"/>
                  <a:pt x="80238" y="199909"/>
                </a:cubicBezTo>
                <a:cubicBezTo>
                  <a:pt x="80238" y="206527"/>
                  <a:pt x="75274" y="211490"/>
                  <a:pt x="69484" y="211490"/>
                </a:cubicBezTo>
                <a:cubicBezTo>
                  <a:pt x="62866" y="211490"/>
                  <a:pt x="57903" y="206527"/>
                  <a:pt x="57903" y="199909"/>
                </a:cubicBezTo>
                <a:cubicBezTo>
                  <a:pt x="57903" y="194118"/>
                  <a:pt x="62866" y="189155"/>
                  <a:pt x="69484" y="189155"/>
                </a:cubicBezTo>
                <a:close/>
                <a:moveTo>
                  <a:pt x="402062" y="138970"/>
                </a:moveTo>
                <a:cubicBezTo>
                  <a:pt x="407407" y="138970"/>
                  <a:pt x="410080" y="143316"/>
                  <a:pt x="410080" y="146793"/>
                </a:cubicBezTo>
                <a:lnTo>
                  <a:pt x="410080" y="156354"/>
                </a:lnTo>
                <a:cubicBezTo>
                  <a:pt x="417207" y="158092"/>
                  <a:pt x="425224" y="161569"/>
                  <a:pt x="427006" y="171130"/>
                </a:cubicBezTo>
                <a:cubicBezTo>
                  <a:pt x="427897" y="175476"/>
                  <a:pt x="426115" y="178953"/>
                  <a:pt x="421661" y="179822"/>
                </a:cubicBezTo>
                <a:cubicBezTo>
                  <a:pt x="418097" y="180692"/>
                  <a:pt x="413643" y="178084"/>
                  <a:pt x="412752" y="174607"/>
                </a:cubicBezTo>
                <a:cubicBezTo>
                  <a:pt x="411862" y="171130"/>
                  <a:pt x="404735" y="171130"/>
                  <a:pt x="404735" y="171130"/>
                </a:cubicBezTo>
                <a:cubicBezTo>
                  <a:pt x="401171" y="170261"/>
                  <a:pt x="396717" y="172000"/>
                  <a:pt x="394935" y="173738"/>
                </a:cubicBezTo>
                <a:cubicBezTo>
                  <a:pt x="392263" y="177215"/>
                  <a:pt x="389590" y="179822"/>
                  <a:pt x="389590" y="184168"/>
                </a:cubicBezTo>
                <a:cubicBezTo>
                  <a:pt x="389590" y="190253"/>
                  <a:pt x="394935" y="197206"/>
                  <a:pt x="402953" y="197206"/>
                </a:cubicBezTo>
                <a:cubicBezTo>
                  <a:pt x="418988" y="198945"/>
                  <a:pt x="431460" y="211983"/>
                  <a:pt x="430569" y="226759"/>
                </a:cubicBezTo>
                <a:cubicBezTo>
                  <a:pt x="429678" y="238928"/>
                  <a:pt x="421661" y="248489"/>
                  <a:pt x="410080" y="252835"/>
                </a:cubicBezTo>
                <a:lnTo>
                  <a:pt x="410080" y="261527"/>
                </a:lnTo>
                <a:cubicBezTo>
                  <a:pt x="410080" y="266742"/>
                  <a:pt x="407407" y="269350"/>
                  <a:pt x="402062" y="269350"/>
                </a:cubicBezTo>
                <a:cubicBezTo>
                  <a:pt x="398499" y="269350"/>
                  <a:pt x="394935" y="266742"/>
                  <a:pt x="394935" y="261527"/>
                </a:cubicBezTo>
                <a:lnTo>
                  <a:pt x="394935" y="253704"/>
                </a:lnTo>
                <a:cubicBezTo>
                  <a:pt x="388700" y="251966"/>
                  <a:pt x="379791" y="247620"/>
                  <a:pt x="378900" y="236320"/>
                </a:cubicBezTo>
                <a:cubicBezTo>
                  <a:pt x="378009" y="231974"/>
                  <a:pt x="379791" y="228497"/>
                  <a:pt x="384245" y="227628"/>
                </a:cubicBezTo>
                <a:cubicBezTo>
                  <a:pt x="388700" y="226759"/>
                  <a:pt x="392263" y="230236"/>
                  <a:pt x="393154" y="233713"/>
                </a:cubicBezTo>
                <a:cubicBezTo>
                  <a:pt x="394045" y="239797"/>
                  <a:pt x="399390" y="239797"/>
                  <a:pt x="400281" y="239797"/>
                </a:cubicBezTo>
                <a:cubicBezTo>
                  <a:pt x="408298" y="239797"/>
                  <a:pt x="414534" y="233713"/>
                  <a:pt x="414534" y="225890"/>
                </a:cubicBezTo>
                <a:cubicBezTo>
                  <a:pt x="415425" y="219805"/>
                  <a:pt x="409189" y="213721"/>
                  <a:pt x="402062" y="212852"/>
                </a:cubicBezTo>
                <a:lnTo>
                  <a:pt x="401171" y="212852"/>
                </a:lnTo>
                <a:cubicBezTo>
                  <a:pt x="386027" y="211113"/>
                  <a:pt x="374446" y="198076"/>
                  <a:pt x="375337" y="183299"/>
                </a:cubicBezTo>
                <a:cubicBezTo>
                  <a:pt x="375337" y="175476"/>
                  <a:pt x="378900" y="168523"/>
                  <a:pt x="384245" y="163308"/>
                </a:cubicBezTo>
                <a:cubicBezTo>
                  <a:pt x="387809" y="160700"/>
                  <a:pt x="390481" y="158962"/>
                  <a:pt x="394935" y="157223"/>
                </a:cubicBezTo>
                <a:lnTo>
                  <a:pt x="394935" y="146793"/>
                </a:lnTo>
                <a:cubicBezTo>
                  <a:pt x="394935" y="143316"/>
                  <a:pt x="398499" y="138970"/>
                  <a:pt x="402062" y="138970"/>
                </a:cubicBezTo>
                <a:close/>
                <a:moveTo>
                  <a:pt x="402090" y="107482"/>
                </a:moveTo>
                <a:cubicBezTo>
                  <a:pt x="348859" y="107482"/>
                  <a:pt x="304355" y="151986"/>
                  <a:pt x="304355" y="206090"/>
                </a:cubicBezTo>
                <a:cubicBezTo>
                  <a:pt x="304355" y="261066"/>
                  <a:pt x="348859" y="304698"/>
                  <a:pt x="402090" y="304698"/>
                </a:cubicBezTo>
                <a:cubicBezTo>
                  <a:pt x="457066" y="304698"/>
                  <a:pt x="501571" y="261066"/>
                  <a:pt x="501571" y="206090"/>
                </a:cubicBezTo>
                <a:cubicBezTo>
                  <a:pt x="501571" y="151986"/>
                  <a:pt x="457066" y="107482"/>
                  <a:pt x="402090" y="107482"/>
                </a:cubicBezTo>
                <a:close/>
                <a:moveTo>
                  <a:pt x="402090" y="92647"/>
                </a:moveTo>
                <a:cubicBezTo>
                  <a:pt x="465792" y="92647"/>
                  <a:pt x="516405" y="144133"/>
                  <a:pt x="516405" y="206090"/>
                </a:cubicBezTo>
                <a:cubicBezTo>
                  <a:pt x="516405" y="268919"/>
                  <a:pt x="465792" y="319532"/>
                  <a:pt x="402090" y="319532"/>
                </a:cubicBezTo>
                <a:cubicBezTo>
                  <a:pt x="340133" y="319532"/>
                  <a:pt x="289520" y="268919"/>
                  <a:pt x="289520" y="206090"/>
                </a:cubicBezTo>
                <a:cubicBezTo>
                  <a:pt x="289520" y="144133"/>
                  <a:pt x="340133" y="92647"/>
                  <a:pt x="402090" y="92647"/>
                </a:cubicBezTo>
                <a:close/>
                <a:moveTo>
                  <a:pt x="315500" y="91649"/>
                </a:moveTo>
                <a:cubicBezTo>
                  <a:pt x="275329" y="112744"/>
                  <a:pt x="248258" y="154934"/>
                  <a:pt x="248258" y="204156"/>
                </a:cubicBezTo>
                <a:cubicBezTo>
                  <a:pt x="248258" y="253377"/>
                  <a:pt x="275329" y="295567"/>
                  <a:pt x="315500" y="316662"/>
                </a:cubicBezTo>
                <a:cubicBezTo>
                  <a:pt x="282315" y="291172"/>
                  <a:pt x="260484" y="249861"/>
                  <a:pt x="260484" y="204156"/>
                </a:cubicBezTo>
                <a:cubicBezTo>
                  <a:pt x="260484" y="158450"/>
                  <a:pt x="282315" y="118018"/>
                  <a:pt x="315500" y="91649"/>
                </a:cubicBezTo>
                <a:close/>
                <a:moveTo>
                  <a:pt x="291048" y="89892"/>
                </a:moveTo>
                <a:cubicBezTo>
                  <a:pt x="248258" y="110107"/>
                  <a:pt x="218566" y="154055"/>
                  <a:pt x="218566" y="204156"/>
                </a:cubicBezTo>
                <a:cubicBezTo>
                  <a:pt x="218566" y="255135"/>
                  <a:pt x="248258" y="298204"/>
                  <a:pt x="291048" y="319298"/>
                </a:cubicBezTo>
                <a:cubicBezTo>
                  <a:pt x="256117" y="292930"/>
                  <a:pt x="232539" y="251619"/>
                  <a:pt x="232539" y="204156"/>
                </a:cubicBezTo>
                <a:cubicBezTo>
                  <a:pt x="232539" y="156692"/>
                  <a:pt x="256117" y="115381"/>
                  <a:pt x="291048" y="89892"/>
                </a:cubicBezTo>
                <a:close/>
                <a:moveTo>
                  <a:pt x="401081" y="76707"/>
                </a:moveTo>
                <a:cubicBezTo>
                  <a:pt x="331219" y="76707"/>
                  <a:pt x="275329" y="133839"/>
                  <a:pt x="275329" y="204156"/>
                </a:cubicBezTo>
                <a:cubicBezTo>
                  <a:pt x="275329" y="274472"/>
                  <a:pt x="331219" y="332483"/>
                  <a:pt x="401081" y="332483"/>
                </a:cubicBezTo>
                <a:cubicBezTo>
                  <a:pt x="470943" y="332483"/>
                  <a:pt x="528579" y="274472"/>
                  <a:pt x="528579" y="204156"/>
                </a:cubicBezTo>
                <a:cubicBezTo>
                  <a:pt x="528579" y="133839"/>
                  <a:pt x="470943" y="76707"/>
                  <a:pt x="401081" y="76707"/>
                </a:cubicBezTo>
                <a:close/>
                <a:moveTo>
                  <a:pt x="346065" y="61765"/>
                </a:moveTo>
                <a:cubicBezTo>
                  <a:pt x="350431" y="61765"/>
                  <a:pt x="354797" y="61765"/>
                  <a:pt x="360037" y="62644"/>
                </a:cubicBezTo>
                <a:cubicBezTo>
                  <a:pt x="365277" y="61765"/>
                  <a:pt x="369643" y="61765"/>
                  <a:pt x="374883" y="61765"/>
                </a:cubicBezTo>
                <a:cubicBezTo>
                  <a:pt x="379249" y="61765"/>
                  <a:pt x="383615" y="61765"/>
                  <a:pt x="387982" y="62644"/>
                </a:cubicBezTo>
                <a:cubicBezTo>
                  <a:pt x="392348" y="61765"/>
                  <a:pt x="396715" y="61765"/>
                  <a:pt x="401081" y="61765"/>
                </a:cubicBezTo>
                <a:cubicBezTo>
                  <a:pt x="479676" y="61765"/>
                  <a:pt x="543425" y="125050"/>
                  <a:pt x="543425" y="204156"/>
                </a:cubicBezTo>
                <a:cubicBezTo>
                  <a:pt x="543425" y="283261"/>
                  <a:pt x="479676" y="346546"/>
                  <a:pt x="401081" y="346546"/>
                </a:cubicBezTo>
                <a:cubicBezTo>
                  <a:pt x="396715" y="346546"/>
                  <a:pt x="392348" y="346546"/>
                  <a:pt x="387982" y="345667"/>
                </a:cubicBezTo>
                <a:cubicBezTo>
                  <a:pt x="383615" y="346546"/>
                  <a:pt x="379249" y="346546"/>
                  <a:pt x="374883" y="346546"/>
                </a:cubicBezTo>
                <a:cubicBezTo>
                  <a:pt x="369643" y="346546"/>
                  <a:pt x="365277" y="346546"/>
                  <a:pt x="360037" y="345667"/>
                </a:cubicBezTo>
                <a:cubicBezTo>
                  <a:pt x="354797" y="346546"/>
                  <a:pt x="350431" y="346546"/>
                  <a:pt x="346065" y="346546"/>
                </a:cubicBezTo>
                <a:cubicBezTo>
                  <a:pt x="267470" y="346546"/>
                  <a:pt x="204594" y="283261"/>
                  <a:pt x="204594" y="204156"/>
                </a:cubicBezTo>
                <a:cubicBezTo>
                  <a:pt x="204594" y="125050"/>
                  <a:pt x="267470" y="61765"/>
                  <a:pt x="346065" y="61765"/>
                </a:cubicBezTo>
                <a:close/>
                <a:moveTo>
                  <a:pt x="35031" y="21907"/>
                </a:moveTo>
                <a:cubicBezTo>
                  <a:pt x="28024" y="21907"/>
                  <a:pt x="21894" y="27164"/>
                  <a:pt x="21894" y="35050"/>
                </a:cubicBezTo>
                <a:lnTo>
                  <a:pt x="21894" y="381173"/>
                </a:lnTo>
                <a:lnTo>
                  <a:pt x="593768" y="381173"/>
                </a:lnTo>
                <a:lnTo>
                  <a:pt x="593768" y="286537"/>
                </a:lnTo>
                <a:cubicBezTo>
                  <a:pt x="593768" y="273393"/>
                  <a:pt x="604277" y="262002"/>
                  <a:pt x="618290" y="262002"/>
                </a:cubicBezTo>
                <a:lnTo>
                  <a:pt x="738269" y="262002"/>
                </a:lnTo>
                <a:lnTo>
                  <a:pt x="738269" y="35050"/>
                </a:lnTo>
                <a:cubicBezTo>
                  <a:pt x="738269" y="27164"/>
                  <a:pt x="732139" y="21907"/>
                  <a:pt x="725133" y="21907"/>
                </a:cubicBezTo>
                <a:close/>
                <a:moveTo>
                  <a:pt x="35031" y="0"/>
                </a:moveTo>
                <a:lnTo>
                  <a:pt x="725133" y="0"/>
                </a:lnTo>
                <a:cubicBezTo>
                  <a:pt x="744400" y="0"/>
                  <a:pt x="760163" y="14896"/>
                  <a:pt x="760163" y="35050"/>
                </a:cubicBezTo>
                <a:lnTo>
                  <a:pt x="760163" y="262002"/>
                </a:lnTo>
                <a:lnTo>
                  <a:pt x="854746" y="262002"/>
                </a:lnTo>
                <a:cubicBezTo>
                  <a:pt x="868758" y="262002"/>
                  <a:pt x="879267" y="273393"/>
                  <a:pt x="879267" y="286537"/>
                </a:cubicBezTo>
                <a:lnTo>
                  <a:pt x="879267" y="688740"/>
                </a:lnTo>
                <a:cubicBezTo>
                  <a:pt x="879267" y="702761"/>
                  <a:pt x="868758" y="713276"/>
                  <a:pt x="854746" y="713276"/>
                </a:cubicBezTo>
                <a:lnTo>
                  <a:pt x="618290" y="713276"/>
                </a:lnTo>
                <a:cubicBezTo>
                  <a:pt x="604277" y="713276"/>
                  <a:pt x="593768" y="702761"/>
                  <a:pt x="593768" y="688740"/>
                </a:cubicBezTo>
                <a:lnTo>
                  <a:pt x="593768" y="631784"/>
                </a:lnTo>
                <a:lnTo>
                  <a:pt x="593768" y="630907"/>
                </a:lnTo>
                <a:cubicBezTo>
                  <a:pt x="593768" y="630031"/>
                  <a:pt x="593768" y="630031"/>
                  <a:pt x="593768" y="629155"/>
                </a:cubicBezTo>
                <a:lnTo>
                  <a:pt x="593768" y="522251"/>
                </a:lnTo>
                <a:lnTo>
                  <a:pt x="489552" y="522251"/>
                </a:lnTo>
                <a:cubicBezTo>
                  <a:pt x="484298" y="531890"/>
                  <a:pt x="484298" y="571322"/>
                  <a:pt x="496558" y="621268"/>
                </a:cubicBezTo>
                <a:cubicBezTo>
                  <a:pt x="506192" y="668587"/>
                  <a:pt x="518452" y="688740"/>
                  <a:pt x="523707" y="691369"/>
                </a:cubicBezTo>
                <a:lnTo>
                  <a:pt x="558738" y="691369"/>
                </a:lnTo>
                <a:cubicBezTo>
                  <a:pt x="564868" y="691369"/>
                  <a:pt x="570122" y="695751"/>
                  <a:pt x="570122" y="702761"/>
                </a:cubicBezTo>
                <a:cubicBezTo>
                  <a:pt x="570122" y="708894"/>
                  <a:pt x="564868" y="713276"/>
                  <a:pt x="558738" y="713276"/>
                </a:cubicBezTo>
                <a:lnTo>
                  <a:pt x="523707" y="713276"/>
                </a:lnTo>
                <a:lnTo>
                  <a:pt x="237332" y="713276"/>
                </a:lnTo>
                <a:lnTo>
                  <a:pt x="202302" y="713276"/>
                </a:lnTo>
                <a:cubicBezTo>
                  <a:pt x="196171" y="713276"/>
                  <a:pt x="190041" y="708894"/>
                  <a:pt x="190041" y="702761"/>
                </a:cubicBezTo>
                <a:cubicBezTo>
                  <a:pt x="190041" y="695751"/>
                  <a:pt x="196171" y="691369"/>
                  <a:pt x="202302" y="691369"/>
                </a:cubicBezTo>
                <a:lnTo>
                  <a:pt x="237332" y="691369"/>
                </a:lnTo>
                <a:cubicBezTo>
                  <a:pt x="241711" y="688740"/>
                  <a:pt x="253972" y="668587"/>
                  <a:pt x="264481" y="621268"/>
                </a:cubicBezTo>
                <a:cubicBezTo>
                  <a:pt x="275866" y="571322"/>
                  <a:pt x="275866" y="531890"/>
                  <a:pt x="271487" y="522251"/>
                </a:cubicBezTo>
                <a:lnTo>
                  <a:pt x="35031" y="522251"/>
                </a:lnTo>
                <a:cubicBezTo>
                  <a:pt x="15764" y="522251"/>
                  <a:pt x="0" y="507355"/>
                  <a:pt x="0" y="487201"/>
                </a:cubicBezTo>
                <a:lnTo>
                  <a:pt x="0" y="35050"/>
                </a:lnTo>
                <a:cubicBezTo>
                  <a:pt x="0" y="14896"/>
                  <a:pt x="15764" y="0"/>
                  <a:pt x="3503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9F7D3A-FD0F-40FB-B47E-F5B260809AFA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ROOT CAUSE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D110A-A516-4BEB-8A48-7142C86B4765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D4E0E1-9E64-4333-BA9F-66284A92F322}"/>
              </a:ext>
            </a:extLst>
          </p:cNvPr>
          <p:cNvSpPr txBox="1"/>
          <p:nvPr/>
        </p:nvSpPr>
        <p:spPr>
          <a:xfrm>
            <a:off x="15979140" y="5693402"/>
            <a:ext cx="389903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CAUSE 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B7B716-53A2-44A8-A095-5F52A85514CA}"/>
              </a:ext>
            </a:extLst>
          </p:cNvPr>
          <p:cNvSpPr txBox="1"/>
          <p:nvPr/>
        </p:nvSpPr>
        <p:spPr>
          <a:xfrm>
            <a:off x="16834338" y="6847184"/>
            <a:ext cx="501741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58913B-04EB-4D49-990F-0B95F0E6D3E4}"/>
              </a:ext>
            </a:extLst>
          </p:cNvPr>
          <p:cNvSpPr txBox="1"/>
          <p:nvPr/>
        </p:nvSpPr>
        <p:spPr>
          <a:xfrm>
            <a:off x="4480560" y="3303428"/>
            <a:ext cx="389903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CAUSE 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DEC242-5E79-492C-9726-C31335B79628}"/>
              </a:ext>
            </a:extLst>
          </p:cNvPr>
          <p:cNvSpPr txBox="1"/>
          <p:nvPr/>
        </p:nvSpPr>
        <p:spPr>
          <a:xfrm>
            <a:off x="2584938" y="4388630"/>
            <a:ext cx="501741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BF8AE0-606B-4CF0-9ABA-895E312A379D}"/>
              </a:ext>
            </a:extLst>
          </p:cNvPr>
          <p:cNvSpPr txBox="1"/>
          <p:nvPr/>
        </p:nvSpPr>
        <p:spPr>
          <a:xfrm>
            <a:off x="14990298" y="8832196"/>
            <a:ext cx="501741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17A73C-2F63-46AE-9192-F706D41BAB75}"/>
              </a:ext>
            </a:extLst>
          </p:cNvPr>
          <p:cNvSpPr txBox="1"/>
          <p:nvPr/>
        </p:nvSpPr>
        <p:spPr>
          <a:xfrm>
            <a:off x="4434840" y="6416339"/>
            <a:ext cx="501741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BBF659-5EE0-4AE1-83A0-0767E6E0231A}"/>
              </a:ext>
            </a:extLst>
          </p:cNvPr>
          <p:cNvSpPr txBox="1"/>
          <p:nvPr/>
        </p:nvSpPr>
        <p:spPr>
          <a:xfrm>
            <a:off x="4480560" y="8475474"/>
            <a:ext cx="389903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CAUSE 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A61752-A4ED-4D49-A067-96AEEB78D08A}"/>
              </a:ext>
            </a:extLst>
          </p:cNvPr>
          <p:cNvSpPr txBox="1"/>
          <p:nvPr/>
        </p:nvSpPr>
        <p:spPr>
          <a:xfrm>
            <a:off x="2584938" y="9536292"/>
            <a:ext cx="501741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CF327A-510F-45A3-A0CE-F8F1314FB6D9}"/>
              </a:ext>
            </a:extLst>
          </p:cNvPr>
          <p:cNvSpPr txBox="1"/>
          <p:nvPr/>
        </p:nvSpPr>
        <p:spPr>
          <a:xfrm>
            <a:off x="4434840" y="11564001"/>
            <a:ext cx="5017415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</p:spTree>
    <p:extLst>
      <p:ext uri="{BB962C8B-B14F-4D97-AF65-F5344CB8AC3E}">
        <p14:creationId xmlns:p14="http://schemas.microsoft.com/office/powerpoint/2010/main" val="3215519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Line 2">
            <a:extLst>
              <a:ext uri="{FF2B5EF4-FFF2-40B4-BE49-F238E27FC236}">
                <a16:creationId xmlns:a16="http://schemas.microsoft.com/office/drawing/2014/main" id="{EB5CC712-B69A-4F33-AAD9-B2BD4A21B9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64863" y="3478107"/>
            <a:ext cx="6014311" cy="976651"/>
          </a:xfrm>
          <a:prstGeom prst="line">
            <a:avLst/>
          </a:prstGeom>
          <a:noFill/>
          <a:ln w="3810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1" name="Freeform 3">
            <a:extLst>
              <a:ext uri="{FF2B5EF4-FFF2-40B4-BE49-F238E27FC236}">
                <a16:creationId xmlns:a16="http://schemas.microsoft.com/office/drawing/2014/main" id="{A77CDDCC-DF47-4D38-ABEB-B53C52FD8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1889" y="3435645"/>
            <a:ext cx="2045947" cy="2045947"/>
          </a:xfrm>
          <a:custGeom>
            <a:avLst/>
            <a:gdLst>
              <a:gd name="T0" fmla="*/ 2336 w 2337"/>
              <a:gd name="T1" fmla="*/ 1168 h 2337"/>
              <a:gd name="T2" fmla="*/ 2336 w 2337"/>
              <a:gd name="T3" fmla="*/ 1168 h 2337"/>
              <a:gd name="T4" fmla="*/ 1168 w 2337"/>
              <a:gd name="T5" fmla="*/ 2336 h 2337"/>
              <a:gd name="T6" fmla="*/ 1168 w 2337"/>
              <a:gd name="T7" fmla="*/ 2336 h 2337"/>
              <a:gd name="T8" fmla="*/ 0 w 2337"/>
              <a:gd name="T9" fmla="*/ 1168 h 2337"/>
              <a:gd name="T10" fmla="*/ 0 w 2337"/>
              <a:gd name="T11" fmla="*/ 1168 h 2337"/>
              <a:gd name="T12" fmla="*/ 1168 w 2337"/>
              <a:gd name="T13" fmla="*/ 0 h 2337"/>
              <a:gd name="T14" fmla="*/ 1168 w 2337"/>
              <a:gd name="T15" fmla="*/ 0 h 2337"/>
              <a:gd name="T16" fmla="*/ 2336 w 2337"/>
              <a:gd name="T17" fmla="*/ 1168 h 2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37" h="2337">
                <a:moveTo>
                  <a:pt x="2336" y="1168"/>
                </a:moveTo>
                <a:lnTo>
                  <a:pt x="2336" y="1168"/>
                </a:lnTo>
                <a:cubicBezTo>
                  <a:pt x="2336" y="1813"/>
                  <a:pt x="1813" y="2336"/>
                  <a:pt x="1168" y="2336"/>
                </a:cubicBezTo>
                <a:lnTo>
                  <a:pt x="1168" y="2336"/>
                </a:lnTo>
                <a:cubicBezTo>
                  <a:pt x="522" y="2336"/>
                  <a:pt x="0" y="1813"/>
                  <a:pt x="0" y="1168"/>
                </a:cubicBezTo>
                <a:lnTo>
                  <a:pt x="0" y="1168"/>
                </a:lnTo>
                <a:cubicBezTo>
                  <a:pt x="0" y="523"/>
                  <a:pt x="522" y="0"/>
                  <a:pt x="1168" y="0"/>
                </a:cubicBezTo>
                <a:lnTo>
                  <a:pt x="1168" y="0"/>
                </a:lnTo>
                <a:cubicBezTo>
                  <a:pt x="1813" y="0"/>
                  <a:pt x="2336" y="523"/>
                  <a:pt x="2336" y="116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2" name="Freeform 4">
            <a:extLst>
              <a:ext uri="{FF2B5EF4-FFF2-40B4-BE49-F238E27FC236}">
                <a16:creationId xmlns:a16="http://schemas.microsoft.com/office/drawing/2014/main" id="{B8EF59E0-03BB-444C-80F9-4C49EDF6F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1044" y="3620939"/>
            <a:ext cx="1671499" cy="1671499"/>
          </a:xfrm>
          <a:custGeom>
            <a:avLst/>
            <a:gdLst>
              <a:gd name="T0" fmla="*/ 1910 w 1911"/>
              <a:gd name="T1" fmla="*/ 955 h 1911"/>
              <a:gd name="T2" fmla="*/ 1910 w 1911"/>
              <a:gd name="T3" fmla="*/ 955 h 1911"/>
              <a:gd name="T4" fmla="*/ 955 w 1911"/>
              <a:gd name="T5" fmla="*/ 1910 h 1911"/>
              <a:gd name="T6" fmla="*/ 955 w 1911"/>
              <a:gd name="T7" fmla="*/ 1910 h 1911"/>
              <a:gd name="T8" fmla="*/ 0 w 1911"/>
              <a:gd name="T9" fmla="*/ 955 h 1911"/>
              <a:gd name="T10" fmla="*/ 0 w 1911"/>
              <a:gd name="T11" fmla="*/ 955 h 1911"/>
              <a:gd name="T12" fmla="*/ 955 w 1911"/>
              <a:gd name="T13" fmla="*/ 0 h 1911"/>
              <a:gd name="T14" fmla="*/ 955 w 1911"/>
              <a:gd name="T15" fmla="*/ 0 h 1911"/>
              <a:gd name="T16" fmla="*/ 1910 w 1911"/>
              <a:gd name="T17" fmla="*/ 955 h 1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11" h="1911">
                <a:moveTo>
                  <a:pt x="1910" y="955"/>
                </a:moveTo>
                <a:lnTo>
                  <a:pt x="1910" y="955"/>
                </a:lnTo>
                <a:cubicBezTo>
                  <a:pt x="1910" y="1483"/>
                  <a:pt x="1482" y="1910"/>
                  <a:pt x="955" y="1910"/>
                </a:cubicBezTo>
                <a:lnTo>
                  <a:pt x="955" y="1910"/>
                </a:lnTo>
                <a:cubicBezTo>
                  <a:pt x="428" y="1910"/>
                  <a:pt x="0" y="1483"/>
                  <a:pt x="0" y="955"/>
                </a:cubicBezTo>
                <a:lnTo>
                  <a:pt x="0" y="955"/>
                </a:lnTo>
                <a:cubicBezTo>
                  <a:pt x="0" y="428"/>
                  <a:pt x="428" y="0"/>
                  <a:pt x="955" y="0"/>
                </a:cubicBezTo>
                <a:lnTo>
                  <a:pt x="955" y="0"/>
                </a:lnTo>
                <a:cubicBezTo>
                  <a:pt x="1482" y="0"/>
                  <a:pt x="1910" y="428"/>
                  <a:pt x="1910" y="9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BF47E826-5ADF-4FF4-B079-A7ED7DB86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209" y="3914319"/>
            <a:ext cx="902430" cy="1083862"/>
          </a:xfrm>
          <a:custGeom>
            <a:avLst/>
            <a:gdLst>
              <a:gd name="connsiteX0" fmla="*/ 454630 w 902430"/>
              <a:gd name="connsiteY0" fmla="*/ 451651 h 1083862"/>
              <a:gd name="connsiteX1" fmla="*/ 468769 w 902430"/>
              <a:gd name="connsiteY1" fmla="*/ 464718 h 1083862"/>
              <a:gd name="connsiteX2" fmla="*/ 468769 w 902430"/>
              <a:gd name="connsiteY2" fmla="*/ 502174 h 1083862"/>
              <a:gd name="connsiteX3" fmla="*/ 511186 w 902430"/>
              <a:gd name="connsiteY3" fmla="*/ 537889 h 1083862"/>
              <a:gd name="connsiteX4" fmla="*/ 502349 w 902430"/>
              <a:gd name="connsiteY4" fmla="*/ 554440 h 1083862"/>
              <a:gd name="connsiteX5" fmla="*/ 484675 w 902430"/>
              <a:gd name="connsiteY5" fmla="*/ 544858 h 1083862"/>
              <a:gd name="connsiteX6" fmla="*/ 456397 w 902430"/>
              <a:gd name="connsiteY6" fmla="*/ 529178 h 1083862"/>
              <a:gd name="connsiteX7" fmla="*/ 410446 w 902430"/>
              <a:gd name="connsiteY7" fmla="*/ 575346 h 1083862"/>
              <a:gd name="connsiteX8" fmla="*/ 453746 w 902430"/>
              <a:gd name="connsiteY8" fmla="*/ 621513 h 1083862"/>
              <a:gd name="connsiteX9" fmla="*/ 455514 w 902430"/>
              <a:gd name="connsiteY9" fmla="*/ 621513 h 1083862"/>
              <a:gd name="connsiteX10" fmla="*/ 527976 w 902430"/>
              <a:gd name="connsiteY10" fmla="*/ 694685 h 1083862"/>
              <a:gd name="connsiteX11" fmla="*/ 468769 w 902430"/>
              <a:gd name="connsiteY11" fmla="*/ 767856 h 1083862"/>
              <a:gd name="connsiteX12" fmla="*/ 468769 w 902430"/>
              <a:gd name="connsiteY12" fmla="*/ 804442 h 1083862"/>
              <a:gd name="connsiteX13" fmla="*/ 454630 w 902430"/>
              <a:gd name="connsiteY13" fmla="*/ 817508 h 1083862"/>
              <a:gd name="connsiteX14" fmla="*/ 440491 w 902430"/>
              <a:gd name="connsiteY14" fmla="*/ 804442 h 1083862"/>
              <a:gd name="connsiteX15" fmla="*/ 440491 w 902430"/>
              <a:gd name="connsiteY15" fmla="*/ 768727 h 1083862"/>
              <a:gd name="connsiteX16" fmla="*/ 395423 w 902430"/>
              <a:gd name="connsiteY16" fmla="*/ 752177 h 1083862"/>
              <a:gd name="connsiteX17" fmla="*/ 394540 w 902430"/>
              <a:gd name="connsiteY17" fmla="*/ 732142 h 1083862"/>
              <a:gd name="connsiteX18" fmla="*/ 413981 w 902430"/>
              <a:gd name="connsiteY18" fmla="*/ 730399 h 1083862"/>
              <a:gd name="connsiteX19" fmla="*/ 451979 w 902430"/>
              <a:gd name="connsiteY19" fmla="*/ 740852 h 1083862"/>
              <a:gd name="connsiteX20" fmla="*/ 498814 w 902430"/>
              <a:gd name="connsiteY20" fmla="*/ 694685 h 1083862"/>
              <a:gd name="connsiteX21" fmla="*/ 453746 w 902430"/>
              <a:gd name="connsiteY21" fmla="*/ 649388 h 1083862"/>
              <a:gd name="connsiteX22" fmla="*/ 451979 w 902430"/>
              <a:gd name="connsiteY22" fmla="*/ 649388 h 1083862"/>
              <a:gd name="connsiteX23" fmla="*/ 382168 w 902430"/>
              <a:gd name="connsiteY23" fmla="*/ 575346 h 1083862"/>
              <a:gd name="connsiteX24" fmla="*/ 440491 w 902430"/>
              <a:gd name="connsiteY24" fmla="*/ 503045 h 1083862"/>
              <a:gd name="connsiteX25" fmla="*/ 440491 w 902430"/>
              <a:gd name="connsiteY25" fmla="*/ 464718 h 1083862"/>
              <a:gd name="connsiteX26" fmla="*/ 454630 w 902430"/>
              <a:gd name="connsiteY26" fmla="*/ 451651 h 1083862"/>
              <a:gd name="connsiteX27" fmla="*/ 439600 w 902430"/>
              <a:gd name="connsiteY27" fmla="*/ 298185 h 1083862"/>
              <a:gd name="connsiteX28" fmla="*/ 228981 w 902430"/>
              <a:gd name="connsiteY28" fmla="*/ 386453 h 1083862"/>
              <a:gd name="connsiteX29" fmla="*/ 261316 w 902430"/>
              <a:gd name="connsiteY29" fmla="*/ 417914 h 1083862"/>
              <a:gd name="connsiteX30" fmla="*/ 261316 w 902430"/>
              <a:gd name="connsiteY30" fmla="*/ 438889 h 1083862"/>
              <a:gd name="connsiteX31" fmla="*/ 251703 w 902430"/>
              <a:gd name="connsiteY31" fmla="*/ 442385 h 1083862"/>
              <a:gd name="connsiteX32" fmla="*/ 241216 w 902430"/>
              <a:gd name="connsiteY32" fmla="*/ 438889 h 1083862"/>
              <a:gd name="connsiteX33" fmla="*/ 208880 w 902430"/>
              <a:gd name="connsiteY33" fmla="*/ 405679 h 1083862"/>
              <a:gd name="connsiteX34" fmla="*/ 122360 w 902430"/>
              <a:gd name="connsiteY34" fmla="*/ 616298 h 1083862"/>
              <a:gd name="connsiteX35" fmla="*/ 167805 w 902430"/>
              <a:gd name="connsiteY35" fmla="*/ 616298 h 1083862"/>
              <a:gd name="connsiteX36" fmla="*/ 181788 w 902430"/>
              <a:gd name="connsiteY36" fmla="*/ 630281 h 1083862"/>
              <a:gd name="connsiteX37" fmla="*/ 167805 w 902430"/>
              <a:gd name="connsiteY37" fmla="*/ 644264 h 1083862"/>
              <a:gd name="connsiteX38" fmla="*/ 122360 w 902430"/>
              <a:gd name="connsiteY38" fmla="*/ 644264 h 1083862"/>
              <a:gd name="connsiteX39" fmla="*/ 208880 w 902430"/>
              <a:gd name="connsiteY39" fmla="*/ 855756 h 1083862"/>
              <a:gd name="connsiteX40" fmla="*/ 241216 w 902430"/>
              <a:gd name="connsiteY40" fmla="*/ 822547 h 1083862"/>
              <a:gd name="connsiteX41" fmla="*/ 261316 w 902430"/>
              <a:gd name="connsiteY41" fmla="*/ 822547 h 1083862"/>
              <a:gd name="connsiteX42" fmla="*/ 261316 w 902430"/>
              <a:gd name="connsiteY42" fmla="*/ 842647 h 1083862"/>
              <a:gd name="connsiteX43" fmla="*/ 228981 w 902430"/>
              <a:gd name="connsiteY43" fmla="*/ 874983 h 1083862"/>
              <a:gd name="connsiteX44" fmla="*/ 439600 w 902430"/>
              <a:gd name="connsiteY44" fmla="*/ 962376 h 1083862"/>
              <a:gd name="connsiteX45" fmla="*/ 439600 w 902430"/>
              <a:gd name="connsiteY45" fmla="*/ 961502 h 1083862"/>
              <a:gd name="connsiteX46" fmla="*/ 439600 w 902430"/>
              <a:gd name="connsiteY46" fmla="*/ 916058 h 1083862"/>
              <a:gd name="connsiteX47" fmla="*/ 453583 w 902430"/>
              <a:gd name="connsiteY47" fmla="*/ 902949 h 1083862"/>
              <a:gd name="connsiteX48" fmla="*/ 467566 w 902430"/>
              <a:gd name="connsiteY48" fmla="*/ 916058 h 1083862"/>
              <a:gd name="connsiteX49" fmla="*/ 467566 w 902430"/>
              <a:gd name="connsiteY49" fmla="*/ 961502 h 1083862"/>
              <a:gd name="connsiteX50" fmla="*/ 467566 w 902430"/>
              <a:gd name="connsiteY50" fmla="*/ 962376 h 1083862"/>
              <a:gd name="connsiteX51" fmla="*/ 678185 w 902430"/>
              <a:gd name="connsiteY51" fmla="*/ 874983 h 1083862"/>
              <a:gd name="connsiteX52" fmla="*/ 644975 w 902430"/>
              <a:gd name="connsiteY52" fmla="*/ 842647 h 1083862"/>
              <a:gd name="connsiteX53" fmla="*/ 644975 w 902430"/>
              <a:gd name="connsiteY53" fmla="*/ 822547 h 1083862"/>
              <a:gd name="connsiteX54" fmla="*/ 665950 w 902430"/>
              <a:gd name="connsiteY54" fmla="*/ 822547 h 1083862"/>
              <a:gd name="connsiteX55" fmla="*/ 697411 w 902430"/>
              <a:gd name="connsiteY55" fmla="*/ 855756 h 1083862"/>
              <a:gd name="connsiteX56" fmla="*/ 785679 w 902430"/>
              <a:gd name="connsiteY56" fmla="*/ 644264 h 1083862"/>
              <a:gd name="connsiteX57" fmla="*/ 740234 w 902430"/>
              <a:gd name="connsiteY57" fmla="*/ 644264 h 1083862"/>
              <a:gd name="connsiteX58" fmla="*/ 725378 w 902430"/>
              <a:gd name="connsiteY58" fmla="*/ 630281 h 1083862"/>
              <a:gd name="connsiteX59" fmla="*/ 740234 w 902430"/>
              <a:gd name="connsiteY59" fmla="*/ 616298 h 1083862"/>
              <a:gd name="connsiteX60" fmla="*/ 785679 w 902430"/>
              <a:gd name="connsiteY60" fmla="*/ 616298 h 1083862"/>
              <a:gd name="connsiteX61" fmla="*/ 697411 w 902430"/>
              <a:gd name="connsiteY61" fmla="*/ 405679 h 1083862"/>
              <a:gd name="connsiteX62" fmla="*/ 665950 w 902430"/>
              <a:gd name="connsiteY62" fmla="*/ 438889 h 1083862"/>
              <a:gd name="connsiteX63" fmla="*/ 656336 w 902430"/>
              <a:gd name="connsiteY63" fmla="*/ 442385 h 1083862"/>
              <a:gd name="connsiteX64" fmla="*/ 644975 w 902430"/>
              <a:gd name="connsiteY64" fmla="*/ 438889 h 1083862"/>
              <a:gd name="connsiteX65" fmla="*/ 644975 w 902430"/>
              <a:gd name="connsiteY65" fmla="*/ 417914 h 1083862"/>
              <a:gd name="connsiteX66" fmla="*/ 678185 w 902430"/>
              <a:gd name="connsiteY66" fmla="*/ 386453 h 1083862"/>
              <a:gd name="connsiteX67" fmla="*/ 467566 w 902430"/>
              <a:gd name="connsiteY67" fmla="*/ 298185 h 1083862"/>
              <a:gd name="connsiteX68" fmla="*/ 467566 w 902430"/>
              <a:gd name="connsiteY68" fmla="*/ 344504 h 1083862"/>
              <a:gd name="connsiteX69" fmla="*/ 453583 w 902430"/>
              <a:gd name="connsiteY69" fmla="*/ 358487 h 1083862"/>
              <a:gd name="connsiteX70" fmla="*/ 439600 w 902430"/>
              <a:gd name="connsiteY70" fmla="*/ 344504 h 1083862"/>
              <a:gd name="connsiteX71" fmla="*/ 453583 w 902430"/>
              <a:gd name="connsiteY71" fmla="*/ 270219 h 1083862"/>
              <a:gd name="connsiteX72" fmla="*/ 813645 w 902430"/>
              <a:gd name="connsiteY72" fmla="*/ 630281 h 1083862"/>
              <a:gd name="connsiteX73" fmla="*/ 453583 w 902430"/>
              <a:gd name="connsiteY73" fmla="*/ 991216 h 1083862"/>
              <a:gd name="connsiteX74" fmla="*/ 92646 w 902430"/>
              <a:gd name="connsiteY74" fmla="*/ 630281 h 1083862"/>
              <a:gd name="connsiteX75" fmla="*/ 453583 w 902430"/>
              <a:gd name="connsiteY75" fmla="*/ 270219 h 1083862"/>
              <a:gd name="connsiteX76" fmla="*/ 786891 w 902430"/>
              <a:gd name="connsiteY76" fmla="*/ 254563 h 1083862"/>
              <a:gd name="connsiteX77" fmla="*/ 748378 w 902430"/>
              <a:gd name="connsiteY77" fmla="*/ 293054 h 1083862"/>
              <a:gd name="connsiteX78" fmla="*/ 753630 w 902430"/>
              <a:gd name="connsiteY78" fmla="*/ 298303 h 1083862"/>
              <a:gd name="connsiteX79" fmla="*/ 760632 w 902430"/>
              <a:gd name="connsiteY79" fmla="*/ 304426 h 1083862"/>
              <a:gd name="connsiteX80" fmla="*/ 779889 w 902430"/>
              <a:gd name="connsiteY80" fmla="*/ 323672 h 1083862"/>
              <a:gd name="connsiteX81" fmla="*/ 787766 w 902430"/>
              <a:gd name="connsiteY81" fmla="*/ 331545 h 1083862"/>
              <a:gd name="connsiteX82" fmla="*/ 792143 w 902430"/>
              <a:gd name="connsiteY82" fmla="*/ 336794 h 1083862"/>
              <a:gd name="connsiteX83" fmla="*/ 831531 w 902430"/>
              <a:gd name="connsiteY83" fmla="*/ 298303 h 1083862"/>
              <a:gd name="connsiteX84" fmla="*/ 118165 w 902430"/>
              <a:gd name="connsiteY84" fmla="*/ 249314 h 1083862"/>
              <a:gd name="connsiteX85" fmla="*/ 74400 w 902430"/>
              <a:gd name="connsiteY85" fmla="*/ 293929 h 1083862"/>
              <a:gd name="connsiteX86" fmla="*/ 113789 w 902430"/>
              <a:gd name="connsiteY86" fmla="*/ 333294 h 1083862"/>
              <a:gd name="connsiteX87" fmla="*/ 142673 w 902430"/>
              <a:gd name="connsiteY87" fmla="*/ 303552 h 1083862"/>
              <a:gd name="connsiteX88" fmla="*/ 152302 w 902430"/>
              <a:gd name="connsiteY88" fmla="*/ 295679 h 1083862"/>
              <a:gd name="connsiteX89" fmla="*/ 158429 w 902430"/>
              <a:gd name="connsiteY89" fmla="*/ 289555 h 1083862"/>
              <a:gd name="connsiteX90" fmla="*/ 820152 w 902430"/>
              <a:gd name="connsiteY90" fmla="*/ 221321 h 1083862"/>
              <a:gd name="connsiteX91" fmla="*/ 807023 w 902430"/>
              <a:gd name="connsiteY91" fmla="*/ 234443 h 1083862"/>
              <a:gd name="connsiteX92" fmla="*/ 850787 w 902430"/>
              <a:gd name="connsiteY92" fmla="*/ 278183 h 1083862"/>
              <a:gd name="connsiteX93" fmla="*/ 864792 w 902430"/>
              <a:gd name="connsiteY93" fmla="*/ 265935 h 1083862"/>
              <a:gd name="connsiteX94" fmla="*/ 864792 w 902430"/>
              <a:gd name="connsiteY94" fmla="*/ 253688 h 1083862"/>
              <a:gd name="connsiteX95" fmla="*/ 832406 w 902430"/>
              <a:gd name="connsiteY95" fmla="*/ 221321 h 1083862"/>
              <a:gd name="connsiteX96" fmla="*/ 820152 w 902430"/>
              <a:gd name="connsiteY96" fmla="*/ 221321 h 1083862"/>
              <a:gd name="connsiteX97" fmla="*/ 84028 w 902430"/>
              <a:gd name="connsiteY97" fmla="*/ 218697 h 1083862"/>
              <a:gd name="connsiteX98" fmla="*/ 77901 w 902430"/>
              <a:gd name="connsiteY98" fmla="*/ 221321 h 1083862"/>
              <a:gd name="connsiteX99" fmla="*/ 45515 w 902430"/>
              <a:gd name="connsiteY99" fmla="*/ 253688 h 1083862"/>
              <a:gd name="connsiteX100" fmla="*/ 43765 w 902430"/>
              <a:gd name="connsiteY100" fmla="*/ 259812 h 1083862"/>
              <a:gd name="connsiteX101" fmla="*/ 45515 w 902430"/>
              <a:gd name="connsiteY101" fmla="*/ 265935 h 1083862"/>
              <a:gd name="connsiteX102" fmla="*/ 54268 w 902430"/>
              <a:gd name="connsiteY102" fmla="*/ 273809 h 1083862"/>
              <a:gd name="connsiteX103" fmla="*/ 98033 w 902430"/>
              <a:gd name="connsiteY103" fmla="*/ 230069 h 1083862"/>
              <a:gd name="connsiteX104" fmla="*/ 90155 w 902430"/>
              <a:gd name="connsiteY104" fmla="*/ 221321 h 1083862"/>
              <a:gd name="connsiteX105" fmla="*/ 84028 w 902430"/>
              <a:gd name="connsiteY105" fmla="*/ 218697 h 1083862"/>
              <a:gd name="connsiteX106" fmla="*/ 428895 w 902430"/>
              <a:gd name="connsiteY106" fmla="*/ 210824 h 1083862"/>
              <a:gd name="connsiteX107" fmla="*/ 183812 w 902430"/>
              <a:gd name="connsiteY107" fmla="*/ 306176 h 1083862"/>
              <a:gd name="connsiteX108" fmla="*/ 180311 w 902430"/>
              <a:gd name="connsiteY108" fmla="*/ 307926 h 1083862"/>
              <a:gd name="connsiteX109" fmla="*/ 167182 w 902430"/>
              <a:gd name="connsiteY109" fmla="*/ 319298 h 1083862"/>
              <a:gd name="connsiteX110" fmla="*/ 167182 w 902430"/>
              <a:gd name="connsiteY110" fmla="*/ 320173 h 1083862"/>
              <a:gd name="connsiteX111" fmla="*/ 28009 w 902430"/>
              <a:gd name="connsiteY111" fmla="*/ 632472 h 1083862"/>
              <a:gd name="connsiteX112" fmla="*/ 451653 w 902430"/>
              <a:gd name="connsiteY112" fmla="*/ 1055869 h 1083862"/>
              <a:gd name="connsiteX113" fmla="*/ 874420 w 902430"/>
              <a:gd name="connsiteY113" fmla="*/ 632472 h 1083862"/>
              <a:gd name="connsiteX114" fmla="*/ 473535 w 902430"/>
              <a:gd name="connsiteY114" fmla="*/ 210824 h 1083862"/>
              <a:gd name="connsiteX115" fmla="*/ 428895 w 902430"/>
              <a:gd name="connsiteY115" fmla="*/ 210824 h 1083862"/>
              <a:gd name="connsiteX116" fmla="*/ 442900 w 902430"/>
              <a:gd name="connsiteY116" fmla="*/ 119846 h 1083862"/>
              <a:gd name="connsiteX117" fmla="*/ 442900 w 902430"/>
              <a:gd name="connsiteY117" fmla="*/ 181956 h 1083862"/>
              <a:gd name="connsiteX118" fmla="*/ 451653 w 902430"/>
              <a:gd name="connsiteY118" fmla="*/ 181956 h 1083862"/>
              <a:gd name="connsiteX119" fmla="*/ 460406 w 902430"/>
              <a:gd name="connsiteY119" fmla="*/ 181956 h 1083862"/>
              <a:gd name="connsiteX120" fmla="*/ 460406 w 902430"/>
              <a:gd name="connsiteY120" fmla="*/ 119846 h 1083862"/>
              <a:gd name="connsiteX121" fmla="*/ 572444 w 902430"/>
              <a:gd name="connsiteY121" fmla="*/ 56861 h 1083862"/>
              <a:gd name="connsiteX122" fmla="*/ 511173 w 902430"/>
              <a:gd name="connsiteY122" fmla="*/ 72997 h 1083862"/>
              <a:gd name="connsiteX123" fmla="*/ 511173 w 902430"/>
              <a:gd name="connsiteY123" fmla="*/ 70586 h 1083862"/>
              <a:gd name="connsiteX124" fmla="*/ 420142 w 902430"/>
              <a:gd name="connsiteY124" fmla="*/ 28868 h 1083862"/>
              <a:gd name="connsiteX125" fmla="*/ 420142 w 902430"/>
              <a:gd name="connsiteY125" fmla="*/ 90978 h 1083862"/>
              <a:gd name="connsiteX126" fmla="*/ 483163 w 902430"/>
              <a:gd name="connsiteY126" fmla="*/ 76861 h 1083862"/>
              <a:gd name="connsiteX127" fmla="*/ 483163 w 902430"/>
              <a:gd name="connsiteY127" fmla="*/ 80374 h 1083862"/>
              <a:gd name="connsiteX128" fmla="*/ 442900 w 902430"/>
              <a:gd name="connsiteY128" fmla="*/ 90978 h 1083862"/>
              <a:gd name="connsiteX129" fmla="*/ 460406 w 902430"/>
              <a:gd name="connsiteY129" fmla="*/ 90978 h 1083862"/>
              <a:gd name="connsiteX130" fmla="*/ 483163 w 902430"/>
              <a:gd name="connsiteY130" fmla="*/ 90978 h 1083862"/>
              <a:gd name="connsiteX131" fmla="*/ 483163 w 902430"/>
              <a:gd name="connsiteY131" fmla="*/ 80374 h 1083862"/>
              <a:gd name="connsiteX132" fmla="*/ 511173 w 902430"/>
              <a:gd name="connsiteY132" fmla="*/ 72997 h 1083862"/>
              <a:gd name="connsiteX133" fmla="*/ 511173 w 902430"/>
              <a:gd name="connsiteY133" fmla="*/ 90978 h 1083862"/>
              <a:gd name="connsiteX134" fmla="*/ 544434 w 902430"/>
              <a:gd name="connsiteY134" fmla="*/ 90978 h 1083862"/>
              <a:gd name="connsiteX135" fmla="*/ 572444 w 902430"/>
              <a:gd name="connsiteY135" fmla="*/ 62985 h 1083862"/>
              <a:gd name="connsiteX136" fmla="*/ 572444 w 902430"/>
              <a:gd name="connsiteY136" fmla="*/ 56861 h 1083862"/>
              <a:gd name="connsiteX137" fmla="*/ 544434 w 902430"/>
              <a:gd name="connsiteY137" fmla="*/ 28868 h 1083862"/>
              <a:gd name="connsiteX138" fmla="*/ 511173 w 902430"/>
              <a:gd name="connsiteY138" fmla="*/ 28868 h 1083862"/>
              <a:gd name="connsiteX139" fmla="*/ 511173 w 902430"/>
              <a:gd name="connsiteY139" fmla="*/ 70586 h 1083862"/>
              <a:gd name="connsiteX140" fmla="*/ 483163 w 902430"/>
              <a:gd name="connsiteY140" fmla="*/ 76861 h 1083862"/>
              <a:gd name="connsiteX141" fmla="*/ 483163 w 902430"/>
              <a:gd name="connsiteY141" fmla="*/ 28868 h 1083862"/>
              <a:gd name="connsiteX142" fmla="*/ 357996 w 902430"/>
              <a:gd name="connsiteY142" fmla="*/ 28868 h 1083862"/>
              <a:gd name="connsiteX143" fmla="*/ 329987 w 902430"/>
              <a:gd name="connsiteY143" fmla="*/ 56861 h 1083862"/>
              <a:gd name="connsiteX144" fmla="*/ 329987 w 902430"/>
              <a:gd name="connsiteY144" fmla="*/ 62985 h 1083862"/>
              <a:gd name="connsiteX145" fmla="*/ 338412 w 902430"/>
              <a:gd name="connsiteY145" fmla="*/ 82886 h 1083862"/>
              <a:gd name="connsiteX146" fmla="*/ 355625 w 902430"/>
              <a:gd name="connsiteY146" fmla="*/ 89998 h 1083862"/>
              <a:gd name="connsiteX147" fmla="*/ 357996 w 902430"/>
              <a:gd name="connsiteY147" fmla="*/ 90978 h 1083862"/>
              <a:gd name="connsiteX148" fmla="*/ 392133 w 902430"/>
              <a:gd name="connsiteY148" fmla="*/ 90978 h 1083862"/>
              <a:gd name="connsiteX149" fmla="*/ 392133 w 902430"/>
              <a:gd name="connsiteY149" fmla="*/ 28868 h 1083862"/>
              <a:gd name="connsiteX150" fmla="*/ 357996 w 902430"/>
              <a:gd name="connsiteY150" fmla="*/ 0 h 1083862"/>
              <a:gd name="connsiteX151" fmla="*/ 544434 w 902430"/>
              <a:gd name="connsiteY151" fmla="*/ 0 h 1083862"/>
              <a:gd name="connsiteX152" fmla="*/ 601328 w 902430"/>
              <a:gd name="connsiteY152" fmla="*/ 56861 h 1083862"/>
              <a:gd name="connsiteX153" fmla="*/ 601328 w 902430"/>
              <a:gd name="connsiteY153" fmla="*/ 62985 h 1083862"/>
              <a:gd name="connsiteX154" fmla="*/ 544434 w 902430"/>
              <a:gd name="connsiteY154" fmla="*/ 119846 h 1083862"/>
              <a:gd name="connsiteX155" fmla="*/ 489290 w 902430"/>
              <a:gd name="connsiteY155" fmla="*/ 119846 h 1083862"/>
              <a:gd name="connsiteX156" fmla="*/ 489290 w 902430"/>
              <a:gd name="connsiteY156" fmla="*/ 182831 h 1083862"/>
              <a:gd name="connsiteX157" fmla="*/ 726496 w 902430"/>
              <a:gd name="connsiteY157" fmla="*/ 275558 h 1083862"/>
              <a:gd name="connsiteX158" fmla="*/ 800896 w 902430"/>
              <a:gd name="connsiteY158" fmla="*/ 201201 h 1083862"/>
              <a:gd name="connsiteX159" fmla="*/ 852538 w 902430"/>
              <a:gd name="connsiteY159" fmla="*/ 201201 h 1083862"/>
              <a:gd name="connsiteX160" fmla="*/ 884049 w 902430"/>
              <a:gd name="connsiteY160" fmla="*/ 233568 h 1083862"/>
              <a:gd name="connsiteX161" fmla="*/ 884049 w 902430"/>
              <a:gd name="connsiteY161" fmla="*/ 285181 h 1083862"/>
              <a:gd name="connsiteX162" fmla="*/ 862166 w 902430"/>
              <a:gd name="connsiteY162" fmla="*/ 307051 h 1083862"/>
              <a:gd name="connsiteX163" fmla="*/ 861291 w 902430"/>
              <a:gd name="connsiteY163" fmla="*/ 308800 h 1083862"/>
              <a:gd name="connsiteX164" fmla="*/ 860416 w 902430"/>
              <a:gd name="connsiteY164" fmla="*/ 309675 h 1083862"/>
              <a:gd name="connsiteX165" fmla="*/ 810524 w 902430"/>
              <a:gd name="connsiteY165" fmla="*/ 358663 h 1083862"/>
              <a:gd name="connsiteX166" fmla="*/ 902430 w 902430"/>
              <a:gd name="connsiteY166" fmla="*/ 632472 h 1083862"/>
              <a:gd name="connsiteX167" fmla="*/ 451653 w 902430"/>
              <a:gd name="connsiteY167" fmla="*/ 1083862 h 1083862"/>
              <a:gd name="connsiteX168" fmla="*/ 0 w 902430"/>
              <a:gd name="connsiteY168" fmla="*/ 632472 h 1083862"/>
              <a:gd name="connsiteX169" fmla="*/ 96283 w 902430"/>
              <a:gd name="connsiteY169" fmla="*/ 355164 h 1083862"/>
              <a:gd name="connsiteX170" fmla="*/ 26259 w 902430"/>
              <a:gd name="connsiteY170" fmla="*/ 285181 h 1083862"/>
              <a:gd name="connsiteX171" fmla="*/ 15755 w 902430"/>
              <a:gd name="connsiteY171" fmla="*/ 259812 h 1083862"/>
              <a:gd name="connsiteX172" fmla="*/ 26259 w 902430"/>
              <a:gd name="connsiteY172" fmla="*/ 233568 h 1083862"/>
              <a:gd name="connsiteX173" fmla="*/ 57769 w 902430"/>
              <a:gd name="connsiteY173" fmla="*/ 201201 h 1083862"/>
              <a:gd name="connsiteX174" fmla="*/ 109412 w 902430"/>
              <a:gd name="connsiteY174" fmla="*/ 201201 h 1083862"/>
              <a:gd name="connsiteX175" fmla="*/ 180311 w 902430"/>
              <a:gd name="connsiteY175" fmla="*/ 272059 h 1083862"/>
              <a:gd name="connsiteX176" fmla="*/ 414015 w 902430"/>
              <a:gd name="connsiteY176" fmla="*/ 182831 h 1083862"/>
              <a:gd name="connsiteX177" fmla="*/ 414015 w 902430"/>
              <a:gd name="connsiteY177" fmla="*/ 151522 h 1083862"/>
              <a:gd name="connsiteX178" fmla="*/ 414015 w 902430"/>
              <a:gd name="connsiteY178" fmla="*/ 119846 h 1083862"/>
              <a:gd name="connsiteX179" fmla="*/ 383953 w 902430"/>
              <a:gd name="connsiteY179" fmla="*/ 119846 h 1083862"/>
              <a:gd name="connsiteX180" fmla="*/ 357996 w 902430"/>
              <a:gd name="connsiteY180" fmla="*/ 119846 h 1083862"/>
              <a:gd name="connsiteX181" fmla="*/ 301977 w 902430"/>
              <a:gd name="connsiteY181" fmla="*/ 62985 h 1083862"/>
              <a:gd name="connsiteX182" fmla="*/ 301977 w 902430"/>
              <a:gd name="connsiteY182" fmla="*/ 56861 h 1083862"/>
              <a:gd name="connsiteX183" fmla="*/ 357996 w 902430"/>
              <a:gd name="connsiteY183" fmla="*/ 0 h 1083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902430" h="1083862">
                <a:moveTo>
                  <a:pt x="454630" y="451651"/>
                </a:moveTo>
                <a:cubicBezTo>
                  <a:pt x="462583" y="451651"/>
                  <a:pt x="468769" y="457749"/>
                  <a:pt x="468769" y="464718"/>
                </a:cubicBezTo>
                <a:lnTo>
                  <a:pt x="468769" y="502174"/>
                </a:lnTo>
                <a:cubicBezTo>
                  <a:pt x="485559" y="505659"/>
                  <a:pt x="505000" y="514370"/>
                  <a:pt x="511186" y="537889"/>
                </a:cubicBezTo>
                <a:cubicBezTo>
                  <a:pt x="513837" y="544858"/>
                  <a:pt x="510302" y="552697"/>
                  <a:pt x="502349" y="554440"/>
                </a:cubicBezTo>
                <a:cubicBezTo>
                  <a:pt x="494396" y="557053"/>
                  <a:pt x="487326" y="552697"/>
                  <a:pt x="484675" y="544858"/>
                </a:cubicBezTo>
                <a:cubicBezTo>
                  <a:pt x="480257" y="529178"/>
                  <a:pt x="457281" y="529178"/>
                  <a:pt x="456397" y="529178"/>
                </a:cubicBezTo>
                <a:cubicBezTo>
                  <a:pt x="430771" y="529178"/>
                  <a:pt x="410446" y="550084"/>
                  <a:pt x="410446" y="575346"/>
                </a:cubicBezTo>
                <a:cubicBezTo>
                  <a:pt x="410446" y="599736"/>
                  <a:pt x="429003" y="619771"/>
                  <a:pt x="453746" y="621513"/>
                </a:cubicBezTo>
                <a:lnTo>
                  <a:pt x="455514" y="621513"/>
                </a:lnTo>
                <a:cubicBezTo>
                  <a:pt x="495279" y="622384"/>
                  <a:pt x="527976" y="654615"/>
                  <a:pt x="527976" y="694685"/>
                </a:cubicBezTo>
                <a:cubicBezTo>
                  <a:pt x="527976" y="730399"/>
                  <a:pt x="502349" y="760016"/>
                  <a:pt x="468769" y="767856"/>
                </a:cubicBezTo>
                <a:lnTo>
                  <a:pt x="468769" y="804442"/>
                </a:lnTo>
                <a:cubicBezTo>
                  <a:pt x="468769" y="811411"/>
                  <a:pt x="462583" y="817508"/>
                  <a:pt x="454630" y="817508"/>
                </a:cubicBezTo>
                <a:cubicBezTo>
                  <a:pt x="445793" y="817508"/>
                  <a:pt x="440491" y="811411"/>
                  <a:pt x="440491" y="804442"/>
                </a:cubicBezTo>
                <a:lnTo>
                  <a:pt x="440491" y="768727"/>
                </a:lnTo>
                <a:cubicBezTo>
                  <a:pt x="428120" y="767856"/>
                  <a:pt x="409562" y="763501"/>
                  <a:pt x="395423" y="752177"/>
                </a:cubicBezTo>
                <a:cubicBezTo>
                  <a:pt x="389238" y="746950"/>
                  <a:pt x="388354" y="738239"/>
                  <a:pt x="394540" y="732142"/>
                </a:cubicBezTo>
                <a:cubicBezTo>
                  <a:pt x="398958" y="726044"/>
                  <a:pt x="408679" y="726044"/>
                  <a:pt x="413981" y="730399"/>
                </a:cubicBezTo>
                <a:cubicBezTo>
                  <a:pt x="424585" y="740852"/>
                  <a:pt x="444910" y="740852"/>
                  <a:pt x="451979" y="740852"/>
                </a:cubicBezTo>
                <a:cubicBezTo>
                  <a:pt x="478489" y="740852"/>
                  <a:pt x="498814" y="720817"/>
                  <a:pt x="498814" y="694685"/>
                </a:cubicBezTo>
                <a:cubicBezTo>
                  <a:pt x="498814" y="670294"/>
                  <a:pt x="479373" y="650259"/>
                  <a:pt x="453746" y="649388"/>
                </a:cubicBezTo>
                <a:lnTo>
                  <a:pt x="451979" y="649388"/>
                </a:lnTo>
                <a:cubicBezTo>
                  <a:pt x="412213" y="646775"/>
                  <a:pt x="382168" y="614545"/>
                  <a:pt x="382168" y="575346"/>
                </a:cubicBezTo>
                <a:cubicBezTo>
                  <a:pt x="382168" y="540502"/>
                  <a:pt x="406028" y="510885"/>
                  <a:pt x="440491" y="503045"/>
                </a:cubicBezTo>
                <a:lnTo>
                  <a:pt x="440491" y="464718"/>
                </a:lnTo>
                <a:cubicBezTo>
                  <a:pt x="440491" y="457749"/>
                  <a:pt x="445793" y="451651"/>
                  <a:pt x="454630" y="451651"/>
                </a:cubicBezTo>
                <a:close/>
                <a:moveTo>
                  <a:pt x="439600" y="298185"/>
                </a:moveTo>
                <a:cubicBezTo>
                  <a:pt x="358323" y="302555"/>
                  <a:pt x="284913" y="334890"/>
                  <a:pt x="228981" y="386453"/>
                </a:cubicBezTo>
                <a:lnTo>
                  <a:pt x="261316" y="417914"/>
                </a:lnTo>
                <a:cubicBezTo>
                  <a:pt x="266560" y="424032"/>
                  <a:pt x="266560" y="432771"/>
                  <a:pt x="261316" y="438889"/>
                </a:cubicBezTo>
                <a:cubicBezTo>
                  <a:pt x="258695" y="440637"/>
                  <a:pt x="255199" y="442385"/>
                  <a:pt x="251703" y="442385"/>
                </a:cubicBezTo>
                <a:cubicBezTo>
                  <a:pt x="247333" y="442385"/>
                  <a:pt x="243838" y="440637"/>
                  <a:pt x="241216" y="438889"/>
                </a:cubicBezTo>
                <a:lnTo>
                  <a:pt x="208880" y="405679"/>
                </a:lnTo>
                <a:cubicBezTo>
                  <a:pt x="157318" y="461611"/>
                  <a:pt x="124982" y="535022"/>
                  <a:pt x="122360" y="616298"/>
                </a:cubicBezTo>
                <a:lnTo>
                  <a:pt x="167805" y="616298"/>
                </a:lnTo>
                <a:cubicBezTo>
                  <a:pt x="175670" y="616298"/>
                  <a:pt x="181788" y="622415"/>
                  <a:pt x="181788" y="630281"/>
                </a:cubicBezTo>
                <a:cubicBezTo>
                  <a:pt x="181788" y="639020"/>
                  <a:pt x="175670" y="644264"/>
                  <a:pt x="167805" y="644264"/>
                </a:cubicBezTo>
                <a:lnTo>
                  <a:pt x="122360" y="644264"/>
                </a:lnTo>
                <a:cubicBezTo>
                  <a:pt x="124982" y="725540"/>
                  <a:pt x="157318" y="798950"/>
                  <a:pt x="208880" y="855756"/>
                </a:cubicBezTo>
                <a:lnTo>
                  <a:pt x="241216" y="822547"/>
                </a:lnTo>
                <a:cubicBezTo>
                  <a:pt x="246459" y="817303"/>
                  <a:pt x="256073" y="817303"/>
                  <a:pt x="261316" y="822547"/>
                </a:cubicBezTo>
                <a:cubicBezTo>
                  <a:pt x="266560" y="827790"/>
                  <a:pt x="266560" y="837404"/>
                  <a:pt x="261316" y="842647"/>
                </a:cubicBezTo>
                <a:lnTo>
                  <a:pt x="228981" y="874983"/>
                </a:lnTo>
                <a:cubicBezTo>
                  <a:pt x="284913" y="926545"/>
                  <a:pt x="358323" y="958881"/>
                  <a:pt x="439600" y="962376"/>
                </a:cubicBezTo>
                <a:lnTo>
                  <a:pt x="439600" y="961502"/>
                </a:lnTo>
                <a:lnTo>
                  <a:pt x="439600" y="916058"/>
                </a:lnTo>
                <a:cubicBezTo>
                  <a:pt x="439600" y="909066"/>
                  <a:pt x="444843" y="902949"/>
                  <a:pt x="453583" y="902949"/>
                </a:cubicBezTo>
                <a:cubicBezTo>
                  <a:pt x="461448" y="902949"/>
                  <a:pt x="467566" y="909066"/>
                  <a:pt x="467566" y="916058"/>
                </a:cubicBezTo>
                <a:lnTo>
                  <a:pt x="467566" y="961502"/>
                </a:lnTo>
                <a:lnTo>
                  <a:pt x="467566" y="962376"/>
                </a:lnTo>
                <a:cubicBezTo>
                  <a:pt x="548842" y="958881"/>
                  <a:pt x="621379" y="926545"/>
                  <a:pt x="678185" y="874983"/>
                </a:cubicBezTo>
                <a:lnTo>
                  <a:pt x="644975" y="842647"/>
                </a:lnTo>
                <a:cubicBezTo>
                  <a:pt x="639732" y="837404"/>
                  <a:pt x="639732" y="827790"/>
                  <a:pt x="644975" y="822547"/>
                </a:cubicBezTo>
                <a:cubicBezTo>
                  <a:pt x="651093" y="817303"/>
                  <a:pt x="659832" y="817303"/>
                  <a:pt x="665950" y="822547"/>
                </a:cubicBezTo>
                <a:lnTo>
                  <a:pt x="697411" y="855756"/>
                </a:lnTo>
                <a:cubicBezTo>
                  <a:pt x="749848" y="798950"/>
                  <a:pt x="781310" y="725540"/>
                  <a:pt x="785679" y="644264"/>
                </a:cubicBezTo>
                <a:lnTo>
                  <a:pt x="740234" y="644264"/>
                </a:lnTo>
                <a:cubicBezTo>
                  <a:pt x="731495" y="644264"/>
                  <a:pt x="725378" y="639020"/>
                  <a:pt x="725378" y="630281"/>
                </a:cubicBezTo>
                <a:cubicBezTo>
                  <a:pt x="725378" y="622415"/>
                  <a:pt x="731495" y="616298"/>
                  <a:pt x="740234" y="616298"/>
                </a:cubicBezTo>
                <a:lnTo>
                  <a:pt x="785679" y="616298"/>
                </a:lnTo>
                <a:cubicBezTo>
                  <a:pt x="781310" y="535022"/>
                  <a:pt x="749848" y="461611"/>
                  <a:pt x="697411" y="405679"/>
                </a:cubicBezTo>
                <a:lnTo>
                  <a:pt x="665950" y="438889"/>
                </a:lnTo>
                <a:cubicBezTo>
                  <a:pt x="663328" y="440637"/>
                  <a:pt x="658958" y="442385"/>
                  <a:pt x="656336" y="442385"/>
                </a:cubicBezTo>
                <a:cubicBezTo>
                  <a:pt x="651967" y="442385"/>
                  <a:pt x="648471" y="440637"/>
                  <a:pt x="644975" y="438889"/>
                </a:cubicBezTo>
                <a:cubicBezTo>
                  <a:pt x="639732" y="432771"/>
                  <a:pt x="639732" y="424032"/>
                  <a:pt x="644975" y="417914"/>
                </a:cubicBezTo>
                <a:lnTo>
                  <a:pt x="678185" y="386453"/>
                </a:lnTo>
                <a:cubicBezTo>
                  <a:pt x="621379" y="334890"/>
                  <a:pt x="548842" y="302555"/>
                  <a:pt x="467566" y="298185"/>
                </a:cubicBezTo>
                <a:lnTo>
                  <a:pt x="467566" y="344504"/>
                </a:lnTo>
                <a:cubicBezTo>
                  <a:pt x="467566" y="352369"/>
                  <a:pt x="461448" y="358487"/>
                  <a:pt x="453583" y="358487"/>
                </a:cubicBezTo>
                <a:cubicBezTo>
                  <a:pt x="444843" y="358487"/>
                  <a:pt x="439600" y="352369"/>
                  <a:pt x="439600" y="344504"/>
                </a:cubicBezTo>
                <a:close/>
                <a:moveTo>
                  <a:pt x="453583" y="270219"/>
                </a:moveTo>
                <a:cubicBezTo>
                  <a:pt x="651967" y="270219"/>
                  <a:pt x="813645" y="431897"/>
                  <a:pt x="813645" y="630281"/>
                </a:cubicBezTo>
                <a:cubicBezTo>
                  <a:pt x="813645" y="829538"/>
                  <a:pt x="651967" y="991216"/>
                  <a:pt x="453583" y="991216"/>
                </a:cubicBezTo>
                <a:cubicBezTo>
                  <a:pt x="254325" y="991216"/>
                  <a:pt x="92646" y="829538"/>
                  <a:pt x="92646" y="630281"/>
                </a:cubicBezTo>
                <a:cubicBezTo>
                  <a:pt x="92646" y="431897"/>
                  <a:pt x="254325" y="270219"/>
                  <a:pt x="453583" y="270219"/>
                </a:cubicBezTo>
                <a:close/>
                <a:moveTo>
                  <a:pt x="786891" y="254563"/>
                </a:moveTo>
                <a:lnTo>
                  <a:pt x="748378" y="293054"/>
                </a:lnTo>
                <a:cubicBezTo>
                  <a:pt x="750128" y="293929"/>
                  <a:pt x="751879" y="296553"/>
                  <a:pt x="753630" y="298303"/>
                </a:cubicBezTo>
                <a:cubicBezTo>
                  <a:pt x="755380" y="300052"/>
                  <a:pt x="758006" y="301802"/>
                  <a:pt x="760632" y="304426"/>
                </a:cubicBezTo>
                <a:cubicBezTo>
                  <a:pt x="766759" y="310550"/>
                  <a:pt x="772886" y="317548"/>
                  <a:pt x="779889" y="323672"/>
                </a:cubicBezTo>
                <a:cubicBezTo>
                  <a:pt x="782514" y="326296"/>
                  <a:pt x="785140" y="329795"/>
                  <a:pt x="787766" y="331545"/>
                </a:cubicBezTo>
                <a:cubicBezTo>
                  <a:pt x="789517" y="334169"/>
                  <a:pt x="791267" y="335919"/>
                  <a:pt x="792143" y="336794"/>
                </a:cubicBezTo>
                <a:lnTo>
                  <a:pt x="831531" y="298303"/>
                </a:lnTo>
                <a:close/>
                <a:moveTo>
                  <a:pt x="118165" y="249314"/>
                </a:moveTo>
                <a:lnTo>
                  <a:pt x="74400" y="293929"/>
                </a:lnTo>
                <a:lnTo>
                  <a:pt x="113789" y="333294"/>
                </a:lnTo>
                <a:cubicBezTo>
                  <a:pt x="123417" y="323672"/>
                  <a:pt x="133045" y="313174"/>
                  <a:pt x="142673" y="303552"/>
                </a:cubicBezTo>
                <a:cubicBezTo>
                  <a:pt x="146175" y="300927"/>
                  <a:pt x="148800" y="298303"/>
                  <a:pt x="152302" y="295679"/>
                </a:cubicBezTo>
                <a:cubicBezTo>
                  <a:pt x="154928" y="293929"/>
                  <a:pt x="155803" y="291305"/>
                  <a:pt x="158429" y="289555"/>
                </a:cubicBezTo>
                <a:close/>
                <a:moveTo>
                  <a:pt x="820152" y="221321"/>
                </a:moveTo>
                <a:lnTo>
                  <a:pt x="807023" y="234443"/>
                </a:lnTo>
                <a:lnTo>
                  <a:pt x="850787" y="278183"/>
                </a:lnTo>
                <a:lnTo>
                  <a:pt x="864792" y="265935"/>
                </a:lnTo>
                <a:cubicBezTo>
                  <a:pt x="867418" y="262436"/>
                  <a:pt x="867418" y="257188"/>
                  <a:pt x="864792" y="253688"/>
                </a:cubicBezTo>
                <a:lnTo>
                  <a:pt x="832406" y="221321"/>
                </a:lnTo>
                <a:cubicBezTo>
                  <a:pt x="828905" y="218697"/>
                  <a:pt x="823653" y="218697"/>
                  <a:pt x="820152" y="221321"/>
                </a:cubicBezTo>
                <a:close/>
                <a:moveTo>
                  <a:pt x="84028" y="218697"/>
                </a:moveTo>
                <a:cubicBezTo>
                  <a:pt x="81402" y="218697"/>
                  <a:pt x="79652" y="219572"/>
                  <a:pt x="77901" y="221321"/>
                </a:cubicBezTo>
                <a:lnTo>
                  <a:pt x="45515" y="253688"/>
                </a:lnTo>
                <a:cubicBezTo>
                  <a:pt x="43765" y="254563"/>
                  <a:pt x="43765" y="257188"/>
                  <a:pt x="43765" y="259812"/>
                </a:cubicBezTo>
                <a:cubicBezTo>
                  <a:pt x="43765" y="261561"/>
                  <a:pt x="43765" y="264186"/>
                  <a:pt x="45515" y="265935"/>
                </a:cubicBezTo>
                <a:lnTo>
                  <a:pt x="54268" y="273809"/>
                </a:lnTo>
                <a:lnTo>
                  <a:pt x="98033" y="230069"/>
                </a:lnTo>
                <a:lnTo>
                  <a:pt x="90155" y="221321"/>
                </a:lnTo>
                <a:cubicBezTo>
                  <a:pt x="88405" y="219572"/>
                  <a:pt x="86654" y="218697"/>
                  <a:pt x="84028" y="218697"/>
                </a:cubicBezTo>
                <a:close/>
                <a:moveTo>
                  <a:pt x="428895" y="210824"/>
                </a:moveTo>
                <a:cubicBezTo>
                  <a:pt x="336114" y="215198"/>
                  <a:pt x="251210" y="250189"/>
                  <a:pt x="183812" y="306176"/>
                </a:cubicBezTo>
                <a:cubicBezTo>
                  <a:pt x="182937" y="306176"/>
                  <a:pt x="181186" y="307051"/>
                  <a:pt x="180311" y="307926"/>
                </a:cubicBezTo>
                <a:cubicBezTo>
                  <a:pt x="175935" y="312300"/>
                  <a:pt x="171558" y="315799"/>
                  <a:pt x="167182" y="319298"/>
                </a:cubicBezTo>
                <a:lnTo>
                  <a:pt x="167182" y="320173"/>
                </a:lnTo>
                <a:cubicBezTo>
                  <a:pt x="82278" y="397154"/>
                  <a:pt x="28009" y="509127"/>
                  <a:pt x="28009" y="632472"/>
                </a:cubicBezTo>
                <a:cubicBezTo>
                  <a:pt x="28009" y="866040"/>
                  <a:pt x="217949" y="1055869"/>
                  <a:pt x="451653" y="1055869"/>
                </a:cubicBezTo>
                <a:cubicBezTo>
                  <a:pt x="684481" y="1055869"/>
                  <a:pt x="874420" y="866040"/>
                  <a:pt x="874420" y="632472"/>
                </a:cubicBezTo>
                <a:cubicBezTo>
                  <a:pt x="874420" y="407651"/>
                  <a:pt x="696735" y="222196"/>
                  <a:pt x="473535" y="210824"/>
                </a:cubicBezTo>
                <a:cubicBezTo>
                  <a:pt x="459530" y="209949"/>
                  <a:pt x="444650" y="209949"/>
                  <a:pt x="428895" y="210824"/>
                </a:cubicBezTo>
                <a:close/>
                <a:moveTo>
                  <a:pt x="442900" y="119846"/>
                </a:moveTo>
                <a:lnTo>
                  <a:pt x="442900" y="181956"/>
                </a:lnTo>
                <a:cubicBezTo>
                  <a:pt x="445526" y="181956"/>
                  <a:pt x="449027" y="181956"/>
                  <a:pt x="451653" y="181956"/>
                </a:cubicBezTo>
                <a:cubicBezTo>
                  <a:pt x="455154" y="181956"/>
                  <a:pt x="457780" y="181956"/>
                  <a:pt x="460406" y="181956"/>
                </a:cubicBezTo>
                <a:lnTo>
                  <a:pt x="460406" y="119846"/>
                </a:lnTo>
                <a:close/>
                <a:moveTo>
                  <a:pt x="572444" y="56861"/>
                </a:moveTo>
                <a:lnTo>
                  <a:pt x="511173" y="72997"/>
                </a:lnTo>
                <a:lnTo>
                  <a:pt x="511173" y="70586"/>
                </a:lnTo>
                <a:close/>
                <a:moveTo>
                  <a:pt x="420142" y="28868"/>
                </a:moveTo>
                <a:lnTo>
                  <a:pt x="420142" y="90978"/>
                </a:lnTo>
                <a:lnTo>
                  <a:pt x="483163" y="76861"/>
                </a:lnTo>
                <a:lnTo>
                  <a:pt x="483163" y="80374"/>
                </a:lnTo>
                <a:lnTo>
                  <a:pt x="442900" y="90978"/>
                </a:lnTo>
                <a:lnTo>
                  <a:pt x="460406" y="90978"/>
                </a:lnTo>
                <a:lnTo>
                  <a:pt x="483163" y="90978"/>
                </a:lnTo>
                <a:lnTo>
                  <a:pt x="483163" y="80374"/>
                </a:lnTo>
                <a:lnTo>
                  <a:pt x="511173" y="72997"/>
                </a:lnTo>
                <a:lnTo>
                  <a:pt x="511173" y="90978"/>
                </a:lnTo>
                <a:lnTo>
                  <a:pt x="544434" y="90978"/>
                </a:lnTo>
                <a:cubicBezTo>
                  <a:pt x="560189" y="90978"/>
                  <a:pt x="572444" y="78731"/>
                  <a:pt x="572444" y="62985"/>
                </a:cubicBezTo>
                <a:lnTo>
                  <a:pt x="572444" y="56861"/>
                </a:lnTo>
                <a:cubicBezTo>
                  <a:pt x="572444" y="41990"/>
                  <a:pt x="560189" y="28868"/>
                  <a:pt x="544434" y="28868"/>
                </a:cubicBezTo>
                <a:lnTo>
                  <a:pt x="511173" y="28868"/>
                </a:lnTo>
                <a:lnTo>
                  <a:pt x="511173" y="70586"/>
                </a:lnTo>
                <a:lnTo>
                  <a:pt x="483163" y="76861"/>
                </a:lnTo>
                <a:lnTo>
                  <a:pt x="483163" y="28868"/>
                </a:lnTo>
                <a:close/>
                <a:moveTo>
                  <a:pt x="357996" y="28868"/>
                </a:moveTo>
                <a:cubicBezTo>
                  <a:pt x="343116" y="28868"/>
                  <a:pt x="329987" y="41990"/>
                  <a:pt x="329987" y="56861"/>
                </a:cubicBezTo>
                <a:lnTo>
                  <a:pt x="329987" y="62985"/>
                </a:lnTo>
                <a:cubicBezTo>
                  <a:pt x="329987" y="70858"/>
                  <a:pt x="333269" y="77856"/>
                  <a:pt x="338412" y="82886"/>
                </a:cubicBezTo>
                <a:lnTo>
                  <a:pt x="355625" y="89998"/>
                </a:lnTo>
                <a:lnTo>
                  <a:pt x="357996" y="90978"/>
                </a:lnTo>
                <a:lnTo>
                  <a:pt x="392133" y="90978"/>
                </a:lnTo>
                <a:lnTo>
                  <a:pt x="392133" y="28868"/>
                </a:lnTo>
                <a:close/>
                <a:moveTo>
                  <a:pt x="357996" y="0"/>
                </a:moveTo>
                <a:lnTo>
                  <a:pt x="544434" y="0"/>
                </a:lnTo>
                <a:cubicBezTo>
                  <a:pt x="575945" y="0"/>
                  <a:pt x="601328" y="26244"/>
                  <a:pt x="601328" y="56861"/>
                </a:cubicBezTo>
                <a:lnTo>
                  <a:pt x="601328" y="62985"/>
                </a:lnTo>
                <a:cubicBezTo>
                  <a:pt x="601328" y="94477"/>
                  <a:pt x="575945" y="119846"/>
                  <a:pt x="544434" y="119846"/>
                </a:cubicBezTo>
                <a:lnTo>
                  <a:pt x="489290" y="119846"/>
                </a:lnTo>
                <a:lnTo>
                  <a:pt x="489290" y="182831"/>
                </a:lnTo>
                <a:cubicBezTo>
                  <a:pt x="577695" y="190704"/>
                  <a:pt x="659973" y="223946"/>
                  <a:pt x="726496" y="275558"/>
                </a:cubicBezTo>
                <a:lnTo>
                  <a:pt x="800896" y="201201"/>
                </a:lnTo>
                <a:cubicBezTo>
                  <a:pt x="814025" y="187204"/>
                  <a:pt x="837658" y="187204"/>
                  <a:pt x="852538" y="201201"/>
                </a:cubicBezTo>
                <a:lnTo>
                  <a:pt x="884049" y="233568"/>
                </a:lnTo>
                <a:cubicBezTo>
                  <a:pt x="898929" y="247565"/>
                  <a:pt x="898929" y="271184"/>
                  <a:pt x="884049" y="285181"/>
                </a:cubicBezTo>
                <a:lnTo>
                  <a:pt x="862166" y="307051"/>
                </a:lnTo>
                <a:cubicBezTo>
                  <a:pt x="862166" y="307926"/>
                  <a:pt x="861291" y="307926"/>
                  <a:pt x="861291" y="308800"/>
                </a:cubicBezTo>
                <a:cubicBezTo>
                  <a:pt x="860416" y="308800"/>
                  <a:pt x="860416" y="309675"/>
                  <a:pt x="860416" y="309675"/>
                </a:cubicBezTo>
                <a:lnTo>
                  <a:pt x="810524" y="358663"/>
                </a:lnTo>
                <a:cubicBezTo>
                  <a:pt x="868293" y="435645"/>
                  <a:pt x="902430" y="530996"/>
                  <a:pt x="902430" y="632472"/>
                </a:cubicBezTo>
                <a:cubicBezTo>
                  <a:pt x="902430" y="880912"/>
                  <a:pt x="700237" y="1083862"/>
                  <a:pt x="451653" y="1083862"/>
                </a:cubicBezTo>
                <a:cubicBezTo>
                  <a:pt x="203069" y="1083862"/>
                  <a:pt x="0" y="880912"/>
                  <a:pt x="0" y="632472"/>
                </a:cubicBezTo>
                <a:cubicBezTo>
                  <a:pt x="0" y="528372"/>
                  <a:pt x="35887" y="432145"/>
                  <a:pt x="96283" y="355164"/>
                </a:cubicBezTo>
                <a:lnTo>
                  <a:pt x="26259" y="285181"/>
                </a:lnTo>
                <a:cubicBezTo>
                  <a:pt x="19256" y="278183"/>
                  <a:pt x="15755" y="269435"/>
                  <a:pt x="15755" y="259812"/>
                </a:cubicBezTo>
                <a:cubicBezTo>
                  <a:pt x="15755" y="249314"/>
                  <a:pt x="19256" y="240567"/>
                  <a:pt x="26259" y="233568"/>
                </a:cubicBezTo>
                <a:lnTo>
                  <a:pt x="57769" y="201201"/>
                </a:lnTo>
                <a:cubicBezTo>
                  <a:pt x="72649" y="187204"/>
                  <a:pt x="95407" y="187204"/>
                  <a:pt x="109412" y="201201"/>
                </a:cubicBezTo>
                <a:lnTo>
                  <a:pt x="180311" y="272059"/>
                </a:lnTo>
                <a:cubicBezTo>
                  <a:pt x="246834" y="222196"/>
                  <a:pt x="327361" y="189829"/>
                  <a:pt x="414015" y="182831"/>
                </a:cubicBezTo>
                <a:lnTo>
                  <a:pt x="414015" y="151522"/>
                </a:lnTo>
                <a:lnTo>
                  <a:pt x="414015" y="119846"/>
                </a:lnTo>
                <a:lnTo>
                  <a:pt x="383953" y="119846"/>
                </a:lnTo>
                <a:lnTo>
                  <a:pt x="357996" y="119846"/>
                </a:lnTo>
                <a:cubicBezTo>
                  <a:pt x="327361" y="119846"/>
                  <a:pt x="301977" y="94477"/>
                  <a:pt x="301977" y="62985"/>
                </a:cubicBezTo>
                <a:lnTo>
                  <a:pt x="301977" y="56861"/>
                </a:lnTo>
                <a:cubicBezTo>
                  <a:pt x="301977" y="26244"/>
                  <a:pt x="327361" y="0"/>
                  <a:pt x="3579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4" name="Line 8">
            <a:extLst>
              <a:ext uri="{FF2B5EF4-FFF2-40B4-BE49-F238E27FC236}">
                <a16:creationId xmlns:a16="http://schemas.microsoft.com/office/drawing/2014/main" id="{9400C1E5-549C-4F74-A751-1F7FE0791C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5313" y="5099423"/>
            <a:ext cx="6006591" cy="980510"/>
          </a:xfrm>
          <a:prstGeom prst="line">
            <a:avLst/>
          </a:prstGeom>
          <a:noFill/>
          <a:ln w="3810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5" name="Freeform 9">
            <a:extLst>
              <a:ext uri="{FF2B5EF4-FFF2-40B4-BE49-F238E27FC236}">
                <a16:creationId xmlns:a16="http://schemas.microsoft.com/office/drawing/2014/main" id="{6A2A9FF2-693D-47F7-83D4-F78F2EBA0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8932" y="5056962"/>
            <a:ext cx="2045947" cy="2045947"/>
          </a:xfrm>
          <a:custGeom>
            <a:avLst/>
            <a:gdLst>
              <a:gd name="T0" fmla="*/ 2336 w 2337"/>
              <a:gd name="T1" fmla="*/ 1168 h 2336"/>
              <a:gd name="T2" fmla="*/ 2336 w 2337"/>
              <a:gd name="T3" fmla="*/ 1168 h 2336"/>
              <a:gd name="T4" fmla="*/ 1168 w 2337"/>
              <a:gd name="T5" fmla="*/ 2335 h 2336"/>
              <a:gd name="T6" fmla="*/ 1168 w 2337"/>
              <a:gd name="T7" fmla="*/ 2335 h 2336"/>
              <a:gd name="T8" fmla="*/ 0 w 2337"/>
              <a:gd name="T9" fmla="*/ 1168 h 2336"/>
              <a:gd name="T10" fmla="*/ 0 w 2337"/>
              <a:gd name="T11" fmla="*/ 1168 h 2336"/>
              <a:gd name="T12" fmla="*/ 1168 w 2337"/>
              <a:gd name="T13" fmla="*/ 0 h 2336"/>
              <a:gd name="T14" fmla="*/ 1168 w 2337"/>
              <a:gd name="T15" fmla="*/ 0 h 2336"/>
              <a:gd name="T16" fmla="*/ 2336 w 2337"/>
              <a:gd name="T17" fmla="*/ 1168 h 2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37" h="2336">
                <a:moveTo>
                  <a:pt x="2336" y="1168"/>
                </a:moveTo>
                <a:lnTo>
                  <a:pt x="2336" y="1168"/>
                </a:lnTo>
                <a:cubicBezTo>
                  <a:pt x="2336" y="1814"/>
                  <a:pt x="1813" y="2335"/>
                  <a:pt x="1168" y="2335"/>
                </a:cubicBezTo>
                <a:lnTo>
                  <a:pt x="1168" y="2335"/>
                </a:lnTo>
                <a:cubicBezTo>
                  <a:pt x="523" y="2335"/>
                  <a:pt x="0" y="1814"/>
                  <a:pt x="0" y="1168"/>
                </a:cubicBezTo>
                <a:lnTo>
                  <a:pt x="0" y="1168"/>
                </a:lnTo>
                <a:cubicBezTo>
                  <a:pt x="0" y="523"/>
                  <a:pt x="523" y="0"/>
                  <a:pt x="1168" y="0"/>
                </a:cubicBezTo>
                <a:lnTo>
                  <a:pt x="1168" y="0"/>
                </a:lnTo>
                <a:cubicBezTo>
                  <a:pt x="1813" y="0"/>
                  <a:pt x="2336" y="523"/>
                  <a:pt x="2336" y="116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6" name="Freeform 10">
            <a:extLst>
              <a:ext uri="{FF2B5EF4-FFF2-40B4-BE49-F238E27FC236}">
                <a16:creationId xmlns:a16="http://schemas.microsoft.com/office/drawing/2014/main" id="{DCAA8258-446B-49D3-9DF9-C737EA2CC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4225" y="5242255"/>
            <a:ext cx="1671499" cy="1671499"/>
          </a:xfrm>
          <a:custGeom>
            <a:avLst/>
            <a:gdLst>
              <a:gd name="T0" fmla="*/ 1910 w 1911"/>
              <a:gd name="T1" fmla="*/ 955 h 1911"/>
              <a:gd name="T2" fmla="*/ 1910 w 1911"/>
              <a:gd name="T3" fmla="*/ 955 h 1911"/>
              <a:gd name="T4" fmla="*/ 955 w 1911"/>
              <a:gd name="T5" fmla="*/ 1910 h 1911"/>
              <a:gd name="T6" fmla="*/ 955 w 1911"/>
              <a:gd name="T7" fmla="*/ 1910 h 1911"/>
              <a:gd name="T8" fmla="*/ 0 w 1911"/>
              <a:gd name="T9" fmla="*/ 955 h 1911"/>
              <a:gd name="T10" fmla="*/ 0 w 1911"/>
              <a:gd name="T11" fmla="*/ 955 h 1911"/>
              <a:gd name="T12" fmla="*/ 955 w 1911"/>
              <a:gd name="T13" fmla="*/ 0 h 1911"/>
              <a:gd name="T14" fmla="*/ 955 w 1911"/>
              <a:gd name="T15" fmla="*/ 0 h 1911"/>
              <a:gd name="T16" fmla="*/ 1910 w 1911"/>
              <a:gd name="T17" fmla="*/ 955 h 1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11" h="1911">
                <a:moveTo>
                  <a:pt x="1910" y="955"/>
                </a:moveTo>
                <a:lnTo>
                  <a:pt x="1910" y="955"/>
                </a:lnTo>
                <a:cubicBezTo>
                  <a:pt x="1910" y="1483"/>
                  <a:pt x="1483" y="1910"/>
                  <a:pt x="955" y="1910"/>
                </a:cubicBezTo>
                <a:lnTo>
                  <a:pt x="955" y="1910"/>
                </a:lnTo>
                <a:cubicBezTo>
                  <a:pt x="428" y="1910"/>
                  <a:pt x="0" y="1483"/>
                  <a:pt x="0" y="955"/>
                </a:cubicBezTo>
                <a:lnTo>
                  <a:pt x="0" y="955"/>
                </a:lnTo>
                <a:cubicBezTo>
                  <a:pt x="0" y="427"/>
                  <a:pt x="428" y="0"/>
                  <a:pt x="955" y="0"/>
                </a:cubicBezTo>
                <a:lnTo>
                  <a:pt x="955" y="0"/>
                </a:lnTo>
                <a:cubicBezTo>
                  <a:pt x="1483" y="0"/>
                  <a:pt x="1910" y="427"/>
                  <a:pt x="1910" y="9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FD8F111-17D1-40B0-93E4-250CB4E23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487" y="5628281"/>
            <a:ext cx="1025958" cy="902436"/>
          </a:xfrm>
          <a:custGeom>
            <a:avLst/>
            <a:gdLst>
              <a:gd name="connsiteX0" fmla="*/ 313464 w 1025958"/>
              <a:gd name="connsiteY0" fmla="*/ 678092 h 902436"/>
              <a:gd name="connsiteX1" fmla="*/ 287270 w 1025958"/>
              <a:gd name="connsiteY1" fmla="*/ 721569 h 902436"/>
              <a:gd name="connsiteX2" fmla="*/ 302114 w 1025958"/>
              <a:gd name="connsiteY2" fmla="*/ 874610 h 902436"/>
              <a:gd name="connsiteX3" fmla="*/ 474124 w 1025958"/>
              <a:gd name="connsiteY3" fmla="*/ 874610 h 902436"/>
              <a:gd name="connsiteX4" fmla="*/ 484602 w 1025958"/>
              <a:gd name="connsiteY4" fmla="*/ 864176 h 902436"/>
              <a:gd name="connsiteX5" fmla="*/ 484602 w 1025958"/>
              <a:gd name="connsiteY5" fmla="*/ 793742 h 902436"/>
              <a:gd name="connsiteX6" fmla="*/ 368474 w 1025958"/>
              <a:gd name="connsiteY6" fmla="*/ 678092 h 902436"/>
              <a:gd name="connsiteX7" fmla="*/ 145818 w 1025958"/>
              <a:gd name="connsiteY7" fmla="*/ 678092 h 902436"/>
              <a:gd name="connsiteX8" fmla="*/ 28816 w 1025958"/>
              <a:gd name="connsiteY8" fmla="*/ 793742 h 902436"/>
              <a:gd name="connsiteX9" fmla="*/ 28816 w 1025958"/>
              <a:gd name="connsiteY9" fmla="*/ 864176 h 902436"/>
              <a:gd name="connsiteX10" fmla="*/ 39294 w 1025958"/>
              <a:gd name="connsiteY10" fmla="*/ 874610 h 902436"/>
              <a:gd name="connsiteX11" fmla="*/ 211304 w 1025958"/>
              <a:gd name="connsiteY11" fmla="*/ 874610 h 902436"/>
              <a:gd name="connsiteX12" fmla="*/ 226148 w 1025958"/>
              <a:gd name="connsiteY12" fmla="*/ 721569 h 902436"/>
              <a:gd name="connsiteX13" fmla="*/ 199954 w 1025958"/>
              <a:gd name="connsiteY13" fmla="*/ 678092 h 902436"/>
              <a:gd name="connsiteX14" fmla="*/ 145818 w 1025958"/>
              <a:gd name="connsiteY14" fmla="*/ 648527 h 902436"/>
              <a:gd name="connsiteX15" fmla="*/ 184238 w 1025958"/>
              <a:gd name="connsiteY15" fmla="*/ 648527 h 902436"/>
              <a:gd name="connsiteX16" fmla="*/ 329180 w 1025958"/>
              <a:gd name="connsiteY16" fmla="*/ 648527 h 902436"/>
              <a:gd name="connsiteX17" fmla="*/ 368474 w 1025958"/>
              <a:gd name="connsiteY17" fmla="*/ 648527 h 902436"/>
              <a:gd name="connsiteX18" fmla="*/ 512544 w 1025958"/>
              <a:gd name="connsiteY18" fmla="*/ 793742 h 902436"/>
              <a:gd name="connsiteX19" fmla="*/ 512544 w 1025958"/>
              <a:gd name="connsiteY19" fmla="*/ 864176 h 902436"/>
              <a:gd name="connsiteX20" fmla="*/ 474124 w 1025958"/>
              <a:gd name="connsiteY20" fmla="*/ 902436 h 902436"/>
              <a:gd name="connsiteX21" fmla="*/ 39294 w 1025958"/>
              <a:gd name="connsiteY21" fmla="*/ 902436 h 902436"/>
              <a:gd name="connsiteX22" fmla="*/ 0 w 1025958"/>
              <a:gd name="connsiteY22" fmla="*/ 864176 h 902436"/>
              <a:gd name="connsiteX23" fmla="*/ 0 w 1025958"/>
              <a:gd name="connsiteY23" fmla="*/ 793742 h 902436"/>
              <a:gd name="connsiteX24" fmla="*/ 145818 w 1025958"/>
              <a:gd name="connsiteY24" fmla="*/ 648527 h 902436"/>
              <a:gd name="connsiteX25" fmla="*/ 257914 w 1025958"/>
              <a:gd name="connsiteY25" fmla="*/ 417217 h 902436"/>
              <a:gd name="connsiteX26" fmla="*/ 175592 w 1025958"/>
              <a:gd name="connsiteY26" fmla="*/ 500311 h 902436"/>
              <a:gd name="connsiteX27" fmla="*/ 257914 w 1025958"/>
              <a:gd name="connsiteY27" fmla="*/ 581655 h 902436"/>
              <a:gd name="connsiteX28" fmla="*/ 340234 w 1025958"/>
              <a:gd name="connsiteY28" fmla="*/ 500311 h 902436"/>
              <a:gd name="connsiteX29" fmla="*/ 257914 w 1025958"/>
              <a:gd name="connsiteY29" fmla="*/ 417217 h 902436"/>
              <a:gd name="connsiteX30" fmla="*/ 708856 w 1025958"/>
              <a:gd name="connsiteY30" fmla="*/ 389887 h 902436"/>
              <a:gd name="connsiteX31" fmla="*/ 829646 w 1025958"/>
              <a:gd name="connsiteY31" fmla="*/ 389887 h 902436"/>
              <a:gd name="connsiteX32" fmla="*/ 844526 w 1025958"/>
              <a:gd name="connsiteY32" fmla="*/ 402170 h 902436"/>
              <a:gd name="connsiteX33" fmla="*/ 829646 w 1025958"/>
              <a:gd name="connsiteY33" fmla="*/ 416091 h 902436"/>
              <a:gd name="connsiteX34" fmla="*/ 708856 w 1025958"/>
              <a:gd name="connsiteY34" fmla="*/ 416091 h 902436"/>
              <a:gd name="connsiteX35" fmla="*/ 694852 w 1025958"/>
              <a:gd name="connsiteY35" fmla="*/ 402170 h 902436"/>
              <a:gd name="connsiteX36" fmla="*/ 708856 w 1025958"/>
              <a:gd name="connsiteY36" fmla="*/ 389887 h 902436"/>
              <a:gd name="connsiteX37" fmla="*/ 651922 w 1025958"/>
              <a:gd name="connsiteY37" fmla="*/ 328123 h 902436"/>
              <a:gd name="connsiteX38" fmla="*/ 833404 w 1025958"/>
              <a:gd name="connsiteY38" fmla="*/ 328123 h 902436"/>
              <a:gd name="connsiteX39" fmla="*/ 848380 w 1025958"/>
              <a:gd name="connsiteY39" fmla="*/ 340406 h 902436"/>
              <a:gd name="connsiteX40" fmla="*/ 833404 w 1025958"/>
              <a:gd name="connsiteY40" fmla="*/ 354327 h 902436"/>
              <a:gd name="connsiteX41" fmla="*/ 651922 w 1025958"/>
              <a:gd name="connsiteY41" fmla="*/ 354327 h 902436"/>
              <a:gd name="connsiteX42" fmla="*/ 636944 w 1025958"/>
              <a:gd name="connsiteY42" fmla="*/ 340406 h 902436"/>
              <a:gd name="connsiteX43" fmla="*/ 651922 w 1025958"/>
              <a:gd name="connsiteY43" fmla="*/ 328123 h 902436"/>
              <a:gd name="connsiteX44" fmla="*/ 651922 w 1025958"/>
              <a:gd name="connsiteY44" fmla="*/ 270220 h 902436"/>
              <a:gd name="connsiteX45" fmla="*/ 833404 w 1025958"/>
              <a:gd name="connsiteY45" fmla="*/ 270220 h 902436"/>
              <a:gd name="connsiteX46" fmla="*/ 848380 w 1025958"/>
              <a:gd name="connsiteY46" fmla="*/ 285661 h 902436"/>
              <a:gd name="connsiteX47" fmla="*/ 833404 w 1025958"/>
              <a:gd name="connsiteY47" fmla="*/ 300194 h 902436"/>
              <a:gd name="connsiteX48" fmla="*/ 651922 w 1025958"/>
              <a:gd name="connsiteY48" fmla="*/ 300194 h 902436"/>
              <a:gd name="connsiteX49" fmla="*/ 636944 w 1025958"/>
              <a:gd name="connsiteY49" fmla="*/ 285661 h 902436"/>
              <a:gd name="connsiteX50" fmla="*/ 651922 w 1025958"/>
              <a:gd name="connsiteY50" fmla="*/ 270220 h 902436"/>
              <a:gd name="connsiteX51" fmla="*/ 528012 w 1025958"/>
              <a:gd name="connsiteY51" fmla="*/ 247818 h 902436"/>
              <a:gd name="connsiteX52" fmla="*/ 469488 w 1025958"/>
              <a:gd name="connsiteY52" fmla="*/ 307215 h 902436"/>
              <a:gd name="connsiteX53" fmla="*/ 465994 w 1025958"/>
              <a:gd name="connsiteY53" fmla="*/ 310709 h 902436"/>
              <a:gd name="connsiteX54" fmla="*/ 401356 w 1025958"/>
              <a:gd name="connsiteY54" fmla="*/ 374474 h 902436"/>
              <a:gd name="connsiteX55" fmla="*/ 454640 w 1025958"/>
              <a:gd name="connsiteY55" fmla="*/ 391944 h 902436"/>
              <a:gd name="connsiteX56" fmla="*/ 546356 w 1025958"/>
              <a:gd name="connsiteY56" fmla="*/ 301101 h 902436"/>
              <a:gd name="connsiteX57" fmla="*/ 528012 w 1025958"/>
              <a:gd name="connsiteY57" fmla="*/ 247818 h 902436"/>
              <a:gd name="connsiteX58" fmla="*/ 469488 w 1025958"/>
              <a:gd name="connsiteY58" fmla="*/ 211131 h 902436"/>
              <a:gd name="connsiteX59" fmla="*/ 469488 w 1025958"/>
              <a:gd name="connsiteY59" fmla="*/ 267035 h 902436"/>
              <a:gd name="connsiteX60" fmla="*/ 508796 w 1025958"/>
              <a:gd name="connsiteY60" fmla="*/ 227727 h 902436"/>
              <a:gd name="connsiteX61" fmla="*/ 469488 w 1025958"/>
              <a:gd name="connsiteY61" fmla="*/ 211131 h 902436"/>
              <a:gd name="connsiteX62" fmla="*/ 441536 w 1025958"/>
              <a:gd name="connsiteY62" fmla="*/ 211131 h 902436"/>
              <a:gd name="connsiteX63" fmla="*/ 363796 w 1025958"/>
              <a:gd name="connsiteY63" fmla="*/ 301101 h 902436"/>
              <a:gd name="connsiteX64" fmla="*/ 382140 w 1025958"/>
              <a:gd name="connsiteY64" fmla="*/ 354384 h 902436"/>
              <a:gd name="connsiteX65" fmla="*/ 441536 w 1025958"/>
              <a:gd name="connsiteY65" fmla="*/ 295860 h 902436"/>
              <a:gd name="connsiteX66" fmla="*/ 619988 w 1025958"/>
              <a:gd name="connsiteY66" fmla="*/ 208455 h 902436"/>
              <a:gd name="connsiteX67" fmla="*/ 829734 w 1025958"/>
              <a:gd name="connsiteY67" fmla="*/ 208455 h 902436"/>
              <a:gd name="connsiteX68" fmla="*/ 844530 w 1025958"/>
              <a:gd name="connsiteY68" fmla="*/ 223896 h 902436"/>
              <a:gd name="connsiteX69" fmla="*/ 829734 w 1025958"/>
              <a:gd name="connsiteY69" fmla="*/ 238429 h 902436"/>
              <a:gd name="connsiteX70" fmla="*/ 619988 w 1025958"/>
              <a:gd name="connsiteY70" fmla="*/ 238429 h 902436"/>
              <a:gd name="connsiteX71" fmla="*/ 606064 w 1025958"/>
              <a:gd name="connsiteY71" fmla="*/ 223896 h 902436"/>
              <a:gd name="connsiteX72" fmla="*/ 619988 w 1025958"/>
              <a:gd name="connsiteY72" fmla="*/ 208455 h 902436"/>
              <a:gd name="connsiteX73" fmla="*/ 454640 w 1025958"/>
              <a:gd name="connsiteY73" fmla="*/ 181432 h 902436"/>
              <a:gd name="connsiteX74" fmla="*/ 539368 w 1025958"/>
              <a:gd name="connsiteY74" fmla="*/ 216372 h 902436"/>
              <a:gd name="connsiteX75" fmla="*/ 540242 w 1025958"/>
              <a:gd name="connsiteY75" fmla="*/ 216372 h 902436"/>
              <a:gd name="connsiteX76" fmla="*/ 574308 w 1025958"/>
              <a:gd name="connsiteY76" fmla="*/ 301101 h 902436"/>
              <a:gd name="connsiteX77" fmla="*/ 454640 w 1025958"/>
              <a:gd name="connsiteY77" fmla="*/ 419896 h 902436"/>
              <a:gd name="connsiteX78" fmla="*/ 335844 w 1025958"/>
              <a:gd name="connsiteY78" fmla="*/ 301101 h 902436"/>
              <a:gd name="connsiteX79" fmla="*/ 454640 w 1025958"/>
              <a:gd name="connsiteY79" fmla="*/ 181432 h 902436"/>
              <a:gd name="connsiteX80" fmla="*/ 271926 w 1025958"/>
              <a:gd name="connsiteY80" fmla="*/ 118080 h 902436"/>
              <a:gd name="connsiteX81" fmla="*/ 271926 w 1025958"/>
              <a:gd name="connsiteY81" fmla="*/ 390102 h 902436"/>
              <a:gd name="connsiteX82" fmla="*/ 369136 w 1025958"/>
              <a:gd name="connsiteY82" fmla="*/ 500311 h 902436"/>
              <a:gd name="connsiteX83" fmla="*/ 360378 w 1025958"/>
              <a:gd name="connsiteY83" fmla="*/ 541420 h 902436"/>
              <a:gd name="connsiteX84" fmla="*/ 902476 w 1025958"/>
              <a:gd name="connsiteY84" fmla="*/ 541420 h 902436"/>
              <a:gd name="connsiteX85" fmla="*/ 939258 w 1025958"/>
              <a:gd name="connsiteY85" fmla="*/ 504684 h 902436"/>
              <a:gd name="connsiteX86" fmla="*/ 939258 w 1025958"/>
              <a:gd name="connsiteY86" fmla="*/ 118080 h 902436"/>
              <a:gd name="connsiteX87" fmla="*/ 243900 w 1025958"/>
              <a:gd name="connsiteY87" fmla="*/ 27989 h 902436"/>
              <a:gd name="connsiteX88" fmla="*/ 212374 w 1025958"/>
              <a:gd name="connsiteY88" fmla="*/ 59477 h 902436"/>
              <a:gd name="connsiteX89" fmla="*/ 243900 w 1025958"/>
              <a:gd name="connsiteY89" fmla="*/ 90091 h 902436"/>
              <a:gd name="connsiteX90" fmla="*/ 967282 w 1025958"/>
              <a:gd name="connsiteY90" fmla="*/ 90091 h 902436"/>
              <a:gd name="connsiteX91" fmla="*/ 997934 w 1025958"/>
              <a:gd name="connsiteY91" fmla="*/ 59477 h 902436"/>
              <a:gd name="connsiteX92" fmla="*/ 967282 w 1025958"/>
              <a:gd name="connsiteY92" fmla="*/ 27989 h 902436"/>
              <a:gd name="connsiteX93" fmla="*/ 243900 w 1025958"/>
              <a:gd name="connsiteY93" fmla="*/ 0 h 902436"/>
              <a:gd name="connsiteX94" fmla="*/ 967282 w 1025958"/>
              <a:gd name="connsiteY94" fmla="*/ 0 h 902436"/>
              <a:gd name="connsiteX95" fmla="*/ 1025958 w 1025958"/>
              <a:gd name="connsiteY95" fmla="*/ 59477 h 902436"/>
              <a:gd name="connsiteX96" fmla="*/ 967282 w 1025958"/>
              <a:gd name="connsiteY96" fmla="*/ 118080 h 902436"/>
              <a:gd name="connsiteX97" fmla="*/ 967282 w 1025958"/>
              <a:gd name="connsiteY97" fmla="*/ 504684 h 902436"/>
              <a:gd name="connsiteX98" fmla="*/ 902476 w 1025958"/>
              <a:gd name="connsiteY98" fmla="*/ 569409 h 902436"/>
              <a:gd name="connsiteX99" fmla="*/ 620480 w 1025958"/>
              <a:gd name="connsiteY99" fmla="*/ 569409 h 902436"/>
              <a:gd name="connsiteX100" fmla="*/ 620480 w 1025958"/>
              <a:gd name="connsiteY100" fmla="*/ 636759 h 902436"/>
              <a:gd name="connsiteX101" fmla="*/ 634492 w 1025958"/>
              <a:gd name="connsiteY101" fmla="*/ 661249 h 902436"/>
              <a:gd name="connsiteX102" fmla="*/ 605592 w 1025958"/>
              <a:gd name="connsiteY102" fmla="*/ 690114 h 902436"/>
              <a:gd name="connsiteX103" fmla="*/ 577566 w 1025958"/>
              <a:gd name="connsiteY103" fmla="*/ 661249 h 902436"/>
              <a:gd name="connsiteX104" fmla="*/ 592454 w 1025958"/>
              <a:gd name="connsiteY104" fmla="*/ 636759 h 902436"/>
              <a:gd name="connsiteX105" fmla="*/ 592454 w 1025958"/>
              <a:gd name="connsiteY105" fmla="*/ 569409 h 902436"/>
              <a:gd name="connsiteX106" fmla="*/ 343738 w 1025958"/>
              <a:gd name="connsiteY106" fmla="*/ 569409 h 902436"/>
              <a:gd name="connsiteX107" fmla="*/ 257914 w 1025958"/>
              <a:gd name="connsiteY107" fmla="*/ 611393 h 902436"/>
              <a:gd name="connsiteX108" fmla="*/ 146692 w 1025958"/>
              <a:gd name="connsiteY108" fmla="*/ 500311 h 902436"/>
              <a:gd name="connsiteX109" fmla="*/ 243900 w 1025958"/>
              <a:gd name="connsiteY109" fmla="*/ 390102 h 902436"/>
              <a:gd name="connsiteX110" fmla="*/ 243900 w 1025958"/>
              <a:gd name="connsiteY110" fmla="*/ 118080 h 902436"/>
              <a:gd name="connsiteX111" fmla="*/ 184348 w 1025958"/>
              <a:gd name="connsiteY111" fmla="*/ 59477 h 902436"/>
              <a:gd name="connsiteX112" fmla="*/ 243900 w 1025958"/>
              <a:gd name="connsiteY112" fmla="*/ 0 h 90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025958" h="902436">
                <a:moveTo>
                  <a:pt x="313464" y="678092"/>
                </a:moveTo>
                <a:lnTo>
                  <a:pt x="287270" y="721569"/>
                </a:lnTo>
                <a:lnTo>
                  <a:pt x="302114" y="874610"/>
                </a:lnTo>
                <a:lnTo>
                  <a:pt x="474124" y="874610"/>
                </a:lnTo>
                <a:cubicBezTo>
                  <a:pt x="480238" y="874610"/>
                  <a:pt x="484602" y="870262"/>
                  <a:pt x="484602" y="864176"/>
                </a:cubicBezTo>
                <a:lnTo>
                  <a:pt x="484602" y="793742"/>
                </a:lnTo>
                <a:cubicBezTo>
                  <a:pt x="484602" y="729395"/>
                  <a:pt x="432214" y="678092"/>
                  <a:pt x="368474" y="678092"/>
                </a:cubicBezTo>
                <a:close/>
                <a:moveTo>
                  <a:pt x="145818" y="678092"/>
                </a:moveTo>
                <a:cubicBezTo>
                  <a:pt x="81204" y="678092"/>
                  <a:pt x="28816" y="729395"/>
                  <a:pt x="28816" y="793742"/>
                </a:cubicBezTo>
                <a:lnTo>
                  <a:pt x="28816" y="864176"/>
                </a:lnTo>
                <a:cubicBezTo>
                  <a:pt x="28816" y="870262"/>
                  <a:pt x="34054" y="874610"/>
                  <a:pt x="39294" y="874610"/>
                </a:cubicBezTo>
                <a:lnTo>
                  <a:pt x="211304" y="874610"/>
                </a:lnTo>
                <a:lnTo>
                  <a:pt x="226148" y="721569"/>
                </a:lnTo>
                <a:lnTo>
                  <a:pt x="199954" y="678092"/>
                </a:lnTo>
                <a:close/>
                <a:moveTo>
                  <a:pt x="145818" y="648527"/>
                </a:moveTo>
                <a:lnTo>
                  <a:pt x="184238" y="648527"/>
                </a:lnTo>
                <a:lnTo>
                  <a:pt x="329180" y="648527"/>
                </a:lnTo>
                <a:lnTo>
                  <a:pt x="368474" y="648527"/>
                </a:lnTo>
                <a:cubicBezTo>
                  <a:pt x="447930" y="648527"/>
                  <a:pt x="512544" y="713743"/>
                  <a:pt x="512544" y="793742"/>
                </a:cubicBezTo>
                <a:lnTo>
                  <a:pt x="512544" y="864176"/>
                </a:lnTo>
                <a:cubicBezTo>
                  <a:pt x="512544" y="885045"/>
                  <a:pt x="495954" y="902436"/>
                  <a:pt x="474124" y="902436"/>
                </a:cubicBezTo>
                <a:lnTo>
                  <a:pt x="39294" y="902436"/>
                </a:lnTo>
                <a:cubicBezTo>
                  <a:pt x="17464" y="902436"/>
                  <a:pt x="0" y="885045"/>
                  <a:pt x="0" y="864176"/>
                </a:cubicBezTo>
                <a:lnTo>
                  <a:pt x="0" y="793742"/>
                </a:lnTo>
                <a:cubicBezTo>
                  <a:pt x="0" y="713743"/>
                  <a:pt x="65488" y="648527"/>
                  <a:pt x="145818" y="648527"/>
                </a:cubicBezTo>
                <a:close/>
                <a:moveTo>
                  <a:pt x="257914" y="417217"/>
                </a:moveTo>
                <a:cubicBezTo>
                  <a:pt x="212374" y="417217"/>
                  <a:pt x="175592" y="454828"/>
                  <a:pt x="175592" y="500311"/>
                </a:cubicBezTo>
                <a:cubicBezTo>
                  <a:pt x="175592" y="545793"/>
                  <a:pt x="212374" y="581655"/>
                  <a:pt x="257914" y="581655"/>
                </a:cubicBezTo>
                <a:cubicBezTo>
                  <a:pt x="303452" y="581655"/>
                  <a:pt x="340234" y="545793"/>
                  <a:pt x="340234" y="500311"/>
                </a:cubicBezTo>
                <a:cubicBezTo>
                  <a:pt x="340234" y="454828"/>
                  <a:pt x="303452" y="417217"/>
                  <a:pt x="257914" y="417217"/>
                </a:cubicBezTo>
                <a:close/>
                <a:moveTo>
                  <a:pt x="708856" y="389887"/>
                </a:moveTo>
                <a:lnTo>
                  <a:pt x="829646" y="389887"/>
                </a:lnTo>
                <a:cubicBezTo>
                  <a:pt x="837524" y="389887"/>
                  <a:pt x="844526" y="394801"/>
                  <a:pt x="844526" y="402170"/>
                </a:cubicBezTo>
                <a:cubicBezTo>
                  <a:pt x="844526" y="410359"/>
                  <a:pt x="837524" y="416091"/>
                  <a:pt x="829646" y="416091"/>
                </a:cubicBezTo>
                <a:lnTo>
                  <a:pt x="708856" y="416091"/>
                </a:lnTo>
                <a:cubicBezTo>
                  <a:pt x="701854" y="416091"/>
                  <a:pt x="694852" y="410359"/>
                  <a:pt x="694852" y="402170"/>
                </a:cubicBezTo>
                <a:cubicBezTo>
                  <a:pt x="694852" y="394801"/>
                  <a:pt x="701854" y="389887"/>
                  <a:pt x="708856" y="389887"/>
                </a:cubicBezTo>
                <a:close/>
                <a:moveTo>
                  <a:pt x="651922" y="328123"/>
                </a:moveTo>
                <a:lnTo>
                  <a:pt x="833404" y="328123"/>
                </a:lnTo>
                <a:cubicBezTo>
                  <a:pt x="841332" y="328123"/>
                  <a:pt x="848380" y="333855"/>
                  <a:pt x="848380" y="340406"/>
                </a:cubicBezTo>
                <a:cubicBezTo>
                  <a:pt x="848380" y="347776"/>
                  <a:pt x="841332" y="354327"/>
                  <a:pt x="833404" y="354327"/>
                </a:cubicBezTo>
                <a:lnTo>
                  <a:pt x="651922" y="354327"/>
                </a:lnTo>
                <a:cubicBezTo>
                  <a:pt x="643112" y="354327"/>
                  <a:pt x="636944" y="347776"/>
                  <a:pt x="636944" y="340406"/>
                </a:cubicBezTo>
                <a:cubicBezTo>
                  <a:pt x="636944" y="333855"/>
                  <a:pt x="643112" y="328123"/>
                  <a:pt x="651922" y="328123"/>
                </a:cubicBezTo>
                <a:close/>
                <a:moveTo>
                  <a:pt x="651922" y="270220"/>
                </a:moveTo>
                <a:lnTo>
                  <a:pt x="833404" y="270220"/>
                </a:lnTo>
                <a:cubicBezTo>
                  <a:pt x="841332" y="270220"/>
                  <a:pt x="848380" y="277487"/>
                  <a:pt x="848380" y="285661"/>
                </a:cubicBezTo>
                <a:cubicBezTo>
                  <a:pt x="848380" y="292928"/>
                  <a:pt x="841332" y="300194"/>
                  <a:pt x="833404" y="300194"/>
                </a:cubicBezTo>
                <a:lnTo>
                  <a:pt x="651922" y="300194"/>
                </a:lnTo>
                <a:cubicBezTo>
                  <a:pt x="643112" y="300194"/>
                  <a:pt x="636944" y="292928"/>
                  <a:pt x="636944" y="285661"/>
                </a:cubicBezTo>
                <a:cubicBezTo>
                  <a:pt x="636944" y="277487"/>
                  <a:pt x="643112" y="270220"/>
                  <a:pt x="651922" y="270220"/>
                </a:cubicBezTo>
                <a:close/>
                <a:moveTo>
                  <a:pt x="528012" y="247818"/>
                </a:moveTo>
                <a:lnTo>
                  <a:pt x="469488" y="307215"/>
                </a:lnTo>
                <a:lnTo>
                  <a:pt x="465994" y="310709"/>
                </a:lnTo>
                <a:lnTo>
                  <a:pt x="401356" y="374474"/>
                </a:lnTo>
                <a:cubicBezTo>
                  <a:pt x="417078" y="385830"/>
                  <a:pt x="435422" y="391944"/>
                  <a:pt x="454640" y="391944"/>
                </a:cubicBezTo>
                <a:cubicBezTo>
                  <a:pt x="506176" y="391944"/>
                  <a:pt x="546356" y="351763"/>
                  <a:pt x="546356" y="301101"/>
                </a:cubicBezTo>
                <a:cubicBezTo>
                  <a:pt x="546356" y="281010"/>
                  <a:pt x="540242" y="262667"/>
                  <a:pt x="528012" y="247818"/>
                </a:cubicBezTo>
                <a:close/>
                <a:moveTo>
                  <a:pt x="469488" y="211131"/>
                </a:moveTo>
                <a:lnTo>
                  <a:pt x="469488" y="267035"/>
                </a:lnTo>
                <a:lnTo>
                  <a:pt x="508796" y="227727"/>
                </a:lnTo>
                <a:cubicBezTo>
                  <a:pt x="497440" y="218992"/>
                  <a:pt x="483464" y="212878"/>
                  <a:pt x="469488" y="211131"/>
                </a:cubicBezTo>
                <a:close/>
                <a:moveTo>
                  <a:pt x="441536" y="211131"/>
                </a:moveTo>
                <a:cubicBezTo>
                  <a:pt x="396988" y="218119"/>
                  <a:pt x="363796" y="255679"/>
                  <a:pt x="363796" y="301101"/>
                </a:cubicBezTo>
                <a:cubicBezTo>
                  <a:pt x="363796" y="321191"/>
                  <a:pt x="370784" y="339534"/>
                  <a:pt x="382140" y="354384"/>
                </a:cubicBezTo>
                <a:lnTo>
                  <a:pt x="441536" y="295860"/>
                </a:lnTo>
                <a:close/>
                <a:moveTo>
                  <a:pt x="619988" y="208455"/>
                </a:moveTo>
                <a:lnTo>
                  <a:pt x="829734" y="208455"/>
                </a:lnTo>
                <a:cubicBezTo>
                  <a:pt x="837568" y="208455"/>
                  <a:pt x="844530" y="215722"/>
                  <a:pt x="844530" y="223896"/>
                </a:cubicBezTo>
                <a:cubicBezTo>
                  <a:pt x="844530" y="232071"/>
                  <a:pt x="837568" y="238429"/>
                  <a:pt x="829734" y="238429"/>
                </a:cubicBezTo>
                <a:lnTo>
                  <a:pt x="619988" y="238429"/>
                </a:lnTo>
                <a:cubicBezTo>
                  <a:pt x="612156" y="238429"/>
                  <a:pt x="606064" y="232071"/>
                  <a:pt x="606064" y="223896"/>
                </a:cubicBezTo>
                <a:cubicBezTo>
                  <a:pt x="606064" y="215722"/>
                  <a:pt x="612156" y="208455"/>
                  <a:pt x="619988" y="208455"/>
                </a:cubicBezTo>
                <a:close/>
                <a:moveTo>
                  <a:pt x="454640" y="181432"/>
                </a:moveTo>
                <a:cubicBezTo>
                  <a:pt x="487832" y="181432"/>
                  <a:pt x="518404" y="195408"/>
                  <a:pt x="539368" y="216372"/>
                </a:cubicBezTo>
                <a:cubicBezTo>
                  <a:pt x="540242" y="216372"/>
                  <a:pt x="540242" y="216372"/>
                  <a:pt x="540242" y="216372"/>
                </a:cubicBezTo>
                <a:cubicBezTo>
                  <a:pt x="561206" y="238209"/>
                  <a:pt x="574308" y="267908"/>
                  <a:pt x="574308" y="301101"/>
                </a:cubicBezTo>
                <a:cubicBezTo>
                  <a:pt x="574308" y="366613"/>
                  <a:pt x="521024" y="419896"/>
                  <a:pt x="454640" y="419896"/>
                </a:cubicBezTo>
                <a:cubicBezTo>
                  <a:pt x="389128" y="419896"/>
                  <a:pt x="335844" y="366613"/>
                  <a:pt x="335844" y="301101"/>
                </a:cubicBezTo>
                <a:cubicBezTo>
                  <a:pt x="335844" y="235589"/>
                  <a:pt x="389128" y="181432"/>
                  <a:pt x="454640" y="181432"/>
                </a:cubicBezTo>
                <a:close/>
                <a:moveTo>
                  <a:pt x="271926" y="118080"/>
                </a:moveTo>
                <a:lnTo>
                  <a:pt x="271926" y="390102"/>
                </a:lnTo>
                <a:cubicBezTo>
                  <a:pt x="327098" y="396225"/>
                  <a:pt x="369136" y="443457"/>
                  <a:pt x="369136" y="500311"/>
                </a:cubicBezTo>
                <a:cubicBezTo>
                  <a:pt x="369136" y="514305"/>
                  <a:pt x="365632" y="529175"/>
                  <a:pt x="360378" y="541420"/>
                </a:cubicBezTo>
                <a:lnTo>
                  <a:pt x="902476" y="541420"/>
                </a:lnTo>
                <a:cubicBezTo>
                  <a:pt x="923494" y="541420"/>
                  <a:pt x="939258" y="525676"/>
                  <a:pt x="939258" y="504684"/>
                </a:cubicBezTo>
                <a:lnTo>
                  <a:pt x="939258" y="118080"/>
                </a:lnTo>
                <a:close/>
                <a:moveTo>
                  <a:pt x="243900" y="27989"/>
                </a:moveTo>
                <a:cubicBezTo>
                  <a:pt x="227262" y="27989"/>
                  <a:pt x="212374" y="41984"/>
                  <a:pt x="212374" y="59477"/>
                </a:cubicBezTo>
                <a:cubicBezTo>
                  <a:pt x="212374" y="76096"/>
                  <a:pt x="227262" y="90091"/>
                  <a:pt x="243900" y="90091"/>
                </a:cubicBezTo>
                <a:lnTo>
                  <a:pt x="967282" y="90091"/>
                </a:lnTo>
                <a:cubicBezTo>
                  <a:pt x="983922" y="90091"/>
                  <a:pt x="997934" y="76096"/>
                  <a:pt x="997934" y="59477"/>
                </a:cubicBezTo>
                <a:cubicBezTo>
                  <a:pt x="997934" y="41984"/>
                  <a:pt x="983922" y="27989"/>
                  <a:pt x="967282" y="27989"/>
                </a:cubicBezTo>
                <a:close/>
                <a:moveTo>
                  <a:pt x="243900" y="0"/>
                </a:moveTo>
                <a:lnTo>
                  <a:pt x="967282" y="0"/>
                </a:lnTo>
                <a:cubicBezTo>
                  <a:pt x="999686" y="0"/>
                  <a:pt x="1025958" y="26240"/>
                  <a:pt x="1025958" y="59477"/>
                </a:cubicBezTo>
                <a:cubicBezTo>
                  <a:pt x="1025958" y="90965"/>
                  <a:pt x="999686" y="118080"/>
                  <a:pt x="967282" y="118080"/>
                </a:cubicBezTo>
                <a:lnTo>
                  <a:pt x="967282" y="504684"/>
                </a:lnTo>
                <a:cubicBezTo>
                  <a:pt x="967282" y="541420"/>
                  <a:pt x="938382" y="569409"/>
                  <a:pt x="902476" y="569409"/>
                </a:cubicBezTo>
                <a:lnTo>
                  <a:pt x="620480" y="569409"/>
                </a:lnTo>
                <a:lnTo>
                  <a:pt x="620480" y="636759"/>
                </a:lnTo>
                <a:cubicBezTo>
                  <a:pt x="628362" y="641132"/>
                  <a:pt x="634492" y="650753"/>
                  <a:pt x="634492" y="661249"/>
                </a:cubicBezTo>
                <a:cubicBezTo>
                  <a:pt x="634492" y="676994"/>
                  <a:pt x="622230" y="690114"/>
                  <a:pt x="605592" y="690114"/>
                </a:cubicBezTo>
                <a:cubicBezTo>
                  <a:pt x="590704" y="690114"/>
                  <a:pt x="577566" y="676994"/>
                  <a:pt x="577566" y="661249"/>
                </a:cubicBezTo>
                <a:cubicBezTo>
                  <a:pt x="577566" y="650753"/>
                  <a:pt x="582822" y="641132"/>
                  <a:pt x="592454" y="636759"/>
                </a:cubicBezTo>
                <a:lnTo>
                  <a:pt x="592454" y="569409"/>
                </a:lnTo>
                <a:lnTo>
                  <a:pt x="343738" y="569409"/>
                </a:lnTo>
                <a:cubicBezTo>
                  <a:pt x="323596" y="594775"/>
                  <a:pt x="292944" y="611393"/>
                  <a:pt x="257914" y="611393"/>
                </a:cubicBezTo>
                <a:cubicBezTo>
                  <a:pt x="196610" y="611393"/>
                  <a:pt x="146692" y="560663"/>
                  <a:pt x="146692" y="500311"/>
                </a:cubicBezTo>
                <a:cubicBezTo>
                  <a:pt x="146692" y="443457"/>
                  <a:pt x="188728" y="396225"/>
                  <a:pt x="243900" y="390102"/>
                </a:cubicBezTo>
                <a:lnTo>
                  <a:pt x="243900" y="118080"/>
                </a:lnTo>
                <a:cubicBezTo>
                  <a:pt x="211498" y="118080"/>
                  <a:pt x="184348" y="90965"/>
                  <a:pt x="184348" y="59477"/>
                </a:cubicBezTo>
                <a:cubicBezTo>
                  <a:pt x="184348" y="26240"/>
                  <a:pt x="211498" y="0"/>
                  <a:pt x="2439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8" name="Freeform 18">
            <a:extLst>
              <a:ext uri="{FF2B5EF4-FFF2-40B4-BE49-F238E27FC236}">
                <a16:creationId xmlns:a16="http://schemas.microsoft.com/office/drawing/2014/main" id="{C572DDC6-EFDD-420F-B54B-C93EE4679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8932" y="8303453"/>
            <a:ext cx="2045947" cy="2045947"/>
          </a:xfrm>
          <a:custGeom>
            <a:avLst/>
            <a:gdLst>
              <a:gd name="T0" fmla="*/ 2336 w 2337"/>
              <a:gd name="T1" fmla="*/ 1168 h 2337"/>
              <a:gd name="T2" fmla="*/ 2336 w 2337"/>
              <a:gd name="T3" fmla="*/ 1168 h 2337"/>
              <a:gd name="T4" fmla="*/ 1168 w 2337"/>
              <a:gd name="T5" fmla="*/ 2336 h 2337"/>
              <a:gd name="T6" fmla="*/ 1168 w 2337"/>
              <a:gd name="T7" fmla="*/ 2336 h 2337"/>
              <a:gd name="T8" fmla="*/ 0 w 2337"/>
              <a:gd name="T9" fmla="*/ 1168 h 2337"/>
              <a:gd name="T10" fmla="*/ 0 w 2337"/>
              <a:gd name="T11" fmla="*/ 1168 h 2337"/>
              <a:gd name="T12" fmla="*/ 1168 w 2337"/>
              <a:gd name="T13" fmla="*/ 0 h 2337"/>
              <a:gd name="T14" fmla="*/ 1168 w 2337"/>
              <a:gd name="T15" fmla="*/ 0 h 2337"/>
              <a:gd name="T16" fmla="*/ 2336 w 2337"/>
              <a:gd name="T17" fmla="*/ 1168 h 2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37" h="2337">
                <a:moveTo>
                  <a:pt x="2336" y="1168"/>
                </a:moveTo>
                <a:lnTo>
                  <a:pt x="2336" y="1168"/>
                </a:lnTo>
                <a:cubicBezTo>
                  <a:pt x="2336" y="1813"/>
                  <a:pt x="1813" y="2336"/>
                  <a:pt x="1168" y="2336"/>
                </a:cubicBezTo>
                <a:lnTo>
                  <a:pt x="1168" y="2336"/>
                </a:lnTo>
                <a:cubicBezTo>
                  <a:pt x="523" y="2336"/>
                  <a:pt x="0" y="1813"/>
                  <a:pt x="0" y="1168"/>
                </a:cubicBezTo>
                <a:lnTo>
                  <a:pt x="0" y="1168"/>
                </a:lnTo>
                <a:cubicBezTo>
                  <a:pt x="0" y="523"/>
                  <a:pt x="523" y="0"/>
                  <a:pt x="1168" y="0"/>
                </a:cubicBezTo>
                <a:lnTo>
                  <a:pt x="1168" y="0"/>
                </a:lnTo>
                <a:cubicBezTo>
                  <a:pt x="1813" y="0"/>
                  <a:pt x="2336" y="523"/>
                  <a:pt x="2336" y="116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9" name="Line 19">
            <a:extLst>
              <a:ext uri="{FF2B5EF4-FFF2-40B4-BE49-F238E27FC236}">
                <a16:creationId xmlns:a16="http://schemas.microsoft.com/office/drawing/2014/main" id="{9C58AAA6-4F9B-4E88-A9FA-1037B8C96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5313" y="8345917"/>
            <a:ext cx="6006591" cy="976649"/>
          </a:xfrm>
          <a:prstGeom prst="line">
            <a:avLst/>
          </a:prstGeom>
          <a:noFill/>
          <a:ln w="3810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0" name="Freeform 20">
            <a:extLst>
              <a:ext uri="{FF2B5EF4-FFF2-40B4-BE49-F238E27FC236}">
                <a16:creationId xmlns:a16="http://schemas.microsoft.com/office/drawing/2014/main" id="{756FAC08-8EAE-47C8-90F2-97C79F319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4225" y="8488746"/>
            <a:ext cx="1671499" cy="1675360"/>
          </a:xfrm>
          <a:custGeom>
            <a:avLst/>
            <a:gdLst>
              <a:gd name="T0" fmla="*/ 1910 w 1911"/>
              <a:gd name="T1" fmla="*/ 956 h 1912"/>
              <a:gd name="T2" fmla="*/ 1910 w 1911"/>
              <a:gd name="T3" fmla="*/ 956 h 1912"/>
              <a:gd name="T4" fmla="*/ 955 w 1911"/>
              <a:gd name="T5" fmla="*/ 1911 h 1912"/>
              <a:gd name="T6" fmla="*/ 955 w 1911"/>
              <a:gd name="T7" fmla="*/ 1911 h 1912"/>
              <a:gd name="T8" fmla="*/ 0 w 1911"/>
              <a:gd name="T9" fmla="*/ 956 h 1912"/>
              <a:gd name="T10" fmla="*/ 0 w 1911"/>
              <a:gd name="T11" fmla="*/ 956 h 1912"/>
              <a:gd name="T12" fmla="*/ 955 w 1911"/>
              <a:gd name="T13" fmla="*/ 0 h 1912"/>
              <a:gd name="T14" fmla="*/ 955 w 1911"/>
              <a:gd name="T15" fmla="*/ 0 h 1912"/>
              <a:gd name="T16" fmla="*/ 1910 w 1911"/>
              <a:gd name="T17" fmla="*/ 956 h 1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11" h="1912">
                <a:moveTo>
                  <a:pt x="1910" y="956"/>
                </a:moveTo>
                <a:lnTo>
                  <a:pt x="1910" y="956"/>
                </a:lnTo>
                <a:cubicBezTo>
                  <a:pt x="1910" y="1484"/>
                  <a:pt x="1483" y="1911"/>
                  <a:pt x="955" y="1911"/>
                </a:cubicBezTo>
                <a:lnTo>
                  <a:pt x="955" y="1911"/>
                </a:lnTo>
                <a:cubicBezTo>
                  <a:pt x="428" y="1911"/>
                  <a:pt x="0" y="1484"/>
                  <a:pt x="0" y="956"/>
                </a:cubicBezTo>
                <a:lnTo>
                  <a:pt x="0" y="956"/>
                </a:lnTo>
                <a:cubicBezTo>
                  <a:pt x="0" y="428"/>
                  <a:pt x="428" y="0"/>
                  <a:pt x="955" y="0"/>
                </a:cubicBezTo>
                <a:lnTo>
                  <a:pt x="955" y="0"/>
                </a:lnTo>
                <a:cubicBezTo>
                  <a:pt x="1483" y="0"/>
                  <a:pt x="1910" y="428"/>
                  <a:pt x="1910" y="9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1" name="Freeform 21">
            <a:extLst>
              <a:ext uri="{FF2B5EF4-FFF2-40B4-BE49-F238E27FC236}">
                <a16:creationId xmlns:a16="http://schemas.microsoft.com/office/drawing/2014/main" id="{A6088CDB-65E5-481C-A7A3-2941E47C2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606" y="8840033"/>
            <a:ext cx="1080878" cy="968928"/>
          </a:xfrm>
          <a:custGeom>
            <a:avLst/>
            <a:gdLst>
              <a:gd name="T0" fmla="*/ 218 w 1233"/>
              <a:gd name="T1" fmla="*/ 592 h 1107"/>
              <a:gd name="T2" fmla="*/ 399 w 1233"/>
              <a:gd name="T3" fmla="*/ 893 h 1107"/>
              <a:gd name="T4" fmla="*/ 458 w 1233"/>
              <a:gd name="T5" fmla="*/ 893 h 1107"/>
              <a:gd name="T6" fmla="*/ 643 w 1233"/>
              <a:gd name="T7" fmla="*/ 579 h 1107"/>
              <a:gd name="T8" fmla="*/ 850 w 1233"/>
              <a:gd name="T9" fmla="*/ 752 h 1107"/>
              <a:gd name="T10" fmla="*/ 1044 w 1233"/>
              <a:gd name="T11" fmla="*/ 468 h 1107"/>
              <a:gd name="T12" fmla="*/ 1048 w 1233"/>
              <a:gd name="T13" fmla="*/ 1036 h 1107"/>
              <a:gd name="T14" fmla="*/ 218 w 1233"/>
              <a:gd name="T15" fmla="*/ 335 h 1107"/>
              <a:gd name="T16" fmla="*/ 218 w 1233"/>
              <a:gd name="T17" fmla="*/ 394 h 1107"/>
              <a:gd name="T18" fmla="*/ 218 w 1233"/>
              <a:gd name="T19" fmla="*/ 335 h 1107"/>
              <a:gd name="T20" fmla="*/ 428 w 1233"/>
              <a:gd name="T21" fmla="*/ 752 h 1107"/>
              <a:gd name="T22" fmla="*/ 428 w 1233"/>
              <a:gd name="T23" fmla="*/ 692 h 1107"/>
              <a:gd name="T24" fmla="*/ 668 w 1233"/>
              <a:gd name="T25" fmla="*/ 364 h 1107"/>
              <a:gd name="T26" fmla="*/ 609 w 1233"/>
              <a:gd name="T27" fmla="*/ 364 h 1107"/>
              <a:gd name="T28" fmla="*/ 849 w 1233"/>
              <a:gd name="T29" fmla="*/ 528 h 1107"/>
              <a:gd name="T30" fmla="*/ 849 w 1233"/>
              <a:gd name="T31" fmla="*/ 588 h 1107"/>
              <a:gd name="T32" fmla="*/ 1064 w 1233"/>
              <a:gd name="T33" fmla="*/ 187 h 1107"/>
              <a:gd name="T34" fmla="*/ 1064 w 1233"/>
              <a:gd name="T35" fmla="*/ 247 h 1107"/>
              <a:gd name="T36" fmla="*/ 1064 w 1233"/>
              <a:gd name="T37" fmla="*/ 187 h 1107"/>
              <a:gd name="T38" fmla="*/ 1139 w 1233"/>
              <a:gd name="T39" fmla="*/ 1008 h 1107"/>
              <a:gd name="T40" fmla="*/ 1081 w 1233"/>
              <a:gd name="T41" fmla="*/ 469 h 1107"/>
              <a:gd name="T42" fmla="*/ 848 w 1233"/>
              <a:gd name="T43" fmla="*/ 720 h 1107"/>
              <a:gd name="T44" fmla="*/ 844 w 1233"/>
              <a:gd name="T45" fmla="*/ 720 h 1107"/>
              <a:gd name="T46" fmla="*/ 638 w 1233"/>
              <a:gd name="T47" fmla="*/ 548 h 1107"/>
              <a:gd name="T48" fmla="*/ 428 w 1233"/>
              <a:gd name="T49" fmla="*/ 878 h 1107"/>
              <a:gd name="T50" fmla="*/ 250 w 1233"/>
              <a:gd name="T51" fmla="*/ 576 h 1107"/>
              <a:gd name="T52" fmla="*/ 70 w 1233"/>
              <a:gd name="T53" fmla="*/ 852 h 1107"/>
              <a:gd name="T54" fmla="*/ 218 w 1233"/>
              <a:gd name="T55" fmla="*/ 427 h 1107"/>
              <a:gd name="T56" fmla="*/ 384 w 1233"/>
              <a:gd name="T57" fmla="*/ 679 h 1107"/>
              <a:gd name="T58" fmla="*/ 428 w 1233"/>
              <a:gd name="T59" fmla="*/ 785 h 1107"/>
              <a:gd name="T60" fmla="*/ 622 w 1233"/>
              <a:gd name="T61" fmla="*/ 424 h 1107"/>
              <a:gd name="T62" fmla="*/ 672 w 1233"/>
              <a:gd name="T63" fmla="*/ 417 h 1107"/>
              <a:gd name="T64" fmla="*/ 787 w 1233"/>
              <a:gd name="T65" fmla="*/ 558 h 1107"/>
              <a:gd name="T66" fmla="*/ 912 w 1233"/>
              <a:gd name="T67" fmla="*/ 558 h 1107"/>
              <a:gd name="T68" fmla="*/ 1064 w 1233"/>
              <a:gd name="T69" fmla="*/ 279 h 1107"/>
              <a:gd name="T70" fmla="*/ 1112 w 1233"/>
              <a:gd name="T71" fmla="*/ 177 h 1107"/>
              <a:gd name="T72" fmla="*/ 1204 w 1233"/>
              <a:gd name="T73" fmla="*/ 98 h 1107"/>
              <a:gd name="T74" fmla="*/ 1117 w 1233"/>
              <a:gd name="T75" fmla="*/ 46 h 1107"/>
              <a:gd name="T76" fmla="*/ 1085 w 1233"/>
              <a:gd name="T77" fmla="*/ 158 h 1107"/>
              <a:gd name="T78" fmla="*/ 1003 w 1233"/>
              <a:gd name="T79" fmla="*/ 216 h 1107"/>
              <a:gd name="T80" fmla="*/ 868 w 1233"/>
              <a:gd name="T81" fmla="*/ 498 h 1107"/>
              <a:gd name="T82" fmla="*/ 693 w 1233"/>
              <a:gd name="T83" fmla="*/ 393 h 1107"/>
              <a:gd name="T84" fmla="*/ 639 w 1233"/>
              <a:gd name="T85" fmla="*/ 302 h 1107"/>
              <a:gd name="T86" fmla="*/ 594 w 1233"/>
              <a:gd name="T87" fmla="*/ 408 h 1107"/>
              <a:gd name="T88" fmla="*/ 428 w 1233"/>
              <a:gd name="T89" fmla="*/ 660 h 1107"/>
              <a:gd name="T90" fmla="*/ 279 w 1233"/>
              <a:gd name="T91" fmla="*/ 364 h 1107"/>
              <a:gd name="T92" fmla="*/ 155 w 1233"/>
              <a:gd name="T93" fmla="*/ 364 h 1107"/>
              <a:gd name="T94" fmla="*/ 70 w 1233"/>
              <a:gd name="T95" fmla="*/ 107 h 1107"/>
              <a:gd name="T96" fmla="*/ 61 w 1233"/>
              <a:gd name="T97" fmla="*/ 20 h 1107"/>
              <a:gd name="T98" fmla="*/ 3 w 1233"/>
              <a:gd name="T99" fmla="*/ 95 h 1107"/>
              <a:gd name="T100" fmla="*/ 38 w 1233"/>
              <a:gd name="T101" fmla="*/ 1006 h 1107"/>
              <a:gd name="T102" fmla="*/ 1139 w 1233"/>
              <a:gd name="T103" fmla="*/ 1096 h 1107"/>
              <a:gd name="T104" fmla="*/ 1226 w 1233"/>
              <a:gd name="T105" fmla="*/ 1046 h 1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33" h="1107">
                <a:moveTo>
                  <a:pt x="70" y="1006"/>
                </a:moveTo>
                <a:lnTo>
                  <a:pt x="70" y="934"/>
                </a:lnTo>
                <a:lnTo>
                  <a:pt x="218" y="592"/>
                </a:lnTo>
                <a:lnTo>
                  <a:pt x="218" y="592"/>
                </a:lnTo>
                <a:cubicBezTo>
                  <a:pt x="218" y="592"/>
                  <a:pt x="218" y="591"/>
                  <a:pt x="219" y="590"/>
                </a:cubicBezTo>
                <a:lnTo>
                  <a:pt x="219" y="590"/>
                </a:lnTo>
                <a:cubicBezTo>
                  <a:pt x="221" y="590"/>
                  <a:pt x="221" y="591"/>
                  <a:pt x="222" y="592"/>
                </a:cubicBezTo>
                <a:lnTo>
                  <a:pt x="399" y="893"/>
                </a:lnTo>
                <a:lnTo>
                  <a:pt x="399" y="893"/>
                </a:lnTo>
                <a:cubicBezTo>
                  <a:pt x="405" y="903"/>
                  <a:pt x="416" y="910"/>
                  <a:pt x="428" y="910"/>
                </a:cubicBezTo>
                <a:lnTo>
                  <a:pt x="428" y="910"/>
                </a:lnTo>
                <a:cubicBezTo>
                  <a:pt x="440" y="910"/>
                  <a:pt x="452" y="903"/>
                  <a:pt x="458" y="893"/>
                </a:cubicBezTo>
                <a:lnTo>
                  <a:pt x="641" y="580"/>
                </a:lnTo>
                <a:lnTo>
                  <a:pt x="641" y="580"/>
                </a:lnTo>
                <a:cubicBezTo>
                  <a:pt x="641" y="580"/>
                  <a:pt x="642" y="579"/>
                  <a:pt x="643" y="579"/>
                </a:cubicBezTo>
                <a:lnTo>
                  <a:pt x="643" y="579"/>
                </a:lnTo>
                <a:cubicBezTo>
                  <a:pt x="643" y="579"/>
                  <a:pt x="644" y="579"/>
                  <a:pt x="645" y="580"/>
                </a:cubicBezTo>
                <a:lnTo>
                  <a:pt x="822" y="744"/>
                </a:lnTo>
                <a:lnTo>
                  <a:pt x="822" y="744"/>
                </a:lnTo>
                <a:cubicBezTo>
                  <a:pt x="830" y="751"/>
                  <a:pt x="841" y="754"/>
                  <a:pt x="850" y="752"/>
                </a:cubicBezTo>
                <a:lnTo>
                  <a:pt x="850" y="752"/>
                </a:lnTo>
                <a:cubicBezTo>
                  <a:pt x="861" y="751"/>
                  <a:pt x="869" y="745"/>
                  <a:pt x="875" y="737"/>
                </a:cubicBezTo>
                <a:lnTo>
                  <a:pt x="1044" y="468"/>
                </a:lnTo>
                <a:lnTo>
                  <a:pt x="1044" y="468"/>
                </a:lnTo>
                <a:cubicBezTo>
                  <a:pt x="1044" y="467"/>
                  <a:pt x="1045" y="466"/>
                  <a:pt x="1047" y="466"/>
                </a:cubicBezTo>
                <a:lnTo>
                  <a:pt x="1047" y="466"/>
                </a:lnTo>
                <a:cubicBezTo>
                  <a:pt x="1048" y="467"/>
                  <a:pt x="1048" y="468"/>
                  <a:pt x="1048" y="469"/>
                </a:cubicBezTo>
                <a:lnTo>
                  <a:pt x="1048" y="1036"/>
                </a:lnTo>
                <a:lnTo>
                  <a:pt x="100" y="1036"/>
                </a:lnTo>
                <a:lnTo>
                  <a:pt x="100" y="1036"/>
                </a:lnTo>
                <a:cubicBezTo>
                  <a:pt x="84" y="1036"/>
                  <a:pt x="70" y="1022"/>
                  <a:pt x="70" y="1006"/>
                </a:cubicBezTo>
                <a:close/>
                <a:moveTo>
                  <a:pt x="218" y="335"/>
                </a:moveTo>
                <a:lnTo>
                  <a:pt x="218" y="335"/>
                </a:lnTo>
                <a:cubicBezTo>
                  <a:pt x="234" y="335"/>
                  <a:pt x="247" y="348"/>
                  <a:pt x="247" y="364"/>
                </a:cubicBezTo>
                <a:lnTo>
                  <a:pt x="247" y="364"/>
                </a:lnTo>
                <a:cubicBezTo>
                  <a:pt x="247" y="381"/>
                  <a:pt x="234" y="394"/>
                  <a:pt x="218" y="394"/>
                </a:cubicBezTo>
                <a:lnTo>
                  <a:pt x="218" y="394"/>
                </a:lnTo>
                <a:cubicBezTo>
                  <a:pt x="201" y="394"/>
                  <a:pt x="187" y="381"/>
                  <a:pt x="187" y="364"/>
                </a:cubicBezTo>
                <a:lnTo>
                  <a:pt x="187" y="364"/>
                </a:lnTo>
                <a:cubicBezTo>
                  <a:pt x="187" y="348"/>
                  <a:pt x="201" y="335"/>
                  <a:pt x="218" y="335"/>
                </a:cubicBezTo>
                <a:close/>
                <a:moveTo>
                  <a:pt x="458" y="723"/>
                </a:moveTo>
                <a:lnTo>
                  <a:pt x="458" y="723"/>
                </a:lnTo>
                <a:cubicBezTo>
                  <a:pt x="458" y="739"/>
                  <a:pt x="445" y="752"/>
                  <a:pt x="428" y="752"/>
                </a:cubicBezTo>
                <a:lnTo>
                  <a:pt x="428" y="752"/>
                </a:lnTo>
                <a:cubicBezTo>
                  <a:pt x="412" y="752"/>
                  <a:pt x="398" y="739"/>
                  <a:pt x="398" y="723"/>
                </a:cubicBezTo>
                <a:lnTo>
                  <a:pt x="398" y="723"/>
                </a:lnTo>
                <a:cubicBezTo>
                  <a:pt x="398" y="706"/>
                  <a:pt x="412" y="692"/>
                  <a:pt x="428" y="692"/>
                </a:cubicBezTo>
                <a:lnTo>
                  <a:pt x="428" y="692"/>
                </a:lnTo>
                <a:cubicBezTo>
                  <a:pt x="445" y="692"/>
                  <a:pt x="458" y="706"/>
                  <a:pt x="458" y="723"/>
                </a:cubicBezTo>
                <a:close/>
                <a:moveTo>
                  <a:pt x="639" y="335"/>
                </a:moveTo>
                <a:lnTo>
                  <a:pt x="639" y="335"/>
                </a:lnTo>
                <a:cubicBezTo>
                  <a:pt x="655" y="335"/>
                  <a:pt x="668" y="348"/>
                  <a:pt x="668" y="364"/>
                </a:cubicBezTo>
                <a:lnTo>
                  <a:pt x="668" y="364"/>
                </a:lnTo>
                <a:cubicBezTo>
                  <a:pt x="668" y="381"/>
                  <a:pt x="655" y="394"/>
                  <a:pt x="639" y="394"/>
                </a:cubicBezTo>
                <a:lnTo>
                  <a:pt x="639" y="394"/>
                </a:lnTo>
                <a:cubicBezTo>
                  <a:pt x="622" y="394"/>
                  <a:pt x="609" y="381"/>
                  <a:pt x="609" y="364"/>
                </a:cubicBezTo>
                <a:lnTo>
                  <a:pt x="609" y="364"/>
                </a:lnTo>
                <a:cubicBezTo>
                  <a:pt x="609" y="348"/>
                  <a:pt x="622" y="335"/>
                  <a:pt x="639" y="335"/>
                </a:cubicBezTo>
                <a:close/>
                <a:moveTo>
                  <a:pt x="849" y="528"/>
                </a:moveTo>
                <a:lnTo>
                  <a:pt x="849" y="528"/>
                </a:lnTo>
                <a:cubicBezTo>
                  <a:pt x="866" y="528"/>
                  <a:pt x="880" y="542"/>
                  <a:pt x="880" y="558"/>
                </a:cubicBezTo>
                <a:lnTo>
                  <a:pt x="880" y="558"/>
                </a:lnTo>
                <a:cubicBezTo>
                  <a:pt x="880" y="574"/>
                  <a:pt x="866" y="588"/>
                  <a:pt x="849" y="588"/>
                </a:cubicBezTo>
                <a:lnTo>
                  <a:pt x="849" y="588"/>
                </a:lnTo>
                <a:cubicBezTo>
                  <a:pt x="833" y="588"/>
                  <a:pt x="820" y="574"/>
                  <a:pt x="820" y="558"/>
                </a:cubicBezTo>
                <a:lnTo>
                  <a:pt x="820" y="558"/>
                </a:lnTo>
                <a:cubicBezTo>
                  <a:pt x="820" y="542"/>
                  <a:pt x="833" y="528"/>
                  <a:pt x="849" y="528"/>
                </a:cubicBezTo>
                <a:close/>
                <a:moveTo>
                  <a:pt x="1064" y="187"/>
                </a:moveTo>
                <a:lnTo>
                  <a:pt x="1064" y="187"/>
                </a:lnTo>
                <a:cubicBezTo>
                  <a:pt x="1081" y="187"/>
                  <a:pt x="1094" y="200"/>
                  <a:pt x="1094" y="216"/>
                </a:cubicBezTo>
                <a:lnTo>
                  <a:pt x="1094" y="216"/>
                </a:lnTo>
                <a:cubicBezTo>
                  <a:pt x="1094" y="233"/>
                  <a:pt x="1081" y="247"/>
                  <a:pt x="1064" y="247"/>
                </a:cubicBezTo>
                <a:lnTo>
                  <a:pt x="1064" y="247"/>
                </a:lnTo>
                <a:cubicBezTo>
                  <a:pt x="1048" y="247"/>
                  <a:pt x="1035" y="233"/>
                  <a:pt x="1035" y="216"/>
                </a:cubicBezTo>
                <a:lnTo>
                  <a:pt x="1035" y="216"/>
                </a:lnTo>
                <a:cubicBezTo>
                  <a:pt x="1035" y="200"/>
                  <a:pt x="1048" y="187"/>
                  <a:pt x="1064" y="187"/>
                </a:cubicBezTo>
                <a:close/>
                <a:moveTo>
                  <a:pt x="1226" y="1046"/>
                </a:moveTo>
                <a:lnTo>
                  <a:pt x="1151" y="1001"/>
                </a:lnTo>
                <a:lnTo>
                  <a:pt x="1151" y="1001"/>
                </a:lnTo>
                <a:cubicBezTo>
                  <a:pt x="1145" y="999"/>
                  <a:pt x="1139" y="1002"/>
                  <a:pt x="1139" y="1008"/>
                </a:cubicBezTo>
                <a:lnTo>
                  <a:pt x="1139" y="1036"/>
                </a:lnTo>
                <a:lnTo>
                  <a:pt x="1081" y="1036"/>
                </a:lnTo>
                <a:lnTo>
                  <a:pt x="1081" y="469"/>
                </a:lnTo>
                <a:lnTo>
                  <a:pt x="1081" y="469"/>
                </a:lnTo>
                <a:cubicBezTo>
                  <a:pt x="1081" y="453"/>
                  <a:pt x="1070" y="440"/>
                  <a:pt x="1056" y="436"/>
                </a:cubicBezTo>
                <a:lnTo>
                  <a:pt x="1056" y="436"/>
                </a:lnTo>
                <a:cubicBezTo>
                  <a:pt x="1041" y="431"/>
                  <a:pt x="1025" y="437"/>
                  <a:pt x="1017" y="451"/>
                </a:cubicBezTo>
                <a:lnTo>
                  <a:pt x="848" y="720"/>
                </a:lnTo>
                <a:lnTo>
                  <a:pt x="848" y="720"/>
                </a:lnTo>
                <a:cubicBezTo>
                  <a:pt x="848" y="720"/>
                  <a:pt x="847" y="720"/>
                  <a:pt x="846" y="720"/>
                </a:cubicBezTo>
                <a:lnTo>
                  <a:pt x="846" y="720"/>
                </a:lnTo>
                <a:cubicBezTo>
                  <a:pt x="846" y="720"/>
                  <a:pt x="845" y="720"/>
                  <a:pt x="844" y="720"/>
                </a:cubicBezTo>
                <a:lnTo>
                  <a:pt x="667" y="557"/>
                </a:lnTo>
                <a:lnTo>
                  <a:pt x="667" y="557"/>
                </a:lnTo>
                <a:cubicBezTo>
                  <a:pt x="659" y="549"/>
                  <a:pt x="648" y="546"/>
                  <a:pt x="638" y="548"/>
                </a:cubicBezTo>
                <a:lnTo>
                  <a:pt x="638" y="548"/>
                </a:lnTo>
                <a:cubicBezTo>
                  <a:pt x="628" y="549"/>
                  <a:pt x="618" y="555"/>
                  <a:pt x="614" y="565"/>
                </a:cubicBezTo>
                <a:lnTo>
                  <a:pt x="430" y="876"/>
                </a:lnTo>
                <a:lnTo>
                  <a:pt x="430" y="876"/>
                </a:lnTo>
                <a:cubicBezTo>
                  <a:pt x="430" y="877"/>
                  <a:pt x="429" y="878"/>
                  <a:pt x="428" y="878"/>
                </a:cubicBezTo>
                <a:lnTo>
                  <a:pt x="428" y="878"/>
                </a:lnTo>
                <a:cubicBezTo>
                  <a:pt x="426" y="878"/>
                  <a:pt x="426" y="877"/>
                  <a:pt x="426" y="876"/>
                </a:cubicBezTo>
                <a:lnTo>
                  <a:pt x="250" y="576"/>
                </a:lnTo>
                <a:lnTo>
                  <a:pt x="250" y="576"/>
                </a:lnTo>
                <a:cubicBezTo>
                  <a:pt x="243" y="565"/>
                  <a:pt x="230" y="558"/>
                  <a:pt x="218" y="558"/>
                </a:cubicBezTo>
                <a:lnTo>
                  <a:pt x="218" y="558"/>
                </a:lnTo>
                <a:cubicBezTo>
                  <a:pt x="204" y="559"/>
                  <a:pt x="193" y="567"/>
                  <a:pt x="188" y="579"/>
                </a:cubicBezTo>
                <a:lnTo>
                  <a:pt x="70" y="852"/>
                </a:lnTo>
                <a:lnTo>
                  <a:pt x="70" y="745"/>
                </a:lnTo>
                <a:lnTo>
                  <a:pt x="208" y="426"/>
                </a:lnTo>
                <a:lnTo>
                  <a:pt x="208" y="426"/>
                </a:lnTo>
                <a:cubicBezTo>
                  <a:pt x="211" y="426"/>
                  <a:pt x="214" y="427"/>
                  <a:pt x="218" y="427"/>
                </a:cubicBezTo>
                <a:lnTo>
                  <a:pt x="218" y="427"/>
                </a:lnTo>
                <a:cubicBezTo>
                  <a:pt x="223" y="427"/>
                  <a:pt x="229" y="426"/>
                  <a:pt x="234" y="424"/>
                </a:cubicBezTo>
                <a:lnTo>
                  <a:pt x="384" y="679"/>
                </a:lnTo>
                <a:lnTo>
                  <a:pt x="384" y="679"/>
                </a:lnTo>
                <a:cubicBezTo>
                  <a:pt x="372" y="691"/>
                  <a:pt x="365" y="706"/>
                  <a:pt x="365" y="723"/>
                </a:cubicBezTo>
                <a:lnTo>
                  <a:pt x="365" y="723"/>
                </a:lnTo>
                <a:cubicBezTo>
                  <a:pt x="365" y="757"/>
                  <a:pt x="393" y="785"/>
                  <a:pt x="428" y="785"/>
                </a:cubicBezTo>
                <a:lnTo>
                  <a:pt x="428" y="785"/>
                </a:lnTo>
                <a:cubicBezTo>
                  <a:pt x="462" y="785"/>
                  <a:pt x="490" y="757"/>
                  <a:pt x="490" y="723"/>
                </a:cubicBezTo>
                <a:lnTo>
                  <a:pt x="490" y="723"/>
                </a:lnTo>
                <a:cubicBezTo>
                  <a:pt x="490" y="706"/>
                  <a:pt x="484" y="691"/>
                  <a:pt x="473" y="679"/>
                </a:cubicBezTo>
                <a:lnTo>
                  <a:pt x="622" y="424"/>
                </a:lnTo>
                <a:lnTo>
                  <a:pt x="622" y="424"/>
                </a:lnTo>
                <a:cubicBezTo>
                  <a:pt x="628" y="426"/>
                  <a:pt x="632" y="427"/>
                  <a:pt x="639" y="427"/>
                </a:cubicBezTo>
                <a:lnTo>
                  <a:pt x="639" y="427"/>
                </a:lnTo>
                <a:cubicBezTo>
                  <a:pt x="651" y="427"/>
                  <a:pt x="662" y="423"/>
                  <a:pt x="672" y="417"/>
                </a:cubicBezTo>
                <a:lnTo>
                  <a:pt x="794" y="529"/>
                </a:lnTo>
                <a:lnTo>
                  <a:pt x="794" y="529"/>
                </a:lnTo>
                <a:cubicBezTo>
                  <a:pt x="790" y="537"/>
                  <a:pt x="787" y="548"/>
                  <a:pt x="787" y="558"/>
                </a:cubicBezTo>
                <a:lnTo>
                  <a:pt x="787" y="558"/>
                </a:lnTo>
                <a:cubicBezTo>
                  <a:pt x="787" y="592"/>
                  <a:pt x="815" y="620"/>
                  <a:pt x="849" y="620"/>
                </a:cubicBezTo>
                <a:lnTo>
                  <a:pt x="849" y="620"/>
                </a:lnTo>
                <a:cubicBezTo>
                  <a:pt x="884" y="620"/>
                  <a:pt x="912" y="592"/>
                  <a:pt x="912" y="558"/>
                </a:cubicBezTo>
                <a:lnTo>
                  <a:pt x="912" y="558"/>
                </a:lnTo>
                <a:cubicBezTo>
                  <a:pt x="912" y="542"/>
                  <a:pt x="906" y="527"/>
                  <a:pt x="896" y="516"/>
                </a:cubicBezTo>
                <a:lnTo>
                  <a:pt x="1046" y="276"/>
                </a:lnTo>
                <a:lnTo>
                  <a:pt x="1046" y="276"/>
                </a:lnTo>
                <a:cubicBezTo>
                  <a:pt x="1052" y="278"/>
                  <a:pt x="1058" y="279"/>
                  <a:pt x="1064" y="279"/>
                </a:cubicBezTo>
                <a:lnTo>
                  <a:pt x="1064" y="279"/>
                </a:lnTo>
                <a:cubicBezTo>
                  <a:pt x="1098" y="279"/>
                  <a:pt x="1127" y="251"/>
                  <a:pt x="1127" y="216"/>
                </a:cubicBezTo>
                <a:lnTo>
                  <a:pt x="1127" y="216"/>
                </a:lnTo>
                <a:cubicBezTo>
                  <a:pt x="1127" y="201"/>
                  <a:pt x="1121" y="188"/>
                  <a:pt x="1112" y="177"/>
                </a:cubicBezTo>
                <a:lnTo>
                  <a:pt x="1171" y="92"/>
                </a:lnTo>
                <a:lnTo>
                  <a:pt x="1193" y="105"/>
                </a:lnTo>
                <a:lnTo>
                  <a:pt x="1193" y="105"/>
                </a:lnTo>
                <a:cubicBezTo>
                  <a:pt x="1198" y="108"/>
                  <a:pt x="1204" y="104"/>
                  <a:pt x="1204" y="98"/>
                </a:cubicBezTo>
                <a:lnTo>
                  <a:pt x="1204" y="10"/>
                </a:lnTo>
                <a:lnTo>
                  <a:pt x="1204" y="10"/>
                </a:lnTo>
                <a:cubicBezTo>
                  <a:pt x="1204" y="4"/>
                  <a:pt x="1198" y="0"/>
                  <a:pt x="1193" y="3"/>
                </a:cubicBezTo>
                <a:lnTo>
                  <a:pt x="1117" y="46"/>
                </a:lnTo>
                <a:lnTo>
                  <a:pt x="1117" y="46"/>
                </a:lnTo>
                <a:cubicBezTo>
                  <a:pt x="1111" y="50"/>
                  <a:pt x="1111" y="58"/>
                  <a:pt x="1117" y="60"/>
                </a:cubicBezTo>
                <a:lnTo>
                  <a:pt x="1144" y="76"/>
                </a:lnTo>
                <a:lnTo>
                  <a:pt x="1085" y="158"/>
                </a:lnTo>
                <a:lnTo>
                  <a:pt x="1085" y="158"/>
                </a:lnTo>
                <a:cubicBezTo>
                  <a:pt x="1079" y="155"/>
                  <a:pt x="1072" y="155"/>
                  <a:pt x="1064" y="155"/>
                </a:cubicBezTo>
                <a:lnTo>
                  <a:pt x="1064" y="155"/>
                </a:lnTo>
                <a:cubicBezTo>
                  <a:pt x="1030" y="155"/>
                  <a:pt x="1003" y="183"/>
                  <a:pt x="1003" y="216"/>
                </a:cubicBezTo>
                <a:lnTo>
                  <a:pt x="1003" y="216"/>
                </a:lnTo>
                <a:cubicBezTo>
                  <a:pt x="1003" y="233"/>
                  <a:pt x="1009" y="248"/>
                  <a:pt x="1019" y="259"/>
                </a:cubicBezTo>
                <a:lnTo>
                  <a:pt x="868" y="498"/>
                </a:lnTo>
                <a:lnTo>
                  <a:pt x="868" y="498"/>
                </a:lnTo>
                <a:cubicBezTo>
                  <a:pt x="862" y="497"/>
                  <a:pt x="856" y="496"/>
                  <a:pt x="849" y="496"/>
                </a:cubicBezTo>
                <a:lnTo>
                  <a:pt x="849" y="496"/>
                </a:lnTo>
                <a:cubicBezTo>
                  <a:pt x="837" y="496"/>
                  <a:pt x="826" y="499"/>
                  <a:pt x="816" y="505"/>
                </a:cubicBezTo>
                <a:lnTo>
                  <a:pt x="693" y="393"/>
                </a:lnTo>
                <a:lnTo>
                  <a:pt x="693" y="393"/>
                </a:lnTo>
                <a:cubicBezTo>
                  <a:pt x="699" y="384"/>
                  <a:pt x="701" y="375"/>
                  <a:pt x="701" y="364"/>
                </a:cubicBezTo>
                <a:lnTo>
                  <a:pt x="701" y="364"/>
                </a:lnTo>
                <a:cubicBezTo>
                  <a:pt x="701" y="330"/>
                  <a:pt x="673" y="302"/>
                  <a:pt x="639" y="302"/>
                </a:cubicBezTo>
                <a:lnTo>
                  <a:pt x="639" y="302"/>
                </a:lnTo>
                <a:cubicBezTo>
                  <a:pt x="605" y="302"/>
                  <a:pt x="577" y="330"/>
                  <a:pt x="577" y="364"/>
                </a:cubicBezTo>
                <a:lnTo>
                  <a:pt x="577" y="364"/>
                </a:lnTo>
                <a:cubicBezTo>
                  <a:pt x="577" y="381"/>
                  <a:pt x="583" y="396"/>
                  <a:pt x="594" y="408"/>
                </a:cubicBezTo>
                <a:lnTo>
                  <a:pt x="445" y="663"/>
                </a:lnTo>
                <a:lnTo>
                  <a:pt x="445" y="663"/>
                </a:lnTo>
                <a:cubicBezTo>
                  <a:pt x="439" y="661"/>
                  <a:pt x="433" y="660"/>
                  <a:pt x="428" y="660"/>
                </a:cubicBezTo>
                <a:lnTo>
                  <a:pt x="428" y="660"/>
                </a:lnTo>
                <a:cubicBezTo>
                  <a:pt x="422" y="660"/>
                  <a:pt x="417" y="661"/>
                  <a:pt x="412" y="663"/>
                </a:cubicBezTo>
                <a:lnTo>
                  <a:pt x="262" y="408"/>
                </a:lnTo>
                <a:lnTo>
                  <a:pt x="262" y="408"/>
                </a:lnTo>
                <a:cubicBezTo>
                  <a:pt x="272" y="396"/>
                  <a:pt x="279" y="381"/>
                  <a:pt x="279" y="364"/>
                </a:cubicBezTo>
                <a:lnTo>
                  <a:pt x="279" y="364"/>
                </a:lnTo>
                <a:cubicBezTo>
                  <a:pt x="279" y="330"/>
                  <a:pt x="251" y="302"/>
                  <a:pt x="218" y="302"/>
                </a:cubicBezTo>
                <a:lnTo>
                  <a:pt x="218" y="302"/>
                </a:lnTo>
                <a:cubicBezTo>
                  <a:pt x="183" y="302"/>
                  <a:pt x="155" y="330"/>
                  <a:pt x="155" y="364"/>
                </a:cubicBezTo>
                <a:lnTo>
                  <a:pt x="155" y="364"/>
                </a:lnTo>
                <a:cubicBezTo>
                  <a:pt x="155" y="384"/>
                  <a:pt x="165" y="402"/>
                  <a:pt x="178" y="413"/>
                </a:cubicBezTo>
                <a:lnTo>
                  <a:pt x="70" y="664"/>
                </a:lnTo>
                <a:lnTo>
                  <a:pt x="70" y="107"/>
                </a:lnTo>
                <a:lnTo>
                  <a:pt x="98" y="107"/>
                </a:lnTo>
                <a:lnTo>
                  <a:pt x="98" y="107"/>
                </a:lnTo>
                <a:cubicBezTo>
                  <a:pt x="103" y="107"/>
                  <a:pt x="107" y="101"/>
                  <a:pt x="105" y="95"/>
                </a:cubicBezTo>
                <a:lnTo>
                  <a:pt x="61" y="20"/>
                </a:lnTo>
                <a:lnTo>
                  <a:pt x="61" y="20"/>
                </a:lnTo>
                <a:cubicBezTo>
                  <a:pt x="57" y="14"/>
                  <a:pt x="49" y="14"/>
                  <a:pt x="47" y="20"/>
                </a:cubicBezTo>
                <a:lnTo>
                  <a:pt x="3" y="95"/>
                </a:lnTo>
                <a:lnTo>
                  <a:pt x="3" y="95"/>
                </a:lnTo>
                <a:cubicBezTo>
                  <a:pt x="0" y="101"/>
                  <a:pt x="3" y="107"/>
                  <a:pt x="10" y="107"/>
                </a:cubicBezTo>
                <a:lnTo>
                  <a:pt x="38" y="107"/>
                </a:lnTo>
                <a:lnTo>
                  <a:pt x="38" y="1006"/>
                </a:lnTo>
                <a:lnTo>
                  <a:pt x="38" y="1006"/>
                </a:lnTo>
                <a:cubicBezTo>
                  <a:pt x="38" y="1041"/>
                  <a:pt x="66" y="1068"/>
                  <a:pt x="100" y="1068"/>
                </a:cubicBezTo>
                <a:lnTo>
                  <a:pt x="1139" y="1068"/>
                </a:lnTo>
                <a:lnTo>
                  <a:pt x="1139" y="1096"/>
                </a:lnTo>
                <a:lnTo>
                  <a:pt x="1139" y="1096"/>
                </a:lnTo>
                <a:cubicBezTo>
                  <a:pt x="1139" y="1102"/>
                  <a:pt x="1145" y="1106"/>
                  <a:pt x="1151" y="1103"/>
                </a:cubicBezTo>
                <a:lnTo>
                  <a:pt x="1226" y="1059"/>
                </a:lnTo>
                <a:lnTo>
                  <a:pt x="1226" y="1059"/>
                </a:lnTo>
                <a:cubicBezTo>
                  <a:pt x="1232" y="1056"/>
                  <a:pt x="1232" y="1048"/>
                  <a:pt x="1226" y="104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2" name="Line 22">
            <a:extLst>
              <a:ext uri="{FF2B5EF4-FFF2-40B4-BE49-F238E27FC236}">
                <a16:creationId xmlns:a16="http://schemas.microsoft.com/office/drawing/2014/main" id="{51323149-D9E0-43D8-B5F4-B82E6EDD07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64863" y="6701439"/>
            <a:ext cx="6014311" cy="976649"/>
          </a:xfrm>
          <a:prstGeom prst="line">
            <a:avLst/>
          </a:prstGeom>
          <a:noFill/>
          <a:ln w="3810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3" name="Freeform 23">
            <a:extLst>
              <a:ext uri="{FF2B5EF4-FFF2-40B4-BE49-F238E27FC236}">
                <a16:creationId xmlns:a16="http://schemas.microsoft.com/office/drawing/2014/main" id="{F0150B86-2F49-4A66-835B-7414D5E34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1889" y="6682137"/>
            <a:ext cx="2045947" cy="2045947"/>
          </a:xfrm>
          <a:custGeom>
            <a:avLst/>
            <a:gdLst>
              <a:gd name="T0" fmla="*/ 2336 w 2337"/>
              <a:gd name="T1" fmla="*/ 1167 h 2335"/>
              <a:gd name="T2" fmla="*/ 2336 w 2337"/>
              <a:gd name="T3" fmla="*/ 1167 h 2335"/>
              <a:gd name="T4" fmla="*/ 1168 w 2337"/>
              <a:gd name="T5" fmla="*/ 2334 h 2335"/>
              <a:gd name="T6" fmla="*/ 1168 w 2337"/>
              <a:gd name="T7" fmla="*/ 2334 h 2335"/>
              <a:gd name="T8" fmla="*/ 0 w 2337"/>
              <a:gd name="T9" fmla="*/ 1167 h 2335"/>
              <a:gd name="T10" fmla="*/ 0 w 2337"/>
              <a:gd name="T11" fmla="*/ 1167 h 2335"/>
              <a:gd name="T12" fmla="*/ 1168 w 2337"/>
              <a:gd name="T13" fmla="*/ 0 h 2335"/>
              <a:gd name="T14" fmla="*/ 1168 w 2337"/>
              <a:gd name="T15" fmla="*/ 0 h 2335"/>
              <a:gd name="T16" fmla="*/ 2336 w 2337"/>
              <a:gd name="T17" fmla="*/ 1167 h 2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37" h="2335">
                <a:moveTo>
                  <a:pt x="2336" y="1167"/>
                </a:moveTo>
                <a:lnTo>
                  <a:pt x="2336" y="1167"/>
                </a:lnTo>
                <a:cubicBezTo>
                  <a:pt x="2336" y="1811"/>
                  <a:pt x="1813" y="2334"/>
                  <a:pt x="1168" y="2334"/>
                </a:cubicBezTo>
                <a:lnTo>
                  <a:pt x="1168" y="2334"/>
                </a:lnTo>
                <a:cubicBezTo>
                  <a:pt x="522" y="2334"/>
                  <a:pt x="0" y="1811"/>
                  <a:pt x="0" y="1167"/>
                </a:cubicBezTo>
                <a:lnTo>
                  <a:pt x="0" y="1167"/>
                </a:lnTo>
                <a:cubicBezTo>
                  <a:pt x="0" y="522"/>
                  <a:pt x="522" y="0"/>
                  <a:pt x="1168" y="0"/>
                </a:cubicBezTo>
                <a:lnTo>
                  <a:pt x="1168" y="0"/>
                </a:lnTo>
                <a:cubicBezTo>
                  <a:pt x="1813" y="0"/>
                  <a:pt x="2336" y="522"/>
                  <a:pt x="2336" y="116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4" name="Freeform 24">
            <a:extLst>
              <a:ext uri="{FF2B5EF4-FFF2-40B4-BE49-F238E27FC236}">
                <a16:creationId xmlns:a16="http://schemas.microsoft.com/office/drawing/2014/main" id="{BF731D8B-C893-4A23-B0C9-88206A338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1044" y="6867430"/>
            <a:ext cx="1671499" cy="1671501"/>
          </a:xfrm>
          <a:custGeom>
            <a:avLst/>
            <a:gdLst>
              <a:gd name="T0" fmla="*/ 1910 w 1911"/>
              <a:gd name="T1" fmla="*/ 955 h 1910"/>
              <a:gd name="T2" fmla="*/ 1910 w 1911"/>
              <a:gd name="T3" fmla="*/ 955 h 1910"/>
              <a:gd name="T4" fmla="*/ 955 w 1911"/>
              <a:gd name="T5" fmla="*/ 1909 h 1910"/>
              <a:gd name="T6" fmla="*/ 955 w 1911"/>
              <a:gd name="T7" fmla="*/ 1909 h 1910"/>
              <a:gd name="T8" fmla="*/ 0 w 1911"/>
              <a:gd name="T9" fmla="*/ 955 h 1910"/>
              <a:gd name="T10" fmla="*/ 0 w 1911"/>
              <a:gd name="T11" fmla="*/ 955 h 1910"/>
              <a:gd name="T12" fmla="*/ 955 w 1911"/>
              <a:gd name="T13" fmla="*/ 0 h 1910"/>
              <a:gd name="T14" fmla="*/ 955 w 1911"/>
              <a:gd name="T15" fmla="*/ 0 h 1910"/>
              <a:gd name="T16" fmla="*/ 1910 w 1911"/>
              <a:gd name="T17" fmla="*/ 955 h 1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11" h="1910">
                <a:moveTo>
                  <a:pt x="1910" y="955"/>
                </a:moveTo>
                <a:lnTo>
                  <a:pt x="1910" y="955"/>
                </a:lnTo>
                <a:cubicBezTo>
                  <a:pt x="1910" y="1482"/>
                  <a:pt x="1482" y="1909"/>
                  <a:pt x="955" y="1909"/>
                </a:cubicBezTo>
                <a:lnTo>
                  <a:pt x="955" y="1909"/>
                </a:lnTo>
                <a:cubicBezTo>
                  <a:pt x="428" y="1909"/>
                  <a:pt x="0" y="1482"/>
                  <a:pt x="0" y="955"/>
                </a:cubicBezTo>
                <a:lnTo>
                  <a:pt x="0" y="955"/>
                </a:lnTo>
                <a:cubicBezTo>
                  <a:pt x="0" y="427"/>
                  <a:pt x="428" y="0"/>
                  <a:pt x="955" y="0"/>
                </a:cubicBezTo>
                <a:lnTo>
                  <a:pt x="955" y="0"/>
                </a:lnTo>
                <a:cubicBezTo>
                  <a:pt x="1482" y="0"/>
                  <a:pt x="1910" y="427"/>
                  <a:pt x="1910" y="9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5" name="Freeform 25">
            <a:extLst>
              <a:ext uri="{FF2B5EF4-FFF2-40B4-BE49-F238E27FC236}">
                <a16:creationId xmlns:a16="http://schemas.microsoft.com/office/drawing/2014/main" id="{5559A5DB-AAAD-41E3-8CB3-E587DC30F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5307" y="7234158"/>
            <a:ext cx="1022972" cy="934187"/>
          </a:xfrm>
          <a:custGeom>
            <a:avLst/>
            <a:gdLst>
              <a:gd name="T0" fmla="*/ 737 w 1170"/>
              <a:gd name="T1" fmla="*/ 689 h 1066"/>
              <a:gd name="T2" fmla="*/ 716 w 1170"/>
              <a:gd name="T3" fmla="*/ 692 h 1066"/>
              <a:gd name="T4" fmla="*/ 705 w 1170"/>
              <a:gd name="T5" fmla="*/ 673 h 1066"/>
              <a:gd name="T6" fmla="*/ 692 w 1170"/>
              <a:gd name="T7" fmla="*/ 658 h 1066"/>
              <a:gd name="T8" fmla="*/ 677 w 1170"/>
              <a:gd name="T9" fmla="*/ 647 h 1066"/>
              <a:gd name="T10" fmla="*/ 662 w 1170"/>
              <a:gd name="T11" fmla="*/ 640 h 1066"/>
              <a:gd name="T12" fmla="*/ 533 w 1170"/>
              <a:gd name="T13" fmla="*/ 637 h 1066"/>
              <a:gd name="T14" fmla="*/ 508 w 1170"/>
              <a:gd name="T15" fmla="*/ 640 h 1066"/>
              <a:gd name="T16" fmla="*/ 494 w 1170"/>
              <a:gd name="T17" fmla="*/ 647 h 1066"/>
              <a:gd name="T18" fmla="*/ 477 w 1170"/>
              <a:gd name="T19" fmla="*/ 658 h 1066"/>
              <a:gd name="T20" fmla="*/ 465 w 1170"/>
              <a:gd name="T21" fmla="*/ 672 h 1066"/>
              <a:gd name="T22" fmla="*/ 454 w 1170"/>
              <a:gd name="T23" fmla="*/ 691 h 1066"/>
              <a:gd name="T24" fmla="*/ 52 w 1170"/>
              <a:gd name="T25" fmla="*/ 559 h 1066"/>
              <a:gd name="T26" fmla="*/ 77 w 1170"/>
              <a:gd name="T27" fmla="*/ 205 h 1066"/>
              <a:gd name="T28" fmla="*/ 1137 w 1170"/>
              <a:gd name="T29" fmla="*/ 536 h 1066"/>
              <a:gd name="T30" fmla="*/ 489 w 1170"/>
              <a:gd name="T31" fmla="*/ 693 h 1066"/>
              <a:gd name="T32" fmla="*/ 497 w 1170"/>
              <a:gd name="T33" fmla="*/ 684 h 1066"/>
              <a:gd name="T34" fmla="*/ 511 w 1170"/>
              <a:gd name="T35" fmla="*/ 675 h 1066"/>
              <a:gd name="T36" fmla="*/ 523 w 1170"/>
              <a:gd name="T37" fmla="*/ 670 h 1066"/>
              <a:gd name="T38" fmla="*/ 649 w 1170"/>
              <a:gd name="T39" fmla="*/ 671 h 1066"/>
              <a:gd name="T40" fmla="*/ 665 w 1170"/>
              <a:gd name="T41" fmla="*/ 678 h 1066"/>
              <a:gd name="T42" fmla="*/ 675 w 1170"/>
              <a:gd name="T43" fmla="*/ 686 h 1066"/>
              <a:gd name="T44" fmla="*/ 684 w 1170"/>
              <a:gd name="T45" fmla="*/ 699 h 1066"/>
              <a:gd name="T46" fmla="*/ 689 w 1170"/>
              <a:gd name="T47" fmla="*/ 713 h 1066"/>
              <a:gd name="T48" fmla="*/ 533 w 1170"/>
              <a:gd name="T49" fmla="*/ 774 h 1066"/>
              <a:gd name="T50" fmla="*/ 482 w 1170"/>
              <a:gd name="T51" fmla="*/ 707 h 1066"/>
              <a:gd name="T52" fmla="*/ 67 w 1170"/>
              <a:gd name="T53" fmla="*/ 598 h 1066"/>
              <a:gd name="T54" fmla="*/ 448 w 1170"/>
              <a:gd name="T55" fmla="*/ 723 h 1066"/>
              <a:gd name="T56" fmla="*/ 450 w 1170"/>
              <a:gd name="T57" fmla="*/ 735 h 1066"/>
              <a:gd name="T58" fmla="*/ 452 w 1170"/>
              <a:gd name="T59" fmla="*/ 747 h 1066"/>
              <a:gd name="T60" fmla="*/ 457 w 1170"/>
              <a:gd name="T61" fmla="*/ 760 h 1066"/>
              <a:gd name="T62" fmla="*/ 188 w 1170"/>
              <a:gd name="T63" fmla="*/ 955 h 1066"/>
              <a:gd name="T64" fmla="*/ 479 w 1170"/>
              <a:gd name="T65" fmla="*/ 788 h 1066"/>
              <a:gd name="T66" fmla="*/ 489 w 1170"/>
              <a:gd name="T67" fmla="*/ 795 h 1066"/>
              <a:gd name="T68" fmla="*/ 501 w 1170"/>
              <a:gd name="T69" fmla="*/ 801 h 1066"/>
              <a:gd name="T70" fmla="*/ 513 w 1170"/>
              <a:gd name="T71" fmla="*/ 804 h 1066"/>
              <a:gd name="T72" fmla="*/ 524 w 1170"/>
              <a:gd name="T73" fmla="*/ 807 h 1066"/>
              <a:gd name="T74" fmla="*/ 645 w 1170"/>
              <a:gd name="T75" fmla="*/ 807 h 1066"/>
              <a:gd name="T76" fmla="*/ 656 w 1170"/>
              <a:gd name="T77" fmla="*/ 804 h 1066"/>
              <a:gd name="T78" fmla="*/ 670 w 1170"/>
              <a:gd name="T79" fmla="*/ 801 h 1066"/>
              <a:gd name="T80" fmla="*/ 680 w 1170"/>
              <a:gd name="T81" fmla="*/ 795 h 1066"/>
              <a:gd name="T82" fmla="*/ 691 w 1170"/>
              <a:gd name="T83" fmla="*/ 788 h 1066"/>
              <a:gd name="T84" fmla="*/ 980 w 1170"/>
              <a:gd name="T85" fmla="*/ 962 h 1066"/>
              <a:gd name="T86" fmla="*/ 714 w 1170"/>
              <a:gd name="T87" fmla="*/ 756 h 1066"/>
              <a:gd name="T88" fmla="*/ 717 w 1170"/>
              <a:gd name="T89" fmla="*/ 749 h 1066"/>
              <a:gd name="T90" fmla="*/ 720 w 1170"/>
              <a:gd name="T91" fmla="*/ 736 h 1066"/>
              <a:gd name="T92" fmla="*/ 722 w 1170"/>
              <a:gd name="T93" fmla="*/ 724 h 1066"/>
              <a:gd name="T94" fmla="*/ 1103 w 1170"/>
              <a:gd name="T95" fmla="*/ 983 h 1066"/>
              <a:gd name="T96" fmla="*/ 714 w 1170"/>
              <a:gd name="T97" fmla="*/ 32 h 1066"/>
              <a:gd name="T98" fmla="*/ 790 w 1170"/>
              <a:gd name="T99" fmla="*/ 172 h 1066"/>
              <a:gd name="T100" fmla="*/ 379 w 1170"/>
              <a:gd name="T101" fmla="*/ 77 h 1066"/>
              <a:gd name="T102" fmla="*/ 0 w 1170"/>
              <a:gd name="T103" fmla="*/ 535 h 1066"/>
              <a:gd name="T104" fmla="*/ 1052 w 1170"/>
              <a:gd name="T105" fmla="*/ 1065 h 1066"/>
              <a:gd name="T106" fmla="*/ 1169 w 1170"/>
              <a:gd name="T107" fmla="*/ 248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70" h="1066">
                <a:moveTo>
                  <a:pt x="1137" y="536"/>
                </a:moveTo>
                <a:lnTo>
                  <a:pt x="1137" y="536"/>
                </a:lnTo>
                <a:cubicBezTo>
                  <a:pt x="1137" y="545"/>
                  <a:pt x="1132" y="553"/>
                  <a:pt x="1123" y="557"/>
                </a:cubicBezTo>
                <a:lnTo>
                  <a:pt x="747" y="684"/>
                </a:lnTo>
                <a:lnTo>
                  <a:pt x="737" y="689"/>
                </a:lnTo>
                <a:lnTo>
                  <a:pt x="737" y="689"/>
                </a:lnTo>
                <a:cubicBezTo>
                  <a:pt x="730" y="689"/>
                  <a:pt x="724" y="691"/>
                  <a:pt x="717" y="692"/>
                </a:cubicBezTo>
                <a:lnTo>
                  <a:pt x="717" y="692"/>
                </a:lnTo>
                <a:lnTo>
                  <a:pt x="716" y="693"/>
                </a:lnTo>
                <a:lnTo>
                  <a:pt x="716" y="693"/>
                </a:lnTo>
                <a:cubicBezTo>
                  <a:pt x="716" y="692"/>
                  <a:pt x="716" y="692"/>
                  <a:pt x="716" y="692"/>
                </a:cubicBezTo>
                <a:lnTo>
                  <a:pt x="716" y="692"/>
                </a:lnTo>
                <a:cubicBezTo>
                  <a:pt x="715" y="689"/>
                  <a:pt x="713" y="685"/>
                  <a:pt x="711" y="682"/>
                </a:cubicBezTo>
                <a:lnTo>
                  <a:pt x="711" y="682"/>
                </a:lnTo>
                <a:cubicBezTo>
                  <a:pt x="711" y="681"/>
                  <a:pt x="711" y="679"/>
                  <a:pt x="709" y="679"/>
                </a:cubicBezTo>
                <a:lnTo>
                  <a:pt x="709" y="679"/>
                </a:lnTo>
                <a:cubicBezTo>
                  <a:pt x="708" y="676"/>
                  <a:pt x="707" y="675"/>
                  <a:pt x="705" y="673"/>
                </a:cubicBezTo>
                <a:lnTo>
                  <a:pt x="705" y="673"/>
                </a:lnTo>
                <a:cubicBezTo>
                  <a:pt x="704" y="671"/>
                  <a:pt x="704" y="669"/>
                  <a:pt x="702" y="668"/>
                </a:cubicBezTo>
                <a:lnTo>
                  <a:pt x="702" y="668"/>
                </a:lnTo>
                <a:cubicBezTo>
                  <a:pt x="701" y="667"/>
                  <a:pt x="699" y="665"/>
                  <a:pt x="698" y="663"/>
                </a:cubicBezTo>
                <a:lnTo>
                  <a:pt x="698" y="663"/>
                </a:lnTo>
                <a:cubicBezTo>
                  <a:pt x="696" y="661"/>
                  <a:pt x="694" y="660"/>
                  <a:pt x="692" y="658"/>
                </a:cubicBezTo>
                <a:lnTo>
                  <a:pt x="692" y="658"/>
                </a:lnTo>
                <a:cubicBezTo>
                  <a:pt x="691" y="657"/>
                  <a:pt x="690" y="656"/>
                  <a:pt x="689" y="655"/>
                </a:cubicBezTo>
                <a:lnTo>
                  <a:pt x="689" y="655"/>
                </a:lnTo>
                <a:cubicBezTo>
                  <a:pt x="687" y="654"/>
                  <a:pt x="684" y="652"/>
                  <a:pt x="683" y="650"/>
                </a:cubicBezTo>
                <a:lnTo>
                  <a:pt x="683" y="650"/>
                </a:lnTo>
                <a:cubicBezTo>
                  <a:pt x="680" y="649"/>
                  <a:pt x="678" y="648"/>
                  <a:pt x="677" y="647"/>
                </a:cubicBezTo>
                <a:lnTo>
                  <a:pt x="677" y="647"/>
                </a:lnTo>
                <a:cubicBezTo>
                  <a:pt x="675" y="646"/>
                  <a:pt x="673" y="646"/>
                  <a:pt x="672" y="645"/>
                </a:cubicBezTo>
                <a:lnTo>
                  <a:pt x="672" y="645"/>
                </a:lnTo>
                <a:cubicBezTo>
                  <a:pt x="670" y="644"/>
                  <a:pt x="668" y="643"/>
                  <a:pt x="665" y="642"/>
                </a:cubicBezTo>
                <a:lnTo>
                  <a:pt x="665" y="642"/>
                </a:lnTo>
                <a:cubicBezTo>
                  <a:pt x="664" y="641"/>
                  <a:pt x="663" y="641"/>
                  <a:pt x="662" y="640"/>
                </a:cubicBezTo>
                <a:lnTo>
                  <a:pt x="662" y="640"/>
                </a:lnTo>
                <a:cubicBezTo>
                  <a:pt x="658" y="640"/>
                  <a:pt x="655" y="639"/>
                  <a:pt x="651" y="638"/>
                </a:cubicBezTo>
                <a:lnTo>
                  <a:pt x="651" y="638"/>
                </a:lnTo>
                <a:cubicBezTo>
                  <a:pt x="650" y="638"/>
                  <a:pt x="649" y="638"/>
                  <a:pt x="649" y="638"/>
                </a:cubicBezTo>
                <a:lnTo>
                  <a:pt x="649" y="638"/>
                </a:lnTo>
                <a:cubicBezTo>
                  <a:pt x="644" y="637"/>
                  <a:pt x="641" y="637"/>
                  <a:pt x="637" y="637"/>
                </a:cubicBezTo>
                <a:lnTo>
                  <a:pt x="533" y="637"/>
                </a:lnTo>
                <a:lnTo>
                  <a:pt x="533" y="637"/>
                </a:lnTo>
                <a:cubicBezTo>
                  <a:pt x="529" y="637"/>
                  <a:pt x="525" y="637"/>
                  <a:pt x="522" y="638"/>
                </a:cubicBezTo>
                <a:lnTo>
                  <a:pt x="522" y="638"/>
                </a:lnTo>
                <a:cubicBezTo>
                  <a:pt x="521" y="638"/>
                  <a:pt x="520" y="638"/>
                  <a:pt x="519" y="638"/>
                </a:cubicBezTo>
                <a:lnTo>
                  <a:pt x="519" y="638"/>
                </a:lnTo>
                <a:cubicBezTo>
                  <a:pt x="515" y="639"/>
                  <a:pt x="511" y="640"/>
                  <a:pt x="508" y="640"/>
                </a:cubicBezTo>
                <a:lnTo>
                  <a:pt x="508" y="640"/>
                </a:lnTo>
                <a:cubicBezTo>
                  <a:pt x="507" y="641"/>
                  <a:pt x="507" y="641"/>
                  <a:pt x="506" y="641"/>
                </a:cubicBezTo>
                <a:lnTo>
                  <a:pt x="506" y="641"/>
                </a:lnTo>
                <a:cubicBezTo>
                  <a:pt x="503" y="642"/>
                  <a:pt x="501" y="644"/>
                  <a:pt x="497" y="645"/>
                </a:cubicBezTo>
                <a:lnTo>
                  <a:pt x="497" y="645"/>
                </a:lnTo>
                <a:cubicBezTo>
                  <a:pt x="496" y="646"/>
                  <a:pt x="496" y="646"/>
                  <a:pt x="494" y="647"/>
                </a:cubicBezTo>
                <a:lnTo>
                  <a:pt x="494" y="647"/>
                </a:lnTo>
                <a:cubicBezTo>
                  <a:pt x="491" y="648"/>
                  <a:pt x="489" y="650"/>
                  <a:pt x="486" y="652"/>
                </a:cubicBezTo>
                <a:lnTo>
                  <a:pt x="486" y="652"/>
                </a:lnTo>
                <a:cubicBezTo>
                  <a:pt x="484" y="653"/>
                  <a:pt x="483" y="654"/>
                  <a:pt x="482" y="654"/>
                </a:cubicBezTo>
                <a:lnTo>
                  <a:pt x="482" y="654"/>
                </a:lnTo>
                <a:cubicBezTo>
                  <a:pt x="481" y="655"/>
                  <a:pt x="479" y="657"/>
                  <a:pt x="477" y="658"/>
                </a:cubicBezTo>
                <a:lnTo>
                  <a:pt x="477" y="658"/>
                </a:lnTo>
                <a:cubicBezTo>
                  <a:pt x="476" y="659"/>
                  <a:pt x="475" y="661"/>
                  <a:pt x="474" y="661"/>
                </a:cubicBezTo>
                <a:lnTo>
                  <a:pt x="474" y="661"/>
                </a:lnTo>
                <a:cubicBezTo>
                  <a:pt x="471" y="663"/>
                  <a:pt x="469" y="666"/>
                  <a:pt x="468" y="668"/>
                </a:cubicBezTo>
                <a:lnTo>
                  <a:pt x="468" y="668"/>
                </a:lnTo>
                <a:cubicBezTo>
                  <a:pt x="467" y="669"/>
                  <a:pt x="466" y="670"/>
                  <a:pt x="465" y="672"/>
                </a:cubicBezTo>
                <a:lnTo>
                  <a:pt x="465" y="672"/>
                </a:lnTo>
                <a:cubicBezTo>
                  <a:pt x="463" y="674"/>
                  <a:pt x="461" y="676"/>
                  <a:pt x="461" y="678"/>
                </a:cubicBezTo>
                <a:lnTo>
                  <a:pt x="461" y="678"/>
                </a:lnTo>
                <a:cubicBezTo>
                  <a:pt x="460" y="679"/>
                  <a:pt x="460" y="679"/>
                  <a:pt x="459" y="681"/>
                </a:cubicBezTo>
                <a:lnTo>
                  <a:pt x="459" y="681"/>
                </a:lnTo>
                <a:cubicBezTo>
                  <a:pt x="457" y="684"/>
                  <a:pt x="455" y="687"/>
                  <a:pt x="454" y="691"/>
                </a:cubicBezTo>
                <a:lnTo>
                  <a:pt x="454" y="691"/>
                </a:lnTo>
                <a:cubicBezTo>
                  <a:pt x="454" y="691"/>
                  <a:pt x="454" y="691"/>
                  <a:pt x="454" y="692"/>
                </a:cubicBezTo>
                <a:lnTo>
                  <a:pt x="454" y="692"/>
                </a:lnTo>
                <a:cubicBezTo>
                  <a:pt x="448" y="691"/>
                  <a:pt x="444" y="689"/>
                  <a:pt x="439" y="689"/>
                </a:cubicBezTo>
                <a:lnTo>
                  <a:pt x="52" y="559"/>
                </a:lnTo>
                <a:lnTo>
                  <a:pt x="52" y="559"/>
                </a:lnTo>
                <a:lnTo>
                  <a:pt x="47" y="557"/>
                </a:lnTo>
                <a:lnTo>
                  <a:pt x="47" y="557"/>
                </a:lnTo>
                <a:cubicBezTo>
                  <a:pt x="38" y="553"/>
                  <a:pt x="33" y="545"/>
                  <a:pt x="33" y="535"/>
                </a:cubicBezTo>
                <a:lnTo>
                  <a:pt x="33" y="248"/>
                </a:lnTo>
                <a:lnTo>
                  <a:pt x="33" y="248"/>
                </a:lnTo>
                <a:cubicBezTo>
                  <a:pt x="33" y="224"/>
                  <a:pt x="52" y="205"/>
                  <a:pt x="77" y="205"/>
                </a:cubicBezTo>
                <a:lnTo>
                  <a:pt x="379" y="205"/>
                </a:lnTo>
                <a:lnTo>
                  <a:pt x="790" y="205"/>
                </a:lnTo>
                <a:lnTo>
                  <a:pt x="1093" y="205"/>
                </a:lnTo>
                <a:lnTo>
                  <a:pt x="1093" y="205"/>
                </a:lnTo>
                <a:cubicBezTo>
                  <a:pt x="1118" y="205"/>
                  <a:pt x="1137" y="224"/>
                  <a:pt x="1137" y="248"/>
                </a:cubicBezTo>
                <a:lnTo>
                  <a:pt x="1137" y="536"/>
                </a:lnTo>
                <a:close/>
                <a:moveTo>
                  <a:pt x="484" y="703"/>
                </a:moveTo>
                <a:lnTo>
                  <a:pt x="484" y="703"/>
                </a:lnTo>
                <a:cubicBezTo>
                  <a:pt x="485" y="701"/>
                  <a:pt x="485" y="700"/>
                  <a:pt x="486" y="699"/>
                </a:cubicBezTo>
                <a:lnTo>
                  <a:pt x="486" y="699"/>
                </a:lnTo>
                <a:cubicBezTo>
                  <a:pt x="487" y="697"/>
                  <a:pt x="488" y="695"/>
                  <a:pt x="489" y="693"/>
                </a:cubicBezTo>
                <a:lnTo>
                  <a:pt x="489" y="693"/>
                </a:lnTo>
                <a:cubicBezTo>
                  <a:pt x="489" y="693"/>
                  <a:pt x="490" y="692"/>
                  <a:pt x="491" y="691"/>
                </a:cubicBezTo>
                <a:lnTo>
                  <a:pt x="491" y="691"/>
                </a:lnTo>
                <a:cubicBezTo>
                  <a:pt x="492" y="689"/>
                  <a:pt x="494" y="687"/>
                  <a:pt x="495" y="686"/>
                </a:cubicBezTo>
                <a:lnTo>
                  <a:pt x="495" y="686"/>
                </a:lnTo>
                <a:cubicBezTo>
                  <a:pt x="496" y="685"/>
                  <a:pt x="496" y="684"/>
                  <a:pt x="497" y="684"/>
                </a:cubicBezTo>
                <a:lnTo>
                  <a:pt x="497" y="684"/>
                </a:lnTo>
                <a:cubicBezTo>
                  <a:pt x="499" y="682"/>
                  <a:pt x="501" y="681"/>
                  <a:pt x="503" y="679"/>
                </a:cubicBezTo>
                <a:lnTo>
                  <a:pt x="503" y="679"/>
                </a:lnTo>
                <a:cubicBezTo>
                  <a:pt x="503" y="679"/>
                  <a:pt x="504" y="678"/>
                  <a:pt x="505" y="678"/>
                </a:cubicBezTo>
                <a:lnTo>
                  <a:pt x="505" y="678"/>
                </a:lnTo>
                <a:cubicBezTo>
                  <a:pt x="507" y="676"/>
                  <a:pt x="508" y="675"/>
                  <a:pt x="511" y="675"/>
                </a:cubicBezTo>
                <a:lnTo>
                  <a:pt x="511" y="675"/>
                </a:lnTo>
                <a:cubicBezTo>
                  <a:pt x="512" y="674"/>
                  <a:pt x="513" y="674"/>
                  <a:pt x="514" y="673"/>
                </a:cubicBezTo>
                <a:lnTo>
                  <a:pt x="514" y="673"/>
                </a:lnTo>
                <a:cubicBezTo>
                  <a:pt x="515" y="672"/>
                  <a:pt x="518" y="672"/>
                  <a:pt x="520" y="671"/>
                </a:cubicBezTo>
                <a:lnTo>
                  <a:pt x="520" y="671"/>
                </a:lnTo>
                <a:cubicBezTo>
                  <a:pt x="522" y="671"/>
                  <a:pt x="522" y="670"/>
                  <a:pt x="523" y="670"/>
                </a:cubicBezTo>
                <a:lnTo>
                  <a:pt x="523" y="670"/>
                </a:lnTo>
                <a:cubicBezTo>
                  <a:pt x="526" y="669"/>
                  <a:pt x="529" y="669"/>
                  <a:pt x="533" y="669"/>
                </a:cubicBezTo>
                <a:lnTo>
                  <a:pt x="637" y="669"/>
                </a:lnTo>
                <a:lnTo>
                  <a:pt x="637" y="669"/>
                </a:lnTo>
                <a:cubicBezTo>
                  <a:pt x="640" y="669"/>
                  <a:pt x="644" y="669"/>
                  <a:pt x="647" y="670"/>
                </a:cubicBezTo>
                <a:lnTo>
                  <a:pt x="647" y="670"/>
                </a:lnTo>
                <a:cubicBezTo>
                  <a:pt x="648" y="670"/>
                  <a:pt x="649" y="671"/>
                  <a:pt x="649" y="671"/>
                </a:cubicBezTo>
                <a:lnTo>
                  <a:pt x="649" y="671"/>
                </a:lnTo>
                <a:cubicBezTo>
                  <a:pt x="651" y="672"/>
                  <a:pt x="654" y="672"/>
                  <a:pt x="656" y="674"/>
                </a:cubicBezTo>
                <a:lnTo>
                  <a:pt x="656" y="674"/>
                </a:lnTo>
                <a:cubicBezTo>
                  <a:pt x="657" y="674"/>
                  <a:pt x="658" y="674"/>
                  <a:pt x="658" y="675"/>
                </a:cubicBezTo>
                <a:lnTo>
                  <a:pt x="658" y="675"/>
                </a:lnTo>
                <a:cubicBezTo>
                  <a:pt x="661" y="675"/>
                  <a:pt x="663" y="676"/>
                  <a:pt x="665" y="678"/>
                </a:cubicBezTo>
                <a:lnTo>
                  <a:pt x="665" y="678"/>
                </a:lnTo>
                <a:cubicBezTo>
                  <a:pt x="666" y="678"/>
                  <a:pt x="667" y="679"/>
                  <a:pt x="667" y="679"/>
                </a:cubicBezTo>
                <a:lnTo>
                  <a:pt x="667" y="679"/>
                </a:lnTo>
                <a:cubicBezTo>
                  <a:pt x="670" y="681"/>
                  <a:pt x="671" y="682"/>
                  <a:pt x="673" y="684"/>
                </a:cubicBezTo>
                <a:lnTo>
                  <a:pt x="673" y="684"/>
                </a:lnTo>
                <a:cubicBezTo>
                  <a:pt x="674" y="685"/>
                  <a:pt x="674" y="685"/>
                  <a:pt x="675" y="686"/>
                </a:cubicBezTo>
                <a:lnTo>
                  <a:pt x="675" y="686"/>
                </a:lnTo>
                <a:cubicBezTo>
                  <a:pt x="677" y="687"/>
                  <a:pt x="677" y="689"/>
                  <a:pt x="679" y="691"/>
                </a:cubicBezTo>
                <a:lnTo>
                  <a:pt x="679" y="691"/>
                </a:lnTo>
                <a:cubicBezTo>
                  <a:pt x="680" y="692"/>
                  <a:pt x="681" y="693"/>
                  <a:pt x="681" y="693"/>
                </a:cubicBezTo>
                <a:lnTo>
                  <a:pt x="681" y="693"/>
                </a:lnTo>
                <a:cubicBezTo>
                  <a:pt x="682" y="695"/>
                  <a:pt x="683" y="697"/>
                  <a:pt x="684" y="699"/>
                </a:cubicBezTo>
                <a:lnTo>
                  <a:pt x="684" y="699"/>
                </a:lnTo>
                <a:cubicBezTo>
                  <a:pt x="684" y="700"/>
                  <a:pt x="685" y="701"/>
                  <a:pt x="686" y="703"/>
                </a:cubicBezTo>
                <a:lnTo>
                  <a:pt x="686" y="703"/>
                </a:lnTo>
                <a:cubicBezTo>
                  <a:pt x="686" y="705"/>
                  <a:pt x="687" y="706"/>
                  <a:pt x="687" y="707"/>
                </a:cubicBezTo>
                <a:lnTo>
                  <a:pt x="687" y="707"/>
                </a:lnTo>
                <a:cubicBezTo>
                  <a:pt x="688" y="709"/>
                  <a:pt x="688" y="711"/>
                  <a:pt x="689" y="713"/>
                </a:cubicBezTo>
                <a:lnTo>
                  <a:pt x="689" y="713"/>
                </a:lnTo>
                <a:cubicBezTo>
                  <a:pt x="689" y="716"/>
                  <a:pt x="690" y="719"/>
                  <a:pt x="690" y="722"/>
                </a:cubicBezTo>
                <a:lnTo>
                  <a:pt x="690" y="722"/>
                </a:lnTo>
                <a:cubicBezTo>
                  <a:pt x="690" y="751"/>
                  <a:pt x="665" y="774"/>
                  <a:pt x="637" y="774"/>
                </a:cubicBezTo>
                <a:lnTo>
                  <a:pt x="533" y="774"/>
                </a:lnTo>
                <a:lnTo>
                  <a:pt x="533" y="774"/>
                </a:lnTo>
                <a:cubicBezTo>
                  <a:pt x="504" y="774"/>
                  <a:pt x="481" y="751"/>
                  <a:pt x="481" y="722"/>
                </a:cubicBezTo>
                <a:lnTo>
                  <a:pt x="481" y="722"/>
                </a:lnTo>
                <a:cubicBezTo>
                  <a:pt x="481" y="719"/>
                  <a:pt x="481" y="715"/>
                  <a:pt x="482" y="713"/>
                </a:cubicBezTo>
                <a:lnTo>
                  <a:pt x="482" y="713"/>
                </a:lnTo>
                <a:cubicBezTo>
                  <a:pt x="482" y="711"/>
                  <a:pt x="482" y="709"/>
                  <a:pt x="482" y="707"/>
                </a:cubicBezTo>
                <a:lnTo>
                  <a:pt x="482" y="707"/>
                </a:lnTo>
                <a:cubicBezTo>
                  <a:pt x="483" y="706"/>
                  <a:pt x="483" y="704"/>
                  <a:pt x="484" y="703"/>
                </a:cubicBezTo>
                <a:close/>
                <a:moveTo>
                  <a:pt x="1052" y="1033"/>
                </a:moveTo>
                <a:lnTo>
                  <a:pt x="117" y="1033"/>
                </a:lnTo>
                <a:lnTo>
                  <a:pt x="117" y="1033"/>
                </a:lnTo>
                <a:cubicBezTo>
                  <a:pt x="90" y="1033"/>
                  <a:pt x="67" y="1010"/>
                  <a:pt x="67" y="983"/>
                </a:cubicBezTo>
                <a:lnTo>
                  <a:pt x="67" y="598"/>
                </a:lnTo>
                <a:lnTo>
                  <a:pt x="429" y="719"/>
                </a:lnTo>
                <a:lnTo>
                  <a:pt x="431" y="720"/>
                </a:lnTo>
                <a:lnTo>
                  <a:pt x="431" y="720"/>
                </a:lnTo>
                <a:cubicBezTo>
                  <a:pt x="436" y="721"/>
                  <a:pt x="443" y="722"/>
                  <a:pt x="448" y="723"/>
                </a:cubicBezTo>
                <a:lnTo>
                  <a:pt x="448" y="723"/>
                </a:lnTo>
                <a:lnTo>
                  <a:pt x="448" y="723"/>
                </a:lnTo>
                <a:lnTo>
                  <a:pt x="448" y="723"/>
                </a:lnTo>
                <a:cubicBezTo>
                  <a:pt x="448" y="725"/>
                  <a:pt x="448" y="726"/>
                  <a:pt x="448" y="728"/>
                </a:cubicBezTo>
                <a:lnTo>
                  <a:pt x="448" y="728"/>
                </a:lnTo>
                <a:cubicBezTo>
                  <a:pt x="448" y="728"/>
                  <a:pt x="448" y="730"/>
                  <a:pt x="448" y="731"/>
                </a:cubicBezTo>
                <a:lnTo>
                  <a:pt x="448" y="731"/>
                </a:lnTo>
                <a:cubicBezTo>
                  <a:pt x="448" y="733"/>
                  <a:pt x="450" y="735"/>
                  <a:pt x="450" y="735"/>
                </a:cubicBezTo>
                <a:lnTo>
                  <a:pt x="450" y="735"/>
                </a:lnTo>
                <a:cubicBezTo>
                  <a:pt x="450" y="737"/>
                  <a:pt x="450" y="738"/>
                  <a:pt x="450" y="740"/>
                </a:cubicBezTo>
                <a:lnTo>
                  <a:pt x="450" y="740"/>
                </a:lnTo>
                <a:cubicBezTo>
                  <a:pt x="450" y="742"/>
                  <a:pt x="451" y="742"/>
                  <a:pt x="451" y="744"/>
                </a:cubicBezTo>
                <a:lnTo>
                  <a:pt x="451" y="744"/>
                </a:lnTo>
                <a:cubicBezTo>
                  <a:pt x="451" y="745"/>
                  <a:pt x="452" y="747"/>
                  <a:pt x="452" y="747"/>
                </a:cubicBezTo>
                <a:lnTo>
                  <a:pt x="452" y="747"/>
                </a:lnTo>
                <a:cubicBezTo>
                  <a:pt x="453" y="749"/>
                  <a:pt x="453" y="750"/>
                  <a:pt x="454" y="752"/>
                </a:cubicBezTo>
                <a:lnTo>
                  <a:pt x="454" y="752"/>
                </a:lnTo>
                <a:cubicBezTo>
                  <a:pt x="455" y="753"/>
                  <a:pt x="455" y="754"/>
                  <a:pt x="455" y="756"/>
                </a:cubicBezTo>
                <a:lnTo>
                  <a:pt x="455" y="756"/>
                </a:lnTo>
                <a:cubicBezTo>
                  <a:pt x="455" y="757"/>
                  <a:pt x="456" y="758"/>
                  <a:pt x="457" y="760"/>
                </a:cubicBezTo>
                <a:lnTo>
                  <a:pt x="457" y="760"/>
                </a:lnTo>
                <a:cubicBezTo>
                  <a:pt x="457" y="760"/>
                  <a:pt x="458" y="761"/>
                  <a:pt x="458" y="762"/>
                </a:cubicBezTo>
                <a:lnTo>
                  <a:pt x="193" y="932"/>
                </a:lnTo>
                <a:lnTo>
                  <a:pt x="193" y="932"/>
                </a:lnTo>
                <a:cubicBezTo>
                  <a:pt x="186" y="937"/>
                  <a:pt x="184" y="947"/>
                  <a:pt x="188" y="955"/>
                </a:cubicBezTo>
                <a:lnTo>
                  <a:pt x="188" y="955"/>
                </a:lnTo>
                <a:cubicBezTo>
                  <a:pt x="192" y="959"/>
                  <a:pt x="197" y="962"/>
                  <a:pt x="202" y="962"/>
                </a:cubicBezTo>
                <a:lnTo>
                  <a:pt x="202" y="962"/>
                </a:lnTo>
                <a:cubicBezTo>
                  <a:pt x="205" y="962"/>
                  <a:pt x="208" y="962"/>
                  <a:pt x="211" y="960"/>
                </a:cubicBezTo>
                <a:lnTo>
                  <a:pt x="479" y="788"/>
                </a:lnTo>
                <a:lnTo>
                  <a:pt x="479" y="788"/>
                </a:lnTo>
                <a:lnTo>
                  <a:pt x="479" y="788"/>
                </a:lnTo>
                <a:lnTo>
                  <a:pt x="479" y="788"/>
                </a:lnTo>
                <a:cubicBezTo>
                  <a:pt x="481" y="788"/>
                  <a:pt x="482" y="789"/>
                  <a:pt x="483" y="790"/>
                </a:cubicBezTo>
                <a:lnTo>
                  <a:pt x="483" y="790"/>
                </a:lnTo>
                <a:cubicBezTo>
                  <a:pt x="484" y="791"/>
                  <a:pt x="485" y="792"/>
                  <a:pt x="486" y="793"/>
                </a:cubicBezTo>
                <a:lnTo>
                  <a:pt x="486" y="793"/>
                </a:lnTo>
                <a:cubicBezTo>
                  <a:pt x="487" y="794"/>
                  <a:pt x="489" y="795"/>
                  <a:pt x="489" y="795"/>
                </a:cubicBezTo>
                <a:lnTo>
                  <a:pt x="489" y="795"/>
                </a:lnTo>
                <a:cubicBezTo>
                  <a:pt x="491" y="795"/>
                  <a:pt x="492" y="796"/>
                  <a:pt x="493" y="797"/>
                </a:cubicBezTo>
                <a:lnTo>
                  <a:pt x="493" y="797"/>
                </a:lnTo>
                <a:cubicBezTo>
                  <a:pt x="495" y="797"/>
                  <a:pt x="496" y="798"/>
                  <a:pt x="497" y="799"/>
                </a:cubicBezTo>
                <a:lnTo>
                  <a:pt x="497" y="799"/>
                </a:lnTo>
                <a:cubicBezTo>
                  <a:pt x="498" y="800"/>
                  <a:pt x="499" y="800"/>
                  <a:pt x="501" y="801"/>
                </a:cubicBezTo>
                <a:lnTo>
                  <a:pt x="501" y="801"/>
                </a:lnTo>
                <a:cubicBezTo>
                  <a:pt x="502" y="801"/>
                  <a:pt x="503" y="802"/>
                  <a:pt x="505" y="802"/>
                </a:cubicBezTo>
                <a:lnTo>
                  <a:pt x="505" y="802"/>
                </a:lnTo>
                <a:cubicBezTo>
                  <a:pt x="506" y="802"/>
                  <a:pt x="507" y="803"/>
                  <a:pt x="508" y="803"/>
                </a:cubicBezTo>
                <a:lnTo>
                  <a:pt x="508" y="803"/>
                </a:lnTo>
                <a:cubicBezTo>
                  <a:pt x="510" y="804"/>
                  <a:pt x="511" y="804"/>
                  <a:pt x="513" y="804"/>
                </a:cubicBezTo>
                <a:lnTo>
                  <a:pt x="513" y="804"/>
                </a:lnTo>
                <a:cubicBezTo>
                  <a:pt x="514" y="805"/>
                  <a:pt x="515" y="805"/>
                  <a:pt x="517" y="805"/>
                </a:cubicBezTo>
                <a:lnTo>
                  <a:pt x="517" y="805"/>
                </a:lnTo>
                <a:cubicBezTo>
                  <a:pt x="518" y="806"/>
                  <a:pt x="520" y="806"/>
                  <a:pt x="522" y="806"/>
                </a:cubicBezTo>
                <a:lnTo>
                  <a:pt x="522" y="806"/>
                </a:lnTo>
                <a:cubicBezTo>
                  <a:pt x="522" y="807"/>
                  <a:pt x="523" y="807"/>
                  <a:pt x="524" y="807"/>
                </a:cubicBezTo>
                <a:lnTo>
                  <a:pt x="524" y="807"/>
                </a:lnTo>
                <a:cubicBezTo>
                  <a:pt x="528" y="807"/>
                  <a:pt x="530" y="807"/>
                  <a:pt x="533" y="807"/>
                </a:cubicBezTo>
                <a:lnTo>
                  <a:pt x="637" y="807"/>
                </a:lnTo>
                <a:lnTo>
                  <a:pt x="637" y="807"/>
                </a:lnTo>
                <a:cubicBezTo>
                  <a:pt x="639" y="807"/>
                  <a:pt x="642" y="807"/>
                  <a:pt x="645" y="807"/>
                </a:cubicBezTo>
                <a:lnTo>
                  <a:pt x="645" y="807"/>
                </a:lnTo>
                <a:cubicBezTo>
                  <a:pt x="646" y="807"/>
                  <a:pt x="647" y="807"/>
                  <a:pt x="648" y="806"/>
                </a:cubicBezTo>
                <a:lnTo>
                  <a:pt x="648" y="806"/>
                </a:lnTo>
                <a:cubicBezTo>
                  <a:pt x="649" y="806"/>
                  <a:pt x="651" y="806"/>
                  <a:pt x="654" y="805"/>
                </a:cubicBezTo>
                <a:lnTo>
                  <a:pt x="654" y="805"/>
                </a:lnTo>
                <a:cubicBezTo>
                  <a:pt x="655" y="805"/>
                  <a:pt x="656" y="805"/>
                  <a:pt x="656" y="804"/>
                </a:cubicBezTo>
                <a:lnTo>
                  <a:pt x="656" y="804"/>
                </a:lnTo>
                <a:cubicBezTo>
                  <a:pt x="658" y="804"/>
                  <a:pt x="660" y="804"/>
                  <a:pt x="662" y="803"/>
                </a:cubicBezTo>
                <a:lnTo>
                  <a:pt x="662" y="803"/>
                </a:lnTo>
                <a:cubicBezTo>
                  <a:pt x="663" y="803"/>
                  <a:pt x="663" y="802"/>
                  <a:pt x="665" y="802"/>
                </a:cubicBezTo>
                <a:lnTo>
                  <a:pt x="665" y="802"/>
                </a:lnTo>
                <a:cubicBezTo>
                  <a:pt x="666" y="802"/>
                  <a:pt x="668" y="801"/>
                  <a:pt x="670" y="801"/>
                </a:cubicBezTo>
                <a:lnTo>
                  <a:pt x="670" y="801"/>
                </a:lnTo>
                <a:cubicBezTo>
                  <a:pt x="670" y="800"/>
                  <a:pt x="671" y="800"/>
                  <a:pt x="673" y="799"/>
                </a:cubicBezTo>
                <a:lnTo>
                  <a:pt x="673" y="799"/>
                </a:lnTo>
                <a:cubicBezTo>
                  <a:pt x="674" y="798"/>
                  <a:pt x="676" y="798"/>
                  <a:pt x="677" y="797"/>
                </a:cubicBezTo>
                <a:lnTo>
                  <a:pt x="677" y="797"/>
                </a:lnTo>
                <a:cubicBezTo>
                  <a:pt x="678" y="796"/>
                  <a:pt x="679" y="795"/>
                  <a:pt x="680" y="795"/>
                </a:cubicBezTo>
                <a:lnTo>
                  <a:pt x="680" y="795"/>
                </a:lnTo>
                <a:cubicBezTo>
                  <a:pt x="681" y="795"/>
                  <a:pt x="683" y="794"/>
                  <a:pt x="684" y="793"/>
                </a:cubicBezTo>
                <a:lnTo>
                  <a:pt x="684" y="793"/>
                </a:lnTo>
                <a:cubicBezTo>
                  <a:pt x="684" y="792"/>
                  <a:pt x="686" y="791"/>
                  <a:pt x="687" y="790"/>
                </a:cubicBezTo>
                <a:lnTo>
                  <a:pt x="687" y="790"/>
                </a:lnTo>
                <a:cubicBezTo>
                  <a:pt x="688" y="789"/>
                  <a:pt x="689" y="788"/>
                  <a:pt x="691" y="788"/>
                </a:cubicBezTo>
                <a:lnTo>
                  <a:pt x="691" y="788"/>
                </a:lnTo>
                <a:cubicBezTo>
                  <a:pt x="691" y="787"/>
                  <a:pt x="692" y="786"/>
                  <a:pt x="693" y="785"/>
                </a:cubicBezTo>
                <a:lnTo>
                  <a:pt x="693" y="785"/>
                </a:lnTo>
                <a:cubicBezTo>
                  <a:pt x="694" y="785"/>
                  <a:pt x="695" y="784"/>
                  <a:pt x="696" y="783"/>
                </a:cubicBezTo>
                <a:lnTo>
                  <a:pt x="971" y="960"/>
                </a:lnTo>
                <a:lnTo>
                  <a:pt x="971" y="960"/>
                </a:lnTo>
                <a:cubicBezTo>
                  <a:pt x="973" y="962"/>
                  <a:pt x="976" y="962"/>
                  <a:pt x="980" y="962"/>
                </a:cubicBezTo>
                <a:lnTo>
                  <a:pt x="980" y="962"/>
                </a:lnTo>
                <a:cubicBezTo>
                  <a:pt x="985" y="962"/>
                  <a:pt x="990" y="959"/>
                  <a:pt x="992" y="955"/>
                </a:cubicBezTo>
                <a:lnTo>
                  <a:pt x="992" y="955"/>
                </a:lnTo>
                <a:cubicBezTo>
                  <a:pt x="998" y="947"/>
                  <a:pt x="995" y="937"/>
                  <a:pt x="988" y="932"/>
                </a:cubicBezTo>
                <a:lnTo>
                  <a:pt x="714" y="756"/>
                </a:lnTo>
                <a:lnTo>
                  <a:pt x="714" y="756"/>
                </a:lnTo>
                <a:lnTo>
                  <a:pt x="715" y="756"/>
                </a:lnTo>
                <a:lnTo>
                  <a:pt x="715" y="756"/>
                </a:lnTo>
                <a:cubicBezTo>
                  <a:pt x="715" y="754"/>
                  <a:pt x="716" y="754"/>
                  <a:pt x="716" y="752"/>
                </a:cubicBezTo>
                <a:lnTo>
                  <a:pt x="716" y="752"/>
                </a:lnTo>
                <a:cubicBezTo>
                  <a:pt x="716" y="751"/>
                  <a:pt x="717" y="749"/>
                  <a:pt x="717" y="749"/>
                </a:cubicBezTo>
                <a:lnTo>
                  <a:pt x="717" y="749"/>
                </a:lnTo>
                <a:cubicBezTo>
                  <a:pt x="718" y="747"/>
                  <a:pt x="718" y="746"/>
                  <a:pt x="718" y="744"/>
                </a:cubicBezTo>
                <a:lnTo>
                  <a:pt x="718" y="744"/>
                </a:lnTo>
                <a:cubicBezTo>
                  <a:pt x="719" y="743"/>
                  <a:pt x="719" y="742"/>
                  <a:pt x="720" y="740"/>
                </a:cubicBezTo>
                <a:lnTo>
                  <a:pt x="720" y="740"/>
                </a:lnTo>
                <a:cubicBezTo>
                  <a:pt x="720" y="739"/>
                  <a:pt x="720" y="737"/>
                  <a:pt x="720" y="736"/>
                </a:cubicBezTo>
                <a:lnTo>
                  <a:pt x="720" y="736"/>
                </a:lnTo>
                <a:cubicBezTo>
                  <a:pt x="721" y="735"/>
                  <a:pt x="721" y="734"/>
                  <a:pt x="721" y="732"/>
                </a:cubicBezTo>
                <a:lnTo>
                  <a:pt x="721" y="732"/>
                </a:lnTo>
                <a:cubicBezTo>
                  <a:pt x="721" y="730"/>
                  <a:pt x="721" y="729"/>
                  <a:pt x="721" y="728"/>
                </a:cubicBezTo>
                <a:lnTo>
                  <a:pt x="721" y="728"/>
                </a:lnTo>
                <a:cubicBezTo>
                  <a:pt x="722" y="727"/>
                  <a:pt x="722" y="726"/>
                  <a:pt x="722" y="724"/>
                </a:cubicBezTo>
                <a:lnTo>
                  <a:pt x="722" y="724"/>
                </a:lnTo>
                <a:cubicBezTo>
                  <a:pt x="723" y="724"/>
                  <a:pt x="723" y="724"/>
                  <a:pt x="723" y="724"/>
                </a:cubicBezTo>
                <a:lnTo>
                  <a:pt x="723" y="724"/>
                </a:lnTo>
                <a:cubicBezTo>
                  <a:pt x="730" y="722"/>
                  <a:pt x="738" y="721"/>
                  <a:pt x="744" y="719"/>
                </a:cubicBezTo>
                <a:lnTo>
                  <a:pt x="1103" y="598"/>
                </a:lnTo>
                <a:lnTo>
                  <a:pt x="1103" y="983"/>
                </a:lnTo>
                <a:lnTo>
                  <a:pt x="1103" y="983"/>
                </a:lnTo>
                <a:cubicBezTo>
                  <a:pt x="1103" y="1010"/>
                  <a:pt x="1080" y="1033"/>
                  <a:pt x="1052" y="1033"/>
                </a:cubicBezTo>
                <a:close/>
                <a:moveTo>
                  <a:pt x="412" y="77"/>
                </a:moveTo>
                <a:lnTo>
                  <a:pt x="412" y="77"/>
                </a:lnTo>
                <a:cubicBezTo>
                  <a:pt x="412" y="52"/>
                  <a:pt x="432" y="32"/>
                  <a:pt x="456" y="32"/>
                </a:cubicBezTo>
                <a:lnTo>
                  <a:pt x="714" y="32"/>
                </a:lnTo>
                <a:lnTo>
                  <a:pt x="714" y="32"/>
                </a:lnTo>
                <a:cubicBezTo>
                  <a:pt x="738" y="32"/>
                  <a:pt x="758" y="52"/>
                  <a:pt x="758" y="77"/>
                </a:cubicBezTo>
                <a:lnTo>
                  <a:pt x="758" y="172"/>
                </a:lnTo>
                <a:lnTo>
                  <a:pt x="412" y="172"/>
                </a:lnTo>
                <a:lnTo>
                  <a:pt x="412" y="77"/>
                </a:lnTo>
                <a:close/>
                <a:moveTo>
                  <a:pt x="1093" y="172"/>
                </a:moveTo>
                <a:lnTo>
                  <a:pt x="790" y="172"/>
                </a:lnTo>
                <a:lnTo>
                  <a:pt x="790" y="77"/>
                </a:lnTo>
                <a:lnTo>
                  <a:pt x="790" y="77"/>
                </a:lnTo>
                <a:cubicBezTo>
                  <a:pt x="790" y="34"/>
                  <a:pt x="756" y="0"/>
                  <a:pt x="714" y="0"/>
                </a:cubicBezTo>
                <a:lnTo>
                  <a:pt x="456" y="0"/>
                </a:lnTo>
                <a:lnTo>
                  <a:pt x="456" y="0"/>
                </a:lnTo>
                <a:cubicBezTo>
                  <a:pt x="414" y="0"/>
                  <a:pt x="379" y="34"/>
                  <a:pt x="379" y="77"/>
                </a:cubicBezTo>
                <a:lnTo>
                  <a:pt x="379" y="172"/>
                </a:lnTo>
                <a:lnTo>
                  <a:pt x="77" y="172"/>
                </a:lnTo>
                <a:lnTo>
                  <a:pt x="77" y="172"/>
                </a:lnTo>
                <a:cubicBezTo>
                  <a:pt x="34" y="172"/>
                  <a:pt x="0" y="206"/>
                  <a:pt x="0" y="248"/>
                </a:cubicBezTo>
                <a:lnTo>
                  <a:pt x="0" y="535"/>
                </a:lnTo>
                <a:lnTo>
                  <a:pt x="0" y="535"/>
                </a:lnTo>
                <a:cubicBezTo>
                  <a:pt x="0" y="559"/>
                  <a:pt x="14" y="579"/>
                  <a:pt x="35" y="587"/>
                </a:cubicBezTo>
                <a:lnTo>
                  <a:pt x="35" y="983"/>
                </a:lnTo>
                <a:lnTo>
                  <a:pt x="35" y="983"/>
                </a:lnTo>
                <a:cubicBezTo>
                  <a:pt x="35" y="1029"/>
                  <a:pt x="72" y="1065"/>
                  <a:pt x="117" y="1065"/>
                </a:cubicBezTo>
                <a:lnTo>
                  <a:pt x="1052" y="1065"/>
                </a:lnTo>
                <a:lnTo>
                  <a:pt x="1052" y="1065"/>
                </a:lnTo>
                <a:cubicBezTo>
                  <a:pt x="1098" y="1065"/>
                  <a:pt x="1135" y="1029"/>
                  <a:pt x="1135" y="983"/>
                </a:cubicBezTo>
                <a:lnTo>
                  <a:pt x="1135" y="587"/>
                </a:lnTo>
                <a:lnTo>
                  <a:pt x="1135" y="587"/>
                </a:lnTo>
                <a:cubicBezTo>
                  <a:pt x="1155" y="579"/>
                  <a:pt x="1169" y="559"/>
                  <a:pt x="1169" y="536"/>
                </a:cubicBezTo>
                <a:lnTo>
                  <a:pt x="1169" y="248"/>
                </a:lnTo>
                <a:lnTo>
                  <a:pt x="1169" y="248"/>
                </a:lnTo>
                <a:cubicBezTo>
                  <a:pt x="1169" y="206"/>
                  <a:pt x="1135" y="172"/>
                  <a:pt x="1093" y="1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6" name="Freeform 26">
            <a:extLst>
              <a:ext uri="{FF2B5EF4-FFF2-40B4-BE49-F238E27FC236}">
                <a16:creationId xmlns:a16="http://schemas.microsoft.com/office/drawing/2014/main" id="{9A9CD52D-C731-4059-9318-E8E89DBE0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1889" y="9924769"/>
            <a:ext cx="2045947" cy="2045947"/>
          </a:xfrm>
          <a:custGeom>
            <a:avLst/>
            <a:gdLst>
              <a:gd name="T0" fmla="*/ 2336 w 2337"/>
              <a:gd name="T1" fmla="*/ 1168 h 2337"/>
              <a:gd name="T2" fmla="*/ 2336 w 2337"/>
              <a:gd name="T3" fmla="*/ 1168 h 2337"/>
              <a:gd name="T4" fmla="*/ 1168 w 2337"/>
              <a:gd name="T5" fmla="*/ 2336 h 2337"/>
              <a:gd name="T6" fmla="*/ 1168 w 2337"/>
              <a:gd name="T7" fmla="*/ 2336 h 2337"/>
              <a:gd name="T8" fmla="*/ 0 w 2337"/>
              <a:gd name="T9" fmla="*/ 1168 h 2337"/>
              <a:gd name="T10" fmla="*/ 0 w 2337"/>
              <a:gd name="T11" fmla="*/ 1168 h 2337"/>
              <a:gd name="T12" fmla="*/ 1168 w 2337"/>
              <a:gd name="T13" fmla="*/ 0 h 2337"/>
              <a:gd name="T14" fmla="*/ 1168 w 2337"/>
              <a:gd name="T15" fmla="*/ 0 h 2337"/>
              <a:gd name="T16" fmla="*/ 2336 w 2337"/>
              <a:gd name="T17" fmla="*/ 1168 h 2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37" h="2337">
                <a:moveTo>
                  <a:pt x="2336" y="1168"/>
                </a:moveTo>
                <a:lnTo>
                  <a:pt x="2336" y="1168"/>
                </a:lnTo>
                <a:cubicBezTo>
                  <a:pt x="2336" y="1813"/>
                  <a:pt x="1813" y="2336"/>
                  <a:pt x="1168" y="2336"/>
                </a:cubicBezTo>
                <a:lnTo>
                  <a:pt x="1168" y="2336"/>
                </a:lnTo>
                <a:cubicBezTo>
                  <a:pt x="522" y="2336"/>
                  <a:pt x="0" y="1813"/>
                  <a:pt x="0" y="1168"/>
                </a:cubicBezTo>
                <a:lnTo>
                  <a:pt x="0" y="1168"/>
                </a:lnTo>
                <a:cubicBezTo>
                  <a:pt x="0" y="523"/>
                  <a:pt x="522" y="0"/>
                  <a:pt x="1168" y="0"/>
                </a:cubicBezTo>
                <a:lnTo>
                  <a:pt x="1168" y="0"/>
                </a:lnTo>
                <a:cubicBezTo>
                  <a:pt x="1813" y="0"/>
                  <a:pt x="2336" y="523"/>
                  <a:pt x="2336" y="116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7" name="Line 27">
            <a:extLst>
              <a:ext uri="{FF2B5EF4-FFF2-40B4-BE49-F238E27FC236}">
                <a16:creationId xmlns:a16="http://schemas.microsoft.com/office/drawing/2014/main" id="{D488AA75-330B-41D5-BB11-A180EBC08F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64863" y="9924769"/>
            <a:ext cx="6014311" cy="976651"/>
          </a:xfrm>
          <a:prstGeom prst="line">
            <a:avLst/>
          </a:prstGeom>
          <a:noFill/>
          <a:ln w="3810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8" name="Freeform 28">
            <a:extLst>
              <a:ext uri="{FF2B5EF4-FFF2-40B4-BE49-F238E27FC236}">
                <a16:creationId xmlns:a16="http://schemas.microsoft.com/office/drawing/2014/main" id="{28DCAFCA-6316-45FE-9786-DE94E4557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1044" y="10113924"/>
            <a:ext cx="1671499" cy="1671499"/>
          </a:xfrm>
          <a:custGeom>
            <a:avLst/>
            <a:gdLst>
              <a:gd name="T0" fmla="*/ 1910 w 1911"/>
              <a:gd name="T1" fmla="*/ 955 h 1911"/>
              <a:gd name="T2" fmla="*/ 1910 w 1911"/>
              <a:gd name="T3" fmla="*/ 955 h 1911"/>
              <a:gd name="T4" fmla="*/ 955 w 1911"/>
              <a:gd name="T5" fmla="*/ 1910 h 1911"/>
              <a:gd name="T6" fmla="*/ 955 w 1911"/>
              <a:gd name="T7" fmla="*/ 1910 h 1911"/>
              <a:gd name="T8" fmla="*/ 0 w 1911"/>
              <a:gd name="T9" fmla="*/ 955 h 1911"/>
              <a:gd name="T10" fmla="*/ 0 w 1911"/>
              <a:gd name="T11" fmla="*/ 955 h 1911"/>
              <a:gd name="T12" fmla="*/ 955 w 1911"/>
              <a:gd name="T13" fmla="*/ 0 h 1911"/>
              <a:gd name="T14" fmla="*/ 955 w 1911"/>
              <a:gd name="T15" fmla="*/ 0 h 1911"/>
              <a:gd name="T16" fmla="*/ 1910 w 1911"/>
              <a:gd name="T17" fmla="*/ 955 h 1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11" h="1911">
                <a:moveTo>
                  <a:pt x="1910" y="955"/>
                </a:moveTo>
                <a:lnTo>
                  <a:pt x="1910" y="955"/>
                </a:lnTo>
                <a:cubicBezTo>
                  <a:pt x="1910" y="1482"/>
                  <a:pt x="1482" y="1910"/>
                  <a:pt x="955" y="1910"/>
                </a:cubicBezTo>
                <a:lnTo>
                  <a:pt x="955" y="1910"/>
                </a:lnTo>
                <a:cubicBezTo>
                  <a:pt x="428" y="1910"/>
                  <a:pt x="0" y="1482"/>
                  <a:pt x="0" y="955"/>
                </a:cubicBezTo>
                <a:lnTo>
                  <a:pt x="0" y="955"/>
                </a:lnTo>
                <a:cubicBezTo>
                  <a:pt x="0" y="427"/>
                  <a:pt x="428" y="0"/>
                  <a:pt x="955" y="0"/>
                </a:cubicBezTo>
                <a:lnTo>
                  <a:pt x="955" y="0"/>
                </a:lnTo>
                <a:cubicBezTo>
                  <a:pt x="1482" y="0"/>
                  <a:pt x="1910" y="427"/>
                  <a:pt x="1910" y="9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9" name="Freeform 29">
            <a:extLst>
              <a:ext uri="{FF2B5EF4-FFF2-40B4-BE49-F238E27FC236}">
                <a16:creationId xmlns:a16="http://schemas.microsoft.com/office/drawing/2014/main" id="{0F1C8DF4-C589-47E5-A681-8F83E72C5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328" y="10469070"/>
            <a:ext cx="968931" cy="995951"/>
          </a:xfrm>
          <a:custGeom>
            <a:avLst/>
            <a:gdLst>
              <a:gd name="T0" fmla="*/ 636 w 1107"/>
              <a:gd name="T1" fmla="*/ 338 h 1136"/>
              <a:gd name="T2" fmla="*/ 575 w 1107"/>
              <a:gd name="T3" fmla="*/ 215 h 1136"/>
              <a:gd name="T4" fmla="*/ 864 w 1107"/>
              <a:gd name="T5" fmla="*/ 43 h 1136"/>
              <a:gd name="T6" fmla="*/ 858 w 1107"/>
              <a:gd name="T7" fmla="*/ 33 h 1136"/>
              <a:gd name="T8" fmla="*/ 865 w 1107"/>
              <a:gd name="T9" fmla="*/ 103 h 1136"/>
              <a:gd name="T10" fmla="*/ 862 w 1107"/>
              <a:gd name="T11" fmla="*/ 114 h 1136"/>
              <a:gd name="T12" fmla="*/ 862 w 1107"/>
              <a:gd name="T13" fmla="*/ 115 h 1136"/>
              <a:gd name="T14" fmla="*/ 645 w 1107"/>
              <a:gd name="T15" fmla="*/ 336 h 1136"/>
              <a:gd name="T16" fmla="*/ 677 w 1107"/>
              <a:gd name="T17" fmla="*/ 890 h 1136"/>
              <a:gd name="T18" fmla="*/ 430 w 1107"/>
              <a:gd name="T19" fmla="*/ 890 h 1136"/>
              <a:gd name="T20" fmla="*/ 489 w 1107"/>
              <a:gd name="T21" fmla="*/ 365 h 1136"/>
              <a:gd name="T22" fmla="*/ 513 w 1107"/>
              <a:gd name="T23" fmla="*/ 393 h 1136"/>
              <a:gd name="T24" fmla="*/ 554 w 1107"/>
              <a:gd name="T25" fmla="*/ 416 h 1136"/>
              <a:gd name="T26" fmla="*/ 611 w 1107"/>
              <a:gd name="T27" fmla="*/ 362 h 1136"/>
              <a:gd name="T28" fmla="*/ 616 w 1107"/>
              <a:gd name="T29" fmla="*/ 365 h 1136"/>
              <a:gd name="T30" fmla="*/ 246 w 1107"/>
              <a:gd name="T31" fmla="*/ 119 h 1136"/>
              <a:gd name="T32" fmla="*/ 243 w 1107"/>
              <a:gd name="T33" fmla="*/ 115 h 1136"/>
              <a:gd name="T34" fmla="*/ 243 w 1107"/>
              <a:gd name="T35" fmla="*/ 111 h 1136"/>
              <a:gd name="T36" fmla="*/ 241 w 1107"/>
              <a:gd name="T37" fmla="*/ 91 h 1136"/>
              <a:gd name="T38" fmla="*/ 527 w 1107"/>
              <a:gd name="T39" fmla="*/ 198 h 1136"/>
              <a:gd name="T40" fmla="*/ 477 w 1107"/>
              <a:gd name="T41" fmla="*/ 334 h 1136"/>
              <a:gd name="T42" fmla="*/ 470 w 1107"/>
              <a:gd name="T43" fmla="*/ 338 h 1136"/>
              <a:gd name="T44" fmla="*/ 565 w 1107"/>
              <a:gd name="T45" fmla="*/ 170 h 1136"/>
              <a:gd name="T46" fmla="*/ 553 w 1107"/>
              <a:gd name="T47" fmla="*/ 178 h 1136"/>
              <a:gd name="T48" fmla="*/ 817 w 1107"/>
              <a:gd name="T49" fmla="*/ 32 h 1136"/>
              <a:gd name="T50" fmla="*/ 592 w 1107"/>
              <a:gd name="T51" fmla="*/ 332 h 1136"/>
              <a:gd name="T52" fmla="*/ 553 w 1107"/>
              <a:gd name="T53" fmla="*/ 384 h 1136"/>
              <a:gd name="T54" fmla="*/ 514 w 1107"/>
              <a:gd name="T55" fmla="*/ 330 h 1136"/>
              <a:gd name="T56" fmla="*/ 897 w 1107"/>
              <a:gd name="T57" fmla="*/ 109 h 1136"/>
              <a:gd name="T58" fmla="*/ 897 w 1107"/>
              <a:gd name="T59" fmla="*/ 91 h 1136"/>
              <a:gd name="T60" fmla="*/ 897 w 1107"/>
              <a:gd name="T61" fmla="*/ 43 h 1136"/>
              <a:gd name="T62" fmla="*/ 251 w 1107"/>
              <a:gd name="T63" fmla="*/ 0 h 1136"/>
              <a:gd name="T64" fmla="*/ 208 w 1107"/>
              <a:gd name="T65" fmla="*/ 91 h 1136"/>
              <a:gd name="T66" fmla="*/ 210 w 1107"/>
              <a:gd name="T67" fmla="*/ 109 h 1136"/>
              <a:gd name="T68" fmla="*/ 3 w 1107"/>
              <a:gd name="T69" fmla="*/ 196 h 1136"/>
              <a:gd name="T70" fmla="*/ 18 w 1107"/>
              <a:gd name="T71" fmla="*/ 207 h 1136"/>
              <a:gd name="T72" fmla="*/ 221 w 1107"/>
              <a:gd name="T73" fmla="*/ 139 h 1136"/>
              <a:gd name="T74" fmla="*/ 439 w 1107"/>
              <a:gd name="T75" fmla="*/ 359 h 1136"/>
              <a:gd name="T76" fmla="*/ 393 w 1107"/>
              <a:gd name="T77" fmla="*/ 805 h 1136"/>
              <a:gd name="T78" fmla="*/ 530 w 1107"/>
              <a:gd name="T79" fmla="*/ 1120 h 1136"/>
              <a:gd name="T80" fmla="*/ 554 w 1107"/>
              <a:gd name="T81" fmla="*/ 1135 h 1136"/>
              <a:gd name="T82" fmla="*/ 706 w 1107"/>
              <a:gd name="T83" fmla="*/ 904 h 1136"/>
              <a:gd name="T84" fmla="*/ 650 w 1107"/>
              <a:gd name="T85" fmla="*/ 370 h 1136"/>
              <a:gd name="T86" fmla="*/ 883 w 1107"/>
              <a:gd name="T87" fmla="*/ 141 h 1136"/>
              <a:gd name="T88" fmla="*/ 885 w 1107"/>
              <a:gd name="T89" fmla="*/ 139 h 1136"/>
              <a:gd name="T90" fmla="*/ 1088 w 1107"/>
              <a:gd name="T91" fmla="*/ 207 h 1136"/>
              <a:gd name="T92" fmla="*/ 1103 w 1107"/>
              <a:gd name="T93" fmla="*/ 196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107" h="1136">
                <a:moveTo>
                  <a:pt x="645" y="336"/>
                </a:moveTo>
                <a:lnTo>
                  <a:pt x="645" y="336"/>
                </a:lnTo>
                <a:cubicBezTo>
                  <a:pt x="641" y="339"/>
                  <a:pt x="638" y="339"/>
                  <a:pt x="636" y="338"/>
                </a:cubicBezTo>
                <a:lnTo>
                  <a:pt x="636" y="338"/>
                </a:lnTo>
                <a:cubicBezTo>
                  <a:pt x="634" y="338"/>
                  <a:pt x="632" y="337"/>
                  <a:pt x="629" y="334"/>
                </a:cubicBezTo>
                <a:lnTo>
                  <a:pt x="575" y="215"/>
                </a:lnTo>
                <a:lnTo>
                  <a:pt x="575" y="215"/>
                </a:lnTo>
                <a:cubicBezTo>
                  <a:pt x="572" y="209"/>
                  <a:pt x="574" y="201"/>
                  <a:pt x="580" y="198"/>
                </a:cubicBezTo>
                <a:lnTo>
                  <a:pt x="864" y="43"/>
                </a:lnTo>
                <a:lnTo>
                  <a:pt x="858" y="33"/>
                </a:lnTo>
                <a:lnTo>
                  <a:pt x="858" y="33"/>
                </a:lnTo>
                <a:lnTo>
                  <a:pt x="858" y="33"/>
                </a:lnTo>
                <a:lnTo>
                  <a:pt x="865" y="44"/>
                </a:lnTo>
                <a:lnTo>
                  <a:pt x="865" y="91"/>
                </a:lnTo>
                <a:lnTo>
                  <a:pt x="865" y="103"/>
                </a:lnTo>
                <a:lnTo>
                  <a:pt x="865" y="103"/>
                </a:lnTo>
                <a:cubicBezTo>
                  <a:pt x="865" y="106"/>
                  <a:pt x="864" y="110"/>
                  <a:pt x="862" y="114"/>
                </a:cubicBezTo>
                <a:lnTo>
                  <a:pt x="862" y="114"/>
                </a:lnTo>
                <a:lnTo>
                  <a:pt x="862" y="114"/>
                </a:lnTo>
                <a:lnTo>
                  <a:pt x="862" y="114"/>
                </a:lnTo>
                <a:cubicBezTo>
                  <a:pt x="862" y="114"/>
                  <a:pt x="862" y="114"/>
                  <a:pt x="862" y="115"/>
                </a:cubicBezTo>
                <a:lnTo>
                  <a:pt x="862" y="115"/>
                </a:lnTo>
                <a:cubicBezTo>
                  <a:pt x="861" y="117"/>
                  <a:pt x="861" y="118"/>
                  <a:pt x="860" y="119"/>
                </a:cubicBezTo>
                <a:lnTo>
                  <a:pt x="645" y="336"/>
                </a:lnTo>
                <a:close/>
                <a:moveTo>
                  <a:pt x="683" y="812"/>
                </a:moveTo>
                <a:lnTo>
                  <a:pt x="683" y="812"/>
                </a:lnTo>
                <a:cubicBezTo>
                  <a:pt x="690" y="838"/>
                  <a:pt x="687" y="866"/>
                  <a:pt x="677" y="890"/>
                </a:cubicBezTo>
                <a:lnTo>
                  <a:pt x="554" y="1097"/>
                </a:lnTo>
                <a:lnTo>
                  <a:pt x="430" y="890"/>
                </a:lnTo>
                <a:lnTo>
                  <a:pt x="430" y="890"/>
                </a:lnTo>
                <a:cubicBezTo>
                  <a:pt x="420" y="866"/>
                  <a:pt x="417" y="838"/>
                  <a:pt x="424" y="812"/>
                </a:cubicBezTo>
                <a:lnTo>
                  <a:pt x="490" y="365"/>
                </a:lnTo>
                <a:lnTo>
                  <a:pt x="489" y="365"/>
                </a:lnTo>
                <a:lnTo>
                  <a:pt x="489" y="365"/>
                </a:lnTo>
                <a:cubicBezTo>
                  <a:pt x="491" y="364"/>
                  <a:pt x="493" y="363"/>
                  <a:pt x="495" y="361"/>
                </a:cubicBezTo>
                <a:lnTo>
                  <a:pt x="513" y="393"/>
                </a:lnTo>
                <a:lnTo>
                  <a:pt x="513" y="393"/>
                </a:lnTo>
                <a:cubicBezTo>
                  <a:pt x="522" y="408"/>
                  <a:pt x="537" y="416"/>
                  <a:pt x="553" y="416"/>
                </a:cubicBezTo>
                <a:lnTo>
                  <a:pt x="554" y="416"/>
                </a:lnTo>
                <a:lnTo>
                  <a:pt x="554" y="416"/>
                </a:lnTo>
                <a:cubicBezTo>
                  <a:pt x="571" y="416"/>
                  <a:pt x="586" y="407"/>
                  <a:pt x="594" y="393"/>
                </a:cubicBezTo>
                <a:lnTo>
                  <a:pt x="611" y="362"/>
                </a:lnTo>
                <a:lnTo>
                  <a:pt x="611" y="362"/>
                </a:lnTo>
                <a:cubicBezTo>
                  <a:pt x="613" y="364"/>
                  <a:pt x="615" y="364"/>
                  <a:pt x="617" y="365"/>
                </a:cubicBezTo>
                <a:lnTo>
                  <a:pt x="616" y="365"/>
                </a:lnTo>
                <a:lnTo>
                  <a:pt x="683" y="810"/>
                </a:lnTo>
                <a:lnTo>
                  <a:pt x="683" y="812"/>
                </a:lnTo>
                <a:close/>
                <a:moveTo>
                  <a:pt x="246" y="119"/>
                </a:moveTo>
                <a:lnTo>
                  <a:pt x="246" y="119"/>
                </a:lnTo>
                <a:cubicBezTo>
                  <a:pt x="245" y="118"/>
                  <a:pt x="244" y="117"/>
                  <a:pt x="243" y="115"/>
                </a:cubicBezTo>
                <a:lnTo>
                  <a:pt x="243" y="115"/>
                </a:lnTo>
                <a:cubicBezTo>
                  <a:pt x="243" y="115"/>
                  <a:pt x="243" y="115"/>
                  <a:pt x="243" y="114"/>
                </a:cubicBezTo>
                <a:lnTo>
                  <a:pt x="243" y="114"/>
                </a:lnTo>
                <a:cubicBezTo>
                  <a:pt x="243" y="113"/>
                  <a:pt x="243" y="112"/>
                  <a:pt x="243" y="111"/>
                </a:cubicBezTo>
                <a:lnTo>
                  <a:pt x="243" y="111"/>
                </a:lnTo>
                <a:cubicBezTo>
                  <a:pt x="242" y="109"/>
                  <a:pt x="241" y="105"/>
                  <a:pt x="241" y="103"/>
                </a:cubicBezTo>
                <a:lnTo>
                  <a:pt x="241" y="91"/>
                </a:lnTo>
                <a:lnTo>
                  <a:pt x="241" y="44"/>
                </a:lnTo>
                <a:lnTo>
                  <a:pt x="243" y="43"/>
                </a:lnTo>
                <a:lnTo>
                  <a:pt x="527" y="198"/>
                </a:lnTo>
                <a:lnTo>
                  <a:pt x="527" y="198"/>
                </a:lnTo>
                <a:cubicBezTo>
                  <a:pt x="533" y="201"/>
                  <a:pt x="536" y="209"/>
                  <a:pt x="532" y="215"/>
                </a:cubicBezTo>
                <a:lnTo>
                  <a:pt x="477" y="334"/>
                </a:lnTo>
                <a:lnTo>
                  <a:pt x="477" y="334"/>
                </a:lnTo>
                <a:cubicBezTo>
                  <a:pt x="475" y="337"/>
                  <a:pt x="472" y="338"/>
                  <a:pt x="470" y="338"/>
                </a:cubicBezTo>
                <a:lnTo>
                  <a:pt x="470" y="338"/>
                </a:lnTo>
                <a:cubicBezTo>
                  <a:pt x="468" y="339"/>
                  <a:pt x="465" y="339"/>
                  <a:pt x="461" y="336"/>
                </a:cubicBezTo>
                <a:lnTo>
                  <a:pt x="246" y="119"/>
                </a:lnTo>
                <a:close/>
                <a:moveTo>
                  <a:pt x="565" y="170"/>
                </a:moveTo>
                <a:lnTo>
                  <a:pt x="565" y="170"/>
                </a:lnTo>
                <a:cubicBezTo>
                  <a:pt x="560" y="171"/>
                  <a:pt x="557" y="175"/>
                  <a:pt x="553" y="178"/>
                </a:cubicBezTo>
                <a:lnTo>
                  <a:pt x="553" y="178"/>
                </a:lnTo>
                <a:cubicBezTo>
                  <a:pt x="551" y="175"/>
                  <a:pt x="546" y="171"/>
                  <a:pt x="542" y="170"/>
                </a:cubicBezTo>
                <a:lnTo>
                  <a:pt x="289" y="32"/>
                </a:lnTo>
                <a:lnTo>
                  <a:pt x="817" y="32"/>
                </a:lnTo>
                <a:lnTo>
                  <a:pt x="565" y="170"/>
                </a:lnTo>
                <a:close/>
                <a:moveTo>
                  <a:pt x="553" y="246"/>
                </a:moveTo>
                <a:lnTo>
                  <a:pt x="592" y="332"/>
                </a:lnTo>
                <a:lnTo>
                  <a:pt x="566" y="377"/>
                </a:lnTo>
                <a:lnTo>
                  <a:pt x="566" y="377"/>
                </a:lnTo>
                <a:cubicBezTo>
                  <a:pt x="562" y="384"/>
                  <a:pt x="557" y="384"/>
                  <a:pt x="553" y="384"/>
                </a:cubicBezTo>
                <a:lnTo>
                  <a:pt x="553" y="384"/>
                </a:lnTo>
                <a:cubicBezTo>
                  <a:pt x="551" y="384"/>
                  <a:pt x="546" y="384"/>
                  <a:pt x="541" y="377"/>
                </a:cubicBezTo>
                <a:lnTo>
                  <a:pt x="514" y="330"/>
                </a:lnTo>
                <a:lnTo>
                  <a:pt x="553" y="246"/>
                </a:lnTo>
                <a:close/>
                <a:moveTo>
                  <a:pt x="1093" y="176"/>
                </a:moveTo>
                <a:lnTo>
                  <a:pt x="897" y="109"/>
                </a:lnTo>
                <a:lnTo>
                  <a:pt x="897" y="109"/>
                </a:lnTo>
                <a:cubicBezTo>
                  <a:pt x="897" y="107"/>
                  <a:pt x="897" y="104"/>
                  <a:pt x="897" y="103"/>
                </a:cubicBezTo>
                <a:lnTo>
                  <a:pt x="897" y="91"/>
                </a:lnTo>
                <a:lnTo>
                  <a:pt x="897" y="44"/>
                </a:lnTo>
                <a:lnTo>
                  <a:pt x="897" y="43"/>
                </a:lnTo>
                <a:lnTo>
                  <a:pt x="897" y="43"/>
                </a:lnTo>
                <a:cubicBezTo>
                  <a:pt x="897" y="19"/>
                  <a:pt x="878" y="0"/>
                  <a:pt x="854" y="0"/>
                </a:cubicBezTo>
                <a:lnTo>
                  <a:pt x="251" y="0"/>
                </a:lnTo>
                <a:lnTo>
                  <a:pt x="251" y="0"/>
                </a:lnTo>
                <a:cubicBezTo>
                  <a:pt x="228" y="0"/>
                  <a:pt x="208" y="19"/>
                  <a:pt x="208" y="43"/>
                </a:cubicBezTo>
                <a:lnTo>
                  <a:pt x="208" y="44"/>
                </a:lnTo>
                <a:lnTo>
                  <a:pt x="208" y="91"/>
                </a:lnTo>
                <a:lnTo>
                  <a:pt x="208" y="103"/>
                </a:lnTo>
                <a:lnTo>
                  <a:pt x="208" y="103"/>
                </a:lnTo>
                <a:cubicBezTo>
                  <a:pt x="208" y="104"/>
                  <a:pt x="208" y="107"/>
                  <a:pt x="210" y="109"/>
                </a:cubicBezTo>
                <a:lnTo>
                  <a:pt x="13" y="176"/>
                </a:lnTo>
                <a:lnTo>
                  <a:pt x="13" y="176"/>
                </a:lnTo>
                <a:cubicBezTo>
                  <a:pt x="4" y="179"/>
                  <a:pt x="0" y="188"/>
                  <a:pt x="3" y="196"/>
                </a:cubicBezTo>
                <a:lnTo>
                  <a:pt x="3" y="196"/>
                </a:lnTo>
                <a:cubicBezTo>
                  <a:pt x="5" y="203"/>
                  <a:pt x="11" y="207"/>
                  <a:pt x="18" y="207"/>
                </a:cubicBezTo>
                <a:lnTo>
                  <a:pt x="18" y="207"/>
                </a:lnTo>
                <a:cubicBezTo>
                  <a:pt x="20" y="207"/>
                  <a:pt x="21" y="207"/>
                  <a:pt x="23" y="206"/>
                </a:cubicBezTo>
                <a:lnTo>
                  <a:pt x="221" y="139"/>
                </a:lnTo>
                <a:lnTo>
                  <a:pt x="221" y="139"/>
                </a:lnTo>
                <a:cubicBezTo>
                  <a:pt x="221" y="139"/>
                  <a:pt x="221" y="139"/>
                  <a:pt x="221" y="140"/>
                </a:cubicBezTo>
                <a:lnTo>
                  <a:pt x="438" y="359"/>
                </a:lnTo>
                <a:lnTo>
                  <a:pt x="439" y="359"/>
                </a:lnTo>
                <a:lnTo>
                  <a:pt x="439" y="359"/>
                </a:lnTo>
                <a:cubicBezTo>
                  <a:pt x="444" y="364"/>
                  <a:pt x="450" y="368"/>
                  <a:pt x="457" y="370"/>
                </a:cubicBezTo>
                <a:lnTo>
                  <a:pt x="393" y="805"/>
                </a:lnTo>
                <a:lnTo>
                  <a:pt x="393" y="805"/>
                </a:lnTo>
                <a:cubicBezTo>
                  <a:pt x="384" y="838"/>
                  <a:pt x="388" y="873"/>
                  <a:pt x="401" y="904"/>
                </a:cubicBezTo>
                <a:lnTo>
                  <a:pt x="530" y="1120"/>
                </a:lnTo>
                <a:lnTo>
                  <a:pt x="530" y="1120"/>
                </a:lnTo>
                <a:cubicBezTo>
                  <a:pt x="534" y="1128"/>
                  <a:pt x="544" y="1135"/>
                  <a:pt x="554" y="1135"/>
                </a:cubicBezTo>
                <a:lnTo>
                  <a:pt x="554" y="1135"/>
                </a:lnTo>
                <a:cubicBezTo>
                  <a:pt x="564" y="1135"/>
                  <a:pt x="573" y="1128"/>
                  <a:pt x="578" y="1120"/>
                </a:cubicBezTo>
                <a:lnTo>
                  <a:pt x="706" y="906"/>
                </a:lnTo>
                <a:lnTo>
                  <a:pt x="706" y="904"/>
                </a:lnTo>
                <a:lnTo>
                  <a:pt x="706" y="904"/>
                </a:lnTo>
                <a:cubicBezTo>
                  <a:pt x="720" y="873"/>
                  <a:pt x="723" y="837"/>
                  <a:pt x="714" y="804"/>
                </a:cubicBezTo>
                <a:lnTo>
                  <a:pt x="650" y="370"/>
                </a:lnTo>
                <a:lnTo>
                  <a:pt x="650" y="370"/>
                </a:lnTo>
                <a:cubicBezTo>
                  <a:pt x="656" y="367"/>
                  <a:pt x="662" y="364"/>
                  <a:pt x="667" y="359"/>
                </a:cubicBezTo>
                <a:lnTo>
                  <a:pt x="883" y="141"/>
                </a:lnTo>
                <a:lnTo>
                  <a:pt x="885" y="140"/>
                </a:lnTo>
                <a:lnTo>
                  <a:pt x="885" y="140"/>
                </a:lnTo>
                <a:cubicBezTo>
                  <a:pt x="885" y="139"/>
                  <a:pt x="885" y="139"/>
                  <a:pt x="885" y="139"/>
                </a:cubicBezTo>
                <a:lnTo>
                  <a:pt x="1083" y="206"/>
                </a:lnTo>
                <a:lnTo>
                  <a:pt x="1083" y="206"/>
                </a:lnTo>
                <a:cubicBezTo>
                  <a:pt x="1084" y="207"/>
                  <a:pt x="1086" y="207"/>
                  <a:pt x="1088" y="207"/>
                </a:cubicBezTo>
                <a:lnTo>
                  <a:pt x="1088" y="207"/>
                </a:lnTo>
                <a:cubicBezTo>
                  <a:pt x="1095" y="207"/>
                  <a:pt x="1101" y="203"/>
                  <a:pt x="1103" y="196"/>
                </a:cubicBezTo>
                <a:lnTo>
                  <a:pt x="1103" y="196"/>
                </a:lnTo>
                <a:cubicBezTo>
                  <a:pt x="1106" y="188"/>
                  <a:pt x="1102" y="179"/>
                  <a:pt x="1093" y="17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90" name="Freeform 30">
            <a:extLst>
              <a:ext uri="{FF2B5EF4-FFF2-40B4-BE49-F238E27FC236}">
                <a16:creationId xmlns:a16="http://schemas.microsoft.com/office/drawing/2014/main" id="{5E05DB97-39EC-458E-9437-1D2FBAAD6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2300" y="3292814"/>
            <a:ext cx="413051" cy="9677715"/>
          </a:xfrm>
          <a:custGeom>
            <a:avLst/>
            <a:gdLst>
              <a:gd name="T0" fmla="*/ 470 w 471"/>
              <a:gd name="T1" fmla="*/ 11053 h 11054"/>
              <a:gd name="T2" fmla="*/ 0 w 471"/>
              <a:gd name="T3" fmla="*/ 11053 h 11054"/>
              <a:gd name="T4" fmla="*/ 0 w 471"/>
              <a:gd name="T5" fmla="*/ 0 h 11054"/>
              <a:gd name="T6" fmla="*/ 470 w 471"/>
              <a:gd name="T7" fmla="*/ 0 h 11054"/>
              <a:gd name="T8" fmla="*/ 470 w 471"/>
              <a:gd name="T9" fmla="*/ 11053 h 1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1" h="11054">
                <a:moveTo>
                  <a:pt x="470" y="11053"/>
                </a:moveTo>
                <a:lnTo>
                  <a:pt x="0" y="11053"/>
                </a:lnTo>
                <a:lnTo>
                  <a:pt x="0" y="0"/>
                </a:lnTo>
                <a:lnTo>
                  <a:pt x="470" y="0"/>
                </a:lnTo>
                <a:lnTo>
                  <a:pt x="470" y="11053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B7B067-6DB8-4249-866B-32C43BA2773F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ROOT CAUSE ANALYSIS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339B06-76BE-44B3-8CFF-7F6A6607DB15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99F050-66C5-4D96-B8DD-86383C7BEB0C}"/>
              </a:ext>
            </a:extLst>
          </p:cNvPr>
          <p:cNvSpPr txBox="1"/>
          <p:nvPr/>
        </p:nvSpPr>
        <p:spPr>
          <a:xfrm>
            <a:off x="8031479" y="4306813"/>
            <a:ext cx="360727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rPr>
              <a:t>CAUSE 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E117BC-37DD-4796-8139-9F5F68844939}"/>
              </a:ext>
            </a:extLst>
          </p:cNvPr>
          <p:cNvSpPr txBox="1"/>
          <p:nvPr/>
        </p:nvSpPr>
        <p:spPr>
          <a:xfrm>
            <a:off x="8031480" y="5022445"/>
            <a:ext cx="3607272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3A0055-EF33-42DC-BF05-0063B5B9B52B}"/>
              </a:ext>
            </a:extLst>
          </p:cNvPr>
          <p:cNvSpPr txBox="1"/>
          <p:nvPr/>
        </p:nvSpPr>
        <p:spPr>
          <a:xfrm>
            <a:off x="8031480" y="5622995"/>
            <a:ext cx="3607272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3E8D8F-B33B-4A72-A845-7DBF0C0C1B0E}"/>
              </a:ext>
            </a:extLst>
          </p:cNvPr>
          <p:cNvSpPr txBox="1"/>
          <p:nvPr/>
        </p:nvSpPr>
        <p:spPr>
          <a:xfrm>
            <a:off x="12662063" y="5917625"/>
            <a:ext cx="360727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rPr>
              <a:t>CAUSE 02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28A1C9C-7C22-42A4-AC6D-FD6B5E39E730}"/>
              </a:ext>
            </a:extLst>
          </p:cNvPr>
          <p:cNvSpPr txBox="1"/>
          <p:nvPr/>
        </p:nvSpPr>
        <p:spPr>
          <a:xfrm>
            <a:off x="12662064" y="6648497"/>
            <a:ext cx="3607272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A712282-AE49-4A47-BBE7-7FF240BCC910}"/>
              </a:ext>
            </a:extLst>
          </p:cNvPr>
          <p:cNvSpPr txBox="1"/>
          <p:nvPr/>
        </p:nvSpPr>
        <p:spPr>
          <a:xfrm>
            <a:off x="12662064" y="7249047"/>
            <a:ext cx="3607272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CD515C7-144C-4DBE-878A-83442EC8E3E2}"/>
              </a:ext>
            </a:extLst>
          </p:cNvPr>
          <p:cNvSpPr txBox="1"/>
          <p:nvPr/>
        </p:nvSpPr>
        <p:spPr>
          <a:xfrm>
            <a:off x="8031479" y="7549463"/>
            <a:ext cx="360727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rPr>
              <a:t>CAUSE 03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21EDC5-71BC-4202-86A9-2906B250B512}"/>
              </a:ext>
            </a:extLst>
          </p:cNvPr>
          <p:cNvSpPr txBox="1"/>
          <p:nvPr/>
        </p:nvSpPr>
        <p:spPr>
          <a:xfrm>
            <a:off x="8031480" y="8265095"/>
            <a:ext cx="3607272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E40D05D-79A7-40B7-8B28-BD5352FC0FCC}"/>
              </a:ext>
            </a:extLst>
          </p:cNvPr>
          <p:cNvSpPr txBox="1"/>
          <p:nvPr/>
        </p:nvSpPr>
        <p:spPr>
          <a:xfrm>
            <a:off x="8031480" y="8865645"/>
            <a:ext cx="3607272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9FAEF0-1FF4-4D91-8C8C-162F8D21DAB3}"/>
              </a:ext>
            </a:extLst>
          </p:cNvPr>
          <p:cNvSpPr txBox="1"/>
          <p:nvPr/>
        </p:nvSpPr>
        <p:spPr>
          <a:xfrm>
            <a:off x="12662063" y="9160275"/>
            <a:ext cx="360727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200" b="1" spc="-30" dirty="0">
                <a:solidFill>
                  <a:schemeClr val="accent4"/>
                </a:solidFill>
                <a:latin typeface="Montserrat" pitchFamily="2" charset="77"/>
                <a:cs typeface="Poppins" pitchFamily="2" charset="77"/>
              </a:rPr>
              <a:t>CAUSE 04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47A8D4-8351-4E10-878D-2E55B3758246}"/>
              </a:ext>
            </a:extLst>
          </p:cNvPr>
          <p:cNvSpPr txBox="1"/>
          <p:nvPr/>
        </p:nvSpPr>
        <p:spPr>
          <a:xfrm>
            <a:off x="12662064" y="9891147"/>
            <a:ext cx="3607272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A01643F-833E-4878-B3E8-A98F6EA16896}"/>
              </a:ext>
            </a:extLst>
          </p:cNvPr>
          <p:cNvSpPr txBox="1"/>
          <p:nvPr/>
        </p:nvSpPr>
        <p:spPr>
          <a:xfrm>
            <a:off x="12662064" y="10491697"/>
            <a:ext cx="3607272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7EDEF7-9E11-49B7-BCE1-82D6D2E10220}"/>
              </a:ext>
            </a:extLst>
          </p:cNvPr>
          <p:cNvSpPr txBox="1"/>
          <p:nvPr/>
        </p:nvSpPr>
        <p:spPr>
          <a:xfrm>
            <a:off x="8031479" y="10794866"/>
            <a:ext cx="360727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sz="3200" b="1" spc="-30" dirty="0">
                <a:solidFill>
                  <a:schemeClr val="accent5"/>
                </a:solidFill>
                <a:latin typeface="Montserrat" pitchFamily="2" charset="77"/>
                <a:cs typeface="Poppins" pitchFamily="2" charset="77"/>
              </a:rPr>
              <a:t>CAUSE 05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4201CBC-9738-4B5C-882B-5A5606412B17}"/>
              </a:ext>
            </a:extLst>
          </p:cNvPr>
          <p:cNvSpPr txBox="1"/>
          <p:nvPr/>
        </p:nvSpPr>
        <p:spPr>
          <a:xfrm>
            <a:off x="8031480" y="11510498"/>
            <a:ext cx="3607272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C7CB8F9-A044-4D8D-9C3E-B0564F10C887}"/>
              </a:ext>
            </a:extLst>
          </p:cNvPr>
          <p:cNvSpPr txBox="1"/>
          <p:nvPr/>
        </p:nvSpPr>
        <p:spPr>
          <a:xfrm>
            <a:off x="8031480" y="12111048"/>
            <a:ext cx="3607272" cy="514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Make a big impact.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2">
            <a:extLst>
              <a:ext uri="{FF2B5EF4-FFF2-40B4-BE49-F238E27FC236}">
                <a16:creationId xmlns:a16="http://schemas.microsoft.com/office/drawing/2014/main" id="{32152E53-71D7-43D5-B8E9-9CA9D3C95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5141" y="4205157"/>
            <a:ext cx="343509" cy="8769438"/>
          </a:xfrm>
          <a:custGeom>
            <a:avLst/>
            <a:gdLst>
              <a:gd name="T0" fmla="*/ 392 w 393"/>
              <a:gd name="T1" fmla="*/ 10013 h 10014"/>
              <a:gd name="T2" fmla="*/ 0 w 393"/>
              <a:gd name="T3" fmla="*/ 10013 h 10014"/>
              <a:gd name="T4" fmla="*/ 0 w 393"/>
              <a:gd name="T5" fmla="*/ 0 h 10014"/>
              <a:gd name="T6" fmla="*/ 392 w 393"/>
              <a:gd name="T7" fmla="*/ 0 h 10014"/>
              <a:gd name="T8" fmla="*/ 392 w 393"/>
              <a:gd name="T9" fmla="*/ 10013 h 10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3" h="10014">
                <a:moveTo>
                  <a:pt x="392" y="10013"/>
                </a:moveTo>
                <a:lnTo>
                  <a:pt x="0" y="10013"/>
                </a:lnTo>
                <a:lnTo>
                  <a:pt x="0" y="0"/>
                </a:lnTo>
                <a:lnTo>
                  <a:pt x="392" y="0"/>
                </a:lnTo>
                <a:lnTo>
                  <a:pt x="392" y="10013"/>
                </a:lnTo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8" name="Line 3">
            <a:extLst>
              <a:ext uri="{FF2B5EF4-FFF2-40B4-BE49-F238E27FC236}">
                <a16:creationId xmlns:a16="http://schemas.microsoft.com/office/drawing/2014/main" id="{5EDC502E-7E54-4F77-8964-10227B3BA9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54060" y="3305432"/>
            <a:ext cx="6611607" cy="1166169"/>
          </a:xfrm>
          <a:prstGeom prst="line">
            <a:avLst/>
          </a:prstGeom>
          <a:noFill/>
          <a:ln w="25400" cap="rnd">
            <a:solidFill>
              <a:schemeClr val="accent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9" name="Freeform 4">
            <a:extLst>
              <a:ext uri="{FF2B5EF4-FFF2-40B4-BE49-F238E27FC236}">
                <a16:creationId xmlns:a16="http://schemas.microsoft.com/office/drawing/2014/main" id="{A3D0AB44-2911-4FC1-8780-9938A7D71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0720" y="3664549"/>
            <a:ext cx="4674054" cy="89586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0" name="Line 5">
            <a:extLst>
              <a:ext uri="{FF2B5EF4-FFF2-40B4-BE49-F238E27FC236}">
                <a16:creationId xmlns:a16="http://schemas.microsoft.com/office/drawing/2014/main" id="{D2051498-1C08-478B-81D3-72BB44449D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54060" y="6919783"/>
            <a:ext cx="6611607" cy="1166169"/>
          </a:xfrm>
          <a:prstGeom prst="line">
            <a:avLst/>
          </a:prstGeom>
          <a:noFill/>
          <a:ln w="25400" cap="rnd">
            <a:solidFill>
              <a:schemeClr val="accent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1" name="Freeform 6">
            <a:extLst>
              <a:ext uri="{FF2B5EF4-FFF2-40B4-BE49-F238E27FC236}">
                <a16:creationId xmlns:a16="http://schemas.microsoft.com/office/drawing/2014/main" id="{BC4638AC-C74F-4D2F-9BED-6B2A5D9A2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0720" y="7251871"/>
            <a:ext cx="4674054" cy="89586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2" name="Line 7">
            <a:extLst>
              <a:ext uri="{FF2B5EF4-FFF2-40B4-BE49-F238E27FC236}">
                <a16:creationId xmlns:a16="http://schemas.microsoft.com/office/drawing/2014/main" id="{E1C6B0B3-7C06-438A-8ED6-45B27F08B1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6544" y="5112607"/>
            <a:ext cx="5793360" cy="1023293"/>
          </a:xfrm>
          <a:prstGeom prst="line">
            <a:avLst/>
          </a:prstGeom>
          <a:noFill/>
          <a:ln w="25400" cap="rnd">
            <a:solidFill>
              <a:schemeClr val="accent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3" name="Freeform 8">
            <a:extLst>
              <a:ext uri="{FF2B5EF4-FFF2-40B4-BE49-F238E27FC236}">
                <a16:creationId xmlns:a16="http://schemas.microsoft.com/office/drawing/2014/main" id="{04456D25-3546-4750-A956-FA6262C42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6389" y="5475587"/>
            <a:ext cx="4674054" cy="89586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4" name="Line 9">
            <a:extLst>
              <a:ext uri="{FF2B5EF4-FFF2-40B4-BE49-F238E27FC236}">
                <a16:creationId xmlns:a16="http://schemas.microsoft.com/office/drawing/2014/main" id="{D03C3D22-B6DD-407A-B011-91F16693FA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6544" y="8672898"/>
            <a:ext cx="5793360" cy="1023293"/>
          </a:xfrm>
          <a:prstGeom prst="line">
            <a:avLst/>
          </a:prstGeom>
          <a:noFill/>
          <a:ln w="25400" cap="rnd">
            <a:solidFill>
              <a:schemeClr val="accent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5" name="Freeform 10">
            <a:extLst>
              <a:ext uri="{FF2B5EF4-FFF2-40B4-BE49-F238E27FC236}">
                <a16:creationId xmlns:a16="http://schemas.microsoft.com/office/drawing/2014/main" id="{826D53F9-F5FA-4006-A814-4FBE905BF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6389" y="9004986"/>
            <a:ext cx="4674054" cy="89586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6" name="Line 11">
            <a:extLst>
              <a:ext uri="{FF2B5EF4-FFF2-40B4-BE49-F238E27FC236}">
                <a16:creationId xmlns:a16="http://schemas.microsoft.com/office/drawing/2014/main" id="{4F9849EE-1C9C-4F5E-93A0-0439D736AD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57919" y="10406705"/>
            <a:ext cx="6627048" cy="1166169"/>
          </a:xfrm>
          <a:prstGeom prst="line">
            <a:avLst/>
          </a:prstGeom>
          <a:noFill/>
          <a:ln w="25400" cap="rnd">
            <a:solidFill>
              <a:schemeClr val="accent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7" name="Freeform 12">
            <a:extLst>
              <a:ext uri="{FF2B5EF4-FFF2-40B4-BE49-F238E27FC236}">
                <a16:creationId xmlns:a16="http://schemas.microsoft.com/office/drawing/2014/main" id="{E9A0BFD8-76FD-445E-9D1B-939CD8F10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0720" y="10711763"/>
            <a:ext cx="4674054" cy="89586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8" name="Freeform 13">
            <a:extLst>
              <a:ext uri="{FF2B5EF4-FFF2-40B4-BE49-F238E27FC236}">
                <a16:creationId xmlns:a16="http://schemas.microsoft.com/office/drawing/2014/main" id="{6EF1EFA6-98D7-4F15-B82F-04246D969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6715" y="3293846"/>
            <a:ext cx="2084220" cy="2085203"/>
          </a:xfrm>
          <a:custGeom>
            <a:avLst/>
            <a:gdLst>
              <a:gd name="T0" fmla="*/ 2380 w 2381"/>
              <a:gd name="T1" fmla="*/ 1191 h 2381"/>
              <a:gd name="T2" fmla="*/ 2380 w 2381"/>
              <a:gd name="T3" fmla="*/ 1191 h 2381"/>
              <a:gd name="T4" fmla="*/ 1191 w 2381"/>
              <a:gd name="T5" fmla="*/ 2380 h 2381"/>
              <a:gd name="T6" fmla="*/ 1191 w 2381"/>
              <a:gd name="T7" fmla="*/ 2380 h 2381"/>
              <a:gd name="T8" fmla="*/ 0 w 2381"/>
              <a:gd name="T9" fmla="*/ 1191 h 2381"/>
              <a:gd name="T10" fmla="*/ 0 w 2381"/>
              <a:gd name="T11" fmla="*/ 1191 h 2381"/>
              <a:gd name="T12" fmla="*/ 1191 w 2381"/>
              <a:gd name="T13" fmla="*/ 0 h 2381"/>
              <a:gd name="T14" fmla="*/ 1191 w 2381"/>
              <a:gd name="T15" fmla="*/ 0 h 2381"/>
              <a:gd name="T16" fmla="*/ 2380 w 2381"/>
              <a:gd name="T17" fmla="*/ 1191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81" h="2381">
                <a:moveTo>
                  <a:pt x="2380" y="1191"/>
                </a:moveTo>
                <a:lnTo>
                  <a:pt x="2380" y="1191"/>
                </a:lnTo>
                <a:cubicBezTo>
                  <a:pt x="2380" y="1848"/>
                  <a:pt x="1847" y="2380"/>
                  <a:pt x="1191" y="2380"/>
                </a:cubicBezTo>
                <a:lnTo>
                  <a:pt x="1191" y="2380"/>
                </a:lnTo>
                <a:cubicBezTo>
                  <a:pt x="534" y="2380"/>
                  <a:pt x="0" y="1848"/>
                  <a:pt x="0" y="1191"/>
                </a:cubicBezTo>
                <a:lnTo>
                  <a:pt x="0" y="1191"/>
                </a:lnTo>
                <a:cubicBezTo>
                  <a:pt x="0" y="533"/>
                  <a:pt x="534" y="0"/>
                  <a:pt x="1191" y="0"/>
                </a:cubicBezTo>
                <a:lnTo>
                  <a:pt x="1191" y="0"/>
                </a:lnTo>
                <a:cubicBezTo>
                  <a:pt x="1847" y="0"/>
                  <a:pt x="2380" y="533"/>
                  <a:pt x="2380" y="1191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9" name="Freeform 14">
            <a:extLst>
              <a:ext uri="{FF2B5EF4-FFF2-40B4-BE49-F238E27FC236}">
                <a16:creationId xmlns:a16="http://schemas.microsoft.com/office/drawing/2014/main" id="{8380289F-8CAF-4DF1-A960-39EBB8770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3383" y="3440582"/>
            <a:ext cx="1790885" cy="1791730"/>
          </a:xfrm>
          <a:custGeom>
            <a:avLst/>
            <a:gdLst>
              <a:gd name="T0" fmla="*/ 2043 w 2044"/>
              <a:gd name="T1" fmla="*/ 1023 h 2046"/>
              <a:gd name="T2" fmla="*/ 2043 w 2044"/>
              <a:gd name="T3" fmla="*/ 1023 h 2046"/>
              <a:gd name="T4" fmla="*/ 1022 w 2044"/>
              <a:gd name="T5" fmla="*/ 2045 h 2046"/>
              <a:gd name="T6" fmla="*/ 1022 w 2044"/>
              <a:gd name="T7" fmla="*/ 2045 h 2046"/>
              <a:gd name="T8" fmla="*/ 0 w 2044"/>
              <a:gd name="T9" fmla="*/ 1023 h 2046"/>
              <a:gd name="T10" fmla="*/ 0 w 2044"/>
              <a:gd name="T11" fmla="*/ 1023 h 2046"/>
              <a:gd name="T12" fmla="*/ 1022 w 2044"/>
              <a:gd name="T13" fmla="*/ 0 h 2046"/>
              <a:gd name="T14" fmla="*/ 1022 w 2044"/>
              <a:gd name="T15" fmla="*/ 0 h 2046"/>
              <a:gd name="T16" fmla="*/ 2043 w 2044"/>
              <a:gd name="T17" fmla="*/ 1023 h 2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44" h="2046">
                <a:moveTo>
                  <a:pt x="2043" y="1023"/>
                </a:moveTo>
                <a:lnTo>
                  <a:pt x="2043" y="1023"/>
                </a:lnTo>
                <a:cubicBezTo>
                  <a:pt x="2043" y="1587"/>
                  <a:pt x="1586" y="2045"/>
                  <a:pt x="1022" y="2045"/>
                </a:cubicBezTo>
                <a:lnTo>
                  <a:pt x="1022" y="2045"/>
                </a:lnTo>
                <a:cubicBezTo>
                  <a:pt x="457" y="2045"/>
                  <a:pt x="0" y="1587"/>
                  <a:pt x="0" y="1023"/>
                </a:cubicBezTo>
                <a:lnTo>
                  <a:pt x="0" y="1023"/>
                </a:lnTo>
                <a:cubicBezTo>
                  <a:pt x="0" y="458"/>
                  <a:pt x="457" y="0"/>
                  <a:pt x="1022" y="0"/>
                </a:cubicBezTo>
                <a:lnTo>
                  <a:pt x="1022" y="0"/>
                </a:lnTo>
                <a:cubicBezTo>
                  <a:pt x="1586" y="0"/>
                  <a:pt x="2043" y="458"/>
                  <a:pt x="2043" y="10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4CEA261A-7393-45A2-B509-162D32CA9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7245" y="3795839"/>
            <a:ext cx="902287" cy="1084204"/>
          </a:xfrm>
          <a:custGeom>
            <a:avLst/>
            <a:gdLst>
              <a:gd name="connsiteX0" fmla="*/ 451581 w 902287"/>
              <a:gd name="connsiteY0" fmla="*/ 447933 h 1084204"/>
              <a:gd name="connsiteX1" fmla="*/ 464835 w 902287"/>
              <a:gd name="connsiteY1" fmla="*/ 461004 h 1084204"/>
              <a:gd name="connsiteX2" fmla="*/ 464835 w 902287"/>
              <a:gd name="connsiteY2" fmla="*/ 498472 h 1084204"/>
              <a:gd name="connsiteX3" fmla="*/ 508128 w 902287"/>
              <a:gd name="connsiteY3" fmla="*/ 533326 h 1084204"/>
              <a:gd name="connsiteX4" fmla="*/ 498409 w 902287"/>
              <a:gd name="connsiteY4" fmla="*/ 550754 h 1084204"/>
              <a:gd name="connsiteX5" fmla="*/ 480738 w 902287"/>
              <a:gd name="connsiteY5" fmla="*/ 541169 h 1084204"/>
              <a:gd name="connsiteX6" fmla="*/ 453349 w 902287"/>
              <a:gd name="connsiteY6" fmla="*/ 525484 h 1084204"/>
              <a:gd name="connsiteX7" fmla="*/ 406521 w 902287"/>
              <a:gd name="connsiteY7" fmla="*/ 571666 h 1084204"/>
              <a:gd name="connsiteX8" fmla="*/ 450698 w 902287"/>
              <a:gd name="connsiteY8" fmla="*/ 617848 h 1084204"/>
              <a:gd name="connsiteX9" fmla="*/ 453349 w 902287"/>
              <a:gd name="connsiteY9" fmla="*/ 617848 h 1084204"/>
              <a:gd name="connsiteX10" fmla="*/ 524031 w 902287"/>
              <a:gd name="connsiteY10" fmla="*/ 691042 h 1084204"/>
              <a:gd name="connsiteX11" fmla="*/ 464835 w 902287"/>
              <a:gd name="connsiteY11" fmla="*/ 763365 h 1084204"/>
              <a:gd name="connsiteX12" fmla="*/ 464835 w 902287"/>
              <a:gd name="connsiteY12" fmla="*/ 799962 h 1084204"/>
              <a:gd name="connsiteX13" fmla="*/ 451581 w 902287"/>
              <a:gd name="connsiteY13" fmla="*/ 813904 h 1084204"/>
              <a:gd name="connsiteX14" fmla="*/ 437445 w 902287"/>
              <a:gd name="connsiteY14" fmla="*/ 799962 h 1084204"/>
              <a:gd name="connsiteX15" fmla="*/ 437445 w 902287"/>
              <a:gd name="connsiteY15" fmla="*/ 765108 h 1084204"/>
              <a:gd name="connsiteX16" fmla="*/ 392385 w 902287"/>
              <a:gd name="connsiteY16" fmla="*/ 747681 h 1084204"/>
              <a:gd name="connsiteX17" fmla="*/ 390618 w 902287"/>
              <a:gd name="connsiteY17" fmla="*/ 728511 h 1084204"/>
              <a:gd name="connsiteX18" fmla="*/ 411822 w 902287"/>
              <a:gd name="connsiteY18" fmla="*/ 726768 h 1084204"/>
              <a:gd name="connsiteX19" fmla="*/ 448931 w 902287"/>
              <a:gd name="connsiteY19" fmla="*/ 737224 h 1084204"/>
              <a:gd name="connsiteX20" fmla="*/ 495758 w 902287"/>
              <a:gd name="connsiteY20" fmla="*/ 691042 h 1084204"/>
              <a:gd name="connsiteX21" fmla="*/ 450698 w 902287"/>
              <a:gd name="connsiteY21" fmla="*/ 645732 h 1084204"/>
              <a:gd name="connsiteX22" fmla="*/ 448931 w 902287"/>
              <a:gd name="connsiteY22" fmla="*/ 645732 h 1084204"/>
              <a:gd name="connsiteX23" fmla="*/ 378248 w 902287"/>
              <a:gd name="connsiteY23" fmla="*/ 571666 h 1084204"/>
              <a:gd name="connsiteX24" fmla="*/ 437445 w 902287"/>
              <a:gd name="connsiteY24" fmla="*/ 499343 h 1084204"/>
              <a:gd name="connsiteX25" fmla="*/ 437445 w 902287"/>
              <a:gd name="connsiteY25" fmla="*/ 461004 h 1084204"/>
              <a:gd name="connsiteX26" fmla="*/ 451581 w 902287"/>
              <a:gd name="connsiteY26" fmla="*/ 447933 h 1084204"/>
              <a:gd name="connsiteX27" fmla="*/ 436090 w 902287"/>
              <a:gd name="connsiteY27" fmla="*/ 298313 h 1084204"/>
              <a:gd name="connsiteX28" fmla="*/ 225249 w 902287"/>
              <a:gd name="connsiteY28" fmla="*/ 385840 h 1084204"/>
              <a:gd name="connsiteX29" fmla="*/ 257619 w 902287"/>
              <a:gd name="connsiteY29" fmla="*/ 418225 h 1084204"/>
              <a:gd name="connsiteX30" fmla="*/ 257619 w 902287"/>
              <a:gd name="connsiteY30" fmla="*/ 438356 h 1084204"/>
              <a:gd name="connsiteX31" fmla="*/ 247995 w 902287"/>
              <a:gd name="connsiteY31" fmla="*/ 442732 h 1084204"/>
              <a:gd name="connsiteX32" fmla="*/ 237497 w 902287"/>
              <a:gd name="connsiteY32" fmla="*/ 438356 h 1084204"/>
              <a:gd name="connsiteX33" fmla="*/ 205127 w 902287"/>
              <a:gd name="connsiteY33" fmla="*/ 405971 h 1084204"/>
              <a:gd name="connsiteX34" fmla="*/ 118516 w 902287"/>
              <a:gd name="connsiteY34" fmla="*/ 616912 h 1084204"/>
              <a:gd name="connsiteX35" fmla="*/ 164009 w 902287"/>
              <a:gd name="connsiteY35" fmla="*/ 616912 h 1084204"/>
              <a:gd name="connsiteX36" fmla="*/ 178007 w 902287"/>
              <a:gd name="connsiteY36" fmla="*/ 630916 h 1084204"/>
              <a:gd name="connsiteX37" fmla="*/ 164009 w 902287"/>
              <a:gd name="connsiteY37" fmla="*/ 644920 h 1084204"/>
              <a:gd name="connsiteX38" fmla="*/ 118516 w 902287"/>
              <a:gd name="connsiteY38" fmla="*/ 644920 h 1084204"/>
              <a:gd name="connsiteX39" fmla="*/ 205127 w 902287"/>
              <a:gd name="connsiteY39" fmla="*/ 855861 h 1084204"/>
              <a:gd name="connsiteX40" fmla="*/ 237497 w 902287"/>
              <a:gd name="connsiteY40" fmla="*/ 823476 h 1084204"/>
              <a:gd name="connsiteX41" fmla="*/ 257619 w 902287"/>
              <a:gd name="connsiteY41" fmla="*/ 823476 h 1084204"/>
              <a:gd name="connsiteX42" fmla="*/ 257619 w 902287"/>
              <a:gd name="connsiteY42" fmla="*/ 842732 h 1084204"/>
              <a:gd name="connsiteX43" fmla="*/ 225249 w 902287"/>
              <a:gd name="connsiteY43" fmla="*/ 875992 h 1084204"/>
              <a:gd name="connsiteX44" fmla="*/ 436090 w 902287"/>
              <a:gd name="connsiteY44" fmla="*/ 963519 h 1084204"/>
              <a:gd name="connsiteX45" fmla="*/ 436090 w 902287"/>
              <a:gd name="connsiteY45" fmla="*/ 962644 h 1084204"/>
              <a:gd name="connsiteX46" fmla="*/ 436090 w 902287"/>
              <a:gd name="connsiteY46" fmla="*/ 917130 h 1084204"/>
              <a:gd name="connsiteX47" fmla="*/ 450088 w 902287"/>
              <a:gd name="connsiteY47" fmla="*/ 903126 h 1084204"/>
              <a:gd name="connsiteX48" fmla="*/ 463211 w 902287"/>
              <a:gd name="connsiteY48" fmla="*/ 917130 h 1084204"/>
              <a:gd name="connsiteX49" fmla="*/ 463211 w 902287"/>
              <a:gd name="connsiteY49" fmla="*/ 962644 h 1084204"/>
              <a:gd name="connsiteX50" fmla="*/ 463211 w 902287"/>
              <a:gd name="connsiteY50" fmla="*/ 963519 h 1084204"/>
              <a:gd name="connsiteX51" fmla="*/ 674052 w 902287"/>
              <a:gd name="connsiteY51" fmla="*/ 875992 h 1084204"/>
              <a:gd name="connsiteX52" fmla="*/ 641682 w 902287"/>
              <a:gd name="connsiteY52" fmla="*/ 842732 h 1084204"/>
              <a:gd name="connsiteX53" fmla="*/ 641682 w 902287"/>
              <a:gd name="connsiteY53" fmla="*/ 823476 h 1084204"/>
              <a:gd name="connsiteX54" fmla="*/ 661804 w 902287"/>
              <a:gd name="connsiteY54" fmla="*/ 823476 h 1084204"/>
              <a:gd name="connsiteX55" fmla="*/ 693299 w 902287"/>
              <a:gd name="connsiteY55" fmla="*/ 855861 h 1084204"/>
              <a:gd name="connsiteX56" fmla="*/ 781660 w 902287"/>
              <a:gd name="connsiteY56" fmla="*/ 644920 h 1084204"/>
              <a:gd name="connsiteX57" fmla="*/ 735292 w 902287"/>
              <a:gd name="connsiteY57" fmla="*/ 644920 h 1084204"/>
              <a:gd name="connsiteX58" fmla="*/ 720419 w 902287"/>
              <a:gd name="connsiteY58" fmla="*/ 630916 h 1084204"/>
              <a:gd name="connsiteX59" fmla="*/ 735292 w 902287"/>
              <a:gd name="connsiteY59" fmla="*/ 616912 h 1084204"/>
              <a:gd name="connsiteX60" fmla="*/ 781660 w 902287"/>
              <a:gd name="connsiteY60" fmla="*/ 616912 h 1084204"/>
              <a:gd name="connsiteX61" fmla="*/ 693299 w 902287"/>
              <a:gd name="connsiteY61" fmla="*/ 405971 h 1084204"/>
              <a:gd name="connsiteX62" fmla="*/ 661804 w 902287"/>
              <a:gd name="connsiteY62" fmla="*/ 438356 h 1084204"/>
              <a:gd name="connsiteX63" fmla="*/ 652180 w 902287"/>
              <a:gd name="connsiteY63" fmla="*/ 442732 h 1084204"/>
              <a:gd name="connsiteX64" fmla="*/ 641682 w 902287"/>
              <a:gd name="connsiteY64" fmla="*/ 438356 h 1084204"/>
              <a:gd name="connsiteX65" fmla="*/ 641682 w 902287"/>
              <a:gd name="connsiteY65" fmla="*/ 418225 h 1084204"/>
              <a:gd name="connsiteX66" fmla="*/ 674052 w 902287"/>
              <a:gd name="connsiteY66" fmla="*/ 385840 h 1084204"/>
              <a:gd name="connsiteX67" fmla="*/ 463211 w 902287"/>
              <a:gd name="connsiteY67" fmla="*/ 298313 h 1084204"/>
              <a:gd name="connsiteX68" fmla="*/ 463211 w 902287"/>
              <a:gd name="connsiteY68" fmla="*/ 343827 h 1084204"/>
              <a:gd name="connsiteX69" fmla="*/ 450088 w 902287"/>
              <a:gd name="connsiteY69" fmla="*/ 358706 h 1084204"/>
              <a:gd name="connsiteX70" fmla="*/ 436090 w 902287"/>
              <a:gd name="connsiteY70" fmla="*/ 343827 h 1084204"/>
              <a:gd name="connsiteX71" fmla="*/ 450088 w 902287"/>
              <a:gd name="connsiteY71" fmla="*/ 270304 h 1084204"/>
              <a:gd name="connsiteX72" fmla="*/ 809655 w 902287"/>
              <a:gd name="connsiteY72" fmla="*/ 630916 h 1084204"/>
              <a:gd name="connsiteX73" fmla="*/ 450088 w 902287"/>
              <a:gd name="connsiteY73" fmla="*/ 991528 h 1084204"/>
              <a:gd name="connsiteX74" fmla="*/ 88771 w 902287"/>
              <a:gd name="connsiteY74" fmla="*/ 630916 h 1084204"/>
              <a:gd name="connsiteX75" fmla="*/ 450088 w 902287"/>
              <a:gd name="connsiteY75" fmla="*/ 270304 h 1084204"/>
              <a:gd name="connsiteX76" fmla="*/ 786766 w 902287"/>
              <a:gd name="connsiteY76" fmla="*/ 254643 h 1084204"/>
              <a:gd name="connsiteX77" fmla="*/ 747384 w 902287"/>
              <a:gd name="connsiteY77" fmla="*/ 293146 h 1084204"/>
              <a:gd name="connsiteX78" fmla="*/ 752635 w 902287"/>
              <a:gd name="connsiteY78" fmla="*/ 297522 h 1084204"/>
              <a:gd name="connsiteX79" fmla="*/ 758761 w 902287"/>
              <a:gd name="connsiteY79" fmla="*/ 303647 h 1084204"/>
              <a:gd name="connsiteX80" fmla="*/ 778890 w 902287"/>
              <a:gd name="connsiteY80" fmla="*/ 322898 h 1084204"/>
              <a:gd name="connsiteX81" fmla="*/ 786766 w 902287"/>
              <a:gd name="connsiteY81" fmla="*/ 331649 h 1084204"/>
              <a:gd name="connsiteX82" fmla="*/ 792017 w 902287"/>
              <a:gd name="connsiteY82" fmla="*/ 336899 h 1084204"/>
              <a:gd name="connsiteX83" fmla="*/ 829649 w 902287"/>
              <a:gd name="connsiteY83" fmla="*/ 297522 h 1084204"/>
              <a:gd name="connsiteX84" fmla="*/ 118146 w 902287"/>
              <a:gd name="connsiteY84" fmla="*/ 249393 h 1084204"/>
              <a:gd name="connsiteX85" fmla="*/ 74388 w 902287"/>
              <a:gd name="connsiteY85" fmla="*/ 293146 h 1084204"/>
              <a:gd name="connsiteX86" fmla="*/ 113770 w 902287"/>
              <a:gd name="connsiteY86" fmla="*/ 333399 h 1084204"/>
              <a:gd name="connsiteX87" fmla="*/ 143526 w 902287"/>
              <a:gd name="connsiteY87" fmla="*/ 303647 h 1084204"/>
              <a:gd name="connsiteX88" fmla="*/ 152277 w 902287"/>
              <a:gd name="connsiteY88" fmla="*/ 294896 h 1084204"/>
              <a:gd name="connsiteX89" fmla="*/ 158403 w 902287"/>
              <a:gd name="connsiteY89" fmla="*/ 289646 h 1084204"/>
              <a:gd name="connsiteX90" fmla="*/ 819147 w 902287"/>
              <a:gd name="connsiteY90" fmla="*/ 221391 h 1084204"/>
              <a:gd name="connsiteX91" fmla="*/ 806020 w 902287"/>
              <a:gd name="connsiteY91" fmla="*/ 234517 h 1084204"/>
              <a:gd name="connsiteX92" fmla="*/ 850653 w 902287"/>
              <a:gd name="connsiteY92" fmla="*/ 278270 h 1084204"/>
              <a:gd name="connsiteX93" fmla="*/ 863780 w 902287"/>
              <a:gd name="connsiteY93" fmla="*/ 265144 h 1084204"/>
              <a:gd name="connsiteX94" fmla="*/ 863780 w 902287"/>
              <a:gd name="connsiteY94" fmla="*/ 252893 h 1084204"/>
              <a:gd name="connsiteX95" fmla="*/ 831399 w 902287"/>
              <a:gd name="connsiteY95" fmla="*/ 221391 h 1084204"/>
              <a:gd name="connsiteX96" fmla="*/ 819147 w 902287"/>
              <a:gd name="connsiteY96" fmla="*/ 221391 h 1084204"/>
              <a:gd name="connsiteX97" fmla="*/ 83140 w 902287"/>
              <a:gd name="connsiteY97" fmla="*/ 218766 h 1084204"/>
              <a:gd name="connsiteX98" fmla="*/ 78764 w 902287"/>
              <a:gd name="connsiteY98" fmla="*/ 221391 h 1084204"/>
              <a:gd name="connsiteX99" fmla="*/ 46383 w 902287"/>
              <a:gd name="connsiteY99" fmla="*/ 252893 h 1084204"/>
              <a:gd name="connsiteX100" fmla="*/ 42883 w 902287"/>
              <a:gd name="connsiteY100" fmla="*/ 259019 h 1084204"/>
              <a:gd name="connsiteX101" fmla="*/ 46383 w 902287"/>
              <a:gd name="connsiteY101" fmla="*/ 265144 h 1084204"/>
              <a:gd name="connsiteX102" fmla="*/ 54260 w 902287"/>
              <a:gd name="connsiteY102" fmla="*/ 273895 h 1084204"/>
              <a:gd name="connsiteX103" fmla="*/ 98018 w 902287"/>
              <a:gd name="connsiteY103" fmla="*/ 229267 h 1084204"/>
              <a:gd name="connsiteX104" fmla="*/ 89266 w 902287"/>
              <a:gd name="connsiteY104" fmla="*/ 221391 h 1084204"/>
              <a:gd name="connsiteX105" fmla="*/ 83140 w 902287"/>
              <a:gd name="connsiteY105" fmla="*/ 218766 h 1084204"/>
              <a:gd name="connsiteX106" fmla="*/ 429702 w 902287"/>
              <a:gd name="connsiteY106" fmla="*/ 210015 h 1084204"/>
              <a:gd name="connsiteX107" fmla="*/ 183783 w 902287"/>
              <a:gd name="connsiteY107" fmla="*/ 305397 h 1084204"/>
              <a:gd name="connsiteX108" fmla="*/ 180282 w 902287"/>
              <a:gd name="connsiteY108" fmla="*/ 308022 h 1084204"/>
              <a:gd name="connsiteX109" fmla="*/ 167155 w 902287"/>
              <a:gd name="connsiteY109" fmla="*/ 319398 h 1084204"/>
              <a:gd name="connsiteX110" fmla="*/ 167155 w 902287"/>
              <a:gd name="connsiteY110" fmla="*/ 320273 h 1084204"/>
              <a:gd name="connsiteX111" fmla="*/ 28880 w 902287"/>
              <a:gd name="connsiteY111" fmla="*/ 632671 h 1084204"/>
              <a:gd name="connsiteX112" fmla="*/ 451581 w 902287"/>
              <a:gd name="connsiteY112" fmla="*/ 1056202 h 1084204"/>
              <a:gd name="connsiteX113" fmla="*/ 873407 w 902287"/>
              <a:gd name="connsiteY113" fmla="*/ 632671 h 1084204"/>
              <a:gd name="connsiteX114" fmla="*/ 472585 w 902287"/>
              <a:gd name="connsiteY114" fmla="*/ 210015 h 1084204"/>
              <a:gd name="connsiteX115" fmla="*/ 429702 w 902287"/>
              <a:gd name="connsiteY115" fmla="*/ 210015 h 1084204"/>
              <a:gd name="connsiteX116" fmla="*/ 441954 w 902287"/>
              <a:gd name="connsiteY116" fmla="*/ 119009 h 1084204"/>
              <a:gd name="connsiteX117" fmla="*/ 441954 w 902287"/>
              <a:gd name="connsiteY117" fmla="*/ 182013 h 1084204"/>
              <a:gd name="connsiteX118" fmla="*/ 451581 w 902287"/>
              <a:gd name="connsiteY118" fmla="*/ 182013 h 1084204"/>
              <a:gd name="connsiteX119" fmla="*/ 460333 w 902287"/>
              <a:gd name="connsiteY119" fmla="*/ 182013 h 1084204"/>
              <a:gd name="connsiteX120" fmla="*/ 460333 w 902287"/>
              <a:gd name="connsiteY120" fmla="*/ 119009 h 1084204"/>
              <a:gd name="connsiteX121" fmla="*/ 572353 w 902287"/>
              <a:gd name="connsiteY121" fmla="*/ 56004 h 1084204"/>
              <a:gd name="connsiteX122" fmla="*/ 510217 w 902287"/>
              <a:gd name="connsiteY122" fmla="*/ 72683 h 1084204"/>
              <a:gd name="connsiteX123" fmla="*/ 510217 w 902287"/>
              <a:gd name="connsiteY123" fmla="*/ 70286 h 1084204"/>
              <a:gd name="connsiteX124" fmla="*/ 420075 w 902287"/>
              <a:gd name="connsiteY124" fmla="*/ 28002 h 1084204"/>
              <a:gd name="connsiteX125" fmla="*/ 420075 w 902287"/>
              <a:gd name="connsiteY125" fmla="*/ 91006 h 1084204"/>
              <a:gd name="connsiteX126" fmla="*/ 482211 w 902287"/>
              <a:gd name="connsiteY126" fmla="*/ 76724 h 1084204"/>
              <a:gd name="connsiteX127" fmla="*/ 482211 w 902287"/>
              <a:gd name="connsiteY127" fmla="*/ 80200 h 1084204"/>
              <a:gd name="connsiteX128" fmla="*/ 441954 w 902287"/>
              <a:gd name="connsiteY128" fmla="*/ 91006 h 1084204"/>
              <a:gd name="connsiteX129" fmla="*/ 460333 w 902287"/>
              <a:gd name="connsiteY129" fmla="*/ 91006 h 1084204"/>
              <a:gd name="connsiteX130" fmla="*/ 482211 w 902287"/>
              <a:gd name="connsiteY130" fmla="*/ 91006 h 1084204"/>
              <a:gd name="connsiteX131" fmla="*/ 482211 w 902287"/>
              <a:gd name="connsiteY131" fmla="*/ 80200 h 1084204"/>
              <a:gd name="connsiteX132" fmla="*/ 510217 w 902287"/>
              <a:gd name="connsiteY132" fmla="*/ 72683 h 1084204"/>
              <a:gd name="connsiteX133" fmla="*/ 510217 w 902287"/>
              <a:gd name="connsiteY133" fmla="*/ 91006 h 1084204"/>
              <a:gd name="connsiteX134" fmla="*/ 544348 w 902287"/>
              <a:gd name="connsiteY134" fmla="*/ 91006 h 1084204"/>
              <a:gd name="connsiteX135" fmla="*/ 572353 w 902287"/>
              <a:gd name="connsiteY135" fmla="*/ 62129 h 1084204"/>
              <a:gd name="connsiteX136" fmla="*/ 572353 w 902287"/>
              <a:gd name="connsiteY136" fmla="*/ 56004 h 1084204"/>
              <a:gd name="connsiteX137" fmla="*/ 544348 w 902287"/>
              <a:gd name="connsiteY137" fmla="*/ 28002 h 1084204"/>
              <a:gd name="connsiteX138" fmla="*/ 510217 w 902287"/>
              <a:gd name="connsiteY138" fmla="*/ 28002 h 1084204"/>
              <a:gd name="connsiteX139" fmla="*/ 510217 w 902287"/>
              <a:gd name="connsiteY139" fmla="*/ 70286 h 1084204"/>
              <a:gd name="connsiteX140" fmla="*/ 482211 w 902287"/>
              <a:gd name="connsiteY140" fmla="*/ 76724 h 1084204"/>
              <a:gd name="connsiteX141" fmla="*/ 482211 w 902287"/>
              <a:gd name="connsiteY141" fmla="*/ 28002 h 1084204"/>
              <a:gd name="connsiteX142" fmla="*/ 357939 w 902287"/>
              <a:gd name="connsiteY142" fmla="*/ 28002 h 1084204"/>
              <a:gd name="connsiteX143" fmla="*/ 329934 w 902287"/>
              <a:gd name="connsiteY143" fmla="*/ 56004 h 1084204"/>
              <a:gd name="connsiteX144" fmla="*/ 329934 w 902287"/>
              <a:gd name="connsiteY144" fmla="*/ 62129 h 1084204"/>
              <a:gd name="connsiteX145" fmla="*/ 338029 w 902287"/>
              <a:gd name="connsiteY145" fmla="*/ 82803 h 1084204"/>
              <a:gd name="connsiteX146" fmla="*/ 356277 w 902287"/>
              <a:gd name="connsiteY146" fmla="*/ 90322 h 1084204"/>
              <a:gd name="connsiteX147" fmla="*/ 357939 w 902287"/>
              <a:gd name="connsiteY147" fmla="*/ 91006 h 1084204"/>
              <a:gd name="connsiteX148" fmla="*/ 392070 w 902287"/>
              <a:gd name="connsiteY148" fmla="*/ 91006 h 1084204"/>
              <a:gd name="connsiteX149" fmla="*/ 392070 w 902287"/>
              <a:gd name="connsiteY149" fmla="*/ 28002 h 1084204"/>
              <a:gd name="connsiteX150" fmla="*/ 357939 w 902287"/>
              <a:gd name="connsiteY150" fmla="*/ 0 h 1084204"/>
              <a:gd name="connsiteX151" fmla="*/ 544348 w 902287"/>
              <a:gd name="connsiteY151" fmla="*/ 0 h 1084204"/>
              <a:gd name="connsiteX152" fmla="*/ 600358 w 902287"/>
              <a:gd name="connsiteY152" fmla="*/ 56004 h 1084204"/>
              <a:gd name="connsiteX153" fmla="*/ 600358 w 902287"/>
              <a:gd name="connsiteY153" fmla="*/ 62129 h 1084204"/>
              <a:gd name="connsiteX154" fmla="*/ 544348 w 902287"/>
              <a:gd name="connsiteY154" fmla="*/ 119009 h 1084204"/>
              <a:gd name="connsiteX155" fmla="*/ 487462 w 902287"/>
              <a:gd name="connsiteY155" fmla="*/ 119009 h 1084204"/>
              <a:gd name="connsiteX156" fmla="*/ 487462 w 902287"/>
              <a:gd name="connsiteY156" fmla="*/ 182888 h 1084204"/>
              <a:gd name="connsiteX157" fmla="*/ 725505 w 902287"/>
              <a:gd name="connsiteY157" fmla="*/ 274770 h 1084204"/>
              <a:gd name="connsiteX158" fmla="*/ 799018 w 902287"/>
              <a:gd name="connsiteY158" fmla="*/ 201265 h 1084204"/>
              <a:gd name="connsiteX159" fmla="*/ 851528 w 902287"/>
              <a:gd name="connsiteY159" fmla="*/ 201265 h 1084204"/>
              <a:gd name="connsiteX160" fmla="*/ 883033 w 902287"/>
              <a:gd name="connsiteY160" fmla="*/ 233642 h 1084204"/>
              <a:gd name="connsiteX161" fmla="*/ 883033 w 902287"/>
              <a:gd name="connsiteY161" fmla="*/ 285271 h 1084204"/>
              <a:gd name="connsiteX162" fmla="*/ 861154 w 902287"/>
              <a:gd name="connsiteY162" fmla="*/ 307147 h 1084204"/>
              <a:gd name="connsiteX163" fmla="*/ 860279 w 902287"/>
              <a:gd name="connsiteY163" fmla="*/ 308897 h 1084204"/>
              <a:gd name="connsiteX164" fmla="*/ 858529 w 902287"/>
              <a:gd name="connsiteY164" fmla="*/ 309772 h 1084204"/>
              <a:gd name="connsiteX165" fmla="*/ 809520 w 902287"/>
              <a:gd name="connsiteY165" fmla="*/ 358776 h 1084204"/>
              <a:gd name="connsiteX166" fmla="*/ 902287 w 902287"/>
              <a:gd name="connsiteY166" fmla="*/ 632671 h 1084204"/>
              <a:gd name="connsiteX167" fmla="*/ 451581 w 902287"/>
              <a:gd name="connsiteY167" fmla="*/ 1084204 h 1084204"/>
              <a:gd name="connsiteX168" fmla="*/ 0 w 902287"/>
              <a:gd name="connsiteY168" fmla="*/ 632671 h 1084204"/>
              <a:gd name="connsiteX169" fmla="*/ 95392 w 902287"/>
              <a:gd name="connsiteY169" fmla="*/ 355276 h 1084204"/>
              <a:gd name="connsiteX170" fmla="*/ 26255 w 902287"/>
              <a:gd name="connsiteY170" fmla="*/ 285271 h 1084204"/>
              <a:gd name="connsiteX171" fmla="*/ 14878 w 902287"/>
              <a:gd name="connsiteY171" fmla="*/ 259019 h 1084204"/>
              <a:gd name="connsiteX172" fmla="*/ 26255 w 902287"/>
              <a:gd name="connsiteY172" fmla="*/ 233642 h 1084204"/>
              <a:gd name="connsiteX173" fmla="*/ 57760 w 902287"/>
              <a:gd name="connsiteY173" fmla="*/ 201265 h 1084204"/>
              <a:gd name="connsiteX174" fmla="*/ 110270 w 902287"/>
              <a:gd name="connsiteY174" fmla="*/ 201265 h 1084204"/>
              <a:gd name="connsiteX175" fmla="*/ 180282 w 902287"/>
              <a:gd name="connsiteY175" fmla="*/ 272145 h 1084204"/>
              <a:gd name="connsiteX176" fmla="*/ 413949 w 902287"/>
              <a:gd name="connsiteY176" fmla="*/ 182888 h 1084204"/>
              <a:gd name="connsiteX177" fmla="*/ 413949 w 902287"/>
              <a:gd name="connsiteY177" fmla="*/ 152042 h 1084204"/>
              <a:gd name="connsiteX178" fmla="*/ 413949 w 902287"/>
              <a:gd name="connsiteY178" fmla="*/ 119009 h 1084204"/>
              <a:gd name="connsiteX179" fmla="*/ 383082 w 902287"/>
              <a:gd name="connsiteY179" fmla="*/ 119009 h 1084204"/>
              <a:gd name="connsiteX180" fmla="*/ 357939 w 902287"/>
              <a:gd name="connsiteY180" fmla="*/ 119009 h 1084204"/>
              <a:gd name="connsiteX181" fmla="*/ 301929 w 902287"/>
              <a:gd name="connsiteY181" fmla="*/ 62129 h 1084204"/>
              <a:gd name="connsiteX182" fmla="*/ 301929 w 902287"/>
              <a:gd name="connsiteY182" fmla="*/ 56004 h 1084204"/>
              <a:gd name="connsiteX183" fmla="*/ 357939 w 902287"/>
              <a:gd name="connsiteY183" fmla="*/ 0 h 108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902287" h="1084204">
                <a:moveTo>
                  <a:pt x="451581" y="447933"/>
                </a:moveTo>
                <a:cubicBezTo>
                  <a:pt x="459533" y="447933"/>
                  <a:pt x="464835" y="454033"/>
                  <a:pt x="464835" y="461004"/>
                </a:cubicBezTo>
                <a:lnTo>
                  <a:pt x="464835" y="498472"/>
                </a:lnTo>
                <a:cubicBezTo>
                  <a:pt x="481622" y="501086"/>
                  <a:pt x="501060" y="510671"/>
                  <a:pt x="508128" y="533326"/>
                </a:cubicBezTo>
                <a:cubicBezTo>
                  <a:pt x="510778" y="541169"/>
                  <a:pt x="506361" y="548139"/>
                  <a:pt x="498409" y="550754"/>
                </a:cubicBezTo>
                <a:cubicBezTo>
                  <a:pt x="490457" y="553368"/>
                  <a:pt x="483389" y="548139"/>
                  <a:pt x="480738" y="541169"/>
                </a:cubicBezTo>
                <a:cubicBezTo>
                  <a:pt x="476321" y="525484"/>
                  <a:pt x="454232" y="525484"/>
                  <a:pt x="453349" y="525484"/>
                </a:cubicBezTo>
                <a:cubicBezTo>
                  <a:pt x="427726" y="525484"/>
                  <a:pt x="406521" y="546397"/>
                  <a:pt x="406521" y="571666"/>
                </a:cubicBezTo>
                <a:cubicBezTo>
                  <a:pt x="406521" y="596064"/>
                  <a:pt x="425959" y="616105"/>
                  <a:pt x="450698" y="617848"/>
                </a:cubicBezTo>
                <a:lnTo>
                  <a:pt x="453349" y="617848"/>
                </a:lnTo>
                <a:cubicBezTo>
                  <a:pt x="492224" y="617848"/>
                  <a:pt x="524031" y="650960"/>
                  <a:pt x="524031" y="691042"/>
                </a:cubicBezTo>
                <a:cubicBezTo>
                  <a:pt x="524031" y="726768"/>
                  <a:pt x="498409" y="756394"/>
                  <a:pt x="464835" y="763365"/>
                </a:cubicBezTo>
                <a:lnTo>
                  <a:pt x="464835" y="799962"/>
                </a:lnTo>
                <a:cubicBezTo>
                  <a:pt x="464835" y="807804"/>
                  <a:pt x="459533" y="813904"/>
                  <a:pt x="451581" y="813904"/>
                </a:cubicBezTo>
                <a:cubicBezTo>
                  <a:pt x="443630" y="813904"/>
                  <a:pt x="437445" y="807804"/>
                  <a:pt x="437445" y="799962"/>
                </a:cubicBezTo>
                <a:lnTo>
                  <a:pt x="437445" y="765108"/>
                </a:lnTo>
                <a:cubicBezTo>
                  <a:pt x="425075" y="763365"/>
                  <a:pt x="406521" y="759880"/>
                  <a:pt x="392385" y="747681"/>
                </a:cubicBezTo>
                <a:cubicBezTo>
                  <a:pt x="387083" y="743324"/>
                  <a:pt x="386200" y="734610"/>
                  <a:pt x="390618" y="728511"/>
                </a:cubicBezTo>
                <a:cubicBezTo>
                  <a:pt x="395919" y="722411"/>
                  <a:pt x="405638" y="722411"/>
                  <a:pt x="411822" y="726768"/>
                </a:cubicBezTo>
                <a:cubicBezTo>
                  <a:pt x="422425" y="736353"/>
                  <a:pt x="441863" y="737224"/>
                  <a:pt x="448931" y="737224"/>
                </a:cubicBezTo>
                <a:cubicBezTo>
                  <a:pt x="474553" y="737224"/>
                  <a:pt x="495758" y="716312"/>
                  <a:pt x="495758" y="691042"/>
                </a:cubicBezTo>
                <a:cubicBezTo>
                  <a:pt x="495758" y="665773"/>
                  <a:pt x="475437" y="645732"/>
                  <a:pt x="450698" y="645732"/>
                </a:cubicBezTo>
                <a:lnTo>
                  <a:pt x="448931" y="645732"/>
                </a:lnTo>
                <a:cubicBezTo>
                  <a:pt x="409172" y="643118"/>
                  <a:pt x="378248" y="610877"/>
                  <a:pt x="378248" y="571666"/>
                </a:cubicBezTo>
                <a:cubicBezTo>
                  <a:pt x="378248" y="535940"/>
                  <a:pt x="403871" y="507186"/>
                  <a:pt x="437445" y="499343"/>
                </a:cubicBezTo>
                <a:lnTo>
                  <a:pt x="437445" y="461004"/>
                </a:lnTo>
                <a:cubicBezTo>
                  <a:pt x="437445" y="454033"/>
                  <a:pt x="443630" y="447933"/>
                  <a:pt x="451581" y="447933"/>
                </a:cubicBezTo>
                <a:close/>
                <a:moveTo>
                  <a:pt x="436090" y="298313"/>
                </a:moveTo>
                <a:cubicBezTo>
                  <a:pt x="354728" y="301814"/>
                  <a:pt x="281240" y="334199"/>
                  <a:pt x="225249" y="385840"/>
                </a:cubicBezTo>
                <a:lnTo>
                  <a:pt x="257619" y="418225"/>
                </a:lnTo>
                <a:cubicBezTo>
                  <a:pt x="262868" y="424352"/>
                  <a:pt x="262868" y="432229"/>
                  <a:pt x="257619" y="438356"/>
                </a:cubicBezTo>
                <a:cubicBezTo>
                  <a:pt x="254994" y="440982"/>
                  <a:pt x="251495" y="442732"/>
                  <a:pt x="247995" y="442732"/>
                </a:cubicBezTo>
                <a:cubicBezTo>
                  <a:pt x="243621" y="442732"/>
                  <a:pt x="240997" y="440982"/>
                  <a:pt x="237497" y="438356"/>
                </a:cubicBezTo>
                <a:lnTo>
                  <a:pt x="205127" y="405971"/>
                </a:lnTo>
                <a:cubicBezTo>
                  <a:pt x="153511" y="461989"/>
                  <a:pt x="121141" y="535512"/>
                  <a:pt x="118516" y="616912"/>
                </a:cubicBezTo>
                <a:lnTo>
                  <a:pt x="164009" y="616912"/>
                </a:lnTo>
                <a:cubicBezTo>
                  <a:pt x="171008" y="616912"/>
                  <a:pt x="178007" y="623039"/>
                  <a:pt x="178007" y="630916"/>
                </a:cubicBezTo>
                <a:cubicBezTo>
                  <a:pt x="178007" y="638794"/>
                  <a:pt x="171008" y="644920"/>
                  <a:pt x="164009" y="644920"/>
                </a:cubicBezTo>
                <a:lnTo>
                  <a:pt x="118516" y="644920"/>
                </a:lnTo>
                <a:cubicBezTo>
                  <a:pt x="121141" y="725445"/>
                  <a:pt x="153511" y="799843"/>
                  <a:pt x="205127" y="855861"/>
                </a:cubicBezTo>
                <a:lnTo>
                  <a:pt x="237497" y="823476"/>
                </a:lnTo>
                <a:cubicBezTo>
                  <a:pt x="242746" y="818224"/>
                  <a:pt x="251495" y="818224"/>
                  <a:pt x="257619" y="823476"/>
                </a:cubicBezTo>
                <a:cubicBezTo>
                  <a:pt x="262868" y="828727"/>
                  <a:pt x="262868" y="837480"/>
                  <a:pt x="257619" y="842732"/>
                </a:cubicBezTo>
                <a:lnTo>
                  <a:pt x="225249" y="875992"/>
                </a:lnTo>
                <a:cubicBezTo>
                  <a:pt x="281240" y="926758"/>
                  <a:pt x="354728" y="960018"/>
                  <a:pt x="436090" y="963519"/>
                </a:cubicBezTo>
                <a:lnTo>
                  <a:pt x="436090" y="962644"/>
                </a:lnTo>
                <a:lnTo>
                  <a:pt x="436090" y="917130"/>
                </a:lnTo>
                <a:cubicBezTo>
                  <a:pt x="436090" y="909252"/>
                  <a:pt x="442214" y="903126"/>
                  <a:pt x="450088" y="903126"/>
                </a:cubicBezTo>
                <a:cubicBezTo>
                  <a:pt x="457962" y="903126"/>
                  <a:pt x="463211" y="909252"/>
                  <a:pt x="463211" y="917130"/>
                </a:cubicBezTo>
                <a:lnTo>
                  <a:pt x="463211" y="962644"/>
                </a:lnTo>
                <a:lnTo>
                  <a:pt x="463211" y="963519"/>
                </a:lnTo>
                <a:cubicBezTo>
                  <a:pt x="544573" y="960018"/>
                  <a:pt x="618061" y="926758"/>
                  <a:pt x="674052" y="875992"/>
                </a:cubicBezTo>
                <a:lnTo>
                  <a:pt x="641682" y="842732"/>
                </a:lnTo>
                <a:cubicBezTo>
                  <a:pt x="636433" y="837480"/>
                  <a:pt x="636433" y="828727"/>
                  <a:pt x="641682" y="823476"/>
                </a:cubicBezTo>
                <a:cubicBezTo>
                  <a:pt x="646931" y="818224"/>
                  <a:pt x="655680" y="818224"/>
                  <a:pt x="661804" y="823476"/>
                </a:cubicBezTo>
                <a:lnTo>
                  <a:pt x="693299" y="855861"/>
                </a:lnTo>
                <a:cubicBezTo>
                  <a:pt x="744916" y="799843"/>
                  <a:pt x="778160" y="725445"/>
                  <a:pt x="781660" y="644920"/>
                </a:cubicBezTo>
                <a:lnTo>
                  <a:pt x="735292" y="644920"/>
                </a:lnTo>
                <a:cubicBezTo>
                  <a:pt x="727418" y="644920"/>
                  <a:pt x="720419" y="638794"/>
                  <a:pt x="720419" y="630916"/>
                </a:cubicBezTo>
                <a:cubicBezTo>
                  <a:pt x="720419" y="623039"/>
                  <a:pt x="727418" y="616912"/>
                  <a:pt x="735292" y="616912"/>
                </a:cubicBezTo>
                <a:lnTo>
                  <a:pt x="781660" y="616912"/>
                </a:lnTo>
                <a:cubicBezTo>
                  <a:pt x="778160" y="535512"/>
                  <a:pt x="744916" y="461989"/>
                  <a:pt x="693299" y="405971"/>
                </a:cubicBezTo>
                <a:lnTo>
                  <a:pt x="661804" y="438356"/>
                </a:lnTo>
                <a:cubicBezTo>
                  <a:pt x="658304" y="440982"/>
                  <a:pt x="655680" y="442732"/>
                  <a:pt x="652180" y="442732"/>
                </a:cubicBezTo>
                <a:cubicBezTo>
                  <a:pt x="647806" y="442732"/>
                  <a:pt x="644307" y="440982"/>
                  <a:pt x="641682" y="438356"/>
                </a:cubicBezTo>
                <a:cubicBezTo>
                  <a:pt x="636433" y="432229"/>
                  <a:pt x="636433" y="424352"/>
                  <a:pt x="641682" y="418225"/>
                </a:cubicBezTo>
                <a:lnTo>
                  <a:pt x="674052" y="385840"/>
                </a:lnTo>
                <a:cubicBezTo>
                  <a:pt x="618061" y="334199"/>
                  <a:pt x="544573" y="301814"/>
                  <a:pt x="463211" y="298313"/>
                </a:cubicBezTo>
                <a:lnTo>
                  <a:pt x="463211" y="343827"/>
                </a:lnTo>
                <a:cubicBezTo>
                  <a:pt x="463211" y="352579"/>
                  <a:pt x="457962" y="358706"/>
                  <a:pt x="450088" y="358706"/>
                </a:cubicBezTo>
                <a:cubicBezTo>
                  <a:pt x="442214" y="358706"/>
                  <a:pt x="436090" y="352579"/>
                  <a:pt x="436090" y="343827"/>
                </a:cubicBezTo>
                <a:close/>
                <a:moveTo>
                  <a:pt x="450088" y="270304"/>
                </a:moveTo>
                <a:cubicBezTo>
                  <a:pt x="647806" y="270304"/>
                  <a:pt x="809655" y="431354"/>
                  <a:pt x="809655" y="630916"/>
                </a:cubicBezTo>
                <a:cubicBezTo>
                  <a:pt x="809655" y="830478"/>
                  <a:pt x="647806" y="991528"/>
                  <a:pt x="450088" y="991528"/>
                </a:cubicBezTo>
                <a:cubicBezTo>
                  <a:pt x="251495" y="991528"/>
                  <a:pt x="88771" y="830478"/>
                  <a:pt x="88771" y="630916"/>
                </a:cubicBezTo>
                <a:cubicBezTo>
                  <a:pt x="88771" y="431354"/>
                  <a:pt x="251495" y="270304"/>
                  <a:pt x="450088" y="270304"/>
                </a:cubicBezTo>
                <a:close/>
                <a:moveTo>
                  <a:pt x="786766" y="254643"/>
                </a:moveTo>
                <a:lnTo>
                  <a:pt x="747384" y="293146"/>
                </a:lnTo>
                <a:cubicBezTo>
                  <a:pt x="749134" y="294021"/>
                  <a:pt x="750885" y="296646"/>
                  <a:pt x="752635" y="297522"/>
                </a:cubicBezTo>
                <a:cubicBezTo>
                  <a:pt x="755261" y="299272"/>
                  <a:pt x="757011" y="301897"/>
                  <a:pt x="758761" y="303647"/>
                </a:cubicBezTo>
                <a:cubicBezTo>
                  <a:pt x="765762" y="309772"/>
                  <a:pt x="772764" y="316773"/>
                  <a:pt x="778890" y="322898"/>
                </a:cubicBezTo>
                <a:cubicBezTo>
                  <a:pt x="780640" y="326399"/>
                  <a:pt x="784141" y="329024"/>
                  <a:pt x="786766" y="331649"/>
                </a:cubicBezTo>
                <a:cubicBezTo>
                  <a:pt x="787641" y="333399"/>
                  <a:pt x="789392" y="335149"/>
                  <a:pt x="792017" y="336899"/>
                </a:cubicBezTo>
                <a:lnTo>
                  <a:pt x="829649" y="297522"/>
                </a:lnTo>
                <a:close/>
                <a:moveTo>
                  <a:pt x="118146" y="249393"/>
                </a:moveTo>
                <a:lnTo>
                  <a:pt x="74388" y="293146"/>
                </a:lnTo>
                <a:lnTo>
                  <a:pt x="113770" y="333399"/>
                </a:lnTo>
                <a:cubicBezTo>
                  <a:pt x="123397" y="322898"/>
                  <a:pt x="133024" y="313273"/>
                  <a:pt x="143526" y="303647"/>
                </a:cubicBezTo>
                <a:cubicBezTo>
                  <a:pt x="146151" y="301022"/>
                  <a:pt x="148777" y="297522"/>
                  <a:pt x="152277" y="294896"/>
                </a:cubicBezTo>
                <a:cubicBezTo>
                  <a:pt x="154028" y="293146"/>
                  <a:pt x="155778" y="291396"/>
                  <a:pt x="158403" y="289646"/>
                </a:cubicBezTo>
                <a:close/>
                <a:moveTo>
                  <a:pt x="819147" y="221391"/>
                </a:moveTo>
                <a:lnTo>
                  <a:pt x="806020" y="234517"/>
                </a:lnTo>
                <a:lnTo>
                  <a:pt x="850653" y="278270"/>
                </a:lnTo>
                <a:lnTo>
                  <a:pt x="863780" y="265144"/>
                </a:lnTo>
                <a:cubicBezTo>
                  <a:pt x="866405" y="262519"/>
                  <a:pt x="866405" y="256394"/>
                  <a:pt x="863780" y="252893"/>
                </a:cubicBezTo>
                <a:lnTo>
                  <a:pt x="831399" y="221391"/>
                </a:lnTo>
                <a:cubicBezTo>
                  <a:pt x="828774" y="217891"/>
                  <a:pt x="822648" y="217891"/>
                  <a:pt x="819147" y="221391"/>
                </a:cubicBezTo>
                <a:close/>
                <a:moveTo>
                  <a:pt x="83140" y="218766"/>
                </a:moveTo>
                <a:cubicBezTo>
                  <a:pt x="82265" y="218766"/>
                  <a:pt x="79639" y="219641"/>
                  <a:pt x="78764" y="221391"/>
                </a:cubicBezTo>
                <a:lnTo>
                  <a:pt x="46383" y="252893"/>
                </a:lnTo>
                <a:cubicBezTo>
                  <a:pt x="43758" y="254643"/>
                  <a:pt x="42883" y="256394"/>
                  <a:pt x="42883" y="259019"/>
                </a:cubicBezTo>
                <a:cubicBezTo>
                  <a:pt x="42883" y="261644"/>
                  <a:pt x="43758" y="263394"/>
                  <a:pt x="46383" y="265144"/>
                </a:cubicBezTo>
                <a:lnTo>
                  <a:pt x="54260" y="273895"/>
                </a:lnTo>
                <a:lnTo>
                  <a:pt x="98018" y="229267"/>
                </a:lnTo>
                <a:lnTo>
                  <a:pt x="89266" y="221391"/>
                </a:lnTo>
                <a:cubicBezTo>
                  <a:pt x="88391" y="219641"/>
                  <a:pt x="85765" y="218766"/>
                  <a:pt x="83140" y="218766"/>
                </a:cubicBezTo>
                <a:close/>
                <a:moveTo>
                  <a:pt x="429702" y="210015"/>
                </a:moveTo>
                <a:cubicBezTo>
                  <a:pt x="336060" y="215266"/>
                  <a:pt x="251170" y="250268"/>
                  <a:pt x="183783" y="305397"/>
                </a:cubicBezTo>
                <a:cubicBezTo>
                  <a:pt x="182908" y="306272"/>
                  <a:pt x="182033" y="307147"/>
                  <a:pt x="180282" y="308022"/>
                </a:cubicBezTo>
                <a:cubicBezTo>
                  <a:pt x="175907" y="311523"/>
                  <a:pt x="171531" y="315898"/>
                  <a:pt x="167155" y="319398"/>
                </a:cubicBezTo>
                <a:lnTo>
                  <a:pt x="167155" y="320273"/>
                </a:lnTo>
                <a:cubicBezTo>
                  <a:pt x="82265" y="397279"/>
                  <a:pt x="28880" y="509287"/>
                  <a:pt x="28880" y="632671"/>
                </a:cubicBezTo>
                <a:cubicBezTo>
                  <a:pt x="28880" y="866313"/>
                  <a:pt x="218789" y="1056202"/>
                  <a:pt x="451581" y="1056202"/>
                </a:cubicBezTo>
                <a:cubicBezTo>
                  <a:pt x="683498" y="1056202"/>
                  <a:pt x="873407" y="866313"/>
                  <a:pt x="873407" y="632671"/>
                </a:cubicBezTo>
                <a:cubicBezTo>
                  <a:pt x="873407" y="406904"/>
                  <a:pt x="695750" y="222266"/>
                  <a:pt x="472585" y="210015"/>
                </a:cubicBezTo>
                <a:cubicBezTo>
                  <a:pt x="459457" y="210015"/>
                  <a:pt x="443705" y="210015"/>
                  <a:pt x="429702" y="210015"/>
                </a:cubicBezTo>
                <a:close/>
                <a:moveTo>
                  <a:pt x="441954" y="119009"/>
                </a:moveTo>
                <a:lnTo>
                  <a:pt x="441954" y="182013"/>
                </a:lnTo>
                <a:cubicBezTo>
                  <a:pt x="445455" y="182013"/>
                  <a:pt x="448080" y="182013"/>
                  <a:pt x="451581" y="182013"/>
                </a:cubicBezTo>
                <a:cubicBezTo>
                  <a:pt x="454206" y="182013"/>
                  <a:pt x="457707" y="182013"/>
                  <a:pt x="460333" y="182013"/>
                </a:cubicBezTo>
                <a:lnTo>
                  <a:pt x="460333" y="119009"/>
                </a:lnTo>
                <a:close/>
                <a:moveTo>
                  <a:pt x="572353" y="56004"/>
                </a:moveTo>
                <a:lnTo>
                  <a:pt x="510217" y="72683"/>
                </a:lnTo>
                <a:lnTo>
                  <a:pt x="510217" y="70286"/>
                </a:lnTo>
                <a:close/>
                <a:moveTo>
                  <a:pt x="420075" y="28002"/>
                </a:moveTo>
                <a:lnTo>
                  <a:pt x="420075" y="91006"/>
                </a:lnTo>
                <a:lnTo>
                  <a:pt x="482211" y="76724"/>
                </a:lnTo>
                <a:lnTo>
                  <a:pt x="482211" y="80200"/>
                </a:lnTo>
                <a:lnTo>
                  <a:pt x="441954" y="91006"/>
                </a:lnTo>
                <a:lnTo>
                  <a:pt x="460333" y="91006"/>
                </a:lnTo>
                <a:lnTo>
                  <a:pt x="482211" y="91006"/>
                </a:lnTo>
                <a:lnTo>
                  <a:pt x="482211" y="80200"/>
                </a:lnTo>
                <a:lnTo>
                  <a:pt x="510217" y="72683"/>
                </a:lnTo>
                <a:lnTo>
                  <a:pt x="510217" y="91006"/>
                </a:lnTo>
                <a:lnTo>
                  <a:pt x="544348" y="91006"/>
                </a:lnTo>
                <a:cubicBezTo>
                  <a:pt x="559225" y="91006"/>
                  <a:pt x="572353" y="78756"/>
                  <a:pt x="572353" y="62129"/>
                </a:cubicBezTo>
                <a:lnTo>
                  <a:pt x="572353" y="56004"/>
                </a:lnTo>
                <a:cubicBezTo>
                  <a:pt x="572353" y="41128"/>
                  <a:pt x="559225" y="28002"/>
                  <a:pt x="544348" y="28002"/>
                </a:cubicBezTo>
                <a:lnTo>
                  <a:pt x="510217" y="28002"/>
                </a:lnTo>
                <a:lnTo>
                  <a:pt x="510217" y="70286"/>
                </a:lnTo>
                <a:lnTo>
                  <a:pt x="482211" y="76724"/>
                </a:lnTo>
                <a:lnTo>
                  <a:pt x="482211" y="28002"/>
                </a:lnTo>
                <a:close/>
                <a:moveTo>
                  <a:pt x="357939" y="28002"/>
                </a:moveTo>
                <a:cubicBezTo>
                  <a:pt x="342186" y="28002"/>
                  <a:pt x="329934" y="41128"/>
                  <a:pt x="329934" y="56004"/>
                </a:cubicBezTo>
                <a:lnTo>
                  <a:pt x="329934" y="62129"/>
                </a:lnTo>
                <a:cubicBezTo>
                  <a:pt x="329934" y="70443"/>
                  <a:pt x="332997" y="77662"/>
                  <a:pt x="338029" y="82803"/>
                </a:cubicBezTo>
                <a:lnTo>
                  <a:pt x="356277" y="90322"/>
                </a:lnTo>
                <a:lnTo>
                  <a:pt x="357939" y="91006"/>
                </a:lnTo>
                <a:lnTo>
                  <a:pt x="392070" y="91006"/>
                </a:lnTo>
                <a:lnTo>
                  <a:pt x="392070" y="28002"/>
                </a:lnTo>
                <a:close/>
                <a:moveTo>
                  <a:pt x="357939" y="0"/>
                </a:moveTo>
                <a:lnTo>
                  <a:pt x="544348" y="0"/>
                </a:lnTo>
                <a:cubicBezTo>
                  <a:pt x="574978" y="0"/>
                  <a:pt x="600358" y="26252"/>
                  <a:pt x="600358" y="56004"/>
                </a:cubicBezTo>
                <a:lnTo>
                  <a:pt x="600358" y="62129"/>
                </a:lnTo>
                <a:cubicBezTo>
                  <a:pt x="600358" y="93632"/>
                  <a:pt x="574978" y="119009"/>
                  <a:pt x="544348" y="119009"/>
                </a:cubicBezTo>
                <a:lnTo>
                  <a:pt x="487462" y="119009"/>
                </a:lnTo>
                <a:lnTo>
                  <a:pt x="487462" y="182888"/>
                </a:lnTo>
                <a:cubicBezTo>
                  <a:pt x="576728" y="190764"/>
                  <a:pt x="658993" y="223141"/>
                  <a:pt x="725505" y="274770"/>
                </a:cubicBezTo>
                <a:lnTo>
                  <a:pt x="799018" y="201265"/>
                </a:lnTo>
                <a:cubicBezTo>
                  <a:pt x="813896" y="186388"/>
                  <a:pt x="836650" y="186388"/>
                  <a:pt x="851528" y="201265"/>
                </a:cubicBezTo>
                <a:lnTo>
                  <a:pt x="883033" y="233642"/>
                </a:lnTo>
                <a:cubicBezTo>
                  <a:pt x="897911" y="247643"/>
                  <a:pt x="897911" y="270395"/>
                  <a:pt x="883033" y="285271"/>
                </a:cubicBezTo>
                <a:lnTo>
                  <a:pt x="861154" y="307147"/>
                </a:lnTo>
                <a:cubicBezTo>
                  <a:pt x="861154" y="308022"/>
                  <a:pt x="861154" y="308022"/>
                  <a:pt x="860279" y="308897"/>
                </a:cubicBezTo>
                <a:cubicBezTo>
                  <a:pt x="860279" y="308897"/>
                  <a:pt x="859404" y="309772"/>
                  <a:pt x="858529" y="309772"/>
                </a:cubicBezTo>
                <a:lnTo>
                  <a:pt x="809520" y="358776"/>
                </a:lnTo>
                <a:cubicBezTo>
                  <a:pt x="867281" y="434906"/>
                  <a:pt x="902287" y="530289"/>
                  <a:pt x="902287" y="632671"/>
                </a:cubicBezTo>
                <a:cubicBezTo>
                  <a:pt x="902287" y="881189"/>
                  <a:pt x="700126" y="1084204"/>
                  <a:pt x="451581" y="1084204"/>
                </a:cubicBezTo>
                <a:cubicBezTo>
                  <a:pt x="202161" y="1084204"/>
                  <a:pt x="0" y="881189"/>
                  <a:pt x="0" y="632671"/>
                </a:cubicBezTo>
                <a:cubicBezTo>
                  <a:pt x="0" y="528539"/>
                  <a:pt x="36757" y="432281"/>
                  <a:pt x="95392" y="355276"/>
                </a:cubicBezTo>
                <a:lnTo>
                  <a:pt x="26255" y="285271"/>
                </a:lnTo>
                <a:cubicBezTo>
                  <a:pt x="19253" y="278270"/>
                  <a:pt x="14878" y="268644"/>
                  <a:pt x="14878" y="259019"/>
                </a:cubicBezTo>
                <a:cubicBezTo>
                  <a:pt x="14878" y="249393"/>
                  <a:pt x="19253" y="240642"/>
                  <a:pt x="26255" y="233642"/>
                </a:cubicBezTo>
                <a:lnTo>
                  <a:pt x="57760" y="201265"/>
                </a:lnTo>
                <a:cubicBezTo>
                  <a:pt x="72638" y="186388"/>
                  <a:pt x="95392" y="186388"/>
                  <a:pt x="110270" y="201265"/>
                </a:cubicBezTo>
                <a:lnTo>
                  <a:pt x="180282" y="272145"/>
                </a:lnTo>
                <a:cubicBezTo>
                  <a:pt x="246794" y="222266"/>
                  <a:pt x="327309" y="189889"/>
                  <a:pt x="413949" y="182888"/>
                </a:cubicBezTo>
                <a:lnTo>
                  <a:pt x="413949" y="152042"/>
                </a:lnTo>
                <a:lnTo>
                  <a:pt x="413949" y="119009"/>
                </a:lnTo>
                <a:lnTo>
                  <a:pt x="383082" y="119009"/>
                </a:lnTo>
                <a:lnTo>
                  <a:pt x="357939" y="119009"/>
                </a:lnTo>
                <a:cubicBezTo>
                  <a:pt x="327309" y="119009"/>
                  <a:pt x="301929" y="93632"/>
                  <a:pt x="301929" y="62129"/>
                </a:cubicBezTo>
                <a:lnTo>
                  <a:pt x="301929" y="56004"/>
                </a:lnTo>
                <a:cubicBezTo>
                  <a:pt x="301929" y="26252"/>
                  <a:pt x="327309" y="0"/>
                  <a:pt x="35793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1" name="Freeform 18">
            <a:extLst>
              <a:ext uri="{FF2B5EF4-FFF2-40B4-BE49-F238E27FC236}">
                <a16:creationId xmlns:a16="http://schemas.microsoft.com/office/drawing/2014/main" id="{4EAEF4A6-2EA9-482B-AC6F-9F79B9744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6715" y="6904337"/>
            <a:ext cx="2084220" cy="2085203"/>
          </a:xfrm>
          <a:custGeom>
            <a:avLst/>
            <a:gdLst>
              <a:gd name="T0" fmla="*/ 2380 w 2381"/>
              <a:gd name="T1" fmla="*/ 1190 h 2382"/>
              <a:gd name="T2" fmla="*/ 2380 w 2381"/>
              <a:gd name="T3" fmla="*/ 1190 h 2382"/>
              <a:gd name="T4" fmla="*/ 1191 w 2381"/>
              <a:gd name="T5" fmla="*/ 2381 h 2382"/>
              <a:gd name="T6" fmla="*/ 1191 w 2381"/>
              <a:gd name="T7" fmla="*/ 2381 h 2382"/>
              <a:gd name="T8" fmla="*/ 0 w 2381"/>
              <a:gd name="T9" fmla="*/ 1190 h 2382"/>
              <a:gd name="T10" fmla="*/ 0 w 2381"/>
              <a:gd name="T11" fmla="*/ 1190 h 2382"/>
              <a:gd name="T12" fmla="*/ 1191 w 2381"/>
              <a:gd name="T13" fmla="*/ 0 h 2382"/>
              <a:gd name="T14" fmla="*/ 1191 w 2381"/>
              <a:gd name="T15" fmla="*/ 0 h 2382"/>
              <a:gd name="T16" fmla="*/ 2380 w 2381"/>
              <a:gd name="T17" fmla="*/ 1190 h 2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81" h="2382">
                <a:moveTo>
                  <a:pt x="2380" y="1190"/>
                </a:moveTo>
                <a:lnTo>
                  <a:pt x="2380" y="1190"/>
                </a:lnTo>
                <a:cubicBezTo>
                  <a:pt x="2380" y="1847"/>
                  <a:pt x="1847" y="2381"/>
                  <a:pt x="1191" y="2381"/>
                </a:cubicBezTo>
                <a:lnTo>
                  <a:pt x="1191" y="2381"/>
                </a:lnTo>
                <a:cubicBezTo>
                  <a:pt x="534" y="2381"/>
                  <a:pt x="0" y="1847"/>
                  <a:pt x="0" y="1190"/>
                </a:cubicBezTo>
                <a:lnTo>
                  <a:pt x="0" y="1190"/>
                </a:lnTo>
                <a:cubicBezTo>
                  <a:pt x="0" y="533"/>
                  <a:pt x="534" y="0"/>
                  <a:pt x="1191" y="0"/>
                </a:cubicBezTo>
                <a:lnTo>
                  <a:pt x="1191" y="0"/>
                </a:lnTo>
                <a:cubicBezTo>
                  <a:pt x="1847" y="0"/>
                  <a:pt x="2380" y="533"/>
                  <a:pt x="2380" y="119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2" name="Freeform 19">
            <a:extLst>
              <a:ext uri="{FF2B5EF4-FFF2-40B4-BE49-F238E27FC236}">
                <a16:creationId xmlns:a16="http://schemas.microsoft.com/office/drawing/2014/main" id="{D4778315-2926-47F5-A8C9-E3CDE71B5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3383" y="7051074"/>
            <a:ext cx="1790885" cy="1791730"/>
          </a:xfrm>
          <a:custGeom>
            <a:avLst/>
            <a:gdLst>
              <a:gd name="T0" fmla="*/ 2043 w 2044"/>
              <a:gd name="T1" fmla="*/ 1022 h 2045"/>
              <a:gd name="T2" fmla="*/ 2043 w 2044"/>
              <a:gd name="T3" fmla="*/ 1022 h 2045"/>
              <a:gd name="T4" fmla="*/ 1022 w 2044"/>
              <a:gd name="T5" fmla="*/ 2044 h 2045"/>
              <a:gd name="T6" fmla="*/ 1022 w 2044"/>
              <a:gd name="T7" fmla="*/ 2044 h 2045"/>
              <a:gd name="T8" fmla="*/ 0 w 2044"/>
              <a:gd name="T9" fmla="*/ 1022 h 2045"/>
              <a:gd name="T10" fmla="*/ 0 w 2044"/>
              <a:gd name="T11" fmla="*/ 1022 h 2045"/>
              <a:gd name="T12" fmla="*/ 1022 w 2044"/>
              <a:gd name="T13" fmla="*/ 0 h 2045"/>
              <a:gd name="T14" fmla="*/ 1022 w 2044"/>
              <a:gd name="T15" fmla="*/ 0 h 2045"/>
              <a:gd name="T16" fmla="*/ 2043 w 2044"/>
              <a:gd name="T17" fmla="*/ 1022 h 2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44" h="2045">
                <a:moveTo>
                  <a:pt x="2043" y="1022"/>
                </a:moveTo>
                <a:lnTo>
                  <a:pt x="2043" y="1022"/>
                </a:lnTo>
                <a:cubicBezTo>
                  <a:pt x="2043" y="1587"/>
                  <a:pt x="1586" y="2044"/>
                  <a:pt x="1022" y="2044"/>
                </a:cubicBezTo>
                <a:lnTo>
                  <a:pt x="1022" y="2044"/>
                </a:lnTo>
                <a:cubicBezTo>
                  <a:pt x="457" y="2044"/>
                  <a:pt x="0" y="1587"/>
                  <a:pt x="0" y="1022"/>
                </a:cubicBezTo>
                <a:lnTo>
                  <a:pt x="0" y="1022"/>
                </a:lnTo>
                <a:cubicBezTo>
                  <a:pt x="0" y="457"/>
                  <a:pt x="457" y="0"/>
                  <a:pt x="1022" y="0"/>
                </a:cubicBezTo>
                <a:lnTo>
                  <a:pt x="1022" y="0"/>
                </a:lnTo>
                <a:cubicBezTo>
                  <a:pt x="1586" y="0"/>
                  <a:pt x="2043" y="457"/>
                  <a:pt x="2043" y="10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1525AE8-F300-47EA-AD22-99A2298B5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5491" y="7495144"/>
            <a:ext cx="1025795" cy="902714"/>
          </a:xfrm>
          <a:custGeom>
            <a:avLst/>
            <a:gdLst>
              <a:gd name="connsiteX0" fmla="*/ 313413 w 1025795"/>
              <a:gd name="connsiteY0" fmla="*/ 676659 h 902714"/>
              <a:gd name="connsiteX1" fmla="*/ 287223 w 1025795"/>
              <a:gd name="connsiteY1" fmla="*/ 721172 h 902714"/>
              <a:gd name="connsiteX2" fmla="*/ 302064 w 1025795"/>
              <a:gd name="connsiteY2" fmla="*/ 874785 h 902714"/>
              <a:gd name="connsiteX3" fmla="*/ 474048 w 1025795"/>
              <a:gd name="connsiteY3" fmla="*/ 874785 h 902714"/>
              <a:gd name="connsiteX4" fmla="*/ 484524 w 1025795"/>
              <a:gd name="connsiteY4" fmla="*/ 864311 h 902714"/>
              <a:gd name="connsiteX5" fmla="*/ 484524 w 1025795"/>
              <a:gd name="connsiteY5" fmla="*/ 792741 h 902714"/>
              <a:gd name="connsiteX6" fmla="*/ 368413 w 1025795"/>
              <a:gd name="connsiteY6" fmla="*/ 676659 h 902714"/>
              <a:gd name="connsiteX7" fmla="*/ 145794 w 1025795"/>
              <a:gd name="connsiteY7" fmla="*/ 676659 h 902714"/>
              <a:gd name="connsiteX8" fmla="*/ 28810 w 1025795"/>
              <a:gd name="connsiteY8" fmla="*/ 792741 h 902714"/>
              <a:gd name="connsiteX9" fmla="*/ 28810 w 1025795"/>
              <a:gd name="connsiteY9" fmla="*/ 864311 h 902714"/>
              <a:gd name="connsiteX10" fmla="*/ 38413 w 1025795"/>
              <a:gd name="connsiteY10" fmla="*/ 874785 h 902714"/>
              <a:gd name="connsiteX11" fmla="*/ 211270 w 1025795"/>
              <a:gd name="connsiteY11" fmla="*/ 874785 h 902714"/>
              <a:gd name="connsiteX12" fmla="*/ 226111 w 1025795"/>
              <a:gd name="connsiteY12" fmla="*/ 721172 h 902714"/>
              <a:gd name="connsiteX13" fmla="*/ 199921 w 1025795"/>
              <a:gd name="connsiteY13" fmla="*/ 676659 h 902714"/>
              <a:gd name="connsiteX14" fmla="*/ 145794 w 1025795"/>
              <a:gd name="connsiteY14" fmla="*/ 648729 h 902714"/>
              <a:gd name="connsiteX15" fmla="*/ 184207 w 1025795"/>
              <a:gd name="connsiteY15" fmla="*/ 648729 h 902714"/>
              <a:gd name="connsiteX16" fmla="*/ 329127 w 1025795"/>
              <a:gd name="connsiteY16" fmla="*/ 648729 h 902714"/>
              <a:gd name="connsiteX17" fmla="*/ 368413 w 1025795"/>
              <a:gd name="connsiteY17" fmla="*/ 648729 h 902714"/>
              <a:gd name="connsiteX18" fmla="*/ 512461 w 1025795"/>
              <a:gd name="connsiteY18" fmla="*/ 792741 h 902714"/>
              <a:gd name="connsiteX19" fmla="*/ 512461 w 1025795"/>
              <a:gd name="connsiteY19" fmla="*/ 864311 h 902714"/>
              <a:gd name="connsiteX20" fmla="*/ 474048 w 1025795"/>
              <a:gd name="connsiteY20" fmla="*/ 902714 h 902714"/>
              <a:gd name="connsiteX21" fmla="*/ 38413 w 1025795"/>
              <a:gd name="connsiteY21" fmla="*/ 902714 h 902714"/>
              <a:gd name="connsiteX22" fmla="*/ 0 w 1025795"/>
              <a:gd name="connsiteY22" fmla="*/ 864311 h 902714"/>
              <a:gd name="connsiteX23" fmla="*/ 0 w 1025795"/>
              <a:gd name="connsiteY23" fmla="*/ 792741 h 902714"/>
              <a:gd name="connsiteX24" fmla="*/ 145794 w 1025795"/>
              <a:gd name="connsiteY24" fmla="*/ 648729 h 902714"/>
              <a:gd name="connsiteX25" fmla="*/ 257871 w 1025795"/>
              <a:gd name="connsiteY25" fmla="*/ 418224 h 902714"/>
              <a:gd name="connsiteX26" fmla="*/ 175563 w 1025795"/>
              <a:gd name="connsiteY26" fmla="*/ 500469 h 902714"/>
              <a:gd name="connsiteX27" fmla="*/ 257871 w 1025795"/>
              <a:gd name="connsiteY27" fmla="*/ 583589 h 902714"/>
              <a:gd name="connsiteX28" fmla="*/ 340180 w 1025795"/>
              <a:gd name="connsiteY28" fmla="*/ 500469 h 902714"/>
              <a:gd name="connsiteX29" fmla="*/ 257871 w 1025795"/>
              <a:gd name="connsiteY29" fmla="*/ 418224 h 902714"/>
              <a:gd name="connsiteX30" fmla="*/ 708824 w 1025795"/>
              <a:gd name="connsiteY30" fmla="*/ 390011 h 902714"/>
              <a:gd name="connsiteX31" fmla="*/ 830301 w 1025795"/>
              <a:gd name="connsiteY31" fmla="*/ 390011 h 902714"/>
              <a:gd name="connsiteX32" fmla="*/ 844386 w 1025795"/>
              <a:gd name="connsiteY32" fmla="*/ 404549 h 902714"/>
              <a:gd name="connsiteX33" fmla="*/ 830301 w 1025795"/>
              <a:gd name="connsiteY33" fmla="*/ 419995 h 902714"/>
              <a:gd name="connsiteX34" fmla="*/ 708824 w 1025795"/>
              <a:gd name="connsiteY34" fmla="*/ 419995 h 902714"/>
              <a:gd name="connsiteX35" fmla="*/ 694740 w 1025795"/>
              <a:gd name="connsiteY35" fmla="*/ 404549 h 902714"/>
              <a:gd name="connsiteX36" fmla="*/ 708824 w 1025795"/>
              <a:gd name="connsiteY36" fmla="*/ 390011 h 902714"/>
              <a:gd name="connsiteX37" fmla="*/ 651606 w 1025795"/>
              <a:gd name="connsiteY37" fmla="*/ 328227 h 902714"/>
              <a:gd name="connsiteX38" fmla="*/ 830502 w 1025795"/>
              <a:gd name="connsiteY38" fmla="*/ 328227 h 902714"/>
              <a:gd name="connsiteX39" fmla="*/ 844397 w 1025795"/>
              <a:gd name="connsiteY39" fmla="*/ 342151 h 902714"/>
              <a:gd name="connsiteX40" fmla="*/ 830502 w 1025795"/>
              <a:gd name="connsiteY40" fmla="*/ 354437 h 902714"/>
              <a:gd name="connsiteX41" fmla="*/ 651606 w 1025795"/>
              <a:gd name="connsiteY41" fmla="*/ 354437 h 902714"/>
              <a:gd name="connsiteX42" fmla="*/ 636843 w 1025795"/>
              <a:gd name="connsiteY42" fmla="*/ 342151 h 902714"/>
              <a:gd name="connsiteX43" fmla="*/ 651606 w 1025795"/>
              <a:gd name="connsiteY43" fmla="*/ 328227 h 902714"/>
              <a:gd name="connsiteX44" fmla="*/ 651606 w 1025795"/>
              <a:gd name="connsiteY44" fmla="*/ 270304 h 902714"/>
              <a:gd name="connsiteX45" fmla="*/ 830502 w 1025795"/>
              <a:gd name="connsiteY45" fmla="*/ 270304 h 902714"/>
              <a:gd name="connsiteX46" fmla="*/ 844397 w 1025795"/>
              <a:gd name="connsiteY46" fmla="*/ 283411 h 902714"/>
              <a:gd name="connsiteX47" fmla="*/ 830502 w 1025795"/>
              <a:gd name="connsiteY47" fmla="*/ 296517 h 902714"/>
              <a:gd name="connsiteX48" fmla="*/ 651606 w 1025795"/>
              <a:gd name="connsiteY48" fmla="*/ 296517 h 902714"/>
              <a:gd name="connsiteX49" fmla="*/ 636843 w 1025795"/>
              <a:gd name="connsiteY49" fmla="*/ 283411 h 902714"/>
              <a:gd name="connsiteX50" fmla="*/ 651606 w 1025795"/>
              <a:gd name="connsiteY50" fmla="*/ 270304 h 902714"/>
              <a:gd name="connsiteX51" fmla="*/ 527927 w 1025795"/>
              <a:gd name="connsiteY51" fmla="*/ 246785 h 902714"/>
              <a:gd name="connsiteX52" fmla="*/ 469412 w 1025795"/>
              <a:gd name="connsiteY52" fmla="*/ 306856 h 902714"/>
              <a:gd name="connsiteX53" fmla="*/ 465919 w 1025795"/>
              <a:gd name="connsiteY53" fmla="*/ 310338 h 902714"/>
              <a:gd name="connsiteX54" fmla="*/ 402164 w 1025795"/>
              <a:gd name="connsiteY54" fmla="*/ 373891 h 902714"/>
              <a:gd name="connsiteX55" fmla="*/ 455439 w 1025795"/>
              <a:gd name="connsiteY55" fmla="*/ 392174 h 902714"/>
              <a:gd name="connsiteX56" fmla="*/ 545394 w 1025795"/>
              <a:gd name="connsiteY56" fmla="*/ 300762 h 902714"/>
              <a:gd name="connsiteX57" fmla="*/ 527927 w 1025795"/>
              <a:gd name="connsiteY57" fmla="*/ 246785 h 902714"/>
              <a:gd name="connsiteX58" fmla="*/ 469412 w 1025795"/>
              <a:gd name="connsiteY58" fmla="*/ 211091 h 902714"/>
              <a:gd name="connsiteX59" fmla="*/ 469412 w 1025795"/>
              <a:gd name="connsiteY59" fmla="*/ 266809 h 902714"/>
              <a:gd name="connsiteX60" fmla="*/ 509586 w 1025795"/>
              <a:gd name="connsiteY60" fmla="*/ 226762 h 902714"/>
              <a:gd name="connsiteX61" fmla="*/ 469412 w 1025795"/>
              <a:gd name="connsiteY61" fmla="*/ 211091 h 902714"/>
              <a:gd name="connsiteX62" fmla="*/ 441465 w 1025795"/>
              <a:gd name="connsiteY62" fmla="*/ 211091 h 902714"/>
              <a:gd name="connsiteX63" fmla="*/ 364610 w 1025795"/>
              <a:gd name="connsiteY63" fmla="*/ 300762 h 902714"/>
              <a:gd name="connsiteX64" fmla="*/ 382950 w 1025795"/>
              <a:gd name="connsiteY64" fmla="*/ 354738 h 902714"/>
              <a:gd name="connsiteX65" fmla="*/ 441465 w 1025795"/>
              <a:gd name="connsiteY65" fmla="*/ 294668 h 902714"/>
              <a:gd name="connsiteX66" fmla="*/ 619940 w 1025795"/>
              <a:gd name="connsiteY66" fmla="*/ 208520 h 902714"/>
              <a:gd name="connsiteX67" fmla="*/ 830418 w 1025795"/>
              <a:gd name="connsiteY67" fmla="*/ 208520 h 902714"/>
              <a:gd name="connsiteX68" fmla="*/ 844392 w 1025795"/>
              <a:gd name="connsiteY68" fmla="*/ 221627 h 902714"/>
              <a:gd name="connsiteX69" fmla="*/ 830418 w 1025795"/>
              <a:gd name="connsiteY69" fmla="*/ 234733 h 902714"/>
              <a:gd name="connsiteX70" fmla="*/ 619940 w 1025795"/>
              <a:gd name="connsiteY70" fmla="*/ 234733 h 902714"/>
              <a:gd name="connsiteX71" fmla="*/ 605966 w 1025795"/>
              <a:gd name="connsiteY71" fmla="*/ 221627 h 902714"/>
              <a:gd name="connsiteX72" fmla="*/ 619940 w 1025795"/>
              <a:gd name="connsiteY72" fmla="*/ 208520 h 902714"/>
              <a:gd name="connsiteX73" fmla="*/ 455439 w 1025795"/>
              <a:gd name="connsiteY73" fmla="*/ 181491 h 902714"/>
              <a:gd name="connsiteX74" fmla="*/ 539280 w 1025795"/>
              <a:gd name="connsiteY74" fmla="*/ 217185 h 902714"/>
              <a:gd name="connsiteX75" fmla="*/ 574215 w 1025795"/>
              <a:gd name="connsiteY75" fmla="*/ 300762 h 902714"/>
              <a:gd name="connsiteX76" fmla="*/ 455439 w 1025795"/>
              <a:gd name="connsiteY76" fmla="*/ 420033 h 902714"/>
              <a:gd name="connsiteX77" fmla="*/ 335789 w 1025795"/>
              <a:gd name="connsiteY77" fmla="*/ 300762 h 902714"/>
              <a:gd name="connsiteX78" fmla="*/ 455439 w 1025795"/>
              <a:gd name="connsiteY78" fmla="*/ 181491 h 902714"/>
              <a:gd name="connsiteX79" fmla="*/ 271881 w 1025795"/>
              <a:gd name="connsiteY79" fmla="*/ 118992 h 902714"/>
              <a:gd name="connsiteX80" fmla="*/ 271881 w 1025795"/>
              <a:gd name="connsiteY80" fmla="*/ 391101 h 902714"/>
              <a:gd name="connsiteX81" fmla="*/ 369076 w 1025795"/>
              <a:gd name="connsiteY81" fmla="*/ 500469 h 902714"/>
              <a:gd name="connsiteX82" fmla="*/ 360320 w 1025795"/>
              <a:gd name="connsiteY82" fmla="*/ 543341 h 902714"/>
              <a:gd name="connsiteX83" fmla="*/ 901457 w 1025795"/>
              <a:gd name="connsiteY83" fmla="*/ 543341 h 902714"/>
              <a:gd name="connsiteX84" fmla="*/ 938233 w 1025795"/>
              <a:gd name="connsiteY84" fmla="*/ 506594 h 902714"/>
              <a:gd name="connsiteX85" fmla="*/ 938233 w 1025795"/>
              <a:gd name="connsiteY85" fmla="*/ 118992 h 902714"/>
              <a:gd name="connsiteX86" fmla="*/ 243861 w 1025795"/>
              <a:gd name="connsiteY86" fmla="*/ 27998 h 902714"/>
              <a:gd name="connsiteX87" fmla="*/ 213215 w 1025795"/>
              <a:gd name="connsiteY87" fmla="*/ 59496 h 902714"/>
              <a:gd name="connsiteX88" fmla="*/ 243861 w 1025795"/>
              <a:gd name="connsiteY88" fmla="*/ 90994 h 902714"/>
              <a:gd name="connsiteX89" fmla="*/ 966253 w 1025795"/>
              <a:gd name="connsiteY89" fmla="*/ 90994 h 902714"/>
              <a:gd name="connsiteX90" fmla="*/ 996900 w 1025795"/>
              <a:gd name="connsiteY90" fmla="*/ 59496 h 902714"/>
              <a:gd name="connsiteX91" fmla="*/ 966253 w 1025795"/>
              <a:gd name="connsiteY91" fmla="*/ 27998 h 902714"/>
              <a:gd name="connsiteX92" fmla="*/ 243861 w 1025795"/>
              <a:gd name="connsiteY92" fmla="*/ 0 h 902714"/>
              <a:gd name="connsiteX93" fmla="*/ 966253 w 1025795"/>
              <a:gd name="connsiteY93" fmla="*/ 0 h 902714"/>
              <a:gd name="connsiteX94" fmla="*/ 1025795 w 1025795"/>
              <a:gd name="connsiteY94" fmla="*/ 59496 h 902714"/>
              <a:gd name="connsiteX95" fmla="*/ 966253 w 1025795"/>
              <a:gd name="connsiteY95" fmla="*/ 118992 h 902714"/>
              <a:gd name="connsiteX96" fmla="*/ 966253 w 1025795"/>
              <a:gd name="connsiteY96" fmla="*/ 506594 h 902714"/>
              <a:gd name="connsiteX97" fmla="*/ 901457 w 1025795"/>
              <a:gd name="connsiteY97" fmla="*/ 571340 h 902714"/>
              <a:gd name="connsiteX98" fmla="*/ 619505 w 1025795"/>
              <a:gd name="connsiteY98" fmla="*/ 571340 h 902714"/>
              <a:gd name="connsiteX99" fmla="*/ 619505 w 1025795"/>
              <a:gd name="connsiteY99" fmla="*/ 637836 h 902714"/>
              <a:gd name="connsiteX100" fmla="*/ 633515 w 1025795"/>
              <a:gd name="connsiteY100" fmla="*/ 662334 h 902714"/>
              <a:gd name="connsiteX101" fmla="*/ 604619 w 1025795"/>
              <a:gd name="connsiteY101" fmla="*/ 690332 h 902714"/>
              <a:gd name="connsiteX102" fmla="*/ 576599 w 1025795"/>
              <a:gd name="connsiteY102" fmla="*/ 662334 h 902714"/>
              <a:gd name="connsiteX103" fmla="*/ 591485 w 1025795"/>
              <a:gd name="connsiteY103" fmla="*/ 637836 h 902714"/>
              <a:gd name="connsiteX104" fmla="*/ 591485 w 1025795"/>
              <a:gd name="connsiteY104" fmla="*/ 571340 h 902714"/>
              <a:gd name="connsiteX105" fmla="*/ 343683 w 1025795"/>
              <a:gd name="connsiteY105" fmla="*/ 571340 h 902714"/>
              <a:gd name="connsiteX106" fmla="*/ 257871 w 1025795"/>
              <a:gd name="connsiteY106" fmla="*/ 611587 h 902714"/>
              <a:gd name="connsiteX107" fmla="*/ 146667 w 1025795"/>
              <a:gd name="connsiteY107" fmla="*/ 500469 h 902714"/>
              <a:gd name="connsiteX108" fmla="*/ 243861 w 1025795"/>
              <a:gd name="connsiteY108" fmla="*/ 391101 h 902714"/>
              <a:gd name="connsiteX109" fmla="*/ 243861 w 1025795"/>
              <a:gd name="connsiteY109" fmla="*/ 118992 h 902714"/>
              <a:gd name="connsiteX110" fmla="*/ 184319 w 1025795"/>
              <a:gd name="connsiteY110" fmla="*/ 59496 h 902714"/>
              <a:gd name="connsiteX111" fmla="*/ 243861 w 1025795"/>
              <a:gd name="connsiteY111" fmla="*/ 0 h 90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1025795" h="902714">
                <a:moveTo>
                  <a:pt x="313413" y="676659"/>
                </a:moveTo>
                <a:lnTo>
                  <a:pt x="287223" y="721172"/>
                </a:lnTo>
                <a:lnTo>
                  <a:pt x="302064" y="874785"/>
                </a:lnTo>
                <a:lnTo>
                  <a:pt x="474048" y="874785"/>
                </a:lnTo>
                <a:cubicBezTo>
                  <a:pt x="479286" y="874785"/>
                  <a:pt x="484524" y="869548"/>
                  <a:pt x="484524" y="864311"/>
                </a:cubicBezTo>
                <a:lnTo>
                  <a:pt x="484524" y="792741"/>
                </a:lnTo>
                <a:cubicBezTo>
                  <a:pt x="484524" y="729027"/>
                  <a:pt x="433016" y="676659"/>
                  <a:pt x="368413" y="676659"/>
                </a:cubicBezTo>
                <a:close/>
                <a:moveTo>
                  <a:pt x="145794" y="676659"/>
                </a:moveTo>
                <a:cubicBezTo>
                  <a:pt x="81191" y="676659"/>
                  <a:pt x="28810" y="729027"/>
                  <a:pt x="28810" y="792741"/>
                </a:cubicBezTo>
                <a:lnTo>
                  <a:pt x="28810" y="864311"/>
                </a:lnTo>
                <a:cubicBezTo>
                  <a:pt x="28810" y="869548"/>
                  <a:pt x="33175" y="874785"/>
                  <a:pt x="38413" y="874785"/>
                </a:cubicBezTo>
                <a:lnTo>
                  <a:pt x="211270" y="874785"/>
                </a:lnTo>
                <a:lnTo>
                  <a:pt x="226111" y="721172"/>
                </a:lnTo>
                <a:lnTo>
                  <a:pt x="199921" y="676659"/>
                </a:lnTo>
                <a:close/>
                <a:moveTo>
                  <a:pt x="145794" y="648729"/>
                </a:moveTo>
                <a:lnTo>
                  <a:pt x="184207" y="648729"/>
                </a:lnTo>
                <a:lnTo>
                  <a:pt x="329127" y="648729"/>
                </a:lnTo>
                <a:lnTo>
                  <a:pt x="368413" y="648729"/>
                </a:lnTo>
                <a:cubicBezTo>
                  <a:pt x="447858" y="648729"/>
                  <a:pt x="512461" y="713317"/>
                  <a:pt x="512461" y="792741"/>
                </a:cubicBezTo>
                <a:lnTo>
                  <a:pt x="512461" y="864311"/>
                </a:lnTo>
                <a:cubicBezTo>
                  <a:pt x="512461" y="885258"/>
                  <a:pt x="495874" y="902714"/>
                  <a:pt x="474048" y="902714"/>
                </a:cubicBezTo>
                <a:lnTo>
                  <a:pt x="38413" y="902714"/>
                </a:lnTo>
                <a:cubicBezTo>
                  <a:pt x="17460" y="902714"/>
                  <a:pt x="0" y="885258"/>
                  <a:pt x="0" y="864311"/>
                </a:cubicBezTo>
                <a:lnTo>
                  <a:pt x="0" y="792741"/>
                </a:lnTo>
                <a:cubicBezTo>
                  <a:pt x="0" y="713317"/>
                  <a:pt x="65476" y="648729"/>
                  <a:pt x="145794" y="648729"/>
                </a:cubicBezTo>
                <a:close/>
                <a:moveTo>
                  <a:pt x="257871" y="418224"/>
                </a:moveTo>
                <a:cubicBezTo>
                  <a:pt x="211463" y="418224"/>
                  <a:pt x="175563" y="454972"/>
                  <a:pt x="175563" y="500469"/>
                </a:cubicBezTo>
                <a:cubicBezTo>
                  <a:pt x="175563" y="545966"/>
                  <a:pt x="211463" y="583589"/>
                  <a:pt x="257871" y="583589"/>
                </a:cubicBezTo>
                <a:cubicBezTo>
                  <a:pt x="303404" y="583589"/>
                  <a:pt x="340180" y="545966"/>
                  <a:pt x="340180" y="500469"/>
                </a:cubicBezTo>
                <a:cubicBezTo>
                  <a:pt x="340180" y="454972"/>
                  <a:pt x="303404" y="418224"/>
                  <a:pt x="257871" y="418224"/>
                </a:cubicBezTo>
                <a:close/>
                <a:moveTo>
                  <a:pt x="708824" y="390011"/>
                </a:moveTo>
                <a:lnTo>
                  <a:pt x="830301" y="390011"/>
                </a:lnTo>
                <a:cubicBezTo>
                  <a:pt x="838224" y="390011"/>
                  <a:pt x="844386" y="397280"/>
                  <a:pt x="844386" y="404549"/>
                </a:cubicBezTo>
                <a:cubicBezTo>
                  <a:pt x="844386" y="412726"/>
                  <a:pt x="838224" y="419995"/>
                  <a:pt x="830301" y="419995"/>
                </a:cubicBezTo>
                <a:lnTo>
                  <a:pt x="708824" y="419995"/>
                </a:lnTo>
                <a:cubicBezTo>
                  <a:pt x="701782" y="419995"/>
                  <a:pt x="694740" y="412726"/>
                  <a:pt x="694740" y="404549"/>
                </a:cubicBezTo>
                <a:cubicBezTo>
                  <a:pt x="694740" y="397280"/>
                  <a:pt x="701782" y="390011"/>
                  <a:pt x="708824" y="390011"/>
                </a:cubicBezTo>
                <a:close/>
                <a:moveTo>
                  <a:pt x="651606" y="328227"/>
                </a:moveTo>
                <a:lnTo>
                  <a:pt x="830502" y="328227"/>
                </a:lnTo>
                <a:cubicBezTo>
                  <a:pt x="838318" y="328227"/>
                  <a:pt x="844397" y="334780"/>
                  <a:pt x="844397" y="342151"/>
                </a:cubicBezTo>
                <a:cubicBezTo>
                  <a:pt x="844397" y="348704"/>
                  <a:pt x="838318" y="354437"/>
                  <a:pt x="830502" y="354437"/>
                </a:cubicBezTo>
                <a:lnTo>
                  <a:pt x="651606" y="354437"/>
                </a:lnTo>
                <a:cubicBezTo>
                  <a:pt x="643790" y="354437"/>
                  <a:pt x="636843" y="348704"/>
                  <a:pt x="636843" y="342151"/>
                </a:cubicBezTo>
                <a:cubicBezTo>
                  <a:pt x="636843" y="334780"/>
                  <a:pt x="643790" y="328227"/>
                  <a:pt x="651606" y="328227"/>
                </a:cubicBezTo>
                <a:close/>
                <a:moveTo>
                  <a:pt x="651606" y="270304"/>
                </a:moveTo>
                <a:lnTo>
                  <a:pt x="830502" y="270304"/>
                </a:lnTo>
                <a:cubicBezTo>
                  <a:pt x="838318" y="270304"/>
                  <a:pt x="844397" y="276038"/>
                  <a:pt x="844397" y="283411"/>
                </a:cubicBezTo>
                <a:cubicBezTo>
                  <a:pt x="844397" y="290783"/>
                  <a:pt x="838318" y="296517"/>
                  <a:pt x="830502" y="296517"/>
                </a:cubicBezTo>
                <a:lnTo>
                  <a:pt x="651606" y="296517"/>
                </a:lnTo>
                <a:cubicBezTo>
                  <a:pt x="643790" y="296517"/>
                  <a:pt x="636843" y="290783"/>
                  <a:pt x="636843" y="283411"/>
                </a:cubicBezTo>
                <a:cubicBezTo>
                  <a:pt x="636843" y="276038"/>
                  <a:pt x="643790" y="270304"/>
                  <a:pt x="651606" y="270304"/>
                </a:cubicBezTo>
                <a:close/>
                <a:moveTo>
                  <a:pt x="527927" y="246785"/>
                </a:moveTo>
                <a:lnTo>
                  <a:pt x="469412" y="306856"/>
                </a:lnTo>
                <a:lnTo>
                  <a:pt x="465919" y="310338"/>
                </a:lnTo>
                <a:lnTo>
                  <a:pt x="402164" y="373891"/>
                </a:lnTo>
                <a:cubicBezTo>
                  <a:pt x="417011" y="385209"/>
                  <a:pt x="435351" y="392174"/>
                  <a:pt x="455439" y="392174"/>
                </a:cubicBezTo>
                <a:cubicBezTo>
                  <a:pt x="506093" y="392174"/>
                  <a:pt x="545394" y="350386"/>
                  <a:pt x="545394" y="300762"/>
                </a:cubicBezTo>
                <a:cubicBezTo>
                  <a:pt x="545394" y="281609"/>
                  <a:pt x="539280" y="262456"/>
                  <a:pt x="527927" y="246785"/>
                </a:cubicBezTo>
                <a:close/>
                <a:moveTo>
                  <a:pt x="469412" y="211091"/>
                </a:moveTo>
                <a:lnTo>
                  <a:pt x="469412" y="266809"/>
                </a:lnTo>
                <a:lnTo>
                  <a:pt x="509586" y="226762"/>
                </a:lnTo>
                <a:cubicBezTo>
                  <a:pt x="498233" y="218927"/>
                  <a:pt x="484259" y="213703"/>
                  <a:pt x="469412" y="211091"/>
                </a:cubicBezTo>
                <a:close/>
                <a:moveTo>
                  <a:pt x="441465" y="211091"/>
                </a:moveTo>
                <a:cubicBezTo>
                  <a:pt x="398670" y="218056"/>
                  <a:pt x="364610" y="255491"/>
                  <a:pt x="364610" y="300762"/>
                </a:cubicBezTo>
                <a:cubicBezTo>
                  <a:pt x="364610" y="320785"/>
                  <a:pt x="370723" y="339938"/>
                  <a:pt x="382950" y="354738"/>
                </a:cubicBezTo>
                <a:lnTo>
                  <a:pt x="441465" y="294668"/>
                </a:lnTo>
                <a:close/>
                <a:moveTo>
                  <a:pt x="619940" y="208520"/>
                </a:moveTo>
                <a:lnTo>
                  <a:pt x="830418" y="208520"/>
                </a:lnTo>
                <a:cubicBezTo>
                  <a:pt x="838278" y="208520"/>
                  <a:pt x="844392" y="213435"/>
                  <a:pt x="844392" y="221627"/>
                </a:cubicBezTo>
                <a:cubicBezTo>
                  <a:pt x="844392" y="228999"/>
                  <a:pt x="838278" y="234733"/>
                  <a:pt x="830418" y="234733"/>
                </a:cubicBezTo>
                <a:lnTo>
                  <a:pt x="619940" y="234733"/>
                </a:lnTo>
                <a:cubicBezTo>
                  <a:pt x="612079" y="234733"/>
                  <a:pt x="605966" y="228999"/>
                  <a:pt x="605966" y="221627"/>
                </a:cubicBezTo>
                <a:cubicBezTo>
                  <a:pt x="605966" y="213435"/>
                  <a:pt x="612079" y="208520"/>
                  <a:pt x="619940" y="208520"/>
                </a:cubicBezTo>
                <a:close/>
                <a:moveTo>
                  <a:pt x="455439" y="181491"/>
                </a:moveTo>
                <a:cubicBezTo>
                  <a:pt x="488626" y="181491"/>
                  <a:pt x="518320" y="194550"/>
                  <a:pt x="539280" y="217185"/>
                </a:cubicBezTo>
                <a:cubicBezTo>
                  <a:pt x="561114" y="238950"/>
                  <a:pt x="574215" y="268550"/>
                  <a:pt x="574215" y="300762"/>
                </a:cubicBezTo>
                <a:cubicBezTo>
                  <a:pt x="574215" y="366927"/>
                  <a:pt x="521813" y="420033"/>
                  <a:pt x="455439" y="420033"/>
                </a:cubicBezTo>
                <a:cubicBezTo>
                  <a:pt x="389937" y="420033"/>
                  <a:pt x="335789" y="366927"/>
                  <a:pt x="335789" y="300762"/>
                </a:cubicBezTo>
                <a:cubicBezTo>
                  <a:pt x="335789" y="234597"/>
                  <a:pt x="389937" y="181491"/>
                  <a:pt x="455439" y="181491"/>
                </a:cubicBezTo>
                <a:close/>
                <a:moveTo>
                  <a:pt x="271881" y="118992"/>
                </a:moveTo>
                <a:lnTo>
                  <a:pt x="271881" y="391101"/>
                </a:lnTo>
                <a:cubicBezTo>
                  <a:pt x="327046" y="397226"/>
                  <a:pt x="369076" y="444473"/>
                  <a:pt x="369076" y="500469"/>
                </a:cubicBezTo>
                <a:cubicBezTo>
                  <a:pt x="369076" y="516218"/>
                  <a:pt x="365573" y="530217"/>
                  <a:pt x="360320" y="543341"/>
                </a:cubicBezTo>
                <a:lnTo>
                  <a:pt x="901457" y="543341"/>
                </a:lnTo>
                <a:cubicBezTo>
                  <a:pt x="921596" y="543341"/>
                  <a:pt x="938233" y="526717"/>
                  <a:pt x="938233" y="506594"/>
                </a:cubicBezTo>
                <a:lnTo>
                  <a:pt x="938233" y="118992"/>
                </a:lnTo>
                <a:close/>
                <a:moveTo>
                  <a:pt x="243861" y="27998"/>
                </a:moveTo>
                <a:cubicBezTo>
                  <a:pt x="227225" y="27998"/>
                  <a:pt x="213215" y="42872"/>
                  <a:pt x="213215" y="59496"/>
                </a:cubicBezTo>
                <a:cubicBezTo>
                  <a:pt x="213215" y="76995"/>
                  <a:pt x="227225" y="90994"/>
                  <a:pt x="243861" y="90994"/>
                </a:cubicBezTo>
                <a:lnTo>
                  <a:pt x="966253" y="90994"/>
                </a:lnTo>
                <a:cubicBezTo>
                  <a:pt x="982890" y="90994"/>
                  <a:pt x="996900" y="76995"/>
                  <a:pt x="996900" y="59496"/>
                </a:cubicBezTo>
                <a:cubicBezTo>
                  <a:pt x="996900" y="42872"/>
                  <a:pt x="982890" y="27998"/>
                  <a:pt x="966253" y="27998"/>
                </a:cubicBezTo>
                <a:close/>
                <a:moveTo>
                  <a:pt x="243861" y="0"/>
                </a:moveTo>
                <a:lnTo>
                  <a:pt x="966253" y="0"/>
                </a:lnTo>
                <a:cubicBezTo>
                  <a:pt x="998651" y="0"/>
                  <a:pt x="1025795" y="27123"/>
                  <a:pt x="1025795" y="59496"/>
                </a:cubicBezTo>
                <a:cubicBezTo>
                  <a:pt x="1025795" y="92744"/>
                  <a:pt x="998651" y="118992"/>
                  <a:pt x="966253" y="118992"/>
                </a:cubicBezTo>
                <a:lnTo>
                  <a:pt x="966253" y="506594"/>
                </a:lnTo>
                <a:cubicBezTo>
                  <a:pt x="966253" y="542466"/>
                  <a:pt x="937357" y="571340"/>
                  <a:pt x="901457" y="571340"/>
                </a:cubicBezTo>
                <a:lnTo>
                  <a:pt x="619505" y="571340"/>
                </a:lnTo>
                <a:lnTo>
                  <a:pt x="619505" y="637836"/>
                </a:lnTo>
                <a:cubicBezTo>
                  <a:pt x="627386" y="643085"/>
                  <a:pt x="633515" y="651835"/>
                  <a:pt x="633515" y="662334"/>
                </a:cubicBezTo>
                <a:cubicBezTo>
                  <a:pt x="633515" y="678958"/>
                  <a:pt x="620381" y="690332"/>
                  <a:pt x="604619" y="690332"/>
                </a:cubicBezTo>
                <a:cubicBezTo>
                  <a:pt x="589734" y="690332"/>
                  <a:pt x="576599" y="678958"/>
                  <a:pt x="576599" y="662334"/>
                </a:cubicBezTo>
                <a:cubicBezTo>
                  <a:pt x="576599" y="651835"/>
                  <a:pt x="582729" y="643085"/>
                  <a:pt x="591485" y="637836"/>
                </a:cubicBezTo>
                <a:lnTo>
                  <a:pt x="591485" y="571340"/>
                </a:lnTo>
                <a:lnTo>
                  <a:pt x="343683" y="571340"/>
                </a:lnTo>
                <a:cubicBezTo>
                  <a:pt x="323543" y="595838"/>
                  <a:pt x="292897" y="611587"/>
                  <a:pt x="257871" y="611587"/>
                </a:cubicBezTo>
                <a:cubicBezTo>
                  <a:pt x="196578" y="611587"/>
                  <a:pt x="146667" y="562590"/>
                  <a:pt x="146667" y="500469"/>
                </a:cubicBezTo>
                <a:cubicBezTo>
                  <a:pt x="146667" y="444473"/>
                  <a:pt x="188697" y="397226"/>
                  <a:pt x="243861" y="391101"/>
                </a:cubicBezTo>
                <a:lnTo>
                  <a:pt x="243861" y="118992"/>
                </a:lnTo>
                <a:cubicBezTo>
                  <a:pt x="210588" y="118992"/>
                  <a:pt x="184319" y="92744"/>
                  <a:pt x="184319" y="59496"/>
                </a:cubicBezTo>
                <a:cubicBezTo>
                  <a:pt x="184319" y="27123"/>
                  <a:pt x="210588" y="0"/>
                  <a:pt x="24386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4" name="Freeform 27">
            <a:extLst>
              <a:ext uri="{FF2B5EF4-FFF2-40B4-BE49-F238E27FC236}">
                <a16:creationId xmlns:a16="http://schemas.microsoft.com/office/drawing/2014/main" id="{919AEF39-61B6-494B-8B9F-46E687F51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6715" y="10406705"/>
            <a:ext cx="2084220" cy="2085203"/>
          </a:xfrm>
          <a:custGeom>
            <a:avLst/>
            <a:gdLst>
              <a:gd name="T0" fmla="*/ 2380 w 2381"/>
              <a:gd name="T1" fmla="*/ 1189 h 2381"/>
              <a:gd name="T2" fmla="*/ 2380 w 2381"/>
              <a:gd name="T3" fmla="*/ 1189 h 2381"/>
              <a:gd name="T4" fmla="*/ 1191 w 2381"/>
              <a:gd name="T5" fmla="*/ 2380 h 2381"/>
              <a:gd name="T6" fmla="*/ 1191 w 2381"/>
              <a:gd name="T7" fmla="*/ 2380 h 2381"/>
              <a:gd name="T8" fmla="*/ 0 w 2381"/>
              <a:gd name="T9" fmla="*/ 1189 h 2381"/>
              <a:gd name="T10" fmla="*/ 0 w 2381"/>
              <a:gd name="T11" fmla="*/ 1189 h 2381"/>
              <a:gd name="T12" fmla="*/ 1191 w 2381"/>
              <a:gd name="T13" fmla="*/ 0 h 2381"/>
              <a:gd name="T14" fmla="*/ 1191 w 2381"/>
              <a:gd name="T15" fmla="*/ 0 h 2381"/>
              <a:gd name="T16" fmla="*/ 2380 w 2381"/>
              <a:gd name="T17" fmla="*/ 1189 h 2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81" h="2381">
                <a:moveTo>
                  <a:pt x="2380" y="1189"/>
                </a:moveTo>
                <a:lnTo>
                  <a:pt x="2380" y="1189"/>
                </a:lnTo>
                <a:cubicBezTo>
                  <a:pt x="2380" y="1847"/>
                  <a:pt x="1847" y="2380"/>
                  <a:pt x="1191" y="2380"/>
                </a:cubicBezTo>
                <a:lnTo>
                  <a:pt x="1191" y="2380"/>
                </a:lnTo>
                <a:cubicBezTo>
                  <a:pt x="534" y="2380"/>
                  <a:pt x="0" y="1847"/>
                  <a:pt x="0" y="1189"/>
                </a:cubicBezTo>
                <a:lnTo>
                  <a:pt x="0" y="1189"/>
                </a:lnTo>
                <a:cubicBezTo>
                  <a:pt x="0" y="532"/>
                  <a:pt x="534" y="0"/>
                  <a:pt x="1191" y="0"/>
                </a:cubicBezTo>
                <a:lnTo>
                  <a:pt x="1191" y="0"/>
                </a:lnTo>
                <a:cubicBezTo>
                  <a:pt x="1847" y="0"/>
                  <a:pt x="2380" y="532"/>
                  <a:pt x="2380" y="1189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5" name="Freeform 28">
            <a:extLst>
              <a:ext uri="{FF2B5EF4-FFF2-40B4-BE49-F238E27FC236}">
                <a16:creationId xmlns:a16="http://schemas.microsoft.com/office/drawing/2014/main" id="{11BE7456-F068-4312-95C3-AE38900BC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3383" y="10553441"/>
            <a:ext cx="1790885" cy="1791730"/>
          </a:xfrm>
          <a:custGeom>
            <a:avLst/>
            <a:gdLst>
              <a:gd name="T0" fmla="*/ 2043 w 2044"/>
              <a:gd name="T1" fmla="*/ 1021 h 2045"/>
              <a:gd name="T2" fmla="*/ 2043 w 2044"/>
              <a:gd name="T3" fmla="*/ 1021 h 2045"/>
              <a:gd name="T4" fmla="*/ 1022 w 2044"/>
              <a:gd name="T5" fmla="*/ 2044 h 2045"/>
              <a:gd name="T6" fmla="*/ 1022 w 2044"/>
              <a:gd name="T7" fmla="*/ 2044 h 2045"/>
              <a:gd name="T8" fmla="*/ 0 w 2044"/>
              <a:gd name="T9" fmla="*/ 1021 h 2045"/>
              <a:gd name="T10" fmla="*/ 0 w 2044"/>
              <a:gd name="T11" fmla="*/ 1021 h 2045"/>
              <a:gd name="T12" fmla="*/ 1022 w 2044"/>
              <a:gd name="T13" fmla="*/ 0 h 2045"/>
              <a:gd name="T14" fmla="*/ 1022 w 2044"/>
              <a:gd name="T15" fmla="*/ 0 h 2045"/>
              <a:gd name="T16" fmla="*/ 2043 w 2044"/>
              <a:gd name="T17" fmla="*/ 1021 h 2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44" h="2045">
                <a:moveTo>
                  <a:pt x="2043" y="1021"/>
                </a:moveTo>
                <a:lnTo>
                  <a:pt x="2043" y="1021"/>
                </a:lnTo>
                <a:cubicBezTo>
                  <a:pt x="2043" y="1586"/>
                  <a:pt x="1586" y="2044"/>
                  <a:pt x="1022" y="2044"/>
                </a:cubicBezTo>
                <a:lnTo>
                  <a:pt x="1022" y="2044"/>
                </a:lnTo>
                <a:cubicBezTo>
                  <a:pt x="457" y="2044"/>
                  <a:pt x="0" y="1586"/>
                  <a:pt x="0" y="1021"/>
                </a:cubicBezTo>
                <a:lnTo>
                  <a:pt x="0" y="1021"/>
                </a:lnTo>
                <a:cubicBezTo>
                  <a:pt x="0" y="457"/>
                  <a:pt x="457" y="0"/>
                  <a:pt x="1022" y="0"/>
                </a:cubicBezTo>
                <a:lnTo>
                  <a:pt x="1022" y="0"/>
                </a:lnTo>
                <a:cubicBezTo>
                  <a:pt x="1586" y="0"/>
                  <a:pt x="2043" y="457"/>
                  <a:pt x="2043" y="102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6" name="Freeform 29">
            <a:extLst>
              <a:ext uri="{FF2B5EF4-FFF2-40B4-BE49-F238E27FC236}">
                <a16:creationId xmlns:a16="http://schemas.microsoft.com/office/drawing/2014/main" id="{A03416C7-A1E7-45F9-87FB-8000B5794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5491" y="10982067"/>
            <a:ext cx="1022810" cy="934480"/>
          </a:xfrm>
          <a:custGeom>
            <a:avLst/>
            <a:gdLst>
              <a:gd name="T0" fmla="*/ 735 w 1170"/>
              <a:gd name="T1" fmla="*/ 688 h 1067"/>
              <a:gd name="T2" fmla="*/ 715 w 1170"/>
              <a:gd name="T3" fmla="*/ 692 h 1067"/>
              <a:gd name="T4" fmla="*/ 705 w 1170"/>
              <a:gd name="T5" fmla="*/ 673 h 1067"/>
              <a:gd name="T6" fmla="*/ 691 w 1170"/>
              <a:gd name="T7" fmla="*/ 658 h 1067"/>
              <a:gd name="T8" fmla="*/ 675 w 1170"/>
              <a:gd name="T9" fmla="*/ 647 h 1067"/>
              <a:gd name="T10" fmla="*/ 660 w 1170"/>
              <a:gd name="T11" fmla="*/ 641 h 1067"/>
              <a:gd name="T12" fmla="*/ 534 w 1170"/>
              <a:gd name="T13" fmla="*/ 637 h 1067"/>
              <a:gd name="T14" fmla="*/ 507 w 1170"/>
              <a:gd name="T15" fmla="*/ 641 h 1067"/>
              <a:gd name="T16" fmla="*/ 495 w 1170"/>
              <a:gd name="T17" fmla="*/ 646 h 1067"/>
              <a:gd name="T18" fmla="*/ 477 w 1170"/>
              <a:gd name="T19" fmla="*/ 659 h 1067"/>
              <a:gd name="T20" fmla="*/ 465 w 1170"/>
              <a:gd name="T21" fmla="*/ 671 h 1067"/>
              <a:gd name="T22" fmla="*/ 454 w 1170"/>
              <a:gd name="T23" fmla="*/ 691 h 1067"/>
              <a:gd name="T24" fmla="*/ 52 w 1170"/>
              <a:gd name="T25" fmla="*/ 559 h 1067"/>
              <a:gd name="T26" fmla="*/ 77 w 1170"/>
              <a:gd name="T27" fmla="*/ 204 h 1067"/>
              <a:gd name="T28" fmla="*/ 1137 w 1170"/>
              <a:gd name="T29" fmla="*/ 536 h 1067"/>
              <a:gd name="T30" fmla="*/ 489 w 1170"/>
              <a:gd name="T31" fmla="*/ 694 h 1067"/>
              <a:gd name="T32" fmla="*/ 497 w 1170"/>
              <a:gd name="T33" fmla="*/ 684 h 1067"/>
              <a:gd name="T34" fmla="*/ 511 w 1170"/>
              <a:gd name="T35" fmla="*/ 674 h 1067"/>
              <a:gd name="T36" fmla="*/ 523 w 1170"/>
              <a:gd name="T37" fmla="*/ 671 h 1067"/>
              <a:gd name="T38" fmla="*/ 648 w 1170"/>
              <a:gd name="T39" fmla="*/ 671 h 1067"/>
              <a:gd name="T40" fmla="*/ 664 w 1170"/>
              <a:gd name="T41" fmla="*/ 678 h 1067"/>
              <a:gd name="T42" fmla="*/ 674 w 1170"/>
              <a:gd name="T43" fmla="*/ 685 h 1067"/>
              <a:gd name="T44" fmla="*/ 683 w 1170"/>
              <a:gd name="T45" fmla="*/ 699 h 1067"/>
              <a:gd name="T46" fmla="*/ 688 w 1170"/>
              <a:gd name="T47" fmla="*/ 713 h 1067"/>
              <a:gd name="T48" fmla="*/ 534 w 1170"/>
              <a:gd name="T49" fmla="*/ 775 h 1067"/>
              <a:gd name="T50" fmla="*/ 483 w 1170"/>
              <a:gd name="T51" fmla="*/ 707 h 1067"/>
              <a:gd name="T52" fmla="*/ 67 w 1170"/>
              <a:gd name="T53" fmla="*/ 599 h 1067"/>
              <a:gd name="T54" fmla="*/ 448 w 1170"/>
              <a:gd name="T55" fmla="*/ 724 h 1067"/>
              <a:gd name="T56" fmla="*/ 449 w 1170"/>
              <a:gd name="T57" fmla="*/ 736 h 1067"/>
              <a:gd name="T58" fmla="*/ 453 w 1170"/>
              <a:gd name="T59" fmla="*/ 748 h 1067"/>
              <a:gd name="T60" fmla="*/ 457 w 1170"/>
              <a:gd name="T61" fmla="*/ 759 h 1067"/>
              <a:gd name="T62" fmla="*/ 189 w 1170"/>
              <a:gd name="T63" fmla="*/ 954 h 1067"/>
              <a:gd name="T64" fmla="*/ 480 w 1170"/>
              <a:gd name="T65" fmla="*/ 788 h 1067"/>
              <a:gd name="T66" fmla="*/ 490 w 1170"/>
              <a:gd name="T67" fmla="*/ 795 h 1067"/>
              <a:gd name="T68" fmla="*/ 500 w 1170"/>
              <a:gd name="T69" fmla="*/ 801 h 1067"/>
              <a:gd name="T70" fmla="*/ 513 w 1170"/>
              <a:gd name="T71" fmla="*/ 805 h 1067"/>
              <a:gd name="T72" fmla="*/ 525 w 1170"/>
              <a:gd name="T73" fmla="*/ 807 h 1067"/>
              <a:gd name="T74" fmla="*/ 644 w 1170"/>
              <a:gd name="T75" fmla="*/ 807 h 1067"/>
              <a:gd name="T76" fmla="*/ 656 w 1170"/>
              <a:gd name="T77" fmla="*/ 805 h 1067"/>
              <a:gd name="T78" fmla="*/ 668 w 1170"/>
              <a:gd name="T79" fmla="*/ 801 h 1067"/>
              <a:gd name="T80" fmla="*/ 679 w 1170"/>
              <a:gd name="T81" fmla="*/ 795 h 1067"/>
              <a:gd name="T82" fmla="*/ 689 w 1170"/>
              <a:gd name="T83" fmla="*/ 788 h 1067"/>
              <a:gd name="T84" fmla="*/ 978 w 1170"/>
              <a:gd name="T85" fmla="*/ 962 h 1067"/>
              <a:gd name="T86" fmla="*/ 714 w 1170"/>
              <a:gd name="T87" fmla="*/ 757 h 1067"/>
              <a:gd name="T88" fmla="*/ 716 w 1170"/>
              <a:gd name="T89" fmla="*/ 748 h 1067"/>
              <a:gd name="T90" fmla="*/ 720 w 1170"/>
              <a:gd name="T91" fmla="*/ 736 h 1067"/>
              <a:gd name="T92" fmla="*/ 721 w 1170"/>
              <a:gd name="T93" fmla="*/ 725 h 1067"/>
              <a:gd name="T94" fmla="*/ 1102 w 1170"/>
              <a:gd name="T95" fmla="*/ 983 h 1067"/>
              <a:gd name="T96" fmla="*/ 713 w 1170"/>
              <a:gd name="T97" fmla="*/ 32 h 1067"/>
              <a:gd name="T98" fmla="*/ 789 w 1170"/>
              <a:gd name="T99" fmla="*/ 172 h 1067"/>
              <a:gd name="T100" fmla="*/ 379 w 1170"/>
              <a:gd name="T101" fmla="*/ 77 h 1067"/>
              <a:gd name="T102" fmla="*/ 0 w 1170"/>
              <a:gd name="T103" fmla="*/ 536 h 1067"/>
              <a:gd name="T104" fmla="*/ 1051 w 1170"/>
              <a:gd name="T105" fmla="*/ 1066 h 1067"/>
              <a:gd name="T106" fmla="*/ 1169 w 1170"/>
              <a:gd name="T107" fmla="*/ 248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70" h="1067">
                <a:moveTo>
                  <a:pt x="1137" y="536"/>
                </a:moveTo>
                <a:lnTo>
                  <a:pt x="1137" y="536"/>
                </a:lnTo>
                <a:cubicBezTo>
                  <a:pt x="1137" y="546"/>
                  <a:pt x="1130" y="553"/>
                  <a:pt x="1123" y="558"/>
                </a:cubicBezTo>
                <a:lnTo>
                  <a:pt x="746" y="685"/>
                </a:lnTo>
                <a:lnTo>
                  <a:pt x="735" y="688"/>
                </a:lnTo>
                <a:lnTo>
                  <a:pt x="735" y="688"/>
                </a:lnTo>
                <a:cubicBezTo>
                  <a:pt x="729" y="690"/>
                  <a:pt x="723" y="691"/>
                  <a:pt x="717" y="692"/>
                </a:cubicBezTo>
                <a:lnTo>
                  <a:pt x="717" y="692"/>
                </a:lnTo>
                <a:cubicBezTo>
                  <a:pt x="716" y="692"/>
                  <a:pt x="716" y="692"/>
                  <a:pt x="715" y="692"/>
                </a:cubicBezTo>
                <a:lnTo>
                  <a:pt x="715" y="692"/>
                </a:lnTo>
                <a:lnTo>
                  <a:pt x="715" y="692"/>
                </a:lnTo>
                <a:lnTo>
                  <a:pt x="715" y="692"/>
                </a:lnTo>
                <a:cubicBezTo>
                  <a:pt x="714" y="688"/>
                  <a:pt x="712" y="685"/>
                  <a:pt x="710" y="681"/>
                </a:cubicBezTo>
                <a:lnTo>
                  <a:pt x="710" y="681"/>
                </a:lnTo>
                <a:cubicBezTo>
                  <a:pt x="710" y="681"/>
                  <a:pt x="709" y="680"/>
                  <a:pt x="708" y="678"/>
                </a:cubicBezTo>
                <a:lnTo>
                  <a:pt x="708" y="678"/>
                </a:lnTo>
                <a:cubicBezTo>
                  <a:pt x="707" y="677"/>
                  <a:pt x="706" y="674"/>
                  <a:pt x="705" y="673"/>
                </a:cubicBezTo>
                <a:lnTo>
                  <a:pt x="705" y="673"/>
                </a:lnTo>
                <a:cubicBezTo>
                  <a:pt x="703" y="671"/>
                  <a:pt x="702" y="670"/>
                  <a:pt x="701" y="668"/>
                </a:cubicBezTo>
                <a:lnTo>
                  <a:pt x="701" y="668"/>
                </a:lnTo>
                <a:cubicBezTo>
                  <a:pt x="700" y="667"/>
                  <a:pt x="699" y="665"/>
                  <a:pt x="697" y="663"/>
                </a:cubicBezTo>
                <a:lnTo>
                  <a:pt x="697" y="663"/>
                </a:lnTo>
                <a:cubicBezTo>
                  <a:pt x="695" y="661"/>
                  <a:pt x="693" y="660"/>
                  <a:pt x="691" y="658"/>
                </a:cubicBezTo>
                <a:lnTo>
                  <a:pt x="691" y="658"/>
                </a:lnTo>
                <a:cubicBezTo>
                  <a:pt x="690" y="657"/>
                  <a:pt x="689" y="656"/>
                  <a:pt x="688" y="655"/>
                </a:cubicBezTo>
                <a:lnTo>
                  <a:pt x="688" y="655"/>
                </a:lnTo>
                <a:cubicBezTo>
                  <a:pt x="686" y="653"/>
                  <a:pt x="683" y="652"/>
                  <a:pt x="681" y="651"/>
                </a:cubicBezTo>
                <a:lnTo>
                  <a:pt x="681" y="651"/>
                </a:lnTo>
                <a:cubicBezTo>
                  <a:pt x="680" y="649"/>
                  <a:pt x="678" y="648"/>
                  <a:pt x="675" y="647"/>
                </a:cubicBezTo>
                <a:lnTo>
                  <a:pt x="675" y="647"/>
                </a:lnTo>
                <a:cubicBezTo>
                  <a:pt x="674" y="646"/>
                  <a:pt x="673" y="646"/>
                  <a:pt x="671" y="645"/>
                </a:cubicBezTo>
                <a:lnTo>
                  <a:pt x="671" y="645"/>
                </a:lnTo>
                <a:cubicBezTo>
                  <a:pt x="668" y="644"/>
                  <a:pt x="667" y="643"/>
                  <a:pt x="664" y="642"/>
                </a:cubicBezTo>
                <a:lnTo>
                  <a:pt x="664" y="642"/>
                </a:lnTo>
                <a:cubicBezTo>
                  <a:pt x="663" y="642"/>
                  <a:pt x="662" y="641"/>
                  <a:pt x="660" y="641"/>
                </a:cubicBezTo>
                <a:lnTo>
                  <a:pt x="660" y="641"/>
                </a:lnTo>
                <a:cubicBezTo>
                  <a:pt x="658" y="639"/>
                  <a:pt x="654" y="639"/>
                  <a:pt x="650" y="639"/>
                </a:cubicBezTo>
                <a:lnTo>
                  <a:pt x="650" y="639"/>
                </a:lnTo>
                <a:cubicBezTo>
                  <a:pt x="649" y="639"/>
                  <a:pt x="648" y="638"/>
                  <a:pt x="647" y="638"/>
                </a:cubicBezTo>
                <a:lnTo>
                  <a:pt x="647" y="638"/>
                </a:lnTo>
                <a:cubicBezTo>
                  <a:pt x="643" y="638"/>
                  <a:pt x="640" y="637"/>
                  <a:pt x="635" y="637"/>
                </a:cubicBezTo>
                <a:lnTo>
                  <a:pt x="534" y="637"/>
                </a:lnTo>
                <a:lnTo>
                  <a:pt x="534" y="637"/>
                </a:lnTo>
                <a:cubicBezTo>
                  <a:pt x="529" y="637"/>
                  <a:pt x="526" y="638"/>
                  <a:pt x="521" y="638"/>
                </a:cubicBezTo>
                <a:lnTo>
                  <a:pt x="521" y="638"/>
                </a:lnTo>
                <a:cubicBezTo>
                  <a:pt x="520" y="638"/>
                  <a:pt x="520" y="639"/>
                  <a:pt x="519" y="639"/>
                </a:cubicBezTo>
                <a:lnTo>
                  <a:pt x="519" y="639"/>
                </a:lnTo>
                <a:cubicBezTo>
                  <a:pt x="515" y="639"/>
                  <a:pt x="511" y="639"/>
                  <a:pt x="507" y="641"/>
                </a:cubicBezTo>
                <a:lnTo>
                  <a:pt x="507" y="641"/>
                </a:lnTo>
                <a:cubicBezTo>
                  <a:pt x="507" y="641"/>
                  <a:pt x="506" y="641"/>
                  <a:pt x="506" y="642"/>
                </a:cubicBezTo>
                <a:lnTo>
                  <a:pt x="506" y="642"/>
                </a:lnTo>
                <a:cubicBezTo>
                  <a:pt x="503" y="643"/>
                  <a:pt x="500" y="644"/>
                  <a:pt x="498" y="645"/>
                </a:cubicBezTo>
                <a:lnTo>
                  <a:pt x="498" y="645"/>
                </a:lnTo>
                <a:cubicBezTo>
                  <a:pt x="496" y="646"/>
                  <a:pt x="495" y="646"/>
                  <a:pt x="495" y="646"/>
                </a:cubicBezTo>
                <a:lnTo>
                  <a:pt x="495" y="646"/>
                </a:lnTo>
                <a:cubicBezTo>
                  <a:pt x="491" y="648"/>
                  <a:pt x="488" y="650"/>
                  <a:pt x="486" y="652"/>
                </a:cubicBezTo>
                <a:lnTo>
                  <a:pt x="486" y="652"/>
                </a:lnTo>
                <a:cubicBezTo>
                  <a:pt x="485" y="653"/>
                  <a:pt x="483" y="653"/>
                  <a:pt x="482" y="654"/>
                </a:cubicBezTo>
                <a:lnTo>
                  <a:pt x="482" y="654"/>
                </a:lnTo>
                <a:cubicBezTo>
                  <a:pt x="481" y="655"/>
                  <a:pt x="479" y="657"/>
                  <a:pt x="477" y="659"/>
                </a:cubicBezTo>
                <a:lnTo>
                  <a:pt x="477" y="659"/>
                </a:lnTo>
                <a:cubicBezTo>
                  <a:pt x="476" y="660"/>
                  <a:pt x="475" y="660"/>
                  <a:pt x="474" y="661"/>
                </a:cubicBezTo>
                <a:lnTo>
                  <a:pt x="474" y="661"/>
                </a:lnTo>
                <a:cubicBezTo>
                  <a:pt x="472" y="664"/>
                  <a:pt x="469" y="667"/>
                  <a:pt x="467" y="668"/>
                </a:cubicBezTo>
                <a:lnTo>
                  <a:pt x="467" y="668"/>
                </a:lnTo>
                <a:cubicBezTo>
                  <a:pt x="467" y="670"/>
                  <a:pt x="466" y="671"/>
                  <a:pt x="465" y="671"/>
                </a:cubicBezTo>
                <a:lnTo>
                  <a:pt x="465" y="671"/>
                </a:lnTo>
                <a:cubicBezTo>
                  <a:pt x="463" y="674"/>
                  <a:pt x="462" y="676"/>
                  <a:pt x="460" y="678"/>
                </a:cubicBezTo>
                <a:lnTo>
                  <a:pt x="460" y="678"/>
                </a:lnTo>
                <a:cubicBezTo>
                  <a:pt x="460" y="680"/>
                  <a:pt x="460" y="681"/>
                  <a:pt x="459" y="681"/>
                </a:cubicBezTo>
                <a:lnTo>
                  <a:pt x="459" y="681"/>
                </a:lnTo>
                <a:cubicBezTo>
                  <a:pt x="457" y="684"/>
                  <a:pt x="455" y="687"/>
                  <a:pt x="454" y="691"/>
                </a:cubicBezTo>
                <a:lnTo>
                  <a:pt x="454" y="691"/>
                </a:lnTo>
                <a:cubicBezTo>
                  <a:pt x="454" y="692"/>
                  <a:pt x="453" y="692"/>
                  <a:pt x="453" y="692"/>
                </a:cubicBezTo>
                <a:lnTo>
                  <a:pt x="453" y="692"/>
                </a:lnTo>
                <a:cubicBezTo>
                  <a:pt x="449" y="691"/>
                  <a:pt x="444" y="690"/>
                  <a:pt x="439" y="688"/>
                </a:cubicBezTo>
                <a:lnTo>
                  <a:pt x="52" y="559"/>
                </a:lnTo>
                <a:lnTo>
                  <a:pt x="52" y="559"/>
                </a:lnTo>
                <a:lnTo>
                  <a:pt x="46" y="558"/>
                </a:lnTo>
                <a:lnTo>
                  <a:pt x="46" y="558"/>
                </a:lnTo>
                <a:cubicBezTo>
                  <a:pt x="39" y="553"/>
                  <a:pt x="32" y="546"/>
                  <a:pt x="32" y="536"/>
                </a:cubicBezTo>
                <a:lnTo>
                  <a:pt x="32" y="248"/>
                </a:lnTo>
                <a:lnTo>
                  <a:pt x="32" y="248"/>
                </a:lnTo>
                <a:cubicBezTo>
                  <a:pt x="32" y="225"/>
                  <a:pt x="52" y="204"/>
                  <a:pt x="77" y="204"/>
                </a:cubicBezTo>
                <a:lnTo>
                  <a:pt x="379" y="204"/>
                </a:lnTo>
                <a:lnTo>
                  <a:pt x="789" y="204"/>
                </a:lnTo>
                <a:lnTo>
                  <a:pt x="1092" y="204"/>
                </a:lnTo>
                <a:lnTo>
                  <a:pt x="1092" y="204"/>
                </a:lnTo>
                <a:cubicBezTo>
                  <a:pt x="1116" y="204"/>
                  <a:pt x="1137" y="225"/>
                  <a:pt x="1137" y="248"/>
                </a:cubicBezTo>
                <a:lnTo>
                  <a:pt x="1137" y="536"/>
                </a:lnTo>
                <a:close/>
                <a:moveTo>
                  <a:pt x="484" y="703"/>
                </a:moveTo>
                <a:lnTo>
                  <a:pt x="484" y="703"/>
                </a:lnTo>
                <a:cubicBezTo>
                  <a:pt x="485" y="701"/>
                  <a:pt x="486" y="700"/>
                  <a:pt x="487" y="699"/>
                </a:cubicBezTo>
                <a:lnTo>
                  <a:pt x="487" y="699"/>
                </a:lnTo>
                <a:cubicBezTo>
                  <a:pt x="487" y="697"/>
                  <a:pt x="488" y="695"/>
                  <a:pt x="489" y="694"/>
                </a:cubicBezTo>
                <a:lnTo>
                  <a:pt x="489" y="694"/>
                </a:lnTo>
                <a:cubicBezTo>
                  <a:pt x="489" y="692"/>
                  <a:pt x="490" y="692"/>
                  <a:pt x="491" y="691"/>
                </a:cubicBezTo>
                <a:lnTo>
                  <a:pt x="491" y="691"/>
                </a:lnTo>
                <a:cubicBezTo>
                  <a:pt x="492" y="689"/>
                  <a:pt x="494" y="687"/>
                  <a:pt x="495" y="686"/>
                </a:cubicBezTo>
                <a:lnTo>
                  <a:pt x="495" y="686"/>
                </a:lnTo>
                <a:cubicBezTo>
                  <a:pt x="495" y="685"/>
                  <a:pt x="496" y="685"/>
                  <a:pt x="497" y="684"/>
                </a:cubicBezTo>
                <a:lnTo>
                  <a:pt x="497" y="684"/>
                </a:lnTo>
                <a:cubicBezTo>
                  <a:pt x="499" y="682"/>
                  <a:pt x="500" y="681"/>
                  <a:pt x="502" y="680"/>
                </a:cubicBezTo>
                <a:lnTo>
                  <a:pt x="502" y="680"/>
                </a:lnTo>
                <a:cubicBezTo>
                  <a:pt x="503" y="678"/>
                  <a:pt x="504" y="678"/>
                  <a:pt x="505" y="678"/>
                </a:cubicBezTo>
                <a:lnTo>
                  <a:pt x="505" y="678"/>
                </a:lnTo>
                <a:cubicBezTo>
                  <a:pt x="506" y="677"/>
                  <a:pt x="508" y="676"/>
                  <a:pt x="511" y="674"/>
                </a:cubicBezTo>
                <a:lnTo>
                  <a:pt x="511" y="674"/>
                </a:lnTo>
                <a:cubicBezTo>
                  <a:pt x="512" y="674"/>
                  <a:pt x="513" y="674"/>
                  <a:pt x="513" y="674"/>
                </a:cubicBezTo>
                <a:lnTo>
                  <a:pt x="513" y="674"/>
                </a:lnTo>
                <a:cubicBezTo>
                  <a:pt x="516" y="673"/>
                  <a:pt x="518" y="671"/>
                  <a:pt x="520" y="671"/>
                </a:cubicBezTo>
                <a:lnTo>
                  <a:pt x="520" y="671"/>
                </a:lnTo>
                <a:cubicBezTo>
                  <a:pt x="521" y="671"/>
                  <a:pt x="522" y="671"/>
                  <a:pt x="523" y="671"/>
                </a:cubicBezTo>
                <a:lnTo>
                  <a:pt x="523" y="671"/>
                </a:lnTo>
                <a:cubicBezTo>
                  <a:pt x="527" y="670"/>
                  <a:pt x="530" y="669"/>
                  <a:pt x="534" y="669"/>
                </a:cubicBezTo>
                <a:lnTo>
                  <a:pt x="635" y="669"/>
                </a:lnTo>
                <a:lnTo>
                  <a:pt x="635" y="669"/>
                </a:lnTo>
                <a:cubicBezTo>
                  <a:pt x="639" y="669"/>
                  <a:pt x="642" y="670"/>
                  <a:pt x="646" y="671"/>
                </a:cubicBezTo>
                <a:lnTo>
                  <a:pt x="646" y="671"/>
                </a:lnTo>
                <a:cubicBezTo>
                  <a:pt x="647" y="671"/>
                  <a:pt x="647" y="671"/>
                  <a:pt x="648" y="671"/>
                </a:cubicBezTo>
                <a:lnTo>
                  <a:pt x="648" y="671"/>
                </a:lnTo>
                <a:cubicBezTo>
                  <a:pt x="651" y="671"/>
                  <a:pt x="654" y="673"/>
                  <a:pt x="655" y="674"/>
                </a:cubicBezTo>
                <a:lnTo>
                  <a:pt x="655" y="674"/>
                </a:lnTo>
                <a:cubicBezTo>
                  <a:pt x="656" y="674"/>
                  <a:pt x="657" y="674"/>
                  <a:pt x="658" y="674"/>
                </a:cubicBezTo>
                <a:lnTo>
                  <a:pt x="658" y="674"/>
                </a:lnTo>
                <a:cubicBezTo>
                  <a:pt x="660" y="675"/>
                  <a:pt x="662" y="677"/>
                  <a:pt x="664" y="678"/>
                </a:cubicBezTo>
                <a:lnTo>
                  <a:pt x="664" y="678"/>
                </a:lnTo>
                <a:cubicBezTo>
                  <a:pt x="665" y="678"/>
                  <a:pt x="666" y="678"/>
                  <a:pt x="667" y="680"/>
                </a:cubicBezTo>
                <a:lnTo>
                  <a:pt x="667" y="680"/>
                </a:lnTo>
                <a:cubicBezTo>
                  <a:pt x="668" y="681"/>
                  <a:pt x="670" y="682"/>
                  <a:pt x="672" y="684"/>
                </a:cubicBezTo>
                <a:lnTo>
                  <a:pt x="672" y="684"/>
                </a:lnTo>
                <a:cubicBezTo>
                  <a:pt x="673" y="685"/>
                  <a:pt x="674" y="685"/>
                  <a:pt x="674" y="685"/>
                </a:cubicBezTo>
                <a:lnTo>
                  <a:pt x="674" y="685"/>
                </a:lnTo>
                <a:cubicBezTo>
                  <a:pt x="675" y="687"/>
                  <a:pt x="677" y="689"/>
                  <a:pt x="678" y="692"/>
                </a:cubicBezTo>
                <a:lnTo>
                  <a:pt x="678" y="692"/>
                </a:lnTo>
                <a:cubicBezTo>
                  <a:pt x="679" y="692"/>
                  <a:pt x="680" y="693"/>
                  <a:pt x="681" y="694"/>
                </a:cubicBezTo>
                <a:lnTo>
                  <a:pt x="681" y="694"/>
                </a:lnTo>
                <a:cubicBezTo>
                  <a:pt x="681" y="696"/>
                  <a:pt x="682" y="698"/>
                  <a:pt x="683" y="699"/>
                </a:cubicBezTo>
                <a:lnTo>
                  <a:pt x="683" y="699"/>
                </a:lnTo>
                <a:cubicBezTo>
                  <a:pt x="683" y="700"/>
                  <a:pt x="684" y="702"/>
                  <a:pt x="685" y="703"/>
                </a:cubicBezTo>
                <a:lnTo>
                  <a:pt x="685" y="703"/>
                </a:lnTo>
                <a:cubicBezTo>
                  <a:pt x="685" y="705"/>
                  <a:pt x="686" y="706"/>
                  <a:pt x="686" y="707"/>
                </a:cubicBezTo>
                <a:lnTo>
                  <a:pt x="686" y="707"/>
                </a:lnTo>
                <a:cubicBezTo>
                  <a:pt x="687" y="709"/>
                  <a:pt x="688" y="711"/>
                  <a:pt x="688" y="713"/>
                </a:cubicBezTo>
                <a:lnTo>
                  <a:pt x="688" y="713"/>
                </a:lnTo>
                <a:cubicBezTo>
                  <a:pt x="688" y="716"/>
                  <a:pt x="688" y="719"/>
                  <a:pt x="688" y="722"/>
                </a:cubicBezTo>
                <a:lnTo>
                  <a:pt x="688" y="722"/>
                </a:lnTo>
                <a:cubicBezTo>
                  <a:pt x="688" y="751"/>
                  <a:pt x="665" y="775"/>
                  <a:pt x="635" y="775"/>
                </a:cubicBezTo>
                <a:lnTo>
                  <a:pt x="534" y="775"/>
                </a:lnTo>
                <a:lnTo>
                  <a:pt x="534" y="775"/>
                </a:lnTo>
                <a:cubicBezTo>
                  <a:pt x="504" y="775"/>
                  <a:pt x="481" y="751"/>
                  <a:pt x="481" y="722"/>
                </a:cubicBezTo>
                <a:lnTo>
                  <a:pt x="481" y="722"/>
                </a:lnTo>
                <a:cubicBezTo>
                  <a:pt x="481" y="719"/>
                  <a:pt x="481" y="716"/>
                  <a:pt x="481" y="713"/>
                </a:cubicBezTo>
                <a:lnTo>
                  <a:pt x="481" y="713"/>
                </a:lnTo>
                <a:cubicBezTo>
                  <a:pt x="481" y="711"/>
                  <a:pt x="482" y="709"/>
                  <a:pt x="483" y="707"/>
                </a:cubicBezTo>
                <a:lnTo>
                  <a:pt x="483" y="707"/>
                </a:lnTo>
                <a:cubicBezTo>
                  <a:pt x="483" y="706"/>
                  <a:pt x="484" y="705"/>
                  <a:pt x="484" y="703"/>
                </a:cubicBezTo>
                <a:close/>
                <a:moveTo>
                  <a:pt x="1051" y="1033"/>
                </a:moveTo>
                <a:lnTo>
                  <a:pt x="118" y="1033"/>
                </a:lnTo>
                <a:lnTo>
                  <a:pt x="118" y="1033"/>
                </a:lnTo>
                <a:cubicBezTo>
                  <a:pt x="90" y="1033"/>
                  <a:pt x="67" y="1011"/>
                  <a:pt x="67" y="983"/>
                </a:cubicBezTo>
                <a:lnTo>
                  <a:pt x="67" y="599"/>
                </a:lnTo>
                <a:lnTo>
                  <a:pt x="430" y="720"/>
                </a:lnTo>
                <a:lnTo>
                  <a:pt x="431" y="720"/>
                </a:lnTo>
                <a:lnTo>
                  <a:pt x="431" y="720"/>
                </a:lnTo>
                <a:cubicBezTo>
                  <a:pt x="437" y="721"/>
                  <a:pt x="442" y="722"/>
                  <a:pt x="447" y="723"/>
                </a:cubicBezTo>
                <a:lnTo>
                  <a:pt x="447" y="723"/>
                </a:lnTo>
                <a:cubicBezTo>
                  <a:pt x="447" y="724"/>
                  <a:pt x="448" y="724"/>
                  <a:pt x="448" y="724"/>
                </a:cubicBezTo>
                <a:lnTo>
                  <a:pt x="448" y="724"/>
                </a:lnTo>
                <a:cubicBezTo>
                  <a:pt x="448" y="725"/>
                  <a:pt x="448" y="727"/>
                  <a:pt x="448" y="727"/>
                </a:cubicBezTo>
                <a:lnTo>
                  <a:pt x="448" y="727"/>
                </a:lnTo>
                <a:cubicBezTo>
                  <a:pt x="448" y="729"/>
                  <a:pt x="448" y="730"/>
                  <a:pt x="449" y="732"/>
                </a:cubicBezTo>
                <a:lnTo>
                  <a:pt x="449" y="732"/>
                </a:lnTo>
                <a:cubicBezTo>
                  <a:pt x="449" y="733"/>
                  <a:pt x="449" y="734"/>
                  <a:pt x="449" y="736"/>
                </a:cubicBezTo>
                <a:lnTo>
                  <a:pt x="449" y="736"/>
                </a:lnTo>
                <a:cubicBezTo>
                  <a:pt x="450" y="737"/>
                  <a:pt x="450" y="738"/>
                  <a:pt x="450" y="740"/>
                </a:cubicBezTo>
                <a:lnTo>
                  <a:pt x="450" y="740"/>
                </a:lnTo>
                <a:cubicBezTo>
                  <a:pt x="450" y="741"/>
                  <a:pt x="451" y="743"/>
                  <a:pt x="451" y="744"/>
                </a:cubicBezTo>
                <a:lnTo>
                  <a:pt x="451" y="744"/>
                </a:lnTo>
                <a:cubicBezTo>
                  <a:pt x="452" y="745"/>
                  <a:pt x="452" y="747"/>
                  <a:pt x="453" y="748"/>
                </a:cubicBezTo>
                <a:lnTo>
                  <a:pt x="453" y="748"/>
                </a:lnTo>
                <a:cubicBezTo>
                  <a:pt x="453" y="749"/>
                  <a:pt x="453" y="751"/>
                  <a:pt x="453" y="752"/>
                </a:cubicBezTo>
                <a:lnTo>
                  <a:pt x="453" y="752"/>
                </a:lnTo>
                <a:cubicBezTo>
                  <a:pt x="454" y="753"/>
                  <a:pt x="454" y="755"/>
                  <a:pt x="455" y="755"/>
                </a:cubicBezTo>
                <a:lnTo>
                  <a:pt x="455" y="755"/>
                </a:lnTo>
                <a:cubicBezTo>
                  <a:pt x="456" y="757"/>
                  <a:pt x="456" y="759"/>
                  <a:pt x="457" y="759"/>
                </a:cubicBezTo>
                <a:lnTo>
                  <a:pt x="457" y="759"/>
                </a:lnTo>
                <a:cubicBezTo>
                  <a:pt x="458" y="760"/>
                  <a:pt x="458" y="762"/>
                  <a:pt x="459" y="762"/>
                </a:cubicBezTo>
                <a:lnTo>
                  <a:pt x="193" y="933"/>
                </a:lnTo>
                <a:lnTo>
                  <a:pt x="193" y="933"/>
                </a:lnTo>
                <a:cubicBezTo>
                  <a:pt x="186" y="937"/>
                  <a:pt x="184" y="947"/>
                  <a:pt x="189" y="954"/>
                </a:cubicBezTo>
                <a:lnTo>
                  <a:pt x="189" y="954"/>
                </a:lnTo>
                <a:cubicBezTo>
                  <a:pt x="192" y="960"/>
                  <a:pt x="197" y="962"/>
                  <a:pt x="202" y="962"/>
                </a:cubicBezTo>
                <a:lnTo>
                  <a:pt x="202" y="962"/>
                </a:lnTo>
                <a:cubicBezTo>
                  <a:pt x="206" y="962"/>
                  <a:pt x="208" y="961"/>
                  <a:pt x="211" y="960"/>
                </a:cubicBezTo>
                <a:lnTo>
                  <a:pt x="479" y="787"/>
                </a:lnTo>
                <a:lnTo>
                  <a:pt x="479" y="787"/>
                </a:lnTo>
                <a:cubicBezTo>
                  <a:pt x="479" y="787"/>
                  <a:pt x="480" y="787"/>
                  <a:pt x="480" y="788"/>
                </a:cubicBezTo>
                <a:lnTo>
                  <a:pt x="480" y="788"/>
                </a:lnTo>
                <a:cubicBezTo>
                  <a:pt x="481" y="789"/>
                  <a:pt x="481" y="790"/>
                  <a:pt x="483" y="791"/>
                </a:cubicBezTo>
                <a:lnTo>
                  <a:pt x="483" y="791"/>
                </a:lnTo>
                <a:cubicBezTo>
                  <a:pt x="484" y="791"/>
                  <a:pt x="485" y="792"/>
                  <a:pt x="486" y="793"/>
                </a:cubicBezTo>
                <a:lnTo>
                  <a:pt x="486" y="793"/>
                </a:lnTo>
                <a:cubicBezTo>
                  <a:pt x="488" y="794"/>
                  <a:pt x="488" y="794"/>
                  <a:pt x="490" y="795"/>
                </a:cubicBezTo>
                <a:lnTo>
                  <a:pt x="490" y="795"/>
                </a:lnTo>
                <a:cubicBezTo>
                  <a:pt x="491" y="796"/>
                  <a:pt x="492" y="796"/>
                  <a:pt x="493" y="797"/>
                </a:cubicBezTo>
                <a:lnTo>
                  <a:pt x="493" y="797"/>
                </a:lnTo>
                <a:cubicBezTo>
                  <a:pt x="495" y="798"/>
                  <a:pt x="495" y="799"/>
                  <a:pt x="497" y="799"/>
                </a:cubicBezTo>
                <a:lnTo>
                  <a:pt x="497" y="799"/>
                </a:lnTo>
                <a:cubicBezTo>
                  <a:pt x="498" y="800"/>
                  <a:pt x="499" y="801"/>
                  <a:pt x="500" y="801"/>
                </a:cubicBezTo>
                <a:lnTo>
                  <a:pt x="500" y="801"/>
                </a:lnTo>
                <a:cubicBezTo>
                  <a:pt x="502" y="801"/>
                  <a:pt x="503" y="801"/>
                  <a:pt x="505" y="802"/>
                </a:cubicBezTo>
                <a:lnTo>
                  <a:pt x="505" y="802"/>
                </a:lnTo>
                <a:cubicBezTo>
                  <a:pt x="506" y="802"/>
                  <a:pt x="506" y="803"/>
                  <a:pt x="508" y="803"/>
                </a:cubicBezTo>
                <a:lnTo>
                  <a:pt x="508" y="803"/>
                </a:lnTo>
                <a:cubicBezTo>
                  <a:pt x="510" y="804"/>
                  <a:pt x="511" y="804"/>
                  <a:pt x="513" y="805"/>
                </a:cubicBezTo>
                <a:lnTo>
                  <a:pt x="513" y="805"/>
                </a:lnTo>
                <a:cubicBezTo>
                  <a:pt x="514" y="805"/>
                  <a:pt x="515" y="805"/>
                  <a:pt x="516" y="805"/>
                </a:cubicBezTo>
                <a:lnTo>
                  <a:pt x="516" y="805"/>
                </a:lnTo>
                <a:cubicBezTo>
                  <a:pt x="518" y="805"/>
                  <a:pt x="520" y="805"/>
                  <a:pt x="522" y="807"/>
                </a:cubicBezTo>
                <a:lnTo>
                  <a:pt x="522" y="807"/>
                </a:lnTo>
                <a:cubicBezTo>
                  <a:pt x="523" y="807"/>
                  <a:pt x="524" y="807"/>
                  <a:pt x="525" y="807"/>
                </a:cubicBezTo>
                <a:lnTo>
                  <a:pt x="525" y="807"/>
                </a:lnTo>
                <a:cubicBezTo>
                  <a:pt x="527" y="808"/>
                  <a:pt x="530" y="808"/>
                  <a:pt x="534" y="808"/>
                </a:cubicBezTo>
                <a:lnTo>
                  <a:pt x="635" y="808"/>
                </a:lnTo>
                <a:lnTo>
                  <a:pt x="635" y="808"/>
                </a:lnTo>
                <a:cubicBezTo>
                  <a:pt x="639" y="808"/>
                  <a:pt x="641" y="808"/>
                  <a:pt x="644" y="807"/>
                </a:cubicBezTo>
                <a:lnTo>
                  <a:pt x="644" y="807"/>
                </a:lnTo>
                <a:cubicBezTo>
                  <a:pt x="645" y="807"/>
                  <a:pt x="646" y="807"/>
                  <a:pt x="647" y="807"/>
                </a:cubicBezTo>
                <a:lnTo>
                  <a:pt x="647" y="807"/>
                </a:lnTo>
                <a:cubicBezTo>
                  <a:pt x="649" y="805"/>
                  <a:pt x="651" y="805"/>
                  <a:pt x="653" y="805"/>
                </a:cubicBezTo>
                <a:lnTo>
                  <a:pt x="653" y="805"/>
                </a:lnTo>
                <a:cubicBezTo>
                  <a:pt x="654" y="805"/>
                  <a:pt x="654" y="805"/>
                  <a:pt x="656" y="805"/>
                </a:cubicBezTo>
                <a:lnTo>
                  <a:pt x="656" y="805"/>
                </a:lnTo>
                <a:cubicBezTo>
                  <a:pt x="657" y="804"/>
                  <a:pt x="659" y="804"/>
                  <a:pt x="660" y="803"/>
                </a:cubicBezTo>
                <a:lnTo>
                  <a:pt x="660" y="803"/>
                </a:lnTo>
                <a:cubicBezTo>
                  <a:pt x="661" y="803"/>
                  <a:pt x="663" y="802"/>
                  <a:pt x="664" y="802"/>
                </a:cubicBezTo>
                <a:lnTo>
                  <a:pt x="664" y="802"/>
                </a:lnTo>
                <a:cubicBezTo>
                  <a:pt x="666" y="801"/>
                  <a:pt x="667" y="801"/>
                  <a:pt x="668" y="801"/>
                </a:cubicBezTo>
                <a:lnTo>
                  <a:pt x="668" y="801"/>
                </a:lnTo>
                <a:cubicBezTo>
                  <a:pt x="669" y="801"/>
                  <a:pt x="671" y="800"/>
                  <a:pt x="672" y="799"/>
                </a:cubicBezTo>
                <a:lnTo>
                  <a:pt x="672" y="799"/>
                </a:lnTo>
                <a:cubicBezTo>
                  <a:pt x="673" y="799"/>
                  <a:pt x="674" y="798"/>
                  <a:pt x="676" y="797"/>
                </a:cubicBezTo>
                <a:lnTo>
                  <a:pt x="676" y="797"/>
                </a:lnTo>
                <a:cubicBezTo>
                  <a:pt x="677" y="796"/>
                  <a:pt x="678" y="796"/>
                  <a:pt x="679" y="795"/>
                </a:cubicBezTo>
                <a:lnTo>
                  <a:pt x="679" y="795"/>
                </a:lnTo>
                <a:cubicBezTo>
                  <a:pt x="681" y="794"/>
                  <a:pt x="681" y="794"/>
                  <a:pt x="683" y="793"/>
                </a:cubicBezTo>
                <a:lnTo>
                  <a:pt x="683" y="793"/>
                </a:lnTo>
                <a:cubicBezTo>
                  <a:pt x="684" y="792"/>
                  <a:pt x="685" y="792"/>
                  <a:pt x="686" y="791"/>
                </a:cubicBezTo>
                <a:lnTo>
                  <a:pt x="686" y="791"/>
                </a:lnTo>
                <a:cubicBezTo>
                  <a:pt x="687" y="790"/>
                  <a:pt x="688" y="789"/>
                  <a:pt x="689" y="788"/>
                </a:cubicBezTo>
                <a:lnTo>
                  <a:pt x="689" y="788"/>
                </a:lnTo>
                <a:cubicBezTo>
                  <a:pt x="690" y="787"/>
                  <a:pt x="691" y="787"/>
                  <a:pt x="692" y="786"/>
                </a:cubicBezTo>
                <a:lnTo>
                  <a:pt x="692" y="786"/>
                </a:lnTo>
                <a:cubicBezTo>
                  <a:pt x="693" y="785"/>
                  <a:pt x="693" y="784"/>
                  <a:pt x="695" y="783"/>
                </a:cubicBezTo>
                <a:lnTo>
                  <a:pt x="969" y="960"/>
                </a:lnTo>
                <a:lnTo>
                  <a:pt x="969" y="960"/>
                </a:lnTo>
                <a:cubicBezTo>
                  <a:pt x="972" y="961"/>
                  <a:pt x="975" y="962"/>
                  <a:pt x="978" y="962"/>
                </a:cubicBezTo>
                <a:lnTo>
                  <a:pt x="978" y="962"/>
                </a:lnTo>
                <a:cubicBezTo>
                  <a:pt x="983" y="962"/>
                  <a:pt x="989" y="960"/>
                  <a:pt x="992" y="954"/>
                </a:cubicBezTo>
                <a:lnTo>
                  <a:pt x="992" y="954"/>
                </a:lnTo>
                <a:cubicBezTo>
                  <a:pt x="996" y="947"/>
                  <a:pt x="995" y="937"/>
                  <a:pt x="987" y="933"/>
                </a:cubicBezTo>
                <a:lnTo>
                  <a:pt x="714" y="757"/>
                </a:lnTo>
                <a:lnTo>
                  <a:pt x="714" y="757"/>
                </a:lnTo>
                <a:cubicBezTo>
                  <a:pt x="714" y="756"/>
                  <a:pt x="714" y="756"/>
                  <a:pt x="714" y="756"/>
                </a:cubicBezTo>
                <a:lnTo>
                  <a:pt x="714" y="756"/>
                </a:lnTo>
                <a:cubicBezTo>
                  <a:pt x="714" y="755"/>
                  <a:pt x="714" y="753"/>
                  <a:pt x="715" y="752"/>
                </a:cubicBezTo>
                <a:lnTo>
                  <a:pt x="715" y="752"/>
                </a:lnTo>
                <a:cubicBezTo>
                  <a:pt x="715" y="751"/>
                  <a:pt x="716" y="750"/>
                  <a:pt x="716" y="748"/>
                </a:cubicBezTo>
                <a:lnTo>
                  <a:pt x="716" y="748"/>
                </a:lnTo>
                <a:cubicBezTo>
                  <a:pt x="717" y="748"/>
                  <a:pt x="717" y="745"/>
                  <a:pt x="718" y="745"/>
                </a:cubicBezTo>
                <a:lnTo>
                  <a:pt x="718" y="745"/>
                </a:lnTo>
                <a:cubicBezTo>
                  <a:pt x="718" y="743"/>
                  <a:pt x="718" y="741"/>
                  <a:pt x="719" y="741"/>
                </a:cubicBezTo>
                <a:lnTo>
                  <a:pt x="719" y="741"/>
                </a:lnTo>
                <a:cubicBezTo>
                  <a:pt x="719" y="738"/>
                  <a:pt x="719" y="738"/>
                  <a:pt x="720" y="736"/>
                </a:cubicBezTo>
                <a:lnTo>
                  <a:pt x="720" y="736"/>
                </a:lnTo>
                <a:cubicBezTo>
                  <a:pt x="720" y="735"/>
                  <a:pt x="720" y="734"/>
                  <a:pt x="720" y="732"/>
                </a:cubicBezTo>
                <a:lnTo>
                  <a:pt x="720" y="732"/>
                </a:lnTo>
                <a:cubicBezTo>
                  <a:pt x="721" y="731"/>
                  <a:pt x="721" y="729"/>
                  <a:pt x="721" y="728"/>
                </a:cubicBezTo>
                <a:lnTo>
                  <a:pt x="721" y="728"/>
                </a:lnTo>
                <a:cubicBezTo>
                  <a:pt x="721" y="727"/>
                  <a:pt x="721" y="726"/>
                  <a:pt x="721" y="725"/>
                </a:cubicBezTo>
                <a:lnTo>
                  <a:pt x="721" y="725"/>
                </a:lnTo>
                <a:lnTo>
                  <a:pt x="722" y="724"/>
                </a:lnTo>
                <a:lnTo>
                  <a:pt x="722" y="724"/>
                </a:lnTo>
                <a:cubicBezTo>
                  <a:pt x="730" y="722"/>
                  <a:pt x="737" y="721"/>
                  <a:pt x="744" y="720"/>
                </a:cubicBezTo>
                <a:lnTo>
                  <a:pt x="1102" y="599"/>
                </a:lnTo>
                <a:lnTo>
                  <a:pt x="1102" y="983"/>
                </a:lnTo>
                <a:lnTo>
                  <a:pt x="1102" y="983"/>
                </a:lnTo>
                <a:cubicBezTo>
                  <a:pt x="1102" y="1011"/>
                  <a:pt x="1079" y="1033"/>
                  <a:pt x="1051" y="1033"/>
                </a:cubicBezTo>
                <a:close/>
                <a:moveTo>
                  <a:pt x="412" y="77"/>
                </a:moveTo>
                <a:lnTo>
                  <a:pt x="412" y="77"/>
                </a:lnTo>
                <a:cubicBezTo>
                  <a:pt x="412" y="52"/>
                  <a:pt x="432" y="32"/>
                  <a:pt x="456" y="32"/>
                </a:cubicBezTo>
                <a:lnTo>
                  <a:pt x="713" y="32"/>
                </a:lnTo>
                <a:lnTo>
                  <a:pt x="713" y="32"/>
                </a:lnTo>
                <a:cubicBezTo>
                  <a:pt x="737" y="32"/>
                  <a:pt x="757" y="52"/>
                  <a:pt x="757" y="77"/>
                </a:cubicBezTo>
                <a:lnTo>
                  <a:pt x="757" y="172"/>
                </a:lnTo>
                <a:lnTo>
                  <a:pt x="412" y="172"/>
                </a:lnTo>
                <a:lnTo>
                  <a:pt x="412" y="77"/>
                </a:lnTo>
                <a:close/>
                <a:moveTo>
                  <a:pt x="1092" y="172"/>
                </a:moveTo>
                <a:lnTo>
                  <a:pt x="789" y="172"/>
                </a:lnTo>
                <a:lnTo>
                  <a:pt x="789" y="77"/>
                </a:lnTo>
                <a:lnTo>
                  <a:pt x="789" y="77"/>
                </a:lnTo>
                <a:cubicBezTo>
                  <a:pt x="789" y="35"/>
                  <a:pt x="755" y="0"/>
                  <a:pt x="713" y="0"/>
                </a:cubicBezTo>
                <a:lnTo>
                  <a:pt x="456" y="0"/>
                </a:lnTo>
                <a:lnTo>
                  <a:pt x="456" y="0"/>
                </a:lnTo>
                <a:cubicBezTo>
                  <a:pt x="414" y="0"/>
                  <a:pt x="379" y="35"/>
                  <a:pt x="379" y="77"/>
                </a:cubicBezTo>
                <a:lnTo>
                  <a:pt x="379" y="172"/>
                </a:lnTo>
                <a:lnTo>
                  <a:pt x="77" y="172"/>
                </a:lnTo>
                <a:lnTo>
                  <a:pt x="77" y="172"/>
                </a:lnTo>
                <a:cubicBezTo>
                  <a:pt x="35" y="172"/>
                  <a:pt x="0" y="206"/>
                  <a:pt x="0" y="248"/>
                </a:cubicBezTo>
                <a:lnTo>
                  <a:pt x="0" y="536"/>
                </a:lnTo>
                <a:lnTo>
                  <a:pt x="0" y="536"/>
                </a:lnTo>
                <a:cubicBezTo>
                  <a:pt x="0" y="558"/>
                  <a:pt x="14" y="579"/>
                  <a:pt x="35" y="587"/>
                </a:cubicBezTo>
                <a:lnTo>
                  <a:pt x="35" y="983"/>
                </a:lnTo>
                <a:lnTo>
                  <a:pt x="35" y="983"/>
                </a:lnTo>
                <a:cubicBezTo>
                  <a:pt x="35" y="1028"/>
                  <a:pt x="71" y="1066"/>
                  <a:pt x="118" y="1066"/>
                </a:cubicBezTo>
                <a:lnTo>
                  <a:pt x="1051" y="1066"/>
                </a:lnTo>
                <a:lnTo>
                  <a:pt x="1051" y="1066"/>
                </a:lnTo>
                <a:cubicBezTo>
                  <a:pt x="1098" y="1066"/>
                  <a:pt x="1134" y="1028"/>
                  <a:pt x="1134" y="983"/>
                </a:cubicBezTo>
                <a:lnTo>
                  <a:pt x="1134" y="587"/>
                </a:lnTo>
                <a:lnTo>
                  <a:pt x="1134" y="587"/>
                </a:lnTo>
                <a:cubicBezTo>
                  <a:pt x="1155" y="579"/>
                  <a:pt x="1169" y="558"/>
                  <a:pt x="1169" y="536"/>
                </a:cubicBezTo>
                <a:lnTo>
                  <a:pt x="1169" y="248"/>
                </a:lnTo>
                <a:lnTo>
                  <a:pt x="1169" y="248"/>
                </a:lnTo>
                <a:cubicBezTo>
                  <a:pt x="1169" y="206"/>
                  <a:pt x="1134" y="172"/>
                  <a:pt x="1092" y="17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24D8AA-E3AC-49B4-BC13-9A1AEC8AFA01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ROOT CAUSE ANALYSIS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3C9151-F19C-4945-A7B0-13AA61A95EF5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928E9F-FC4B-46EF-8D6A-06860999A100}"/>
              </a:ext>
            </a:extLst>
          </p:cNvPr>
          <p:cNvSpPr txBox="1"/>
          <p:nvPr/>
        </p:nvSpPr>
        <p:spPr>
          <a:xfrm>
            <a:off x="2537460" y="4775492"/>
            <a:ext cx="748199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Make a big impact with slides and charts.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A440A0-3853-4E0B-9EDA-FCFCC4BBB166}"/>
              </a:ext>
            </a:extLst>
          </p:cNvPr>
          <p:cNvSpPr txBox="1"/>
          <p:nvPr/>
        </p:nvSpPr>
        <p:spPr>
          <a:xfrm>
            <a:off x="2537460" y="5583212"/>
            <a:ext cx="748199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Make a big impact with slides and charts.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8225E4-8876-4CA5-9D35-BFAEF1CCDDD0}"/>
              </a:ext>
            </a:extLst>
          </p:cNvPr>
          <p:cNvSpPr txBox="1"/>
          <p:nvPr/>
        </p:nvSpPr>
        <p:spPr>
          <a:xfrm>
            <a:off x="2537460" y="8356603"/>
            <a:ext cx="748199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Make a big impact with slides and charts.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2AB2E8-5D57-4CCD-A759-CCD4083022A0}"/>
              </a:ext>
            </a:extLst>
          </p:cNvPr>
          <p:cNvSpPr txBox="1"/>
          <p:nvPr/>
        </p:nvSpPr>
        <p:spPr>
          <a:xfrm>
            <a:off x="2537460" y="9042403"/>
            <a:ext cx="748199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Make a big impact with slides and charts.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45B3A6-D25F-4DDE-8A99-187423E71596}"/>
              </a:ext>
            </a:extLst>
          </p:cNvPr>
          <p:cNvSpPr txBox="1"/>
          <p:nvPr/>
        </p:nvSpPr>
        <p:spPr>
          <a:xfrm>
            <a:off x="15139135" y="6547513"/>
            <a:ext cx="748199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Make a big impact with slides and charts.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664E96-A81E-46FC-B22A-6116CD016804}"/>
              </a:ext>
            </a:extLst>
          </p:cNvPr>
          <p:cNvSpPr txBox="1"/>
          <p:nvPr/>
        </p:nvSpPr>
        <p:spPr>
          <a:xfrm>
            <a:off x="15139135" y="7355233"/>
            <a:ext cx="748199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Make a big impact with slides and charts.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D275D5-A7A4-4ABE-B188-2479AED709AE}"/>
              </a:ext>
            </a:extLst>
          </p:cNvPr>
          <p:cNvSpPr txBox="1"/>
          <p:nvPr/>
        </p:nvSpPr>
        <p:spPr>
          <a:xfrm>
            <a:off x="15139135" y="10114054"/>
            <a:ext cx="748199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Make a big impact with slides and charts.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38F4B4-BB81-47C1-863B-AC48CF17C856}"/>
              </a:ext>
            </a:extLst>
          </p:cNvPr>
          <p:cNvSpPr txBox="1"/>
          <p:nvPr/>
        </p:nvSpPr>
        <p:spPr>
          <a:xfrm>
            <a:off x="15139135" y="10799854"/>
            <a:ext cx="748199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Make a big impact with slides and charts.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63286B-7AA9-4591-A1B6-536D438FD200}"/>
              </a:ext>
            </a:extLst>
          </p:cNvPr>
          <p:cNvSpPr txBox="1"/>
          <p:nvPr/>
        </p:nvSpPr>
        <p:spPr>
          <a:xfrm>
            <a:off x="2537460" y="11820018"/>
            <a:ext cx="748199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Make a big impact with slides and charts.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EE3966-330A-4F34-B295-E6AB38AAB490}"/>
              </a:ext>
            </a:extLst>
          </p:cNvPr>
          <p:cNvSpPr txBox="1"/>
          <p:nvPr/>
        </p:nvSpPr>
        <p:spPr>
          <a:xfrm>
            <a:off x="2537460" y="12505818"/>
            <a:ext cx="7481998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Make a big impact with slides and charts.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AABFED-1BD3-4901-94F9-09E5B9B76BC5}"/>
              </a:ext>
            </a:extLst>
          </p:cNvPr>
          <p:cNvSpPr txBox="1"/>
          <p:nvPr/>
        </p:nvSpPr>
        <p:spPr>
          <a:xfrm>
            <a:off x="4115718" y="3796646"/>
            <a:ext cx="43254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NI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</a:t>
            </a:r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ANAGEMENT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BC7231-1B5D-4ED3-A924-E824C63C686C}"/>
              </a:ext>
            </a:extLst>
          </p:cNvPr>
          <p:cNvSpPr txBox="1"/>
          <p:nvPr/>
        </p:nvSpPr>
        <p:spPr>
          <a:xfrm>
            <a:off x="4115717" y="7396119"/>
            <a:ext cx="43254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NI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MAN</a:t>
            </a:r>
            <a:endParaRPr lang="en-US" sz="3200" b="1" spc="-30" dirty="0">
              <a:solidFill>
                <a:schemeClr val="bg1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3A3A65-D884-4810-8335-7474BC9DDB33}"/>
              </a:ext>
            </a:extLst>
          </p:cNvPr>
          <p:cNvSpPr txBox="1"/>
          <p:nvPr/>
        </p:nvSpPr>
        <p:spPr>
          <a:xfrm>
            <a:off x="4115718" y="10852651"/>
            <a:ext cx="43254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NI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METHOD</a:t>
            </a:r>
            <a:endParaRPr lang="en-US" sz="3200" b="1" spc="-30" dirty="0">
              <a:solidFill>
                <a:schemeClr val="bg1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02D776-08D6-43A0-9DF9-28843ACCFDF1}"/>
              </a:ext>
            </a:extLst>
          </p:cNvPr>
          <p:cNvSpPr txBox="1"/>
          <p:nvPr/>
        </p:nvSpPr>
        <p:spPr>
          <a:xfrm>
            <a:off x="16717393" y="5617430"/>
            <a:ext cx="43254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NI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MEASUREMENT</a:t>
            </a:r>
            <a:endParaRPr lang="en-US" sz="3200" b="1" spc="-30" dirty="0">
              <a:solidFill>
                <a:schemeClr val="bg1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B5A3E64-37BB-4CA2-A0CA-7239CC3820C7}"/>
              </a:ext>
            </a:extLst>
          </p:cNvPr>
          <p:cNvSpPr txBox="1"/>
          <p:nvPr/>
        </p:nvSpPr>
        <p:spPr>
          <a:xfrm>
            <a:off x="16717393" y="9149257"/>
            <a:ext cx="43254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NI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MACHINE</a:t>
            </a:r>
            <a:endParaRPr lang="en-US" sz="3200" b="1" spc="-30" dirty="0">
              <a:solidFill>
                <a:schemeClr val="bg1"/>
              </a:solidFill>
              <a:latin typeface="Montserrat" pitchFamily="2" charset="77"/>
              <a:cs typeface="Poppins" pitchFamily="2" charset="77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2">
            <a:extLst>
              <a:ext uri="{FF2B5EF4-FFF2-40B4-BE49-F238E27FC236}">
                <a16:creationId xmlns:a16="http://schemas.microsoft.com/office/drawing/2014/main" id="{AA2E1871-BE33-4466-9444-3678D5371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6343" y="3318510"/>
            <a:ext cx="308822" cy="9648158"/>
          </a:xfrm>
          <a:custGeom>
            <a:avLst/>
            <a:gdLst>
              <a:gd name="T0" fmla="*/ 350 w 351"/>
              <a:gd name="T1" fmla="*/ 11053 h 11054"/>
              <a:gd name="T2" fmla="*/ 0 w 351"/>
              <a:gd name="T3" fmla="*/ 11053 h 11054"/>
              <a:gd name="T4" fmla="*/ 0 w 351"/>
              <a:gd name="T5" fmla="*/ 0 h 11054"/>
              <a:gd name="T6" fmla="*/ 350 w 351"/>
              <a:gd name="T7" fmla="*/ 0 h 11054"/>
              <a:gd name="T8" fmla="*/ 350 w 351"/>
              <a:gd name="T9" fmla="*/ 11053 h 11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1" h="11054">
                <a:moveTo>
                  <a:pt x="350" y="11053"/>
                </a:moveTo>
                <a:lnTo>
                  <a:pt x="0" y="11053"/>
                </a:lnTo>
                <a:lnTo>
                  <a:pt x="0" y="0"/>
                </a:lnTo>
                <a:lnTo>
                  <a:pt x="350" y="0"/>
                </a:lnTo>
                <a:lnTo>
                  <a:pt x="350" y="11053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7" name="Freeform 3">
            <a:extLst>
              <a:ext uri="{FF2B5EF4-FFF2-40B4-BE49-F238E27FC236}">
                <a16:creationId xmlns:a16="http://schemas.microsoft.com/office/drawing/2014/main" id="{35FA0BFE-F133-4004-8ACD-C2183C72A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2803" y="10164106"/>
            <a:ext cx="11800865" cy="2520762"/>
          </a:xfrm>
          <a:custGeom>
            <a:avLst/>
            <a:gdLst>
              <a:gd name="T0" fmla="*/ 13479 w 13480"/>
              <a:gd name="T1" fmla="*/ 2877 h 2878"/>
              <a:gd name="T2" fmla="*/ 13479 w 13480"/>
              <a:gd name="T3" fmla="*/ 984 h 2878"/>
              <a:gd name="T4" fmla="*/ 6565 w 13480"/>
              <a:gd name="T5" fmla="*/ 0 h 2878"/>
              <a:gd name="T6" fmla="*/ 0 w 13480"/>
              <a:gd name="T7" fmla="*/ 984 h 2878"/>
              <a:gd name="T8" fmla="*/ 0 w 13480"/>
              <a:gd name="T9" fmla="*/ 2877 h 2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80" h="2878">
                <a:moveTo>
                  <a:pt x="13479" y="2877"/>
                </a:moveTo>
                <a:lnTo>
                  <a:pt x="13479" y="984"/>
                </a:lnTo>
                <a:lnTo>
                  <a:pt x="6565" y="0"/>
                </a:lnTo>
                <a:lnTo>
                  <a:pt x="0" y="984"/>
                </a:lnTo>
                <a:lnTo>
                  <a:pt x="0" y="2877"/>
                </a:lnTo>
              </a:path>
            </a:pathLst>
          </a:custGeom>
          <a:noFill/>
          <a:ln w="254000" cap="flat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8" name="Freeform 4">
            <a:extLst>
              <a:ext uri="{FF2B5EF4-FFF2-40B4-BE49-F238E27FC236}">
                <a16:creationId xmlns:a16="http://schemas.microsoft.com/office/drawing/2014/main" id="{800B07FB-7D78-4B39-8033-06B85AD64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2803" y="6705298"/>
            <a:ext cx="11800865" cy="2516900"/>
          </a:xfrm>
          <a:custGeom>
            <a:avLst/>
            <a:gdLst>
              <a:gd name="T0" fmla="*/ 13479 w 13480"/>
              <a:gd name="T1" fmla="*/ 2875 h 2876"/>
              <a:gd name="T2" fmla="*/ 13479 w 13480"/>
              <a:gd name="T3" fmla="*/ 983 h 2876"/>
              <a:gd name="T4" fmla="*/ 6565 w 13480"/>
              <a:gd name="T5" fmla="*/ 0 h 2876"/>
              <a:gd name="T6" fmla="*/ 0 w 13480"/>
              <a:gd name="T7" fmla="*/ 983 h 2876"/>
              <a:gd name="T8" fmla="*/ 0 w 13480"/>
              <a:gd name="T9" fmla="*/ 2875 h 2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80" h="2876">
                <a:moveTo>
                  <a:pt x="13479" y="2875"/>
                </a:moveTo>
                <a:lnTo>
                  <a:pt x="13479" y="983"/>
                </a:lnTo>
                <a:lnTo>
                  <a:pt x="6565" y="0"/>
                </a:lnTo>
                <a:lnTo>
                  <a:pt x="0" y="983"/>
                </a:lnTo>
                <a:lnTo>
                  <a:pt x="0" y="2875"/>
                </a:lnTo>
              </a:path>
            </a:pathLst>
          </a:custGeom>
          <a:noFill/>
          <a:ln w="254000" cap="flat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9" name="Freeform 5">
            <a:extLst>
              <a:ext uri="{FF2B5EF4-FFF2-40B4-BE49-F238E27FC236}">
                <a16:creationId xmlns:a16="http://schemas.microsoft.com/office/drawing/2014/main" id="{E8C1987D-2BC5-4C3C-BBB9-B54FEE295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2803" y="3420204"/>
            <a:ext cx="11800865" cy="2520759"/>
          </a:xfrm>
          <a:custGeom>
            <a:avLst/>
            <a:gdLst>
              <a:gd name="T0" fmla="*/ 13479 w 13480"/>
              <a:gd name="T1" fmla="*/ 2877 h 2878"/>
              <a:gd name="T2" fmla="*/ 13479 w 13480"/>
              <a:gd name="T3" fmla="*/ 984 h 2878"/>
              <a:gd name="T4" fmla="*/ 6565 w 13480"/>
              <a:gd name="T5" fmla="*/ 0 h 2878"/>
              <a:gd name="T6" fmla="*/ 0 w 13480"/>
              <a:gd name="T7" fmla="*/ 984 h 2878"/>
              <a:gd name="T8" fmla="*/ 0 w 13480"/>
              <a:gd name="T9" fmla="*/ 2877 h 2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80" h="2878">
                <a:moveTo>
                  <a:pt x="13479" y="2877"/>
                </a:moveTo>
                <a:lnTo>
                  <a:pt x="13479" y="984"/>
                </a:lnTo>
                <a:lnTo>
                  <a:pt x="6565" y="0"/>
                </a:lnTo>
                <a:lnTo>
                  <a:pt x="0" y="984"/>
                </a:lnTo>
                <a:lnTo>
                  <a:pt x="0" y="2877"/>
                </a:lnTo>
              </a:path>
            </a:pathLst>
          </a:custGeom>
          <a:noFill/>
          <a:ln w="254000" cap="flat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0" name="Freeform 6">
            <a:extLst>
              <a:ext uri="{FF2B5EF4-FFF2-40B4-BE49-F238E27FC236}">
                <a16:creationId xmlns:a16="http://schemas.microsoft.com/office/drawing/2014/main" id="{59775F7A-B4B9-4EFE-A851-6E7B52551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9914" y="4497220"/>
            <a:ext cx="1721684" cy="1721683"/>
          </a:xfrm>
          <a:custGeom>
            <a:avLst/>
            <a:gdLst>
              <a:gd name="T0" fmla="*/ 1964 w 1965"/>
              <a:gd name="T1" fmla="*/ 983 h 1966"/>
              <a:gd name="T2" fmla="*/ 1964 w 1965"/>
              <a:gd name="T3" fmla="*/ 983 h 1966"/>
              <a:gd name="T4" fmla="*/ 983 w 1965"/>
              <a:gd name="T5" fmla="*/ 1965 h 1966"/>
              <a:gd name="T6" fmla="*/ 983 w 1965"/>
              <a:gd name="T7" fmla="*/ 1965 h 1966"/>
              <a:gd name="T8" fmla="*/ 0 w 1965"/>
              <a:gd name="T9" fmla="*/ 983 h 1966"/>
              <a:gd name="T10" fmla="*/ 0 w 1965"/>
              <a:gd name="T11" fmla="*/ 983 h 1966"/>
              <a:gd name="T12" fmla="*/ 983 w 1965"/>
              <a:gd name="T13" fmla="*/ 0 h 1966"/>
              <a:gd name="T14" fmla="*/ 983 w 1965"/>
              <a:gd name="T15" fmla="*/ 0 h 1966"/>
              <a:gd name="T16" fmla="*/ 1964 w 1965"/>
              <a:gd name="T17" fmla="*/ 983 h 1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65" h="1966">
                <a:moveTo>
                  <a:pt x="1964" y="983"/>
                </a:moveTo>
                <a:lnTo>
                  <a:pt x="1964" y="983"/>
                </a:lnTo>
                <a:cubicBezTo>
                  <a:pt x="1964" y="1526"/>
                  <a:pt x="1525" y="1965"/>
                  <a:pt x="983" y="1965"/>
                </a:cubicBezTo>
                <a:lnTo>
                  <a:pt x="983" y="1965"/>
                </a:lnTo>
                <a:cubicBezTo>
                  <a:pt x="439" y="1965"/>
                  <a:pt x="0" y="1526"/>
                  <a:pt x="0" y="983"/>
                </a:cubicBezTo>
                <a:lnTo>
                  <a:pt x="0" y="983"/>
                </a:lnTo>
                <a:cubicBezTo>
                  <a:pt x="0" y="441"/>
                  <a:pt x="439" y="0"/>
                  <a:pt x="983" y="0"/>
                </a:cubicBezTo>
                <a:lnTo>
                  <a:pt x="983" y="0"/>
                </a:lnTo>
                <a:cubicBezTo>
                  <a:pt x="1525" y="0"/>
                  <a:pt x="1964" y="441"/>
                  <a:pt x="1964" y="98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1" name="Freeform 7">
            <a:extLst>
              <a:ext uri="{FF2B5EF4-FFF2-40B4-BE49-F238E27FC236}">
                <a16:creationId xmlns:a16="http://schemas.microsoft.com/office/drawing/2014/main" id="{9E767E9C-7028-4E56-B6E9-87192D9DE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5207" y="4682513"/>
            <a:ext cx="1351097" cy="1351097"/>
          </a:xfrm>
          <a:custGeom>
            <a:avLst/>
            <a:gdLst>
              <a:gd name="T0" fmla="*/ 1543 w 1544"/>
              <a:gd name="T1" fmla="*/ 771 h 1544"/>
              <a:gd name="T2" fmla="*/ 1543 w 1544"/>
              <a:gd name="T3" fmla="*/ 771 h 1544"/>
              <a:gd name="T4" fmla="*/ 773 w 1544"/>
              <a:gd name="T5" fmla="*/ 1543 h 1544"/>
              <a:gd name="T6" fmla="*/ 773 w 1544"/>
              <a:gd name="T7" fmla="*/ 1543 h 1544"/>
              <a:gd name="T8" fmla="*/ 0 w 1544"/>
              <a:gd name="T9" fmla="*/ 771 h 1544"/>
              <a:gd name="T10" fmla="*/ 0 w 1544"/>
              <a:gd name="T11" fmla="*/ 771 h 1544"/>
              <a:gd name="T12" fmla="*/ 773 w 1544"/>
              <a:gd name="T13" fmla="*/ 0 h 1544"/>
              <a:gd name="T14" fmla="*/ 773 w 1544"/>
              <a:gd name="T15" fmla="*/ 0 h 1544"/>
              <a:gd name="T16" fmla="*/ 1543 w 1544"/>
              <a:gd name="T17" fmla="*/ 771 h 1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4" h="1544">
                <a:moveTo>
                  <a:pt x="1543" y="771"/>
                </a:moveTo>
                <a:lnTo>
                  <a:pt x="1543" y="771"/>
                </a:lnTo>
                <a:cubicBezTo>
                  <a:pt x="1543" y="1197"/>
                  <a:pt x="1198" y="1543"/>
                  <a:pt x="773" y="1543"/>
                </a:cubicBezTo>
                <a:lnTo>
                  <a:pt x="773" y="1543"/>
                </a:lnTo>
                <a:cubicBezTo>
                  <a:pt x="346" y="1543"/>
                  <a:pt x="0" y="1197"/>
                  <a:pt x="0" y="771"/>
                </a:cubicBezTo>
                <a:lnTo>
                  <a:pt x="0" y="771"/>
                </a:lnTo>
                <a:cubicBezTo>
                  <a:pt x="0" y="345"/>
                  <a:pt x="346" y="0"/>
                  <a:pt x="773" y="0"/>
                </a:cubicBezTo>
                <a:lnTo>
                  <a:pt x="773" y="0"/>
                </a:lnTo>
                <a:cubicBezTo>
                  <a:pt x="1198" y="0"/>
                  <a:pt x="1543" y="345"/>
                  <a:pt x="1543" y="7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2" name="Freeform 8">
            <a:extLst>
              <a:ext uri="{FF2B5EF4-FFF2-40B4-BE49-F238E27FC236}">
                <a16:creationId xmlns:a16="http://schemas.microsoft.com/office/drawing/2014/main" id="{ABFA8245-465D-4280-89F9-8443AA28F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9914" y="7778455"/>
            <a:ext cx="1721684" cy="1721683"/>
          </a:xfrm>
          <a:custGeom>
            <a:avLst/>
            <a:gdLst>
              <a:gd name="T0" fmla="*/ 1964 w 1965"/>
              <a:gd name="T1" fmla="*/ 983 h 1966"/>
              <a:gd name="T2" fmla="*/ 1964 w 1965"/>
              <a:gd name="T3" fmla="*/ 983 h 1966"/>
              <a:gd name="T4" fmla="*/ 983 w 1965"/>
              <a:gd name="T5" fmla="*/ 1965 h 1966"/>
              <a:gd name="T6" fmla="*/ 983 w 1965"/>
              <a:gd name="T7" fmla="*/ 1965 h 1966"/>
              <a:gd name="T8" fmla="*/ 0 w 1965"/>
              <a:gd name="T9" fmla="*/ 983 h 1966"/>
              <a:gd name="T10" fmla="*/ 0 w 1965"/>
              <a:gd name="T11" fmla="*/ 983 h 1966"/>
              <a:gd name="T12" fmla="*/ 983 w 1965"/>
              <a:gd name="T13" fmla="*/ 0 h 1966"/>
              <a:gd name="T14" fmla="*/ 983 w 1965"/>
              <a:gd name="T15" fmla="*/ 0 h 1966"/>
              <a:gd name="T16" fmla="*/ 1964 w 1965"/>
              <a:gd name="T17" fmla="*/ 983 h 1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65" h="1966">
                <a:moveTo>
                  <a:pt x="1964" y="983"/>
                </a:moveTo>
                <a:lnTo>
                  <a:pt x="1964" y="983"/>
                </a:lnTo>
                <a:cubicBezTo>
                  <a:pt x="1964" y="1526"/>
                  <a:pt x="1525" y="1965"/>
                  <a:pt x="983" y="1965"/>
                </a:cubicBezTo>
                <a:lnTo>
                  <a:pt x="983" y="1965"/>
                </a:lnTo>
                <a:cubicBezTo>
                  <a:pt x="439" y="1965"/>
                  <a:pt x="0" y="1526"/>
                  <a:pt x="0" y="983"/>
                </a:cubicBezTo>
                <a:lnTo>
                  <a:pt x="0" y="983"/>
                </a:lnTo>
                <a:cubicBezTo>
                  <a:pt x="0" y="441"/>
                  <a:pt x="439" y="0"/>
                  <a:pt x="983" y="0"/>
                </a:cubicBezTo>
                <a:lnTo>
                  <a:pt x="983" y="0"/>
                </a:lnTo>
                <a:cubicBezTo>
                  <a:pt x="1525" y="0"/>
                  <a:pt x="1964" y="441"/>
                  <a:pt x="1964" y="98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3" name="Freeform 9">
            <a:extLst>
              <a:ext uri="{FF2B5EF4-FFF2-40B4-BE49-F238E27FC236}">
                <a16:creationId xmlns:a16="http://schemas.microsoft.com/office/drawing/2014/main" id="{F5C05F03-1AC9-4317-94E1-C1484A398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9914" y="11241125"/>
            <a:ext cx="1721684" cy="1721683"/>
          </a:xfrm>
          <a:custGeom>
            <a:avLst/>
            <a:gdLst>
              <a:gd name="T0" fmla="*/ 1964 w 1965"/>
              <a:gd name="T1" fmla="*/ 983 h 1967"/>
              <a:gd name="T2" fmla="*/ 1964 w 1965"/>
              <a:gd name="T3" fmla="*/ 983 h 1967"/>
              <a:gd name="T4" fmla="*/ 983 w 1965"/>
              <a:gd name="T5" fmla="*/ 1966 h 1967"/>
              <a:gd name="T6" fmla="*/ 983 w 1965"/>
              <a:gd name="T7" fmla="*/ 1966 h 1967"/>
              <a:gd name="T8" fmla="*/ 0 w 1965"/>
              <a:gd name="T9" fmla="*/ 983 h 1967"/>
              <a:gd name="T10" fmla="*/ 0 w 1965"/>
              <a:gd name="T11" fmla="*/ 983 h 1967"/>
              <a:gd name="T12" fmla="*/ 983 w 1965"/>
              <a:gd name="T13" fmla="*/ 0 h 1967"/>
              <a:gd name="T14" fmla="*/ 983 w 1965"/>
              <a:gd name="T15" fmla="*/ 0 h 1967"/>
              <a:gd name="T16" fmla="*/ 1964 w 1965"/>
              <a:gd name="T17" fmla="*/ 983 h 1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65" h="1967">
                <a:moveTo>
                  <a:pt x="1964" y="983"/>
                </a:moveTo>
                <a:lnTo>
                  <a:pt x="1964" y="983"/>
                </a:lnTo>
                <a:cubicBezTo>
                  <a:pt x="1964" y="1525"/>
                  <a:pt x="1525" y="1966"/>
                  <a:pt x="983" y="1966"/>
                </a:cubicBezTo>
                <a:lnTo>
                  <a:pt x="983" y="1966"/>
                </a:lnTo>
                <a:cubicBezTo>
                  <a:pt x="439" y="1966"/>
                  <a:pt x="0" y="1525"/>
                  <a:pt x="0" y="983"/>
                </a:cubicBezTo>
                <a:lnTo>
                  <a:pt x="0" y="983"/>
                </a:lnTo>
                <a:cubicBezTo>
                  <a:pt x="0" y="440"/>
                  <a:pt x="439" y="0"/>
                  <a:pt x="983" y="0"/>
                </a:cubicBezTo>
                <a:lnTo>
                  <a:pt x="983" y="0"/>
                </a:lnTo>
                <a:cubicBezTo>
                  <a:pt x="1525" y="0"/>
                  <a:pt x="1964" y="440"/>
                  <a:pt x="1964" y="98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4" name="Freeform 10">
            <a:extLst>
              <a:ext uri="{FF2B5EF4-FFF2-40B4-BE49-F238E27FC236}">
                <a16:creationId xmlns:a16="http://schemas.microsoft.com/office/drawing/2014/main" id="{5E51E8A9-C38F-42E4-8EC1-A8F00EC69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5207" y="7963749"/>
            <a:ext cx="1351097" cy="1351097"/>
          </a:xfrm>
          <a:custGeom>
            <a:avLst/>
            <a:gdLst>
              <a:gd name="T0" fmla="*/ 1543 w 1544"/>
              <a:gd name="T1" fmla="*/ 771 h 1544"/>
              <a:gd name="T2" fmla="*/ 1543 w 1544"/>
              <a:gd name="T3" fmla="*/ 771 h 1544"/>
              <a:gd name="T4" fmla="*/ 773 w 1544"/>
              <a:gd name="T5" fmla="*/ 1543 h 1544"/>
              <a:gd name="T6" fmla="*/ 773 w 1544"/>
              <a:gd name="T7" fmla="*/ 1543 h 1544"/>
              <a:gd name="T8" fmla="*/ 0 w 1544"/>
              <a:gd name="T9" fmla="*/ 771 h 1544"/>
              <a:gd name="T10" fmla="*/ 0 w 1544"/>
              <a:gd name="T11" fmla="*/ 771 h 1544"/>
              <a:gd name="T12" fmla="*/ 773 w 1544"/>
              <a:gd name="T13" fmla="*/ 0 h 1544"/>
              <a:gd name="T14" fmla="*/ 773 w 1544"/>
              <a:gd name="T15" fmla="*/ 0 h 1544"/>
              <a:gd name="T16" fmla="*/ 1543 w 1544"/>
              <a:gd name="T17" fmla="*/ 771 h 1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4" h="1544">
                <a:moveTo>
                  <a:pt x="1543" y="771"/>
                </a:moveTo>
                <a:lnTo>
                  <a:pt x="1543" y="771"/>
                </a:lnTo>
                <a:cubicBezTo>
                  <a:pt x="1543" y="1197"/>
                  <a:pt x="1198" y="1543"/>
                  <a:pt x="773" y="1543"/>
                </a:cubicBezTo>
                <a:lnTo>
                  <a:pt x="773" y="1543"/>
                </a:lnTo>
                <a:cubicBezTo>
                  <a:pt x="346" y="1543"/>
                  <a:pt x="0" y="1197"/>
                  <a:pt x="0" y="771"/>
                </a:cubicBezTo>
                <a:lnTo>
                  <a:pt x="0" y="771"/>
                </a:lnTo>
                <a:cubicBezTo>
                  <a:pt x="0" y="345"/>
                  <a:pt x="346" y="0"/>
                  <a:pt x="773" y="0"/>
                </a:cubicBezTo>
                <a:lnTo>
                  <a:pt x="773" y="0"/>
                </a:lnTo>
                <a:cubicBezTo>
                  <a:pt x="1198" y="0"/>
                  <a:pt x="1543" y="345"/>
                  <a:pt x="1543" y="7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5" name="Freeform 11">
            <a:extLst>
              <a:ext uri="{FF2B5EF4-FFF2-40B4-BE49-F238E27FC236}">
                <a16:creationId xmlns:a16="http://schemas.microsoft.com/office/drawing/2014/main" id="{61D89671-943F-4DB6-842F-A167100BD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5207" y="11422557"/>
            <a:ext cx="1351097" cy="1351097"/>
          </a:xfrm>
          <a:custGeom>
            <a:avLst/>
            <a:gdLst>
              <a:gd name="T0" fmla="*/ 1543 w 1544"/>
              <a:gd name="T1" fmla="*/ 772 h 1544"/>
              <a:gd name="T2" fmla="*/ 1543 w 1544"/>
              <a:gd name="T3" fmla="*/ 772 h 1544"/>
              <a:gd name="T4" fmla="*/ 773 w 1544"/>
              <a:gd name="T5" fmla="*/ 1543 h 1544"/>
              <a:gd name="T6" fmla="*/ 773 w 1544"/>
              <a:gd name="T7" fmla="*/ 1543 h 1544"/>
              <a:gd name="T8" fmla="*/ 0 w 1544"/>
              <a:gd name="T9" fmla="*/ 772 h 1544"/>
              <a:gd name="T10" fmla="*/ 0 w 1544"/>
              <a:gd name="T11" fmla="*/ 772 h 1544"/>
              <a:gd name="T12" fmla="*/ 773 w 1544"/>
              <a:gd name="T13" fmla="*/ 0 h 1544"/>
              <a:gd name="T14" fmla="*/ 773 w 1544"/>
              <a:gd name="T15" fmla="*/ 0 h 1544"/>
              <a:gd name="T16" fmla="*/ 1543 w 1544"/>
              <a:gd name="T17" fmla="*/ 772 h 1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4" h="1544">
                <a:moveTo>
                  <a:pt x="1543" y="772"/>
                </a:moveTo>
                <a:lnTo>
                  <a:pt x="1543" y="772"/>
                </a:lnTo>
                <a:cubicBezTo>
                  <a:pt x="1543" y="1198"/>
                  <a:pt x="1198" y="1543"/>
                  <a:pt x="773" y="1543"/>
                </a:cubicBezTo>
                <a:lnTo>
                  <a:pt x="773" y="1543"/>
                </a:lnTo>
                <a:cubicBezTo>
                  <a:pt x="346" y="1543"/>
                  <a:pt x="0" y="1198"/>
                  <a:pt x="0" y="772"/>
                </a:cubicBezTo>
                <a:lnTo>
                  <a:pt x="0" y="772"/>
                </a:lnTo>
                <a:cubicBezTo>
                  <a:pt x="0" y="346"/>
                  <a:pt x="346" y="0"/>
                  <a:pt x="773" y="0"/>
                </a:cubicBezTo>
                <a:lnTo>
                  <a:pt x="773" y="0"/>
                </a:lnTo>
                <a:cubicBezTo>
                  <a:pt x="1198" y="0"/>
                  <a:pt x="1543" y="346"/>
                  <a:pt x="1543" y="7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13A9D0AB-222D-4FAA-940E-4AF3C5A7D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771" y="4956594"/>
            <a:ext cx="666951" cy="798201"/>
          </a:xfrm>
          <a:custGeom>
            <a:avLst/>
            <a:gdLst>
              <a:gd name="connsiteX0" fmla="*/ 330485 w 666951"/>
              <a:gd name="connsiteY0" fmla="*/ 331984 h 798201"/>
              <a:gd name="connsiteX1" fmla="*/ 339961 w 666951"/>
              <a:gd name="connsiteY1" fmla="*/ 343404 h 798201"/>
              <a:gd name="connsiteX2" fmla="*/ 339961 w 666951"/>
              <a:gd name="connsiteY2" fmla="*/ 370636 h 798201"/>
              <a:gd name="connsiteX3" fmla="*/ 370109 w 666951"/>
              <a:gd name="connsiteY3" fmla="*/ 396990 h 798201"/>
              <a:gd name="connsiteX4" fmla="*/ 363218 w 666951"/>
              <a:gd name="connsiteY4" fmla="*/ 409288 h 798201"/>
              <a:gd name="connsiteX5" fmla="*/ 351159 w 666951"/>
              <a:gd name="connsiteY5" fmla="*/ 402261 h 798201"/>
              <a:gd name="connsiteX6" fmla="*/ 331347 w 666951"/>
              <a:gd name="connsiteY6" fmla="*/ 390841 h 798201"/>
              <a:gd name="connsiteX7" fmla="*/ 297752 w 666951"/>
              <a:gd name="connsiteY7" fmla="*/ 425100 h 798201"/>
              <a:gd name="connsiteX8" fmla="*/ 329624 w 666951"/>
              <a:gd name="connsiteY8" fmla="*/ 458482 h 798201"/>
              <a:gd name="connsiteX9" fmla="*/ 330485 w 666951"/>
              <a:gd name="connsiteY9" fmla="*/ 458482 h 798201"/>
              <a:gd name="connsiteX10" fmla="*/ 381308 w 666951"/>
              <a:gd name="connsiteY10" fmla="*/ 513824 h 798201"/>
              <a:gd name="connsiteX11" fmla="*/ 339961 w 666951"/>
              <a:gd name="connsiteY11" fmla="*/ 567410 h 798201"/>
              <a:gd name="connsiteX12" fmla="*/ 339961 w 666951"/>
              <a:gd name="connsiteY12" fmla="*/ 594642 h 798201"/>
              <a:gd name="connsiteX13" fmla="*/ 330485 w 666951"/>
              <a:gd name="connsiteY13" fmla="*/ 605184 h 798201"/>
              <a:gd name="connsiteX14" fmla="*/ 319287 w 666951"/>
              <a:gd name="connsiteY14" fmla="*/ 594642 h 798201"/>
              <a:gd name="connsiteX15" fmla="*/ 319287 w 666951"/>
              <a:gd name="connsiteY15" fmla="*/ 568289 h 798201"/>
              <a:gd name="connsiteX16" fmla="*/ 287415 w 666951"/>
              <a:gd name="connsiteY16" fmla="*/ 555112 h 798201"/>
              <a:gd name="connsiteX17" fmla="*/ 286554 w 666951"/>
              <a:gd name="connsiteY17" fmla="*/ 541057 h 798201"/>
              <a:gd name="connsiteX18" fmla="*/ 300336 w 666951"/>
              <a:gd name="connsiteY18" fmla="*/ 540178 h 798201"/>
              <a:gd name="connsiteX19" fmla="*/ 328762 w 666951"/>
              <a:gd name="connsiteY19" fmla="*/ 548084 h 798201"/>
              <a:gd name="connsiteX20" fmla="*/ 361495 w 666951"/>
              <a:gd name="connsiteY20" fmla="*/ 513824 h 798201"/>
              <a:gd name="connsiteX21" fmla="*/ 330485 w 666951"/>
              <a:gd name="connsiteY21" fmla="*/ 479565 h 798201"/>
              <a:gd name="connsiteX22" fmla="*/ 328762 w 666951"/>
              <a:gd name="connsiteY22" fmla="*/ 479565 h 798201"/>
              <a:gd name="connsiteX23" fmla="*/ 277940 w 666951"/>
              <a:gd name="connsiteY23" fmla="*/ 425100 h 798201"/>
              <a:gd name="connsiteX24" fmla="*/ 319287 w 666951"/>
              <a:gd name="connsiteY24" fmla="*/ 371515 h 798201"/>
              <a:gd name="connsiteX25" fmla="*/ 319287 w 666951"/>
              <a:gd name="connsiteY25" fmla="*/ 343404 h 798201"/>
              <a:gd name="connsiteX26" fmla="*/ 330485 w 666951"/>
              <a:gd name="connsiteY26" fmla="*/ 331984 h 798201"/>
              <a:gd name="connsiteX27" fmla="*/ 321015 w 666951"/>
              <a:gd name="connsiteY27" fmla="*/ 220887 h 798201"/>
              <a:gd name="connsiteX28" fmla="*/ 165675 w 666951"/>
              <a:gd name="connsiteY28" fmla="*/ 285724 h 798201"/>
              <a:gd name="connsiteX29" fmla="*/ 190249 w 666951"/>
              <a:gd name="connsiteY29" fmla="*/ 309381 h 798201"/>
              <a:gd name="connsiteX30" fmla="*/ 190249 w 666951"/>
              <a:gd name="connsiteY30" fmla="*/ 325152 h 798201"/>
              <a:gd name="connsiteX31" fmla="*/ 182350 w 666951"/>
              <a:gd name="connsiteY31" fmla="*/ 327781 h 798201"/>
              <a:gd name="connsiteX32" fmla="*/ 174451 w 666951"/>
              <a:gd name="connsiteY32" fmla="*/ 325152 h 798201"/>
              <a:gd name="connsiteX33" fmla="*/ 150756 w 666951"/>
              <a:gd name="connsiteY33" fmla="*/ 300619 h 798201"/>
              <a:gd name="connsiteX34" fmla="*/ 86689 w 666951"/>
              <a:gd name="connsiteY34" fmla="*/ 455704 h 798201"/>
              <a:gd name="connsiteX35" fmla="*/ 120039 w 666951"/>
              <a:gd name="connsiteY35" fmla="*/ 455704 h 798201"/>
              <a:gd name="connsiteX36" fmla="*/ 131448 w 666951"/>
              <a:gd name="connsiteY36" fmla="*/ 467094 h 798201"/>
              <a:gd name="connsiteX37" fmla="*/ 120039 w 666951"/>
              <a:gd name="connsiteY37" fmla="*/ 476732 h 798201"/>
              <a:gd name="connsiteX38" fmla="*/ 86689 w 666951"/>
              <a:gd name="connsiteY38" fmla="*/ 476732 h 798201"/>
              <a:gd name="connsiteX39" fmla="*/ 150756 w 666951"/>
              <a:gd name="connsiteY39" fmla="*/ 631816 h 798201"/>
              <a:gd name="connsiteX40" fmla="*/ 174451 w 666951"/>
              <a:gd name="connsiteY40" fmla="*/ 608159 h 798201"/>
              <a:gd name="connsiteX41" fmla="*/ 190249 w 666951"/>
              <a:gd name="connsiteY41" fmla="*/ 608159 h 798201"/>
              <a:gd name="connsiteX42" fmla="*/ 190249 w 666951"/>
              <a:gd name="connsiteY42" fmla="*/ 623054 h 798201"/>
              <a:gd name="connsiteX43" fmla="*/ 165675 w 666951"/>
              <a:gd name="connsiteY43" fmla="*/ 647588 h 798201"/>
              <a:gd name="connsiteX44" fmla="*/ 321015 w 666951"/>
              <a:gd name="connsiteY44" fmla="*/ 711549 h 798201"/>
              <a:gd name="connsiteX45" fmla="*/ 321015 w 666951"/>
              <a:gd name="connsiteY45" fmla="*/ 677378 h 798201"/>
              <a:gd name="connsiteX46" fmla="*/ 332424 w 666951"/>
              <a:gd name="connsiteY46" fmla="*/ 666863 h 798201"/>
              <a:gd name="connsiteX47" fmla="*/ 342078 w 666951"/>
              <a:gd name="connsiteY47" fmla="*/ 677378 h 798201"/>
              <a:gd name="connsiteX48" fmla="*/ 342078 w 666951"/>
              <a:gd name="connsiteY48" fmla="*/ 711549 h 798201"/>
              <a:gd name="connsiteX49" fmla="*/ 497417 w 666951"/>
              <a:gd name="connsiteY49" fmla="*/ 647588 h 798201"/>
              <a:gd name="connsiteX50" fmla="*/ 472844 w 666951"/>
              <a:gd name="connsiteY50" fmla="*/ 623054 h 798201"/>
              <a:gd name="connsiteX51" fmla="*/ 472844 w 666951"/>
              <a:gd name="connsiteY51" fmla="*/ 608159 h 798201"/>
              <a:gd name="connsiteX52" fmla="*/ 488641 w 666951"/>
              <a:gd name="connsiteY52" fmla="*/ 608159 h 798201"/>
              <a:gd name="connsiteX53" fmla="*/ 512337 w 666951"/>
              <a:gd name="connsiteY53" fmla="*/ 631816 h 798201"/>
              <a:gd name="connsiteX54" fmla="*/ 576403 w 666951"/>
              <a:gd name="connsiteY54" fmla="*/ 476732 h 798201"/>
              <a:gd name="connsiteX55" fmla="*/ 542176 w 666951"/>
              <a:gd name="connsiteY55" fmla="*/ 476732 h 798201"/>
              <a:gd name="connsiteX56" fmla="*/ 531645 w 666951"/>
              <a:gd name="connsiteY56" fmla="*/ 467094 h 798201"/>
              <a:gd name="connsiteX57" fmla="*/ 542176 w 666951"/>
              <a:gd name="connsiteY57" fmla="*/ 455704 h 798201"/>
              <a:gd name="connsiteX58" fmla="*/ 576403 w 666951"/>
              <a:gd name="connsiteY58" fmla="*/ 455704 h 798201"/>
              <a:gd name="connsiteX59" fmla="*/ 512337 w 666951"/>
              <a:gd name="connsiteY59" fmla="*/ 300619 h 798201"/>
              <a:gd name="connsiteX60" fmla="*/ 488641 w 666951"/>
              <a:gd name="connsiteY60" fmla="*/ 325152 h 798201"/>
              <a:gd name="connsiteX61" fmla="*/ 480742 w 666951"/>
              <a:gd name="connsiteY61" fmla="*/ 327781 h 798201"/>
              <a:gd name="connsiteX62" fmla="*/ 472844 w 666951"/>
              <a:gd name="connsiteY62" fmla="*/ 325152 h 798201"/>
              <a:gd name="connsiteX63" fmla="*/ 472844 w 666951"/>
              <a:gd name="connsiteY63" fmla="*/ 309381 h 798201"/>
              <a:gd name="connsiteX64" fmla="*/ 497417 w 666951"/>
              <a:gd name="connsiteY64" fmla="*/ 285724 h 798201"/>
              <a:gd name="connsiteX65" fmla="*/ 342078 w 666951"/>
              <a:gd name="connsiteY65" fmla="*/ 220887 h 798201"/>
              <a:gd name="connsiteX66" fmla="*/ 342078 w 666951"/>
              <a:gd name="connsiteY66" fmla="*/ 221763 h 798201"/>
              <a:gd name="connsiteX67" fmla="*/ 342078 w 666951"/>
              <a:gd name="connsiteY67" fmla="*/ 255058 h 798201"/>
              <a:gd name="connsiteX68" fmla="*/ 332424 w 666951"/>
              <a:gd name="connsiteY68" fmla="*/ 265572 h 798201"/>
              <a:gd name="connsiteX69" fmla="*/ 321015 w 666951"/>
              <a:gd name="connsiteY69" fmla="*/ 255058 h 798201"/>
              <a:gd name="connsiteX70" fmla="*/ 321015 w 666951"/>
              <a:gd name="connsiteY70" fmla="*/ 221763 h 798201"/>
              <a:gd name="connsiteX71" fmla="*/ 321015 w 666951"/>
              <a:gd name="connsiteY71" fmla="*/ 220887 h 798201"/>
              <a:gd name="connsiteX72" fmla="*/ 332424 w 666951"/>
              <a:gd name="connsiteY72" fmla="*/ 200735 h 798201"/>
              <a:gd name="connsiteX73" fmla="*/ 597466 w 666951"/>
              <a:gd name="connsiteY73" fmla="*/ 467094 h 798201"/>
              <a:gd name="connsiteX74" fmla="*/ 332424 w 666951"/>
              <a:gd name="connsiteY74" fmla="*/ 732577 h 798201"/>
              <a:gd name="connsiteX75" fmla="*/ 65626 w 666951"/>
              <a:gd name="connsiteY75" fmla="*/ 467094 h 798201"/>
              <a:gd name="connsiteX76" fmla="*/ 332424 w 666951"/>
              <a:gd name="connsiteY76" fmla="*/ 200735 h 798201"/>
              <a:gd name="connsiteX77" fmla="*/ 580950 w 666951"/>
              <a:gd name="connsiteY77" fmla="*/ 187297 h 798201"/>
              <a:gd name="connsiteX78" fmla="*/ 551990 w 666951"/>
              <a:gd name="connsiteY78" fmla="*/ 215304 h 798201"/>
              <a:gd name="connsiteX79" fmla="*/ 556378 w 666951"/>
              <a:gd name="connsiteY79" fmla="*/ 218805 h 798201"/>
              <a:gd name="connsiteX80" fmla="*/ 561643 w 666951"/>
              <a:gd name="connsiteY80" fmla="*/ 224056 h 798201"/>
              <a:gd name="connsiteX81" fmla="*/ 575684 w 666951"/>
              <a:gd name="connsiteY81" fmla="*/ 238060 h 798201"/>
              <a:gd name="connsiteX82" fmla="*/ 580950 w 666951"/>
              <a:gd name="connsiteY82" fmla="*/ 244186 h 798201"/>
              <a:gd name="connsiteX83" fmla="*/ 585338 w 666951"/>
              <a:gd name="connsiteY83" fmla="*/ 247687 h 798201"/>
              <a:gd name="connsiteX84" fmla="*/ 613420 w 666951"/>
              <a:gd name="connsiteY84" fmla="*/ 218805 h 798201"/>
              <a:gd name="connsiteX85" fmla="*/ 86879 w 666951"/>
              <a:gd name="connsiteY85" fmla="*/ 182921 h 798201"/>
              <a:gd name="connsiteX86" fmla="*/ 55287 w 666951"/>
              <a:gd name="connsiteY86" fmla="*/ 216179 h 798201"/>
              <a:gd name="connsiteX87" fmla="*/ 84247 w 666951"/>
              <a:gd name="connsiteY87" fmla="*/ 245061 h 798201"/>
              <a:gd name="connsiteX88" fmla="*/ 106186 w 666951"/>
              <a:gd name="connsiteY88" fmla="*/ 223181 h 798201"/>
              <a:gd name="connsiteX89" fmla="*/ 113206 w 666951"/>
              <a:gd name="connsiteY89" fmla="*/ 217054 h 798201"/>
              <a:gd name="connsiteX90" fmla="*/ 116717 w 666951"/>
              <a:gd name="connsiteY90" fmla="*/ 212678 h 798201"/>
              <a:gd name="connsiteX91" fmla="*/ 605522 w 666951"/>
              <a:gd name="connsiteY91" fmla="*/ 162791 h 798201"/>
              <a:gd name="connsiteX92" fmla="*/ 595868 w 666951"/>
              <a:gd name="connsiteY92" fmla="*/ 172418 h 798201"/>
              <a:gd name="connsiteX93" fmla="*/ 628338 w 666951"/>
              <a:gd name="connsiteY93" fmla="*/ 204801 h 798201"/>
              <a:gd name="connsiteX94" fmla="*/ 637992 w 666951"/>
              <a:gd name="connsiteY94" fmla="*/ 195174 h 798201"/>
              <a:gd name="connsiteX95" fmla="*/ 637992 w 666951"/>
              <a:gd name="connsiteY95" fmla="*/ 186422 h 798201"/>
              <a:gd name="connsiteX96" fmla="*/ 614297 w 666951"/>
              <a:gd name="connsiteY96" fmla="*/ 162791 h 798201"/>
              <a:gd name="connsiteX97" fmla="*/ 605522 w 666951"/>
              <a:gd name="connsiteY97" fmla="*/ 162791 h 798201"/>
              <a:gd name="connsiteX98" fmla="*/ 62307 w 666951"/>
              <a:gd name="connsiteY98" fmla="*/ 160165 h 798201"/>
              <a:gd name="connsiteX99" fmla="*/ 57919 w 666951"/>
              <a:gd name="connsiteY99" fmla="*/ 162791 h 798201"/>
              <a:gd name="connsiteX100" fmla="*/ 34225 w 666951"/>
              <a:gd name="connsiteY100" fmla="*/ 186422 h 798201"/>
              <a:gd name="connsiteX101" fmla="*/ 32470 w 666951"/>
              <a:gd name="connsiteY101" fmla="*/ 190798 h 798201"/>
              <a:gd name="connsiteX102" fmla="*/ 34225 w 666951"/>
              <a:gd name="connsiteY102" fmla="*/ 195174 h 798201"/>
              <a:gd name="connsiteX103" fmla="*/ 40368 w 666951"/>
              <a:gd name="connsiteY103" fmla="*/ 200425 h 798201"/>
              <a:gd name="connsiteX104" fmla="*/ 72838 w 666951"/>
              <a:gd name="connsiteY104" fmla="*/ 168917 h 798201"/>
              <a:gd name="connsiteX105" fmla="*/ 66695 w 666951"/>
              <a:gd name="connsiteY105" fmla="*/ 162791 h 798201"/>
              <a:gd name="connsiteX106" fmla="*/ 62307 w 666951"/>
              <a:gd name="connsiteY106" fmla="*/ 160165 h 798201"/>
              <a:gd name="connsiteX107" fmla="*/ 316802 w 666951"/>
              <a:gd name="connsiteY107" fmla="*/ 154039 h 798201"/>
              <a:gd name="connsiteX108" fmla="*/ 136023 w 666951"/>
              <a:gd name="connsiteY108" fmla="*/ 224931 h 798201"/>
              <a:gd name="connsiteX109" fmla="*/ 133390 w 666951"/>
              <a:gd name="connsiteY109" fmla="*/ 226682 h 798201"/>
              <a:gd name="connsiteX110" fmla="*/ 123737 w 666951"/>
              <a:gd name="connsiteY110" fmla="*/ 235434 h 798201"/>
              <a:gd name="connsiteX111" fmla="*/ 21062 w 666951"/>
              <a:gd name="connsiteY111" fmla="*/ 466493 h 798201"/>
              <a:gd name="connsiteX112" fmla="*/ 334353 w 666951"/>
              <a:gd name="connsiteY112" fmla="*/ 778071 h 798201"/>
              <a:gd name="connsiteX113" fmla="*/ 645012 w 666951"/>
              <a:gd name="connsiteY113" fmla="*/ 466493 h 798201"/>
              <a:gd name="connsiteX114" fmla="*/ 349272 w 666951"/>
              <a:gd name="connsiteY114" fmla="*/ 154039 h 798201"/>
              <a:gd name="connsiteX115" fmla="*/ 316802 w 666951"/>
              <a:gd name="connsiteY115" fmla="*/ 154039 h 798201"/>
              <a:gd name="connsiteX116" fmla="*/ 327333 w 666951"/>
              <a:gd name="connsiteY116" fmla="*/ 87522 h 798201"/>
              <a:gd name="connsiteX117" fmla="*/ 327333 w 666951"/>
              <a:gd name="connsiteY117" fmla="*/ 133033 h 798201"/>
              <a:gd name="connsiteX118" fmla="*/ 334353 w 666951"/>
              <a:gd name="connsiteY118" fmla="*/ 133033 h 798201"/>
              <a:gd name="connsiteX119" fmla="*/ 340496 w 666951"/>
              <a:gd name="connsiteY119" fmla="*/ 133033 h 798201"/>
              <a:gd name="connsiteX120" fmla="*/ 340496 w 666951"/>
              <a:gd name="connsiteY120" fmla="*/ 87522 h 798201"/>
              <a:gd name="connsiteX121" fmla="*/ 376477 w 666951"/>
              <a:gd name="connsiteY121" fmla="*/ 21005 h 798201"/>
              <a:gd name="connsiteX122" fmla="*/ 376477 w 666951"/>
              <a:gd name="connsiteY122" fmla="*/ 67392 h 798201"/>
              <a:gd name="connsiteX123" fmla="*/ 401926 w 666951"/>
              <a:gd name="connsiteY123" fmla="*/ 67392 h 798201"/>
              <a:gd name="connsiteX124" fmla="*/ 422988 w 666951"/>
              <a:gd name="connsiteY124" fmla="*/ 45511 h 798201"/>
              <a:gd name="connsiteX125" fmla="*/ 422988 w 666951"/>
              <a:gd name="connsiteY125" fmla="*/ 42010 h 798201"/>
              <a:gd name="connsiteX126" fmla="*/ 401926 w 666951"/>
              <a:gd name="connsiteY126" fmla="*/ 21005 h 798201"/>
              <a:gd name="connsiteX127" fmla="*/ 310659 w 666951"/>
              <a:gd name="connsiteY127" fmla="*/ 21005 h 798201"/>
              <a:gd name="connsiteX128" fmla="*/ 310659 w 666951"/>
              <a:gd name="connsiteY128" fmla="*/ 67392 h 798201"/>
              <a:gd name="connsiteX129" fmla="*/ 327333 w 666951"/>
              <a:gd name="connsiteY129" fmla="*/ 67392 h 798201"/>
              <a:gd name="connsiteX130" fmla="*/ 340496 w 666951"/>
              <a:gd name="connsiteY130" fmla="*/ 67392 h 798201"/>
              <a:gd name="connsiteX131" fmla="*/ 355415 w 666951"/>
              <a:gd name="connsiteY131" fmla="*/ 67392 h 798201"/>
              <a:gd name="connsiteX132" fmla="*/ 355415 w 666951"/>
              <a:gd name="connsiteY132" fmla="*/ 21005 h 798201"/>
              <a:gd name="connsiteX133" fmla="*/ 265025 w 666951"/>
              <a:gd name="connsiteY133" fmla="*/ 21005 h 798201"/>
              <a:gd name="connsiteX134" fmla="*/ 243964 w 666951"/>
              <a:gd name="connsiteY134" fmla="*/ 42010 h 798201"/>
              <a:gd name="connsiteX135" fmla="*/ 243964 w 666951"/>
              <a:gd name="connsiteY135" fmla="*/ 45511 h 798201"/>
              <a:gd name="connsiteX136" fmla="*/ 265025 w 666951"/>
              <a:gd name="connsiteY136" fmla="*/ 67392 h 798201"/>
              <a:gd name="connsiteX137" fmla="*/ 290475 w 666951"/>
              <a:gd name="connsiteY137" fmla="*/ 67392 h 798201"/>
              <a:gd name="connsiteX138" fmla="*/ 290475 w 666951"/>
              <a:gd name="connsiteY138" fmla="*/ 21005 h 798201"/>
              <a:gd name="connsiteX139" fmla="*/ 265025 w 666951"/>
              <a:gd name="connsiteY139" fmla="*/ 0 h 798201"/>
              <a:gd name="connsiteX140" fmla="*/ 401926 w 666951"/>
              <a:gd name="connsiteY140" fmla="*/ 0 h 798201"/>
              <a:gd name="connsiteX141" fmla="*/ 444049 w 666951"/>
              <a:gd name="connsiteY141" fmla="*/ 42010 h 798201"/>
              <a:gd name="connsiteX142" fmla="*/ 444049 w 666951"/>
              <a:gd name="connsiteY142" fmla="*/ 45511 h 798201"/>
              <a:gd name="connsiteX143" fmla="*/ 401926 w 666951"/>
              <a:gd name="connsiteY143" fmla="*/ 87522 h 798201"/>
              <a:gd name="connsiteX144" fmla="*/ 360680 w 666951"/>
              <a:gd name="connsiteY144" fmla="*/ 87522 h 798201"/>
              <a:gd name="connsiteX145" fmla="*/ 360680 w 666951"/>
              <a:gd name="connsiteY145" fmla="*/ 134784 h 798201"/>
              <a:gd name="connsiteX146" fmla="*/ 536194 w 666951"/>
              <a:gd name="connsiteY146" fmla="*/ 202176 h 798201"/>
              <a:gd name="connsiteX147" fmla="*/ 590603 w 666951"/>
              <a:gd name="connsiteY147" fmla="*/ 147912 h 798201"/>
              <a:gd name="connsiteX148" fmla="*/ 629216 w 666951"/>
              <a:gd name="connsiteY148" fmla="*/ 147912 h 798201"/>
              <a:gd name="connsiteX149" fmla="*/ 652910 w 666951"/>
              <a:gd name="connsiteY149" fmla="*/ 171543 h 798201"/>
              <a:gd name="connsiteX150" fmla="*/ 652910 w 666951"/>
              <a:gd name="connsiteY150" fmla="*/ 210053 h 798201"/>
              <a:gd name="connsiteX151" fmla="*/ 636237 w 666951"/>
              <a:gd name="connsiteY151" fmla="*/ 225807 h 798201"/>
              <a:gd name="connsiteX152" fmla="*/ 636237 w 666951"/>
              <a:gd name="connsiteY152" fmla="*/ 226682 h 798201"/>
              <a:gd name="connsiteX153" fmla="*/ 634481 w 666951"/>
              <a:gd name="connsiteY153" fmla="*/ 227557 h 798201"/>
              <a:gd name="connsiteX154" fmla="*/ 597624 w 666951"/>
              <a:gd name="connsiteY154" fmla="*/ 264316 h 798201"/>
              <a:gd name="connsiteX155" fmla="*/ 666951 w 666951"/>
              <a:gd name="connsiteY155" fmla="*/ 466493 h 798201"/>
              <a:gd name="connsiteX156" fmla="*/ 334353 w 666951"/>
              <a:gd name="connsiteY156" fmla="*/ 798201 h 798201"/>
              <a:gd name="connsiteX157" fmla="*/ 0 w 666951"/>
              <a:gd name="connsiteY157" fmla="*/ 466493 h 798201"/>
              <a:gd name="connsiteX158" fmla="*/ 71083 w 666951"/>
              <a:gd name="connsiteY158" fmla="*/ 260815 h 798201"/>
              <a:gd name="connsiteX159" fmla="*/ 19306 w 666951"/>
              <a:gd name="connsiteY159" fmla="*/ 210053 h 798201"/>
              <a:gd name="connsiteX160" fmla="*/ 11408 w 666951"/>
              <a:gd name="connsiteY160" fmla="*/ 190798 h 798201"/>
              <a:gd name="connsiteX161" fmla="*/ 19306 w 666951"/>
              <a:gd name="connsiteY161" fmla="*/ 171543 h 798201"/>
              <a:gd name="connsiteX162" fmla="*/ 43001 w 666951"/>
              <a:gd name="connsiteY162" fmla="*/ 147912 h 798201"/>
              <a:gd name="connsiteX163" fmla="*/ 81614 w 666951"/>
              <a:gd name="connsiteY163" fmla="*/ 147912 h 798201"/>
              <a:gd name="connsiteX164" fmla="*/ 133390 w 666951"/>
              <a:gd name="connsiteY164" fmla="*/ 200425 h 798201"/>
              <a:gd name="connsiteX165" fmla="*/ 306271 w 666951"/>
              <a:gd name="connsiteY165" fmla="*/ 134784 h 798201"/>
              <a:gd name="connsiteX166" fmla="*/ 306271 w 666951"/>
              <a:gd name="connsiteY166" fmla="*/ 87522 h 798201"/>
              <a:gd name="connsiteX167" fmla="*/ 265025 w 666951"/>
              <a:gd name="connsiteY167" fmla="*/ 87522 h 798201"/>
              <a:gd name="connsiteX168" fmla="*/ 222902 w 666951"/>
              <a:gd name="connsiteY168" fmla="*/ 45511 h 798201"/>
              <a:gd name="connsiteX169" fmla="*/ 222902 w 666951"/>
              <a:gd name="connsiteY169" fmla="*/ 42010 h 798201"/>
              <a:gd name="connsiteX170" fmla="*/ 265025 w 666951"/>
              <a:gd name="connsiteY170" fmla="*/ 0 h 79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666951" h="798201">
                <a:moveTo>
                  <a:pt x="330485" y="331984"/>
                </a:moveTo>
                <a:cubicBezTo>
                  <a:pt x="336515" y="331984"/>
                  <a:pt x="339961" y="337255"/>
                  <a:pt x="339961" y="343404"/>
                </a:cubicBezTo>
                <a:lnTo>
                  <a:pt x="339961" y="370636"/>
                </a:lnTo>
                <a:cubicBezTo>
                  <a:pt x="351159" y="372393"/>
                  <a:pt x="365802" y="379421"/>
                  <a:pt x="370109" y="396990"/>
                </a:cubicBezTo>
                <a:cubicBezTo>
                  <a:pt x="371832" y="402261"/>
                  <a:pt x="369248" y="408410"/>
                  <a:pt x="363218" y="409288"/>
                </a:cubicBezTo>
                <a:cubicBezTo>
                  <a:pt x="357188" y="411045"/>
                  <a:pt x="352020" y="408410"/>
                  <a:pt x="351159" y="402261"/>
                </a:cubicBezTo>
                <a:cubicBezTo>
                  <a:pt x="347713" y="390841"/>
                  <a:pt x="332208" y="390841"/>
                  <a:pt x="331347" y="390841"/>
                </a:cubicBezTo>
                <a:cubicBezTo>
                  <a:pt x="312396" y="390841"/>
                  <a:pt x="297752" y="405774"/>
                  <a:pt x="297752" y="425100"/>
                </a:cubicBezTo>
                <a:cubicBezTo>
                  <a:pt x="297752" y="442670"/>
                  <a:pt x="312396" y="457603"/>
                  <a:pt x="329624" y="458482"/>
                </a:cubicBezTo>
                <a:lnTo>
                  <a:pt x="330485" y="458482"/>
                </a:lnTo>
                <a:cubicBezTo>
                  <a:pt x="358050" y="460239"/>
                  <a:pt x="381308" y="483957"/>
                  <a:pt x="381308" y="513824"/>
                </a:cubicBezTo>
                <a:cubicBezTo>
                  <a:pt x="381308" y="540178"/>
                  <a:pt x="363218" y="561261"/>
                  <a:pt x="339961" y="567410"/>
                </a:cubicBezTo>
                <a:lnTo>
                  <a:pt x="339961" y="594642"/>
                </a:lnTo>
                <a:cubicBezTo>
                  <a:pt x="339961" y="599913"/>
                  <a:pt x="336515" y="605184"/>
                  <a:pt x="330485" y="605184"/>
                </a:cubicBezTo>
                <a:cubicBezTo>
                  <a:pt x="324455" y="605184"/>
                  <a:pt x="319287" y="599913"/>
                  <a:pt x="319287" y="594642"/>
                </a:cubicBezTo>
                <a:lnTo>
                  <a:pt x="319287" y="568289"/>
                </a:lnTo>
                <a:cubicBezTo>
                  <a:pt x="311534" y="567410"/>
                  <a:pt x="297752" y="564775"/>
                  <a:pt x="287415" y="555112"/>
                </a:cubicBezTo>
                <a:cubicBezTo>
                  <a:pt x="283970" y="552476"/>
                  <a:pt x="282247" y="545449"/>
                  <a:pt x="286554" y="541057"/>
                </a:cubicBezTo>
                <a:cubicBezTo>
                  <a:pt x="290000" y="536664"/>
                  <a:pt x="296891" y="536664"/>
                  <a:pt x="300336" y="540178"/>
                </a:cubicBezTo>
                <a:cubicBezTo>
                  <a:pt x="308950" y="547206"/>
                  <a:pt x="323594" y="548084"/>
                  <a:pt x="328762" y="548084"/>
                </a:cubicBezTo>
                <a:cubicBezTo>
                  <a:pt x="345990" y="548084"/>
                  <a:pt x="361495" y="533150"/>
                  <a:pt x="361495" y="513824"/>
                </a:cubicBezTo>
                <a:cubicBezTo>
                  <a:pt x="361495" y="495377"/>
                  <a:pt x="346852" y="479565"/>
                  <a:pt x="330485" y="479565"/>
                </a:cubicBezTo>
                <a:lnTo>
                  <a:pt x="328762" y="479565"/>
                </a:lnTo>
                <a:cubicBezTo>
                  <a:pt x="300336" y="477808"/>
                  <a:pt x="277940" y="454090"/>
                  <a:pt x="277940" y="425100"/>
                </a:cubicBezTo>
                <a:cubicBezTo>
                  <a:pt x="277940" y="397868"/>
                  <a:pt x="295168" y="376785"/>
                  <a:pt x="319287" y="371515"/>
                </a:cubicBezTo>
                <a:lnTo>
                  <a:pt x="319287" y="343404"/>
                </a:lnTo>
                <a:cubicBezTo>
                  <a:pt x="319287" y="337255"/>
                  <a:pt x="324455" y="331984"/>
                  <a:pt x="330485" y="331984"/>
                </a:cubicBezTo>
                <a:close/>
                <a:moveTo>
                  <a:pt x="321015" y="220887"/>
                </a:moveTo>
                <a:cubicBezTo>
                  <a:pt x="261336" y="224392"/>
                  <a:pt x="207801" y="248049"/>
                  <a:pt x="165675" y="285724"/>
                </a:cubicBezTo>
                <a:lnTo>
                  <a:pt x="190249" y="309381"/>
                </a:lnTo>
                <a:cubicBezTo>
                  <a:pt x="193759" y="313762"/>
                  <a:pt x="193759" y="319895"/>
                  <a:pt x="190249" y="325152"/>
                </a:cubicBezTo>
                <a:cubicBezTo>
                  <a:pt x="187616" y="326029"/>
                  <a:pt x="184983" y="327781"/>
                  <a:pt x="182350" y="327781"/>
                </a:cubicBezTo>
                <a:cubicBezTo>
                  <a:pt x="179717" y="327781"/>
                  <a:pt x="177084" y="326029"/>
                  <a:pt x="174451" y="325152"/>
                </a:cubicBezTo>
                <a:lnTo>
                  <a:pt x="150756" y="300619"/>
                </a:lnTo>
                <a:cubicBezTo>
                  <a:pt x="113018" y="341800"/>
                  <a:pt x="89322" y="396124"/>
                  <a:pt x="86689" y="455704"/>
                </a:cubicBezTo>
                <a:lnTo>
                  <a:pt x="120039" y="455704"/>
                </a:lnTo>
                <a:cubicBezTo>
                  <a:pt x="125304" y="455704"/>
                  <a:pt x="131448" y="460961"/>
                  <a:pt x="131448" y="467094"/>
                </a:cubicBezTo>
                <a:cubicBezTo>
                  <a:pt x="131448" y="472351"/>
                  <a:pt x="125304" y="476732"/>
                  <a:pt x="120039" y="476732"/>
                </a:cubicBezTo>
                <a:lnTo>
                  <a:pt x="86689" y="476732"/>
                </a:lnTo>
                <a:cubicBezTo>
                  <a:pt x="89322" y="537189"/>
                  <a:pt x="113018" y="590636"/>
                  <a:pt x="150756" y="631816"/>
                </a:cubicBezTo>
                <a:lnTo>
                  <a:pt x="174451" y="608159"/>
                </a:lnTo>
                <a:cubicBezTo>
                  <a:pt x="178840" y="604655"/>
                  <a:pt x="184983" y="604655"/>
                  <a:pt x="190249" y="608159"/>
                </a:cubicBezTo>
                <a:cubicBezTo>
                  <a:pt x="193759" y="612540"/>
                  <a:pt x="193759" y="618674"/>
                  <a:pt x="190249" y="623054"/>
                </a:cubicBezTo>
                <a:lnTo>
                  <a:pt x="165675" y="647588"/>
                </a:lnTo>
                <a:cubicBezTo>
                  <a:pt x="207801" y="684387"/>
                  <a:pt x="261336" y="708920"/>
                  <a:pt x="321015" y="711549"/>
                </a:cubicBezTo>
                <a:lnTo>
                  <a:pt x="321015" y="677378"/>
                </a:lnTo>
                <a:cubicBezTo>
                  <a:pt x="321015" y="671244"/>
                  <a:pt x="326280" y="666863"/>
                  <a:pt x="332424" y="666863"/>
                </a:cubicBezTo>
                <a:cubicBezTo>
                  <a:pt x="338567" y="666863"/>
                  <a:pt x="342078" y="671244"/>
                  <a:pt x="342078" y="677378"/>
                </a:cubicBezTo>
                <a:lnTo>
                  <a:pt x="342078" y="711549"/>
                </a:lnTo>
                <a:cubicBezTo>
                  <a:pt x="400879" y="708920"/>
                  <a:pt x="455291" y="684387"/>
                  <a:pt x="497417" y="647588"/>
                </a:cubicBezTo>
                <a:lnTo>
                  <a:pt x="472844" y="623054"/>
                </a:lnTo>
                <a:cubicBezTo>
                  <a:pt x="469333" y="618674"/>
                  <a:pt x="469333" y="612540"/>
                  <a:pt x="472844" y="608159"/>
                </a:cubicBezTo>
                <a:cubicBezTo>
                  <a:pt x="477232" y="604655"/>
                  <a:pt x="483375" y="604655"/>
                  <a:pt x="488641" y="608159"/>
                </a:cubicBezTo>
                <a:lnTo>
                  <a:pt x="512337" y="631816"/>
                </a:lnTo>
                <a:cubicBezTo>
                  <a:pt x="550075" y="590636"/>
                  <a:pt x="573771" y="537189"/>
                  <a:pt x="576403" y="476732"/>
                </a:cubicBezTo>
                <a:lnTo>
                  <a:pt x="542176" y="476732"/>
                </a:lnTo>
                <a:cubicBezTo>
                  <a:pt x="536910" y="476732"/>
                  <a:pt x="531645" y="472351"/>
                  <a:pt x="531645" y="467094"/>
                </a:cubicBezTo>
                <a:cubicBezTo>
                  <a:pt x="531645" y="460961"/>
                  <a:pt x="536910" y="455704"/>
                  <a:pt x="542176" y="455704"/>
                </a:cubicBezTo>
                <a:lnTo>
                  <a:pt x="576403" y="455704"/>
                </a:lnTo>
                <a:cubicBezTo>
                  <a:pt x="573771" y="396124"/>
                  <a:pt x="550075" y="341800"/>
                  <a:pt x="512337" y="300619"/>
                </a:cubicBezTo>
                <a:lnTo>
                  <a:pt x="488641" y="325152"/>
                </a:lnTo>
                <a:cubicBezTo>
                  <a:pt x="486008" y="326029"/>
                  <a:pt x="483375" y="327781"/>
                  <a:pt x="480742" y="327781"/>
                </a:cubicBezTo>
                <a:cubicBezTo>
                  <a:pt x="477232" y="327781"/>
                  <a:pt x="475477" y="326029"/>
                  <a:pt x="472844" y="325152"/>
                </a:cubicBezTo>
                <a:cubicBezTo>
                  <a:pt x="469333" y="319895"/>
                  <a:pt x="469333" y="313762"/>
                  <a:pt x="472844" y="309381"/>
                </a:cubicBezTo>
                <a:lnTo>
                  <a:pt x="497417" y="285724"/>
                </a:lnTo>
                <a:cubicBezTo>
                  <a:pt x="455291" y="248049"/>
                  <a:pt x="400879" y="224392"/>
                  <a:pt x="342078" y="220887"/>
                </a:cubicBezTo>
                <a:cubicBezTo>
                  <a:pt x="342078" y="220887"/>
                  <a:pt x="342078" y="220887"/>
                  <a:pt x="342078" y="221763"/>
                </a:cubicBezTo>
                <a:lnTo>
                  <a:pt x="342078" y="255058"/>
                </a:lnTo>
                <a:cubicBezTo>
                  <a:pt x="342078" y="260315"/>
                  <a:pt x="338567" y="265572"/>
                  <a:pt x="332424" y="265572"/>
                </a:cubicBezTo>
                <a:cubicBezTo>
                  <a:pt x="326280" y="265572"/>
                  <a:pt x="321015" y="260315"/>
                  <a:pt x="321015" y="255058"/>
                </a:cubicBezTo>
                <a:lnTo>
                  <a:pt x="321015" y="221763"/>
                </a:lnTo>
                <a:cubicBezTo>
                  <a:pt x="321015" y="220887"/>
                  <a:pt x="321015" y="220887"/>
                  <a:pt x="321015" y="220887"/>
                </a:cubicBezTo>
                <a:close/>
                <a:moveTo>
                  <a:pt x="332424" y="200735"/>
                </a:moveTo>
                <a:cubicBezTo>
                  <a:pt x="477232" y="200735"/>
                  <a:pt x="597466" y="319019"/>
                  <a:pt x="597466" y="467094"/>
                </a:cubicBezTo>
                <a:cubicBezTo>
                  <a:pt x="597466" y="612540"/>
                  <a:pt x="477232" y="732577"/>
                  <a:pt x="332424" y="732577"/>
                </a:cubicBezTo>
                <a:cubicBezTo>
                  <a:pt x="184983" y="732577"/>
                  <a:pt x="65626" y="612540"/>
                  <a:pt x="65626" y="467094"/>
                </a:cubicBezTo>
                <a:cubicBezTo>
                  <a:pt x="65626" y="319019"/>
                  <a:pt x="184983" y="200735"/>
                  <a:pt x="332424" y="200735"/>
                </a:cubicBezTo>
                <a:close/>
                <a:moveTo>
                  <a:pt x="580950" y="187297"/>
                </a:moveTo>
                <a:lnTo>
                  <a:pt x="551990" y="215304"/>
                </a:lnTo>
                <a:cubicBezTo>
                  <a:pt x="553745" y="217054"/>
                  <a:pt x="555500" y="217930"/>
                  <a:pt x="556378" y="218805"/>
                </a:cubicBezTo>
                <a:cubicBezTo>
                  <a:pt x="557255" y="220555"/>
                  <a:pt x="559888" y="222306"/>
                  <a:pt x="561643" y="224056"/>
                </a:cubicBezTo>
                <a:cubicBezTo>
                  <a:pt x="566031" y="228432"/>
                  <a:pt x="570419" y="232808"/>
                  <a:pt x="575684" y="238060"/>
                </a:cubicBezTo>
                <a:cubicBezTo>
                  <a:pt x="577439" y="239810"/>
                  <a:pt x="579195" y="241561"/>
                  <a:pt x="580950" y="244186"/>
                </a:cubicBezTo>
                <a:cubicBezTo>
                  <a:pt x="582705" y="245061"/>
                  <a:pt x="583583" y="246812"/>
                  <a:pt x="585338" y="247687"/>
                </a:cubicBezTo>
                <a:lnTo>
                  <a:pt x="613420" y="218805"/>
                </a:lnTo>
                <a:close/>
                <a:moveTo>
                  <a:pt x="86879" y="182921"/>
                </a:moveTo>
                <a:lnTo>
                  <a:pt x="55287" y="216179"/>
                </a:lnTo>
                <a:lnTo>
                  <a:pt x="84247" y="245061"/>
                </a:lnTo>
                <a:cubicBezTo>
                  <a:pt x="91267" y="237184"/>
                  <a:pt x="98288" y="231058"/>
                  <a:pt x="106186" y="223181"/>
                </a:cubicBezTo>
                <a:cubicBezTo>
                  <a:pt x="108818" y="221430"/>
                  <a:pt x="110574" y="218805"/>
                  <a:pt x="113206" y="217054"/>
                </a:cubicBezTo>
                <a:cubicBezTo>
                  <a:pt x="114961" y="216179"/>
                  <a:pt x="114961" y="214429"/>
                  <a:pt x="116717" y="212678"/>
                </a:cubicBezTo>
                <a:close/>
                <a:moveTo>
                  <a:pt x="605522" y="162791"/>
                </a:moveTo>
                <a:lnTo>
                  <a:pt x="595868" y="172418"/>
                </a:lnTo>
                <a:lnTo>
                  <a:pt x="628338" y="204801"/>
                </a:lnTo>
                <a:lnTo>
                  <a:pt x="637992" y="195174"/>
                </a:lnTo>
                <a:cubicBezTo>
                  <a:pt x="639747" y="192548"/>
                  <a:pt x="639747" y="189047"/>
                  <a:pt x="637992" y="186422"/>
                </a:cubicBezTo>
                <a:lnTo>
                  <a:pt x="614297" y="162791"/>
                </a:lnTo>
                <a:cubicBezTo>
                  <a:pt x="611665" y="160165"/>
                  <a:pt x="608154" y="160165"/>
                  <a:pt x="605522" y="162791"/>
                </a:cubicBezTo>
                <a:close/>
                <a:moveTo>
                  <a:pt x="62307" y="160165"/>
                </a:moveTo>
                <a:cubicBezTo>
                  <a:pt x="60552" y="160165"/>
                  <a:pt x="58797" y="161040"/>
                  <a:pt x="57919" y="162791"/>
                </a:cubicBezTo>
                <a:lnTo>
                  <a:pt x="34225" y="186422"/>
                </a:lnTo>
                <a:cubicBezTo>
                  <a:pt x="33348" y="187297"/>
                  <a:pt x="32470" y="189047"/>
                  <a:pt x="32470" y="190798"/>
                </a:cubicBezTo>
                <a:cubicBezTo>
                  <a:pt x="32470" y="192548"/>
                  <a:pt x="33348" y="194299"/>
                  <a:pt x="34225" y="195174"/>
                </a:cubicBezTo>
                <a:lnTo>
                  <a:pt x="40368" y="200425"/>
                </a:lnTo>
                <a:lnTo>
                  <a:pt x="72838" y="168917"/>
                </a:lnTo>
                <a:lnTo>
                  <a:pt x="66695" y="162791"/>
                </a:lnTo>
                <a:cubicBezTo>
                  <a:pt x="65818" y="161040"/>
                  <a:pt x="64062" y="160165"/>
                  <a:pt x="62307" y="160165"/>
                </a:cubicBezTo>
                <a:close/>
                <a:moveTo>
                  <a:pt x="316802" y="154039"/>
                </a:moveTo>
                <a:cubicBezTo>
                  <a:pt x="249229" y="158415"/>
                  <a:pt x="186044" y="184671"/>
                  <a:pt x="136023" y="224931"/>
                </a:cubicBezTo>
                <a:cubicBezTo>
                  <a:pt x="135145" y="224931"/>
                  <a:pt x="134268" y="225807"/>
                  <a:pt x="133390" y="226682"/>
                </a:cubicBezTo>
                <a:cubicBezTo>
                  <a:pt x="129880" y="230183"/>
                  <a:pt x="127247" y="231933"/>
                  <a:pt x="123737" y="235434"/>
                </a:cubicBezTo>
                <a:cubicBezTo>
                  <a:pt x="61430" y="292323"/>
                  <a:pt x="21062" y="374594"/>
                  <a:pt x="21062" y="466493"/>
                </a:cubicBezTo>
                <a:cubicBezTo>
                  <a:pt x="21062" y="637160"/>
                  <a:pt x="161472" y="778071"/>
                  <a:pt x="334353" y="778071"/>
                </a:cubicBezTo>
                <a:cubicBezTo>
                  <a:pt x="505479" y="778071"/>
                  <a:pt x="645012" y="637160"/>
                  <a:pt x="645012" y="466493"/>
                </a:cubicBezTo>
                <a:cubicBezTo>
                  <a:pt x="645012" y="299325"/>
                  <a:pt x="514255" y="162791"/>
                  <a:pt x="349272" y="154039"/>
                </a:cubicBezTo>
                <a:cubicBezTo>
                  <a:pt x="339619" y="154039"/>
                  <a:pt x="328210" y="154039"/>
                  <a:pt x="316802" y="154039"/>
                </a:cubicBezTo>
                <a:close/>
                <a:moveTo>
                  <a:pt x="327333" y="87522"/>
                </a:moveTo>
                <a:lnTo>
                  <a:pt x="327333" y="133033"/>
                </a:lnTo>
                <a:cubicBezTo>
                  <a:pt x="329088" y="133033"/>
                  <a:pt x="331721" y="133033"/>
                  <a:pt x="334353" y="133033"/>
                </a:cubicBezTo>
                <a:cubicBezTo>
                  <a:pt x="336108" y="133033"/>
                  <a:pt x="337864" y="133033"/>
                  <a:pt x="340496" y="133033"/>
                </a:cubicBezTo>
                <a:lnTo>
                  <a:pt x="340496" y="87522"/>
                </a:lnTo>
                <a:close/>
                <a:moveTo>
                  <a:pt x="376477" y="21005"/>
                </a:moveTo>
                <a:lnTo>
                  <a:pt x="376477" y="67392"/>
                </a:lnTo>
                <a:lnTo>
                  <a:pt x="401926" y="67392"/>
                </a:lnTo>
                <a:cubicBezTo>
                  <a:pt x="413334" y="67392"/>
                  <a:pt x="422988" y="57764"/>
                  <a:pt x="422988" y="45511"/>
                </a:cubicBezTo>
                <a:lnTo>
                  <a:pt x="422988" y="42010"/>
                </a:lnTo>
                <a:cubicBezTo>
                  <a:pt x="422988" y="30632"/>
                  <a:pt x="413334" y="21005"/>
                  <a:pt x="401926" y="21005"/>
                </a:cubicBezTo>
                <a:close/>
                <a:moveTo>
                  <a:pt x="310659" y="21005"/>
                </a:moveTo>
                <a:lnTo>
                  <a:pt x="310659" y="67392"/>
                </a:lnTo>
                <a:lnTo>
                  <a:pt x="327333" y="67392"/>
                </a:lnTo>
                <a:lnTo>
                  <a:pt x="340496" y="67392"/>
                </a:lnTo>
                <a:lnTo>
                  <a:pt x="355415" y="67392"/>
                </a:lnTo>
                <a:lnTo>
                  <a:pt x="355415" y="21005"/>
                </a:lnTo>
                <a:close/>
                <a:moveTo>
                  <a:pt x="265025" y="21005"/>
                </a:moveTo>
                <a:cubicBezTo>
                  <a:pt x="253617" y="21005"/>
                  <a:pt x="243964" y="30632"/>
                  <a:pt x="243964" y="42010"/>
                </a:cubicBezTo>
                <a:lnTo>
                  <a:pt x="243964" y="45511"/>
                </a:lnTo>
                <a:cubicBezTo>
                  <a:pt x="243964" y="57764"/>
                  <a:pt x="253617" y="67392"/>
                  <a:pt x="265025" y="67392"/>
                </a:cubicBezTo>
                <a:lnTo>
                  <a:pt x="290475" y="67392"/>
                </a:lnTo>
                <a:lnTo>
                  <a:pt x="290475" y="21005"/>
                </a:lnTo>
                <a:close/>
                <a:moveTo>
                  <a:pt x="265025" y="0"/>
                </a:moveTo>
                <a:lnTo>
                  <a:pt x="401926" y="0"/>
                </a:lnTo>
                <a:cubicBezTo>
                  <a:pt x="424743" y="0"/>
                  <a:pt x="444049" y="18379"/>
                  <a:pt x="444049" y="42010"/>
                </a:cubicBezTo>
                <a:lnTo>
                  <a:pt x="444049" y="45511"/>
                </a:lnTo>
                <a:cubicBezTo>
                  <a:pt x="444049" y="69142"/>
                  <a:pt x="424743" y="87522"/>
                  <a:pt x="401926" y="87522"/>
                </a:cubicBezTo>
                <a:lnTo>
                  <a:pt x="360680" y="87522"/>
                </a:lnTo>
                <a:lnTo>
                  <a:pt x="360680" y="134784"/>
                </a:lnTo>
                <a:cubicBezTo>
                  <a:pt x="426498" y="140035"/>
                  <a:pt x="486173" y="164541"/>
                  <a:pt x="536194" y="202176"/>
                </a:cubicBezTo>
                <a:lnTo>
                  <a:pt x="590603" y="147912"/>
                </a:lnTo>
                <a:cubicBezTo>
                  <a:pt x="601134" y="137409"/>
                  <a:pt x="618685" y="137409"/>
                  <a:pt x="629216" y="147912"/>
                </a:cubicBezTo>
                <a:lnTo>
                  <a:pt x="652910" y="171543"/>
                </a:lnTo>
                <a:cubicBezTo>
                  <a:pt x="662564" y="182046"/>
                  <a:pt x="662564" y="199550"/>
                  <a:pt x="652910" y="210053"/>
                </a:cubicBezTo>
                <a:lnTo>
                  <a:pt x="636237" y="225807"/>
                </a:lnTo>
                <a:lnTo>
                  <a:pt x="636237" y="226682"/>
                </a:lnTo>
                <a:cubicBezTo>
                  <a:pt x="635359" y="227557"/>
                  <a:pt x="635359" y="227557"/>
                  <a:pt x="634481" y="227557"/>
                </a:cubicBezTo>
                <a:lnTo>
                  <a:pt x="597624" y="264316"/>
                </a:lnTo>
                <a:cubicBezTo>
                  <a:pt x="640624" y="320330"/>
                  <a:pt x="666951" y="389473"/>
                  <a:pt x="666951" y="466493"/>
                </a:cubicBezTo>
                <a:cubicBezTo>
                  <a:pt x="666951" y="649414"/>
                  <a:pt x="516887" y="798201"/>
                  <a:pt x="334353" y="798201"/>
                </a:cubicBezTo>
                <a:cubicBezTo>
                  <a:pt x="150064" y="798201"/>
                  <a:pt x="0" y="649414"/>
                  <a:pt x="0" y="466493"/>
                </a:cubicBezTo>
                <a:cubicBezTo>
                  <a:pt x="0" y="389473"/>
                  <a:pt x="27205" y="318580"/>
                  <a:pt x="71083" y="260815"/>
                </a:cubicBezTo>
                <a:lnTo>
                  <a:pt x="19306" y="210053"/>
                </a:lnTo>
                <a:cubicBezTo>
                  <a:pt x="14919" y="204801"/>
                  <a:pt x="11408" y="197800"/>
                  <a:pt x="11408" y="190798"/>
                </a:cubicBezTo>
                <a:cubicBezTo>
                  <a:pt x="11408" y="182921"/>
                  <a:pt x="14919" y="176794"/>
                  <a:pt x="19306" y="171543"/>
                </a:cubicBezTo>
                <a:lnTo>
                  <a:pt x="43001" y="147912"/>
                </a:lnTo>
                <a:cubicBezTo>
                  <a:pt x="53532" y="137409"/>
                  <a:pt x="71083" y="137409"/>
                  <a:pt x="81614" y="147912"/>
                </a:cubicBezTo>
                <a:lnTo>
                  <a:pt x="133390" y="200425"/>
                </a:lnTo>
                <a:cubicBezTo>
                  <a:pt x="182534" y="163666"/>
                  <a:pt x="242209" y="140035"/>
                  <a:pt x="306271" y="134784"/>
                </a:cubicBezTo>
                <a:lnTo>
                  <a:pt x="306271" y="87522"/>
                </a:lnTo>
                <a:lnTo>
                  <a:pt x="265025" y="87522"/>
                </a:lnTo>
                <a:cubicBezTo>
                  <a:pt x="242209" y="87522"/>
                  <a:pt x="222902" y="69142"/>
                  <a:pt x="222902" y="45511"/>
                </a:cubicBezTo>
                <a:lnTo>
                  <a:pt x="222902" y="42010"/>
                </a:lnTo>
                <a:cubicBezTo>
                  <a:pt x="222902" y="18379"/>
                  <a:pt x="242209" y="0"/>
                  <a:pt x="26502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D90442F6-059E-4F0C-A09E-59CA528A9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2446" y="8307315"/>
            <a:ext cx="755740" cy="663087"/>
          </a:xfrm>
          <a:custGeom>
            <a:avLst/>
            <a:gdLst>
              <a:gd name="connsiteX0" fmla="*/ 229780 w 755740"/>
              <a:gd name="connsiteY0" fmla="*/ 495927 h 663087"/>
              <a:gd name="connsiteX1" fmla="*/ 224792 w 755740"/>
              <a:gd name="connsiteY1" fmla="*/ 504777 h 663087"/>
              <a:gd name="connsiteX2" fmla="*/ 211433 w 755740"/>
              <a:gd name="connsiteY2" fmla="*/ 528479 h 663087"/>
              <a:gd name="connsiteX3" fmla="*/ 222791 w 755740"/>
              <a:gd name="connsiteY3" fmla="*/ 641972 h 663087"/>
              <a:gd name="connsiteX4" fmla="*/ 349475 w 755740"/>
              <a:gd name="connsiteY4" fmla="*/ 641972 h 663087"/>
              <a:gd name="connsiteX5" fmla="*/ 357338 w 755740"/>
              <a:gd name="connsiteY5" fmla="*/ 634934 h 663087"/>
              <a:gd name="connsiteX6" fmla="*/ 357338 w 755740"/>
              <a:gd name="connsiteY6" fmla="*/ 582146 h 663087"/>
              <a:gd name="connsiteX7" fmla="*/ 271717 w 755740"/>
              <a:gd name="connsiteY7" fmla="*/ 495927 h 663087"/>
              <a:gd name="connsiteX8" fmla="*/ 238651 w 755740"/>
              <a:gd name="connsiteY8" fmla="*/ 495927 h 663087"/>
              <a:gd name="connsiteX9" fmla="*/ 106590 w 755740"/>
              <a:gd name="connsiteY9" fmla="*/ 495927 h 663087"/>
              <a:gd name="connsiteX10" fmla="*/ 20969 w 755740"/>
              <a:gd name="connsiteY10" fmla="*/ 582146 h 663087"/>
              <a:gd name="connsiteX11" fmla="*/ 20969 w 755740"/>
              <a:gd name="connsiteY11" fmla="*/ 634934 h 663087"/>
              <a:gd name="connsiteX12" fmla="*/ 28832 w 755740"/>
              <a:gd name="connsiteY12" fmla="*/ 641972 h 663087"/>
              <a:gd name="connsiteX13" fmla="*/ 155517 w 755740"/>
              <a:gd name="connsiteY13" fmla="*/ 641972 h 663087"/>
              <a:gd name="connsiteX14" fmla="*/ 164642 w 755740"/>
              <a:gd name="connsiteY14" fmla="*/ 543187 h 663087"/>
              <a:gd name="connsiteX15" fmla="*/ 166001 w 755740"/>
              <a:gd name="connsiteY15" fmla="*/ 528479 h 663087"/>
              <a:gd name="connsiteX16" fmla="*/ 147653 w 755740"/>
              <a:gd name="connsiteY16" fmla="*/ 495927 h 663087"/>
              <a:gd name="connsiteX17" fmla="*/ 106590 w 755740"/>
              <a:gd name="connsiteY17" fmla="*/ 474812 h 663087"/>
              <a:gd name="connsiteX18" fmla="*/ 135422 w 755740"/>
              <a:gd name="connsiteY18" fmla="*/ 474812 h 663087"/>
              <a:gd name="connsiteX19" fmla="*/ 242012 w 755740"/>
              <a:gd name="connsiteY19" fmla="*/ 474812 h 663087"/>
              <a:gd name="connsiteX20" fmla="*/ 271717 w 755740"/>
              <a:gd name="connsiteY20" fmla="*/ 474812 h 663087"/>
              <a:gd name="connsiteX21" fmla="*/ 377433 w 755740"/>
              <a:gd name="connsiteY21" fmla="*/ 582146 h 663087"/>
              <a:gd name="connsiteX22" fmla="*/ 377433 w 755740"/>
              <a:gd name="connsiteY22" fmla="*/ 634934 h 663087"/>
              <a:gd name="connsiteX23" fmla="*/ 349475 w 755740"/>
              <a:gd name="connsiteY23" fmla="*/ 663087 h 663087"/>
              <a:gd name="connsiteX24" fmla="*/ 28832 w 755740"/>
              <a:gd name="connsiteY24" fmla="*/ 663087 h 663087"/>
              <a:gd name="connsiteX25" fmla="*/ 0 w 755740"/>
              <a:gd name="connsiteY25" fmla="*/ 634934 h 663087"/>
              <a:gd name="connsiteX26" fmla="*/ 0 w 755740"/>
              <a:gd name="connsiteY26" fmla="*/ 582146 h 663087"/>
              <a:gd name="connsiteX27" fmla="*/ 106590 w 755740"/>
              <a:gd name="connsiteY27" fmla="*/ 474812 h 663087"/>
              <a:gd name="connsiteX28" fmla="*/ 190357 w 755740"/>
              <a:gd name="connsiteY28" fmla="*/ 307839 h 663087"/>
              <a:gd name="connsiteX29" fmla="*/ 129968 w 755740"/>
              <a:gd name="connsiteY29" fmla="*/ 369231 h 663087"/>
              <a:gd name="connsiteX30" fmla="*/ 190357 w 755740"/>
              <a:gd name="connsiteY30" fmla="*/ 429747 h 663087"/>
              <a:gd name="connsiteX31" fmla="*/ 251622 w 755740"/>
              <a:gd name="connsiteY31" fmla="*/ 369231 h 663087"/>
              <a:gd name="connsiteX32" fmla="*/ 190357 w 755740"/>
              <a:gd name="connsiteY32" fmla="*/ 307839 h 663087"/>
              <a:gd name="connsiteX33" fmla="*/ 523191 w 755740"/>
              <a:gd name="connsiteY33" fmla="*/ 285660 h 663087"/>
              <a:gd name="connsiteX34" fmla="*/ 613815 w 755740"/>
              <a:gd name="connsiteY34" fmla="*/ 285660 h 663087"/>
              <a:gd name="connsiteX35" fmla="*/ 624477 w 755740"/>
              <a:gd name="connsiteY35" fmla="*/ 297241 h 663087"/>
              <a:gd name="connsiteX36" fmla="*/ 613815 w 755740"/>
              <a:gd name="connsiteY36" fmla="*/ 307931 h 663087"/>
              <a:gd name="connsiteX37" fmla="*/ 523191 w 755740"/>
              <a:gd name="connsiteY37" fmla="*/ 307931 h 663087"/>
              <a:gd name="connsiteX38" fmla="*/ 513418 w 755740"/>
              <a:gd name="connsiteY38" fmla="*/ 297241 h 663087"/>
              <a:gd name="connsiteX39" fmla="*/ 523191 w 755740"/>
              <a:gd name="connsiteY39" fmla="*/ 285660 h 663087"/>
              <a:gd name="connsiteX40" fmla="*/ 476691 w 755740"/>
              <a:gd name="connsiteY40" fmla="*/ 239337 h 663087"/>
              <a:gd name="connsiteX41" fmla="*/ 610165 w 755740"/>
              <a:gd name="connsiteY41" fmla="*/ 239337 h 663087"/>
              <a:gd name="connsiteX42" fmla="*/ 620634 w 755740"/>
              <a:gd name="connsiteY42" fmla="*/ 250455 h 663087"/>
              <a:gd name="connsiteX43" fmla="*/ 610165 w 755740"/>
              <a:gd name="connsiteY43" fmla="*/ 261573 h 663087"/>
              <a:gd name="connsiteX44" fmla="*/ 476691 w 755740"/>
              <a:gd name="connsiteY44" fmla="*/ 261573 h 663087"/>
              <a:gd name="connsiteX45" fmla="*/ 467095 w 755740"/>
              <a:gd name="connsiteY45" fmla="*/ 250455 h 663087"/>
              <a:gd name="connsiteX46" fmla="*/ 476691 w 755740"/>
              <a:gd name="connsiteY46" fmla="*/ 239337 h 663087"/>
              <a:gd name="connsiteX47" fmla="*/ 476691 w 755740"/>
              <a:gd name="connsiteY47" fmla="*/ 196872 h 663087"/>
              <a:gd name="connsiteX48" fmla="*/ 610165 w 755740"/>
              <a:gd name="connsiteY48" fmla="*/ 196872 h 663087"/>
              <a:gd name="connsiteX49" fmla="*/ 620634 w 755740"/>
              <a:gd name="connsiteY49" fmla="*/ 205719 h 663087"/>
              <a:gd name="connsiteX50" fmla="*/ 610165 w 755740"/>
              <a:gd name="connsiteY50" fmla="*/ 215371 h 663087"/>
              <a:gd name="connsiteX51" fmla="*/ 476691 w 755740"/>
              <a:gd name="connsiteY51" fmla="*/ 215371 h 663087"/>
              <a:gd name="connsiteX52" fmla="*/ 467095 w 755740"/>
              <a:gd name="connsiteY52" fmla="*/ 205719 h 663087"/>
              <a:gd name="connsiteX53" fmla="*/ 476691 w 755740"/>
              <a:gd name="connsiteY53" fmla="*/ 196872 h 663087"/>
              <a:gd name="connsiteX54" fmla="*/ 391060 w 755740"/>
              <a:gd name="connsiteY54" fmla="*/ 178719 h 663087"/>
              <a:gd name="connsiteX55" fmla="*/ 346004 w 755740"/>
              <a:gd name="connsiteY55" fmla="*/ 223552 h 663087"/>
              <a:gd name="connsiteX56" fmla="*/ 342470 w 755740"/>
              <a:gd name="connsiteY56" fmla="*/ 227068 h 663087"/>
              <a:gd name="connsiteX57" fmla="*/ 295648 w 755740"/>
              <a:gd name="connsiteY57" fmla="*/ 273659 h 663087"/>
              <a:gd name="connsiteX58" fmla="*/ 336286 w 755740"/>
              <a:gd name="connsiteY58" fmla="*/ 286845 h 663087"/>
              <a:gd name="connsiteX59" fmla="*/ 402545 w 755740"/>
              <a:gd name="connsiteY59" fmla="*/ 219156 h 663087"/>
              <a:gd name="connsiteX60" fmla="*/ 391060 w 755740"/>
              <a:gd name="connsiteY60" fmla="*/ 178719 h 663087"/>
              <a:gd name="connsiteX61" fmla="*/ 346004 w 755740"/>
              <a:gd name="connsiteY61" fmla="*/ 152347 h 663087"/>
              <a:gd name="connsiteX62" fmla="*/ 346004 w 755740"/>
              <a:gd name="connsiteY62" fmla="*/ 193663 h 663087"/>
              <a:gd name="connsiteX63" fmla="*/ 376041 w 755740"/>
              <a:gd name="connsiteY63" fmla="*/ 164654 h 663087"/>
              <a:gd name="connsiteX64" fmla="*/ 346004 w 755740"/>
              <a:gd name="connsiteY64" fmla="*/ 152347 h 663087"/>
              <a:gd name="connsiteX65" fmla="*/ 325685 w 755740"/>
              <a:gd name="connsiteY65" fmla="*/ 152347 h 663087"/>
              <a:gd name="connsiteX66" fmla="*/ 267377 w 755740"/>
              <a:gd name="connsiteY66" fmla="*/ 219156 h 663087"/>
              <a:gd name="connsiteX67" fmla="*/ 280629 w 755740"/>
              <a:gd name="connsiteY67" fmla="*/ 258715 h 663087"/>
              <a:gd name="connsiteX68" fmla="*/ 325685 w 755740"/>
              <a:gd name="connsiteY68" fmla="*/ 214761 h 663087"/>
              <a:gd name="connsiteX69" fmla="*/ 454430 w 755740"/>
              <a:gd name="connsiteY69" fmla="*/ 150549 h 663087"/>
              <a:gd name="connsiteX70" fmla="*/ 610134 w 755740"/>
              <a:gd name="connsiteY70" fmla="*/ 150549 h 663087"/>
              <a:gd name="connsiteX71" fmla="*/ 620631 w 755740"/>
              <a:gd name="connsiteY71" fmla="*/ 162130 h 663087"/>
              <a:gd name="connsiteX72" fmla="*/ 610134 w 755740"/>
              <a:gd name="connsiteY72" fmla="*/ 172820 h 663087"/>
              <a:gd name="connsiteX73" fmla="*/ 454430 w 755740"/>
              <a:gd name="connsiteY73" fmla="*/ 172820 h 663087"/>
              <a:gd name="connsiteX74" fmla="*/ 443933 w 755740"/>
              <a:gd name="connsiteY74" fmla="*/ 162130 h 663087"/>
              <a:gd name="connsiteX75" fmla="*/ 454430 w 755740"/>
              <a:gd name="connsiteY75" fmla="*/ 150549 h 663087"/>
              <a:gd name="connsiteX76" fmla="*/ 336286 w 755740"/>
              <a:gd name="connsiteY76" fmla="*/ 131249 h 663087"/>
              <a:gd name="connsiteX77" fmla="*/ 397244 w 755740"/>
              <a:gd name="connsiteY77" fmla="*/ 156742 h 663087"/>
              <a:gd name="connsiteX78" fmla="*/ 398128 w 755740"/>
              <a:gd name="connsiteY78" fmla="*/ 156742 h 663087"/>
              <a:gd name="connsiteX79" fmla="*/ 423748 w 755740"/>
              <a:gd name="connsiteY79" fmla="*/ 219156 h 663087"/>
              <a:gd name="connsiteX80" fmla="*/ 336286 w 755740"/>
              <a:gd name="connsiteY80" fmla="*/ 307943 h 663087"/>
              <a:gd name="connsiteX81" fmla="*/ 247058 w 755740"/>
              <a:gd name="connsiteY81" fmla="*/ 219156 h 663087"/>
              <a:gd name="connsiteX82" fmla="*/ 336286 w 755740"/>
              <a:gd name="connsiteY82" fmla="*/ 131249 h 663087"/>
              <a:gd name="connsiteX83" fmla="*/ 200860 w 755740"/>
              <a:gd name="connsiteY83" fmla="*/ 86826 h 663087"/>
              <a:gd name="connsiteX84" fmla="*/ 200860 w 755740"/>
              <a:gd name="connsiteY84" fmla="*/ 287667 h 663087"/>
              <a:gd name="connsiteX85" fmla="*/ 271751 w 755740"/>
              <a:gd name="connsiteY85" fmla="*/ 369231 h 663087"/>
              <a:gd name="connsiteX86" fmla="*/ 265625 w 755740"/>
              <a:gd name="connsiteY86" fmla="*/ 399928 h 663087"/>
              <a:gd name="connsiteX87" fmla="*/ 664718 w 755740"/>
              <a:gd name="connsiteY87" fmla="*/ 399928 h 663087"/>
              <a:gd name="connsiteX88" fmla="*/ 690975 w 755740"/>
              <a:gd name="connsiteY88" fmla="*/ 372740 h 663087"/>
              <a:gd name="connsiteX89" fmla="*/ 690975 w 755740"/>
              <a:gd name="connsiteY89" fmla="*/ 86826 h 663087"/>
              <a:gd name="connsiteX90" fmla="*/ 179855 w 755740"/>
              <a:gd name="connsiteY90" fmla="*/ 20172 h 663087"/>
              <a:gd name="connsiteX91" fmla="*/ 157099 w 755740"/>
              <a:gd name="connsiteY91" fmla="*/ 42974 h 663087"/>
              <a:gd name="connsiteX92" fmla="*/ 179855 w 755740"/>
              <a:gd name="connsiteY92" fmla="*/ 65777 h 663087"/>
              <a:gd name="connsiteX93" fmla="*/ 711980 w 755740"/>
              <a:gd name="connsiteY93" fmla="*/ 65777 h 663087"/>
              <a:gd name="connsiteX94" fmla="*/ 734735 w 755740"/>
              <a:gd name="connsiteY94" fmla="*/ 42974 h 663087"/>
              <a:gd name="connsiteX95" fmla="*/ 711980 w 755740"/>
              <a:gd name="connsiteY95" fmla="*/ 20172 h 663087"/>
              <a:gd name="connsiteX96" fmla="*/ 179855 w 755740"/>
              <a:gd name="connsiteY96" fmla="*/ 0 h 663087"/>
              <a:gd name="connsiteX97" fmla="*/ 711980 w 755740"/>
              <a:gd name="connsiteY97" fmla="*/ 0 h 663087"/>
              <a:gd name="connsiteX98" fmla="*/ 755740 w 755740"/>
              <a:gd name="connsiteY98" fmla="*/ 42974 h 663087"/>
              <a:gd name="connsiteX99" fmla="*/ 711980 w 755740"/>
              <a:gd name="connsiteY99" fmla="*/ 86826 h 663087"/>
              <a:gd name="connsiteX100" fmla="*/ 711980 w 755740"/>
              <a:gd name="connsiteY100" fmla="*/ 372740 h 663087"/>
              <a:gd name="connsiteX101" fmla="*/ 664718 w 755740"/>
              <a:gd name="connsiteY101" fmla="*/ 420977 h 663087"/>
              <a:gd name="connsiteX102" fmla="*/ 456420 w 755740"/>
              <a:gd name="connsiteY102" fmla="*/ 420977 h 663087"/>
              <a:gd name="connsiteX103" fmla="*/ 456420 w 755740"/>
              <a:gd name="connsiteY103" fmla="*/ 470090 h 663087"/>
              <a:gd name="connsiteX104" fmla="*/ 466922 w 755740"/>
              <a:gd name="connsiteY104" fmla="*/ 487631 h 663087"/>
              <a:gd name="connsiteX105" fmla="*/ 445917 w 755740"/>
              <a:gd name="connsiteY105" fmla="*/ 508680 h 663087"/>
              <a:gd name="connsiteX106" fmla="*/ 424912 w 755740"/>
              <a:gd name="connsiteY106" fmla="*/ 487631 h 663087"/>
              <a:gd name="connsiteX107" fmla="*/ 436290 w 755740"/>
              <a:gd name="connsiteY107" fmla="*/ 470090 h 663087"/>
              <a:gd name="connsiteX108" fmla="*/ 436290 w 755740"/>
              <a:gd name="connsiteY108" fmla="*/ 420977 h 663087"/>
              <a:gd name="connsiteX109" fmla="*/ 254247 w 755740"/>
              <a:gd name="connsiteY109" fmla="*/ 420977 h 663087"/>
              <a:gd name="connsiteX110" fmla="*/ 190357 w 755740"/>
              <a:gd name="connsiteY110" fmla="*/ 450796 h 663087"/>
              <a:gd name="connsiteX111" fmla="*/ 108088 w 755740"/>
              <a:gd name="connsiteY111" fmla="*/ 369231 h 663087"/>
              <a:gd name="connsiteX112" fmla="*/ 179855 w 755740"/>
              <a:gd name="connsiteY112" fmla="*/ 287667 h 663087"/>
              <a:gd name="connsiteX113" fmla="*/ 179855 w 755740"/>
              <a:gd name="connsiteY113" fmla="*/ 86826 h 663087"/>
              <a:gd name="connsiteX114" fmla="*/ 136970 w 755740"/>
              <a:gd name="connsiteY114" fmla="*/ 42974 h 663087"/>
              <a:gd name="connsiteX115" fmla="*/ 179855 w 755740"/>
              <a:gd name="connsiteY115" fmla="*/ 0 h 663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755740" h="663087">
                <a:moveTo>
                  <a:pt x="229780" y="495927"/>
                </a:moveTo>
                <a:lnTo>
                  <a:pt x="224792" y="504777"/>
                </a:lnTo>
                <a:lnTo>
                  <a:pt x="211433" y="528479"/>
                </a:lnTo>
                <a:lnTo>
                  <a:pt x="222791" y="641972"/>
                </a:lnTo>
                <a:lnTo>
                  <a:pt x="349475" y="641972"/>
                </a:lnTo>
                <a:cubicBezTo>
                  <a:pt x="352970" y="641972"/>
                  <a:pt x="357338" y="638453"/>
                  <a:pt x="357338" y="634934"/>
                </a:cubicBezTo>
                <a:lnTo>
                  <a:pt x="357338" y="582146"/>
                </a:lnTo>
                <a:cubicBezTo>
                  <a:pt x="357338" y="534638"/>
                  <a:pt x="318896" y="495927"/>
                  <a:pt x="271717" y="495927"/>
                </a:cubicBezTo>
                <a:lnTo>
                  <a:pt x="238651" y="495927"/>
                </a:lnTo>
                <a:close/>
                <a:moveTo>
                  <a:pt x="106590" y="495927"/>
                </a:moveTo>
                <a:cubicBezTo>
                  <a:pt x="59411" y="495927"/>
                  <a:pt x="20969" y="534638"/>
                  <a:pt x="20969" y="582146"/>
                </a:cubicBezTo>
                <a:lnTo>
                  <a:pt x="20969" y="634934"/>
                </a:lnTo>
                <a:cubicBezTo>
                  <a:pt x="20969" y="638453"/>
                  <a:pt x="24463" y="641972"/>
                  <a:pt x="28832" y="641972"/>
                </a:cubicBezTo>
                <a:lnTo>
                  <a:pt x="155517" y="641972"/>
                </a:lnTo>
                <a:lnTo>
                  <a:pt x="164642" y="543187"/>
                </a:lnTo>
                <a:lnTo>
                  <a:pt x="166001" y="528479"/>
                </a:lnTo>
                <a:lnTo>
                  <a:pt x="147653" y="495927"/>
                </a:lnTo>
                <a:close/>
                <a:moveTo>
                  <a:pt x="106590" y="474812"/>
                </a:moveTo>
                <a:lnTo>
                  <a:pt x="135422" y="474812"/>
                </a:lnTo>
                <a:lnTo>
                  <a:pt x="242012" y="474812"/>
                </a:lnTo>
                <a:lnTo>
                  <a:pt x="271717" y="474812"/>
                </a:lnTo>
                <a:cubicBezTo>
                  <a:pt x="330254" y="474812"/>
                  <a:pt x="377433" y="522321"/>
                  <a:pt x="377433" y="582146"/>
                </a:cubicBezTo>
                <a:lnTo>
                  <a:pt x="377433" y="634934"/>
                </a:lnTo>
                <a:cubicBezTo>
                  <a:pt x="377433" y="649890"/>
                  <a:pt x="365202" y="663087"/>
                  <a:pt x="349475" y="663087"/>
                </a:cubicBezTo>
                <a:lnTo>
                  <a:pt x="28832" y="663087"/>
                </a:lnTo>
                <a:cubicBezTo>
                  <a:pt x="13105" y="663087"/>
                  <a:pt x="0" y="649890"/>
                  <a:pt x="0" y="634934"/>
                </a:cubicBezTo>
                <a:lnTo>
                  <a:pt x="0" y="582146"/>
                </a:lnTo>
                <a:cubicBezTo>
                  <a:pt x="0" y="522321"/>
                  <a:pt x="47179" y="474812"/>
                  <a:pt x="106590" y="474812"/>
                </a:cubicBezTo>
                <a:close/>
                <a:moveTo>
                  <a:pt x="190357" y="307839"/>
                </a:moveTo>
                <a:cubicBezTo>
                  <a:pt x="157099" y="307839"/>
                  <a:pt x="129968" y="335027"/>
                  <a:pt x="129968" y="369231"/>
                </a:cubicBezTo>
                <a:cubicBezTo>
                  <a:pt x="129968" y="402559"/>
                  <a:pt x="157099" y="429747"/>
                  <a:pt x="190357" y="429747"/>
                </a:cubicBezTo>
                <a:cubicBezTo>
                  <a:pt x="224490" y="429747"/>
                  <a:pt x="251622" y="402559"/>
                  <a:pt x="251622" y="369231"/>
                </a:cubicBezTo>
                <a:cubicBezTo>
                  <a:pt x="251622" y="335027"/>
                  <a:pt x="224490" y="307839"/>
                  <a:pt x="190357" y="307839"/>
                </a:cubicBezTo>
                <a:close/>
                <a:moveTo>
                  <a:pt x="523191" y="285660"/>
                </a:moveTo>
                <a:lnTo>
                  <a:pt x="613815" y="285660"/>
                </a:lnTo>
                <a:cubicBezTo>
                  <a:pt x="620034" y="285660"/>
                  <a:pt x="624477" y="291005"/>
                  <a:pt x="624477" y="297241"/>
                </a:cubicBezTo>
                <a:cubicBezTo>
                  <a:pt x="624477" y="302586"/>
                  <a:pt x="620034" y="307931"/>
                  <a:pt x="613815" y="307931"/>
                </a:cubicBezTo>
                <a:lnTo>
                  <a:pt x="523191" y="307931"/>
                </a:lnTo>
                <a:cubicBezTo>
                  <a:pt x="516972" y="307931"/>
                  <a:pt x="513418" y="302586"/>
                  <a:pt x="513418" y="297241"/>
                </a:cubicBezTo>
                <a:cubicBezTo>
                  <a:pt x="513418" y="291005"/>
                  <a:pt x="516972" y="285660"/>
                  <a:pt x="523191" y="285660"/>
                </a:cubicBezTo>
                <a:close/>
                <a:moveTo>
                  <a:pt x="476691" y="239337"/>
                </a:moveTo>
                <a:lnTo>
                  <a:pt x="610165" y="239337"/>
                </a:lnTo>
                <a:cubicBezTo>
                  <a:pt x="616272" y="239337"/>
                  <a:pt x="620634" y="243969"/>
                  <a:pt x="620634" y="250455"/>
                </a:cubicBezTo>
                <a:cubicBezTo>
                  <a:pt x="620634" y="256014"/>
                  <a:pt x="616272" y="261573"/>
                  <a:pt x="610165" y="261573"/>
                </a:cubicBezTo>
                <a:lnTo>
                  <a:pt x="476691" y="261573"/>
                </a:lnTo>
                <a:cubicBezTo>
                  <a:pt x="471457" y="261573"/>
                  <a:pt x="467095" y="256014"/>
                  <a:pt x="467095" y="250455"/>
                </a:cubicBezTo>
                <a:cubicBezTo>
                  <a:pt x="467095" y="243969"/>
                  <a:pt x="471457" y="239337"/>
                  <a:pt x="476691" y="239337"/>
                </a:cubicBezTo>
                <a:close/>
                <a:moveTo>
                  <a:pt x="476691" y="196872"/>
                </a:moveTo>
                <a:lnTo>
                  <a:pt x="610165" y="196872"/>
                </a:lnTo>
                <a:cubicBezTo>
                  <a:pt x="616272" y="196872"/>
                  <a:pt x="620634" y="200893"/>
                  <a:pt x="620634" y="205719"/>
                </a:cubicBezTo>
                <a:cubicBezTo>
                  <a:pt x="620634" y="211349"/>
                  <a:pt x="616272" y="215371"/>
                  <a:pt x="610165" y="215371"/>
                </a:cubicBezTo>
                <a:lnTo>
                  <a:pt x="476691" y="215371"/>
                </a:lnTo>
                <a:cubicBezTo>
                  <a:pt x="471457" y="215371"/>
                  <a:pt x="467095" y="211349"/>
                  <a:pt x="467095" y="205719"/>
                </a:cubicBezTo>
                <a:cubicBezTo>
                  <a:pt x="467095" y="200893"/>
                  <a:pt x="471457" y="196872"/>
                  <a:pt x="476691" y="196872"/>
                </a:cubicBezTo>
                <a:close/>
                <a:moveTo>
                  <a:pt x="391060" y="178719"/>
                </a:moveTo>
                <a:lnTo>
                  <a:pt x="346004" y="223552"/>
                </a:lnTo>
                <a:lnTo>
                  <a:pt x="342470" y="227068"/>
                </a:lnTo>
                <a:lnTo>
                  <a:pt x="295648" y="273659"/>
                </a:lnTo>
                <a:cubicBezTo>
                  <a:pt x="307132" y="281571"/>
                  <a:pt x="320384" y="286845"/>
                  <a:pt x="336286" y="286845"/>
                </a:cubicBezTo>
                <a:cubicBezTo>
                  <a:pt x="373391" y="286845"/>
                  <a:pt x="402545" y="256078"/>
                  <a:pt x="402545" y="219156"/>
                </a:cubicBezTo>
                <a:cubicBezTo>
                  <a:pt x="402545" y="204212"/>
                  <a:pt x="398128" y="190147"/>
                  <a:pt x="391060" y="178719"/>
                </a:cubicBezTo>
                <a:close/>
                <a:moveTo>
                  <a:pt x="346004" y="152347"/>
                </a:moveTo>
                <a:lnTo>
                  <a:pt x="346004" y="193663"/>
                </a:lnTo>
                <a:lnTo>
                  <a:pt x="376041" y="164654"/>
                </a:lnTo>
                <a:cubicBezTo>
                  <a:pt x="367207" y="158500"/>
                  <a:pt x="356606" y="154105"/>
                  <a:pt x="346004" y="152347"/>
                </a:cubicBezTo>
                <a:close/>
                <a:moveTo>
                  <a:pt x="325685" y="152347"/>
                </a:moveTo>
                <a:cubicBezTo>
                  <a:pt x="292997" y="157621"/>
                  <a:pt x="267377" y="184873"/>
                  <a:pt x="267377" y="219156"/>
                </a:cubicBezTo>
                <a:cubicBezTo>
                  <a:pt x="267377" y="234101"/>
                  <a:pt x="272678" y="248166"/>
                  <a:pt x="280629" y="258715"/>
                </a:cubicBezTo>
                <a:lnTo>
                  <a:pt x="325685" y="214761"/>
                </a:lnTo>
                <a:close/>
                <a:moveTo>
                  <a:pt x="454430" y="150549"/>
                </a:moveTo>
                <a:lnTo>
                  <a:pt x="610134" y="150549"/>
                </a:lnTo>
                <a:cubicBezTo>
                  <a:pt x="616258" y="150549"/>
                  <a:pt x="620631" y="155894"/>
                  <a:pt x="620631" y="162130"/>
                </a:cubicBezTo>
                <a:cubicBezTo>
                  <a:pt x="620631" y="166584"/>
                  <a:pt x="616258" y="172820"/>
                  <a:pt x="610134" y="172820"/>
                </a:cubicBezTo>
                <a:lnTo>
                  <a:pt x="454430" y="172820"/>
                </a:lnTo>
                <a:cubicBezTo>
                  <a:pt x="448307" y="172820"/>
                  <a:pt x="443933" y="166584"/>
                  <a:pt x="443933" y="162130"/>
                </a:cubicBezTo>
                <a:cubicBezTo>
                  <a:pt x="443933" y="155894"/>
                  <a:pt x="448307" y="150549"/>
                  <a:pt x="454430" y="150549"/>
                </a:cubicBezTo>
                <a:close/>
                <a:moveTo>
                  <a:pt x="336286" y="131249"/>
                </a:moveTo>
                <a:cubicBezTo>
                  <a:pt x="360139" y="131249"/>
                  <a:pt x="382225" y="140919"/>
                  <a:pt x="397244" y="156742"/>
                </a:cubicBezTo>
                <a:lnTo>
                  <a:pt x="398128" y="156742"/>
                </a:lnTo>
                <a:cubicBezTo>
                  <a:pt x="413146" y="172565"/>
                  <a:pt x="423748" y="195421"/>
                  <a:pt x="423748" y="219156"/>
                </a:cubicBezTo>
                <a:cubicBezTo>
                  <a:pt x="423748" y="267506"/>
                  <a:pt x="384876" y="307943"/>
                  <a:pt x="336286" y="307943"/>
                </a:cubicBezTo>
                <a:cubicBezTo>
                  <a:pt x="286813" y="307943"/>
                  <a:pt x="247058" y="267506"/>
                  <a:pt x="247058" y="219156"/>
                </a:cubicBezTo>
                <a:cubicBezTo>
                  <a:pt x="247058" y="170807"/>
                  <a:pt x="286813" y="131249"/>
                  <a:pt x="336286" y="131249"/>
                </a:cubicBezTo>
                <a:close/>
                <a:moveTo>
                  <a:pt x="200860" y="86826"/>
                </a:moveTo>
                <a:lnTo>
                  <a:pt x="200860" y="287667"/>
                </a:lnTo>
                <a:cubicBezTo>
                  <a:pt x="241119" y="292052"/>
                  <a:pt x="271751" y="327134"/>
                  <a:pt x="271751" y="369231"/>
                </a:cubicBezTo>
                <a:cubicBezTo>
                  <a:pt x="271751" y="379756"/>
                  <a:pt x="270001" y="390280"/>
                  <a:pt x="265625" y="399928"/>
                </a:cubicBezTo>
                <a:lnTo>
                  <a:pt x="664718" y="399928"/>
                </a:lnTo>
                <a:cubicBezTo>
                  <a:pt x="678722" y="399928"/>
                  <a:pt x="690975" y="387649"/>
                  <a:pt x="690975" y="372740"/>
                </a:cubicBezTo>
                <a:lnTo>
                  <a:pt x="690975" y="86826"/>
                </a:lnTo>
                <a:close/>
                <a:moveTo>
                  <a:pt x="179855" y="20172"/>
                </a:moveTo>
                <a:cubicBezTo>
                  <a:pt x="167602" y="20172"/>
                  <a:pt x="157099" y="30696"/>
                  <a:pt x="157099" y="42974"/>
                </a:cubicBezTo>
                <a:cubicBezTo>
                  <a:pt x="157099" y="56130"/>
                  <a:pt x="167602" y="65777"/>
                  <a:pt x="179855" y="65777"/>
                </a:cubicBezTo>
                <a:lnTo>
                  <a:pt x="711980" y="65777"/>
                </a:lnTo>
                <a:cubicBezTo>
                  <a:pt x="724232" y="65777"/>
                  <a:pt x="734735" y="56130"/>
                  <a:pt x="734735" y="42974"/>
                </a:cubicBezTo>
                <a:cubicBezTo>
                  <a:pt x="734735" y="30696"/>
                  <a:pt x="724232" y="20172"/>
                  <a:pt x="711980" y="20172"/>
                </a:cubicBezTo>
                <a:close/>
                <a:moveTo>
                  <a:pt x="179855" y="0"/>
                </a:moveTo>
                <a:lnTo>
                  <a:pt x="711980" y="0"/>
                </a:lnTo>
                <a:cubicBezTo>
                  <a:pt x="736485" y="0"/>
                  <a:pt x="755740" y="18417"/>
                  <a:pt x="755740" y="42974"/>
                </a:cubicBezTo>
                <a:cubicBezTo>
                  <a:pt x="755740" y="67531"/>
                  <a:pt x="736485" y="86826"/>
                  <a:pt x="711980" y="86826"/>
                </a:cubicBezTo>
                <a:lnTo>
                  <a:pt x="711980" y="372740"/>
                </a:lnTo>
                <a:cubicBezTo>
                  <a:pt x="711980" y="399051"/>
                  <a:pt x="690099" y="420977"/>
                  <a:pt x="664718" y="420977"/>
                </a:cubicBezTo>
                <a:lnTo>
                  <a:pt x="456420" y="420977"/>
                </a:lnTo>
                <a:lnTo>
                  <a:pt x="456420" y="470090"/>
                </a:lnTo>
                <a:cubicBezTo>
                  <a:pt x="462546" y="473599"/>
                  <a:pt x="466922" y="480615"/>
                  <a:pt x="466922" y="487631"/>
                </a:cubicBezTo>
                <a:cubicBezTo>
                  <a:pt x="466922" y="499910"/>
                  <a:pt x="458170" y="508680"/>
                  <a:pt x="445917" y="508680"/>
                </a:cubicBezTo>
                <a:cubicBezTo>
                  <a:pt x="434539" y="508680"/>
                  <a:pt x="424912" y="499910"/>
                  <a:pt x="424912" y="487631"/>
                </a:cubicBezTo>
                <a:cubicBezTo>
                  <a:pt x="424912" y="480615"/>
                  <a:pt x="429288" y="473599"/>
                  <a:pt x="436290" y="470090"/>
                </a:cubicBezTo>
                <a:lnTo>
                  <a:pt x="436290" y="420977"/>
                </a:lnTo>
                <a:lnTo>
                  <a:pt x="254247" y="420977"/>
                </a:lnTo>
                <a:cubicBezTo>
                  <a:pt x="238494" y="439394"/>
                  <a:pt x="215738" y="450796"/>
                  <a:pt x="190357" y="450796"/>
                </a:cubicBezTo>
                <a:cubicBezTo>
                  <a:pt x="144847" y="450796"/>
                  <a:pt x="108088" y="413960"/>
                  <a:pt x="108088" y="369231"/>
                </a:cubicBezTo>
                <a:cubicBezTo>
                  <a:pt x="108088" y="327134"/>
                  <a:pt x="139595" y="292052"/>
                  <a:pt x="179855" y="287667"/>
                </a:cubicBezTo>
                <a:lnTo>
                  <a:pt x="179855" y="86826"/>
                </a:lnTo>
                <a:cubicBezTo>
                  <a:pt x="156224" y="86826"/>
                  <a:pt x="136970" y="67531"/>
                  <a:pt x="136970" y="42974"/>
                </a:cubicBezTo>
                <a:cubicBezTo>
                  <a:pt x="136970" y="18417"/>
                  <a:pt x="156224" y="0"/>
                  <a:pt x="1798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8" name="Freeform 22">
            <a:extLst>
              <a:ext uri="{FF2B5EF4-FFF2-40B4-BE49-F238E27FC236}">
                <a16:creationId xmlns:a16="http://schemas.microsoft.com/office/drawing/2014/main" id="{3CCBBF3F-A1B2-4E78-97FF-346DE42AC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2447" y="11754540"/>
            <a:ext cx="752755" cy="687129"/>
          </a:xfrm>
          <a:custGeom>
            <a:avLst/>
            <a:gdLst>
              <a:gd name="T0" fmla="*/ 541 w 861"/>
              <a:gd name="T1" fmla="*/ 507 h 787"/>
              <a:gd name="T2" fmla="*/ 526 w 861"/>
              <a:gd name="T3" fmla="*/ 510 h 787"/>
              <a:gd name="T4" fmla="*/ 518 w 861"/>
              <a:gd name="T5" fmla="*/ 496 h 787"/>
              <a:gd name="T6" fmla="*/ 508 w 861"/>
              <a:gd name="T7" fmla="*/ 486 h 787"/>
              <a:gd name="T8" fmla="*/ 497 w 861"/>
              <a:gd name="T9" fmla="*/ 478 h 787"/>
              <a:gd name="T10" fmla="*/ 486 w 861"/>
              <a:gd name="T11" fmla="*/ 472 h 787"/>
              <a:gd name="T12" fmla="*/ 392 w 861"/>
              <a:gd name="T13" fmla="*/ 470 h 787"/>
              <a:gd name="T14" fmla="*/ 374 w 861"/>
              <a:gd name="T15" fmla="*/ 472 h 787"/>
              <a:gd name="T16" fmla="*/ 364 w 861"/>
              <a:gd name="T17" fmla="*/ 477 h 787"/>
              <a:gd name="T18" fmla="*/ 351 w 861"/>
              <a:gd name="T19" fmla="*/ 486 h 787"/>
              <a:gd name="T20" fmla="*/ 342 w 861"/>
              <a:gd name="T21" fmla="*/ 495 h 787"/>
              <a:gd name="T22" fmla="*/ 334 w 861"/>
              <a:gd name="T23" fmla="*/ 510 h 787"/>
              <a:gd name="T24" fmla="*/ 38 w 861"/>
              <a:gd name="T25" fmla="*/ 412 h 787"/>
              <a:gd name="T26" fmla="*/ 56 w 861"/>
              <a:gd name="T27" fmla="*/ 151 h 787"/>
              <a:gd name="T28" fmla="*/ 837 w 861"/>
              <a:gd name="T29" fmla="*/ 395 h 787"/>
              <a:gd name="T30" fmla="*/ 360 w 861"/>
              <a:gd name="T31" fmla="*/ 511 h 787"/>
              <a:gd name="T32" fmla="*/ 366 w 861"/>
              <a:gd name="T33" fmla="*/ 505 h 787"/>
              <a:gd name="T34" fmla="*/ 375 w 861"/>
              <a:gd name="T35" fmla="*/ 498 h 787"/>
              <a:gd name="T36" fmla="*/ 385 w 861"/>
              <a:gd name="T37" fmla="*/ 494 h 787"/>
              <a:gd name="T38" fmla="*/ 476 w 861"/>
              <a:gd name="T39" fmla="*/ 495 h 787"/>
              <a:gd name="T40" fmla="*/ 489 w 861"/>
              <a:gd name="T41" fmla="*/ 500 h 787"/>
              <a:gd name="T42" fmla="*/ 496 w 861"/>
              <a:gd name="T43" fmla="*/ 506 h 787"/>
              <a:gd name="T44" fmla="*/ 503 w 861"/>
              <a:gd name="T45" fmla="*/ 516 h 787"/>
              <a:gd name="T46" fmla="*/ 506 w 861"/>
              <a:gd name="T47" fmla="*/ 525 h 787"/>
              <a:gd name="T48" fmla="*/ 392 w 861"/>
              <a:gd name="T49" fmla="*/ 572 h 787"/>
              <a:gd name="T50" fmla="*/ 356 w 861"/>
              <a:gd name="T51" fmla="*/ 521 h 787"/>
              <a:gd name="T52" fmla="*/ 49 w 861"/>
              <a:gd name="T53" fmla="*/ 441 h 787"/>
              <a:gd name="T54" fmla="*/ 329 w 861"/>
              <a:gd name="T55" fmla="*/ 533 h 787"/>
              <a:gd name="T56" fmla="*/ 330 w 861"/>
              <a:gd name="T57" fmla="*/ 543 h 787"/>
              <a:gd name="T58" fmla="*/ 333 w 861"/>
              <a:gd name="T59" fmla="*/ 552 h 787"/>
              <a:gd name="T60" fmla="*/ 336 w 861"/>
              <a:gd name="T61" fmla="*/ 560 h 787"/>
              <a:gd name="T62" fmla="*/ 139 w 861"/>
              <a:gd name="T63" fmla="*/ 704 h 787"/>
              <a:gd name="T64" fmla="*/ 353 w 861"/>
              <a:gd name="T65" fmla="*/ 581 h 787"/>
              <a:gd name="T66" fmla="*/ 360 w 861"/>
              <a:gd name="T67" fmla="*/ 587 h 787"/>
              <a:gd name="T68" fmla="*/ 368 w 861"/>
              <a:gd name="T69" fmla="*/ 590 h 787"/>
              <a:gd name="T70" fmla="*/ 377 w 861"/>
              <a:gd name="T71" fmla="*/ 593 h 787"/>
              <a:gd name="T72" fmla="*/ 386 w 861"/>
              <a:gd name="T73" fmla="*/ 595 h 787"/>
              <a:gd name="T74" fmla="*/ 474 w 861"/>
              <a:gd name="T75" fmla="*/ 595 h 787"/>
              <a:gd name="T76" fmla="*/ 483 w 861"/>
              <a:gd name="T77" fmla="*/ 593 h 787"/>
              <a:gd name="T78" fmla="*/ 492 w 861"/>
              <a:gd name="T79" fmla="*/ 590 h 787"/>
              <a:gd name="T80" fmla="*/ 499 w 861"/>
              <a:gd name="T81" fmla="*/ 587 h 787"/>
              <a:gd name="T82" fmla="*/ 507 w 861"/>
              <a:gd name="T83" fmla="*/ 581 h 787"/>
              <a:gd name="T84" fmla="*/ 720 w 861"/>
              <a:gd name="T85" fmla="*/ 709 h 787"/>
              <a:gd name="T86" fmla="*/ 525 w 861"/>
              <a:gd name="T87" fmla="*/ 558 h 787"/>
              <a:gd name="T88" fmla="*/ 527 w 861"/>
              <a:gd name="T89" fmla="*/ 552 h 787"/>
              <a:gd name="T90" fmla="*/ 529 w 861"/>
              <a:gd name="T91" fmla="*/ 543 h 787"/>
              <a:gd name="T92" fmla="*/ 530 w 861"/>
              <a:gd name="T93" fmla="*/ 535 h 787"/>
              <a:gd name="T94" fmla="*/ 811 w 861"/>
              <a:gd name="T95" fmla="*/ 725 h 787"/>
              <a:gd name="T96" fmla="*/ 524 w 861"/>
              <a:gd name="T97" fmla="*/ 24 h 787"/>
              <a:gd name="T98" fmla="*/ 581 w 861"/>
              <a:gd name="T99" fmla="*/ 127 h 787"/>
              <a:gd name="T100" fmla="*/ 279 w 861"/>
              <a:gd name="T101" fmla="*/ 58 h 787"/>
              <a:gd name="T102" fmla="*/ 0 w 861"/>
              <a:gd name="T103" fmla="*/ 395 h 787"/>
              <a:gd name="T104" fmla="*/ 774 w 861"/>
              <a:gd name="T105" fmla="*/ 786 h 787"/>
              <a:gd name="T106" fmla="*/ 860 w 861"/>
              <a:gd name="T107" fmla="*/ 184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61" h="787">
                <a:moveTo>
                  <a:pt x="837" y="395"/>
                </a:moveTo>
                <a:lnTo>
                  <a:pt x="837" y="395"/>
                </a:lnTo>
                <a:cubicBezTo>
                  <a:pt x="837" y="402"/>
                  <a:pt x="832" y="408"/>
                  <a:pt x="826" y="412"/>
                </a:cubicBezTo>
                <a:lnTo>
                  <a:pt x="549" y="505"/>
                </a:lnTo>
                <a:lnTo>
                  <a:pt x="541" y="507"/>
                </a:lnTo>
                <a:lnTo>
                  <a:pt x="541" y="507"/>
                </a:lnTo>
                <a:cubicBezTo>
                  <a:pt x="536" y="508"/>
                  <a:pt x="532" y="510"/>
                  <a:pt x="527" y="511"/>
                </a:cubicBezTo>
                <a:lnTo>
                  <a:pt x="527" y="511"/>
                </a:lnTo>
                <a:cubicBezTo>
                  <a:pt x="527" y="511"/>
                  <a:pt x="527" y="511"/>
                  <a:pt x="526" y="511"/>
                </a:cubicBezTo>
                <a:lnTo>
                  <a:pt x="526" y="511"/>
                </a:lnTo>
                <a:cubicBezTo>
                  <a:pt x="526" y="511"/>
                  <a:pt x="526" y="511"/>
                  <a:pt x="526" y="510"/>
                </a:cubicBezTo>
                <a:lnTo>
                  <a:pt x="526" y="510"/>
                </a:lnTo>
                <a:cubicBezTo>
                  <a:pt x="525" y="507"/>
                  <a:pt x="523" y="505"/>
                  <a:pt x="522" y="503"/>
                </a:cubicBezTo>
                <a:lnTo>
                  <a:pt x="522" y="503"/>
                </a:lnTo>
                <a:cubicBezTo>
                  <a:pt x="522" y="502"/>
                  <a:pt x="522" y="501"/>
                  <a:pt x="522" y="500"/>
                </a:cubicBezTo>
                <a:lnTo>
                  <a:pt x="522" y="500"/>
                </a:lnTo>
                <a:cubicBezTo>
                  <a:pt x="520" y="499"/>
                  <a:pt x="519" y="498"/>
                  <a:pt x="518" y="496"/>
                </a:cubicBezTo>
                <a:lnTo>
                  <a:pt x="518" y="496"/>
                </a:lnTo>
                <a:cubicBezTo>
                  <a:pt x="518" y="495"/>
                  <a:pt x="516" y="494"/>
                  <a:pt x="516" y="493"/>
                </a:cubicBezTo>
                <a:lnTo>
                  <a:pt x="516" y="493"/>
                </a:lnTo>
                <a:cubicBezTo>
                  <a:pt x="515" y="492"/>
                  <a:pt x="514" y="491"/>
                  <a:pt x="513" y="489"/>
                </a:cubicBezTo>
                <a:lnTo>
                  <a:pt x="513" y="489"/>
                </a:lnTo>
                <a:cubicBezTo>
                  <a:pt x="511" y="488"/>
                  <a:pt x="509" y="486"/>
                  <a:pt x="508" y="486"/>
                </a:cubicBezTo>
                <a:lnTo>
                  <a:pt x="508" y="486"/>
                </a:lnTo>
                <a:cubicBezTo>
                  <a:pt x="508" y="485"/>
                  <a:pt x="507" y="484"/>
                  <a:pt x="506" y="483"/>
                </a:cubicBezTo>
                <a:lnTo>
                  <a:pt x="506" y="483"/>
                </a:lnTo>
                <a:cubicBezTo>
                  <a:pt x="504" y="482"/>
                  <a:pt x="503" y="481"/>
                  <a:pt x="501" y="479"/>
                </a:cubicBezTo>
                <a:lnTo>
                  <a:pt x="501" y="479"/>
                </a:lnTo>
                <a:cubicBezTo>
                  <a:pt x="500" y="479"/>
                  <a:pt x="498" y="478"/>
                  <a:pt x="497" y="478"/>
                </a:cubicBezTo>
                <a:lnTo>
                  <a:pt x="497" y="478"/>
                </a:lnTo>
                <a:cubicBezTo>
                  <a:pt x="496" y="477"/>
                  <a:pt x="494" y="476"/>
                  <a:pt x="494" y="476"/>
                </a:cubicBezTo>
                <a:lnTo>
                  <a:pt x="494" y="476"/>
                </a:lnTo>
                <a:cubicBezTo>
                  <a:pt x="492" y="475"/>
                  <a:pt x="490" y="474"/>
                  <a:pt x="489" y="473"/>
                </a:cubicBezTo>
                <a:lnTo>
                  <a:pt x="489" y="473"/>
                </a:lnTo>
                <a:cubicBezTo>
                  <a:pt x="488" y="473"/>
                  <a:pt x="487" y="473"/>
                  <a:pt x="486" y="472"/>
                </a:cubicBezTo>
                <a:lnTo>
                  <a:pt x="486" y="472"/>
                </a:lnTo>
                <a:cubicBezTo>
                  <a:pt x="483" y="472"/>
                  <a:pt x="481" y="472"/>
                  <a:pt x="478" y="471"/>
                </a:cubicBezTo>
                <a:lnTo>
                  <a:pt x="478" y="471"/>
                </a:lnTo>
                <a:cubicBezTo>
                  <a:pt x="477" y="471"/>
                  <a:pt x="477" y="471"/>
                  <a:pt x="476" y="471"/>
                </a:cubicBezTo>
                <a:lnTo>
                  <a:pt x="476" y="471"/>
                </a:lnTo>
                <a:cubicBezTo>
                  <a:pt x="473" y="470"/>
                  <a:pt x="470" y="470"/>
                  <a:pt x="468" y="470"/>
                </a:cubicBezTo>
                <a:lnTo>
                  <a:pt x="392" y="470"/>
                </a:lnTo>
                <a:lnTo>
                  <a:pt x="392" y="470"/>
                </a:lnTo>
                <a:cubicBezTo>
                  <a:pt x="389" y="470"/>
                  <a:pt x="387" y="470"/>
                  <a:pt x="383" y="471"/>
                </a:cubicBezTo>
                <a:lnTo>
                  <a:pt x="383" y="471"/>
                </a:lnTo>
                <a:lnTo>
                  <a:pt x="382" y="471"/>
                </a:lnTo>
                <a:lnTo>
                  <a:pt x="382" y="471"/>
                </a:lnTo>
                <a:cubicBezTo>
                  <a:pt x="379" y="472"/>
                  <a:pt x="377" y="472"/>
                  <a:pt x="374" y="472"/>
                </a:cubicBezTo>
                <a:lnTo>
                  <a:pt x="374" y="472"/>
                </a:lnTo>
                <a:cubicBezTo>
                  <a:pt x="373" y="472"/>
                  <a:pt x="373" y="473"/>
                  <a:pt x="372" y="473"/>
                </a:cubicBezTo>
                <a:lnTo>
                  <a:pt x="372" y="473"/>
                </a:lnTo>
                <a:cubicBezTo>
                  <a:pt x="370" y="474"/>
                  <a:pt x="368" y="475"/>
                  <a:pt x="366" y="476"/>
                </a:cubicBezTo>
                <a:lnTo>
                  <a:pt x="366" y="476"/>
                </a:lnTo>
                <a:cubicBezTo>
                  <a:pt x="365" y="476"/>
                  <a:pt x="364" y="477"/>
                  <a:pt x="364" y="477"/>
                </a:cubicBezTo>
                <a:lnTo>
                  <a:pt x="364" y="477"/>
                </a:lnTo>
                <a:cubicBezTo>
                  <a:pt x="362" y="478"/>
                  <a:pt x="359" y="479"/>
                  <a:pt x="357" y="480"/>
                </a:cubicBezTo>
                <a:lnTo>
                  <a:pt x="357" y="480"/>
                </a:lnTo>
                <a:cubicBezTo>
                  <a:pt x="357" y="481"/>
                  <a:pt x="356" y="482"/>
                  <a:pt x="355" y="483"/>
                </a:cubicBezTo>
                <a:lnTo>
                  <a:pt x="355" y="483"/>
                </a:lnTo>
                <a:cubicBezTo>
                  <a:pt x="354" y="484"/>
                  <a:pt x="352" y="485"/>
                  <a:pt x="351" y="486"/>
                </a:cubicBezTo>
                <a:lnTo>
                  <a:pt x="351" y="486"/>
                </a:lnTo>
                <a:cubicBezTo>
                  <a:pt x="350" y="486"/>
                  <a:pt x="350" y="487"/>
                  <a:pt x="349" y="488"/>
                </a:cubicBezTo>
                <a:lnTo>
                  <a:pt x="349" y="488"/>
                </a:lnTo>
                <a:cubicBezTo>
                  <a:pt x="347" y="490"/>
                  <a:pt x="345" y="492"/>
                  <a:pt x="343" y="493"/>
                </a:cubicBezTo>
                <a:lnTo>
                  <a:pt x="343" y="493"/>
                </a:lnTo>
                <a:cubicBezTo>
                  <a:pt x="343" y="493"/>
                  <a:pt x="343" y="494"/>
                  <a:pt x="342" y="495"/>
                </a:cubicBezTo>
                <a:lnTo>
                  <a:pt x="342" y="495"/>
                </a:lnTo>
                <a:cubicBezTo>
                  <a:pt x="341" y="497"/>
                  <a:pt x="340" y="499"/>
                  <a:pt x="339" y="500"/>
                </a:cubicBezTo>
                <a:lnTo>
                  <a:pt x="339" y="500"/>
                </a:lnTo>
                <a:cubicBezTo>
                  <a:pt x="338" y="501"/>
                  <a:pt x="338" y="501"/>
                  <a:pt x="337" y="502"/>
                </a:cubicBezTo>
                <a:lnTo>
                  <a:pt x="337" y="502"/>
                </a:lnTo>
                <a:cubicBezTo>
                  <a:pt x="336" y="505"/>
                  <a:pt x="335" y="507"/>
                  <a:pt x="334" y="510"/>
                </a:cubicBezTo>
                <a:lnTo>
                  <a:pt x="334" y="510"/>
                </a:lnTo>
                <a:lnTo>
                  <a:pt x="334" y="510"/>
                </a:lnTo>
                <a:lnTo>
                  <a:pt x="334" y="510"/>
                </a:lnTo>
                <a:cubicBezTo>
                  <a:pt x="330" y="509"/>
                  <a:pt x="327" y="509"/>
                  <a:pt x="323" y="508"/>
                </a:cubicBezTo>
                <a:lnTo>
                  <a:pt x="38" y="412"/>
                </a:lnTo>
                <a:lnTo>
                  <a:pt x="38" y="412"/>
                </a:lnTo>
                <a:lnTo>
                  <a:pt x="34" y="411"/>
                </a:lnTo>
                <a:lnTo>
                  <a:pt x="34" y="411"/>
                </a:lnTo>
                <a:cubicBezTo>
                  <a:pt x="28" y="408"/>
                  <a:pt x="23" y="402"/>
                  <a:pt x="23" y="395"/>
                </a:cubicBezTo>
                <a:lnTo>
                  <a:pt x="23" y="184"/>
                </a:lnTo>
                <a:lnTo>
                  <a:pt x="23" y="184"/>
                </a:lnTo>
                <a:cubicBezTo>
                  <a:pt x="23" y="165"/>
                  <a:pt x="38" y="151"/>
                  <a:pt x="56" y="151"/>
                </a:cubicBezTo>
                <a:lnTo>
                  <a:pt x="279" y="151"/>
                </a:lnTo>
                <a:lnTo>
                  <a:pt x="581" y="151"/>
                </a:lnTo>
                <a:lnTo>
                  <a:pt x="804" y="151"/>
                </a:lnTo>
                <a:lnTo>
                  <a:pt x="804" y="151"/>
                </a:lnTo>
                <a:cubicBezTo>
                  <a:pt x="822" y="151"/>
                  <a:pt x="837" y="165"/>
                  <a:pt x="837" y="184"/>
                </a:cubicBezTo>
                <a:lnTo>
                  <a:pt x="837" y="395"/>
                </a:lnTo>
                <a:close/>
                <a:moveTo>
                  <a:pt x="357" y="518"/>
                </a:moveTo>
                <a:lnTo>
                  <a:pt x="357" y="518"/>
                </a:lnTo>
                <a:cubicBezTo>
                  <a:pt x="357" y="518"/>
                  <a:pt x="357" y="516"/>
                  <a:pt x="357" y="515"/>
                </a:cubicBezTo>
                <a:lnTo>
                  <a:pt x="357" y="515"/>
                </a:lnTo>
                <a:cubicBezTo>
                  <a:pt x="358" y="514"/>
                  <a:pt x="359" y="514"/>
                  <a:pt x="360" y="511"/>
                </a:cubicBezTo>
                <a:lnTo>
                  <a:pt x="360" y="511"/>
                </a:lnTo>
                <a:lnTo>
                  <a:pt x="361" y="510"/>
                </a:lnTo>
                <a:lnTo>
                  <a:pt x="361" y="510"/>
                </a:lnTo>
                <a:cubicBezTo>
                  <a:pt x="362" y="508"/>
                  <a:pt x="364" y="507"/>
                  <a:pt x="364" y="507"/>
                </a:cubicBezTo>
                <a:lnTo>
                  <a:pt x="364" y="507"/>
                </a:lnTo>
                <a:cubicBezTo>
                  <a:pt x="364" y="506"/>
                  <a:pt x="365" y="505"/>
                  <a:pt x="366" y="505"/>
                </a:cubicBezTo>
                <a:lnTo>
                  <a:pt x="366" y="505"/>
                </a:lnTo>
                <a:cubicBezTo>
                  <a:pt x="367" y="503"/>
                  <a:pt x="368" y="502"/>
                  <a:pt x="370" y="501"/>
                </a:cubicBezTo>
                <a:lnTo>
                  <a:pt x="370" y="501"/>
                </a:lnTo>
                <a:cubicBezTo>
                  <a:pt x="370" y="501"/>
                  <a:pt x="370" y="500"/>
                  <a:pt x="371" y="500"/>
                </a:cubicBezTo>
                <a:lnTo>
                  <a:pt x="371" y="500"/>
                </a:lnTo>
                <a:cubicBezTo>
                  <a:pt x="373" y="499"/>
                  <a:pt x="374" y="499"/>
                  <a:pt x="375" y="498"/>
                </a:cubicBezTo>
                <a:lnTo>
                  <a:pt x="375" y="498"/>
                </a:lnTo>
                <a:cubicBezTo>
                  <a:pt x="377" y="497"/>
                  <a:pt x="377" y="497"/>
                  <a:pt x="378" y="497"/>
                </a:cubicBezTo>
                <a:lnTo>
                  <a:pt x="378" y="497"/>
                </a:lnTo>
                <a:cubicBezTo>
                  <a:pt x="379" y="496"/>
                  <a:pt x="381" y="495"/>
                  <a:pt x="382" y="495"/>
                </a:cubicBezTo>
                <a:lnTo>
                  <a:pt x="382" y="495"/>
                </a:lnTo>
                <a:cubicBezTo>
                  <a:pt x="383" y="495"/>
                  <a:pt x="384" y="494"/>
                  <a:pt x="385" y="494"/>
                </a:cubicBezTo>
                <a:lnTo>
                  <a:pt x="385" y="494"/>
                </a:lnTo>
                <a:cubicBezTo>
                  <a:pt x="387" y="494"/>
                  <a:pt x="389" y="493"/>
                  <a:pt x="392" y="493"/>
                </a:cubicBezTo>
                <a:lnTo>
                  <a:pt x="468" y="493"/>
                </a:lnTo>
                <a:lnTo>
                  <a:pt x="468" y="493"/>
                </a:lnTo>
                <a:cubicBezTo>
                  <a:pt x="470" y="493"/>
                  <a:pt x="473" y="494"/>
                  <a:pt x="475" y="494"/>
                </a:cubicBezTo>
                <a:lnTo>
                  <a:pt x="475" y="494"/>
                </a:lnTo>
                <a:cubicBezTo>
                  <a:pt x="476" y="494"/>
                  <a:pt x="476" y="495"/>
                  <a:pt x="476" y="495"/>
                </a:cubicBezTo>
                <a:lnTo>
                  <a:pt x="476" y="495"/>
                </a:lnTo>
                <a:cubicBezTo>
                  <a:pt x="478" y="495"/>
                  <a:pt x="481" y="496"/>
                  <a:pt x="483" y="497"/>
                </a:cubicBezTo>
                <a:lnTo>
                  <a:pt x="483" y="497"/>
                </a:lnTo>
                <a:cubicBezTo>
                  <a:pt x="483" y="497"/>
                  <a:pt x="483" y="497"/>
                  <a:pt x="483" y="498"/>
                </a:cubicBezTo>
                <a:lnTo>
                  <a:pt x="483" y="498"/>
                </a:lnTo>
                <a:cubicBezTo>
                  <a:pt x="485" y="499"/>
                  <a:pt x="487" y="500"/>
                  <a:pt x="489" y="500"/>
                </a:cubicBezTo>
                <a:lnTo>
                  <a:pt x="489" y="500"/>
                </a:lnTo>
                <a:cubicBezTo>
                  <a:pt x="490" y="500"/>
                  <a:pt x="490" y="500"/>
                  <a:pt x="490" y="501"/>
                </a:cubicBezTo>
                <a:lnTo>
                  <a:pt x="490" y="501"/>
                </a:lnTo>
                <a:cubicBezTo>
                  <a:pt x="491" y="502"/>
                  <a:pt x="493" y="503"/>
                  <a:pt x="494" y="505"/>
                </a:cubicBezTo>
                <a:lnTo>
                  <a:pt x="494" y="505"/>
                </a:lnTo>
                <a:lnTo>
                  <a:pt x="496" y="506"/>
                </a:lnTo>
                <a:lnTo>
                  <a:pt x="496" y="506"/>
                </a:lnTo>
                <a:cubicBezTo>
                  <a:pt x="497" y="507"/>
                  <a:pt x="498" y="508"/>
                  <a:pt x="499" y="510"/>
                </a:cubicBezTo>
                <a:lnTo>
                  <a:pt x="499" y="510"/>
                </a:lnTo>
                <a:cubicBezTo>
                  <a:pt x="499" y="511"/>
                  <a:pt x="500" y="511"/>
                  <a:pt x="500" y="511"/>
                </a:cubicBezTo>
                <a:lnTo>
                  <a:pt x="500" y="511"/>
                </a:lnTo>
                <a:cubicBezTo>
                  <a:pt x="501" y="514"/>
                  <a:pt x="501" y="514"/>
                  <a:pt x="503" y="516"/>
                </a:cubicBezTo>
                <a:lnTo>
                  <a:pt x="503" y="516"/>
                </a:lnTo>
                <a:cubicBezTo>
                  <a:pt x="503" y="517"/>
                  <a:pt x="504" y="518"/>
                  <a:pt x="504" y="518"/>
                </a:cubicBezTo>
                <a:lnTo>
                  <a:pt x="504" y="518"/>
                </a:lnTo>
                <a:cubicBezTo>
                  <a:pt x="504" y="520"/>
                  <a:pt x="504" y="521"/>
                  <a:pt x="504" y="522"/>
                </a:cubicBezTo>
                <a:lnTo>
                  <a:pt x="504" y="522"/>
                </a:lnTo>
                <a:cubicBezTo>
                  <a:pt x="505" y="523"/>
                  <a:pt x="505" y="525"/>
                  <a:pt x="506" y="525"/>
                </a:cubicBezTo>
                <a:lnTo>
                  <a:pt x="506" y="525"/>
                </a:lnTo>
                <a:cubicBezTo>
                  <a:pt x="506" y="528"/>
                  <a:pt x="506" y="530"/>
                  <a:pt x="506" y="532"/>
                </a:cubicBezTo>
                <a:lnTo>
                  <a:pt x="506" y="532"/>
                </a:lnTo>
                <a:cubicBezTo>
                  <a:pt x="506" y="554"/>
                  <a:pt x="489" y="572"/>
                  <a:pt x="468" y="572"/>
                </a:cubicBezTo>
                <a:lnTo>
                  <a:pt x="392" y="572"/>
                </a:lnTo>
                <a:lnTo>
                  <a:pt x="392" y="572"/>
                </a:lnTo>
                <a:cubicBezTo>
                  <a:pt x="371" y="572"/>
                  <a:pt x="354" y="554"/>
                  <a:pt x="354" y="532"/>
                </a:cubicBezTo>
                <a:lnTo>
                  <a:pt x="354" y="532"/>
                </a:lnTo>
                <a:cubicBezTo>
                  <a:pt x="354" y="530"/>
                  <a:pt x="354" y="528"/>
                  <a:pt x="354" y="525"/>
                </a:cubicBezTo>
                <a:lnTo>
                  <a:pt x="354" y="525"/>
                </a:lnTo>
                <a:cubicBezTo>
                  <a:pt x="355" y="524"/>
                  <a:pt x="355" y="523"/>
                  <a:pt x="356" y="521"/>
                </a:cubicBezTo>
                <a:lnTo>
                  <a:pt x="356" y="521"/>
                </a:lnTo>
                <a:cubicBezTo>
                  <a:pt x="356" y="521"/>
                  <a:pt x="356" y="520"/>
                  <a:pt x="357" y="518"/>
                </a:cubicBezTo>
                <a:close/>
                <a:moveTo>
                  <a:pt x="774" y="761"/>
                </a:moveTo>
                <a:lnTo>
                  <a:pt x="86" y="761"/>
                </a:lnTo>
                <a:lnTo>
                  <a:pt x="86" y="761"/>
                </a:lnTo>
                <a:cubicBezTo>
                  <a:pt x="66" y="761"/>
                  <a:pt x="49" y="745"/>
                  <a:pt x="49" y="725"/>
                </a:cubicBezTo>
                <a:lnTo>
                  <a:pt x="49" y="441"/>
                </a:lnTo>
                <a:lnTo>
                  <a:pt x="316" y="531"/>
                </a:lnTo>
                <a:lnTo>
                  <a:pt x="317" y="531"/>
                </a:lnTo>
                <a:lnTo>
                  <a:pt x="317" y="531"/>
                </a:lnTo>
                <a:cubicBezTo>
                  <a:pt x="321" y="532"/>
                  <a:pt x="325" y="532"/>
                  <a:pt x="329" y="533"/>
                </a:cubicBezTo>
                <a:lnTo>
                  <a:pt x="329" y="533"/>
                </a:lnTo>
                <a:lnTo>
                  <a:pt x="329" y="533"/>
                </a:lnTo>
                <a:lnTo>
                  <a:pt x="329" y="533"/>
                </a:lnTo>
                <a:cubicBezTo>
                  <a:pt x="329" y="535"/>
                  <a:pt x="329" y="535"/>
                  <a:pt x="329" y="536"/>
                </a:cubicBezTo>
                <a:lnTo>
                  <a:pt x="329" y="536"/>
                </a:lnTo>
                <a:cubicBezTo>
                  <a:pt x="330" y="538"/>
                  <a:pt x="330" y="539"/>
                  <a:pt x="330" y="539"/>
                </a:cubicBezTo>
                <a:lnTo>
                  <a:pt x="330" y="539"/>
                </a:lnTo>
                <a:cubicBezTo>
                  <a:pt x="330" y="540"/>
                  <a:pt x="330" y="541"/>
                  <a:pt x="330" y="543"/>
                </a:cubicBezTo>
                <a:lnTo>
                  <a:pt x="330" y="543"/>
                </a:lnTo>
                <a:cubicBezTo>
                  <a:pt x="330" y="544"/>
                  <a:pt x="331" y="545"/>
                  <a:pt x="331" y="546"/>
                </a:cubicBezTo>
                <a:lnTo>
                  <a:pt x="331" y="546"/>
                </a:lnTo>
                <a:cubicBezTo>
                  <a:pt x="331" y="546"/>
                  <a:pt x="331" y="547"/>
                  <a:pt x="332" y="549"/>
                </a:cubicBezTo>
                <a:lnTo>
                  <a:pt x="332" y="549"/>
                </a:lnTo>
                <a:cubicBezTo>
                  <a:pt x="332" y="550"/>
                  <a:pt x="332" y="551"/>
                  <a:pt x="333" y="552"/>
                </a:cubicBezTo>
                <a:lnTo>
                  <a:pt x="333" y="552"/>
                </a:lnTo>
                <a:cubicBezTo>
                  <a:pt x="333" y="553"/>
                  <a:pt x="333" y="553"/>
                  <a:pt x="334" y="554"/>
                </a:cubicBezTo>
                <a:lnTo>
                  <a:pt x="334" y="554"/>
                </a:lnTo>
                <a:cubicBezTo>
                  <a:pt x="334" y="555"/>
                  <a:pt x="335" y="556"/>
                  <a:pt x="335" y="557"/>
                </a:cubicBezTo>
                <a:lnTo>
                  <a:pt x="335" y="557"/>
                </a:lnTo>
                <a:cubicBezTo>
                  <a:pt x="336" y="559"/>
                  <a:pt x="336" y="560"/>
                  <a:pt x="336" y="560"/>
                </a:cubicBezTo>
                <a:lnTo>
                  <a:pt x="336" y="560"/>
                </a:lnTo>
                <a:cubicBezTo>
                  <a:pt x="336" y="561"/>
                  <a:pt x="336" y="561"/>
                  <a:pt x="337" y="562"/>
                </a:cubicBezTo>
                <a:lnTo>
                  <a:pt x="142" y="687"/>
                </a:lnTo>
                <a:lnTo>
                  <a:pt x="142" y="687"/>
                </a:lnTo>
                <a:cubicBezTo>
                  <a:pt x="136" y="691"/>
                  <a:pt x="134" y="699"/>
                  <a:pt x="139" y="704"/>
                </a:cubicBezTo>
                <a:lnTo>
                  <a:pt x="139" y="704"/>
                </a:lnTo>
                <a:cubicBezTo>
                  <a:pt x="141" y="708"/>
                  <a:pt x="145" y="709"/>
                  <a:pt x="148" y="709"/>
                </a:cubicBezTo>
                <a:lnTo>
                  <a:pt x="148" y="709"/>
                </a:lnTo>
                <a:cubicBezTo>
                  <a:pt x="151" y="709"/>
                  <a:pt x="153" y="709"/>
                  <a:pt x="155" y="708"/>
                </a:cubicBezTo>
                <a:lnTo>
                  <a:pt x="352" y="581"/>
                </a:lnTo>
                <a:lnTo>
                  <a:pt x="352" y="581"/>
                </a:lnTo>
                <a:lnTo>
                  <a:pt x="353" y="581"/>
                </a:lnTo>
                <a:lnTo>
                  <a:pt x="353" y="581"/>
                </a:lnTo>
                <a:cubicBezTo>
                  <a:pt x="354" y="582"/>
                  <a:pt x="355" y="582"/>
                  <a:pt x="356" y="583"/>
                </a:cubicBezTo>
                <a:lnTo>
                  <a:pt x="356" y="583"/>
                </a:lnTo>
                <a:cubicBezTo>
                  <a:pt x="357" y="584"/>
                  <a:pt x="357" y="584"/>
                  <a:pt x="357" y="585"/>
                </a:cubicBezTo>
                <a:lnTo>
                  <a:pt x="357" y="585"/>
                </a:lnTo>
                <a:cubicBezTo>
                  <a:pt x="358" y="586"/>
                  <a:pt x="359" y="586"/>
                  <a:pt x="360" y="587"/>
                </a:cubicBezTo>
                <a:lnTo>
                  <a:pt x="360" y="587"/>
                </a:lnTo>
                <a:cubicBezTo>
                  <a:pt x="361" y="587"/>
                  <a:pt x="362" y="588"/>
                  <a:pt x="363" y="588"/>
                </a:cubicBezTo>
                <a:lnTo>
                  <a:pt x="363" y="588"/>
                </a:lnTo>
                <a:cubicBezTo>
                  <a:pt x="364" y="588"/>
                  <a:pt x="364" y="589"/>
                  <a:pt x="366" y="589"/>
                </a:cubicBezTo>
                <a:lnTo>
                  <a:pt x="366" y="589"/>
                </a:lnTo>
                <a:cubicBezTo>
                  <a:pt x="367" y="590"/>
                  <a:pt x="367" y="590"/>
                  <a:pt x="368" y="590"/>
                </a:cubicBezTo>
                <a:lnTo>
                  <a:pt x="368" y="590"/>
                </a:lnTo>
                <a:cubicBezTo>
                  <a:pt x="370" y="591"/>
                  <a:pt x="370" y="591"/>
                  <a:pt x="371" y="592"/>
                </a:cubicBezTo>
                <a:lnTo>
                  <a:pt x="371" y="592"/>
                </a:lnTo>
                <a:cubicBezTo>
                  <a:pt x="372" y="592"/>
                  <a:pt x="373" y="592"/>
                  <a:pt x="374" y="592"/>
                </a:cubicBezTo>
                <a:lnTo>
                  <a:pt x="374" y="592"/>
                </a:lnTo>
                <a:cubicBezTo>
                  <a:pt x="375" y="592"/>
                  <a:pt x="377" y="593"/>
                  <a:pt x="377" y="593"/>
                </a:cubicBezTo>
                <a:lnTo>
                  <a:pt x="377" y="593"/>
                </a:lnTo>
                <a:cubicBezTo>
                  <a:pt x="378" y="593"/>
                  <a:pt x="379" y="593"/>
                  <a:pt x="380" y="595"/>
                </a:cubicBezTo>
                <a:lnTo>
                  <a:pt x="380" y="595"/>
                </a:lnTo>
                <a:cubicBezTo>
                  <a:pt x="381" y="595"/>
                  <a:pt x="382" y="595"/>
                  <a:pt x="384" y="595"/>
                </a:cubicBezTo>
                <a:lnTo>
                  <a:pt x="384" y="595"/>
                </a:lnTo>
                <a:cubicBezTo>
                  <a:pt x="384" y="595"/>
                  <a:pt x="385" y="595"/>
                  <a:pt x="386" y="595"/>
                </a:cubicBezTo>
                <a:lnTo>
                  <a:pt x="386" y="595"/>
                </a:lnTo>
                <a:cubicBezTo>
                  <a:pt x="388" y="595"/>
                  <a:pt x="390" y="595"/>
                  <a:pt x="392" y="595"/>
                </a:cubicBezTo>
                <a:lnTo>
                  <a:pt x="468" y="595"/>
                </a:lnTo>
                <a:lnTo>
                  <a:pt x="468" y="595"/>
                </a:lnTo>
                <a:cubicBezTo>
                  <a:pt x="469" y="595"/>
                  <a:pt x="472" y="595"/>
                  <a:pt x="474" y="595"/>
                </a:cubicBezTo>
                <a:lnTo>
                  <a:pt x="474" y="595"/>
                </a:lnTo>
                <a:cubicBezTo>
                  <a:pt x="475" y="595"/>
                  <a:pt x="476" y="595"/>
                  <a:pt x="476" y="595"/>
                </a:cubicBezTo>
                <a:lnTo>
                  <a:pt x="476" y="595"/>
                </a:lnTo>
                <a:cubicBezTo>
                  <a:pt x="477" y="595"/>
                  <a:pt x="479" y="595"/>
                  <a:pt x="480" y="595"/>
                </a:cubicBezTo>
                <a:lnTo>
                  <a:pt x="480" y="595"/>
                </a:lnTo>
                <a:cubicBezTo>
                  <a:pt x="481" y="593"/>
                  <a:pt x="482" y="593"/>
                  <a:pt x="483" y="593"/>
                </a:cubicBezTo>
                <a:lnTo>
                  <a:pt x="483" y="593"/>
                </a:lnTo>
                <a:cubicBezTo>
                  <a:pt x="483" y="593"/>
                  <a:pt x="485" y="592"/>
                  <a:pt x="486" y="592"/>
                </a:cubicBezTo>
                <a:lnTo>
                  <a:pt x="486" y="592"/>
                </a:lnTo>
                <a:cubicBezTo>
                  <a:pt x="487" y="592"/>
                  <a:pt x="488" y="592"/>
                  <a:pt x="489" y="592"/>
                </a:cubicBezTo>
                <a:lnTo>
                  <a:pt x="489" y="592"/>
                </a:lnTo>
                <a:cubicBezTo>
                  <a:pt x="490" y="591"/>
                  <a:pt x="490" y="591"/>
                  <a:pt x="492" y="590"/>
                </a:cubicBezTo>
                <a:lnTo>
                  <a:pt x="492" y="590"/>
                </a:lnTo>
                <a:cubicBezTo>
                  <a:pt x="492" y="590"/>
                  <a:pt x="493" y="590"/>
                  <a:pt x="494" y="589"/>
                </a:cubicBezTo>
                <a:lnTo>
                  <a:pt x="494" y="589"/>
                </a:lnTo>
                <a:lnTo>
                  <a:pt x="497" y="588"/>
                </a:lnTo>
                <a:lnTo>
                  <a:pt x="497" y="588"/>
                </a:lnTo>
                <a:cubicBezTo>
                  <a:pt x="498" y="588"/>
                  <a:pt x="499" y="587"/>
                  <a:pt x="499" y="587"/>
                </a:cubicBezTo>
                <a:lnTo>
                  <a:pt x="499" y="587"/>
                </a:lnTo>
                <a:cubicBezTo>
                  <a:pt x="501" y="586"/>
                  <a:pt x="501" y="586"/>
                  <a:pt x="503" y="585"/>
                </a:cubicBezTo>
                <a:lnTo>
                  <a:pt x="503" y="585"/>
                </a:lnTo>
                <a:cubicBezTo>
                  <a:pt x="504" y="584"/>
                  <a:pt x="504" y="584"/>
                  <a:pt x="504" y="583"/>
                </a:cubicBezTo>
                <a:lnTo>
                  <a:pt x="504" y="583"/>
                </a:lnTo>
                <a:cubicBezTo>
                  <a:pt x="505" y="582"/>
                  <a:pt x="506" y="582"/>
                  <a:pt x="507" y="581"/>
                </a:cubicBezTo>
                <a:lnTo>
                  <a:pt x="507" y="581"/>
                </a:lnTo>
                <a:cubicBezTo>
                  <a:pt x="508" y="581"/>
                  <a:pt x="508" y="580"/>
                  <a:pt x="509" y="580"/>
                </a:cubicBezTo>
                <a:lnTo>
                  <a:pt x="509" y="580"/>
                </a:lnTo>
                <a:cubicBezTo>
                  <a:pt x="509" y="579"/>
                  <a:pt x="511" y="578"/>
                  <a:pt x="511" y="578"/>
                </a:cubicBezTo>
                <a:lnTo>
                  <a:pt x="713" y="708"/>
                </a:lnTo>
                <a:lnTo>
                  <a:pt x="713" y="708"/>
                </a:lnTo>
                <a:cubicBezTo>
                  <a:pt x="716" y="709"/>
                  <a:pt x="717" y="709"/>
                  <a:pt x="720" y="709"/>
                </a:cubicBezTo>
                <a:lnTo>
                  <a:pt x="720" y="709"/>
                </a:lnTo>
                <a:cubicBezTo>
                  <a:pt x="724" y="709"/>
                  <a:pt x="728" y="708"/>
                  <a:pt x="730" y="704"/>
                </a:cubicBezTo>
                <a:lnTo>
                  <a:pt x="730" y="704"/>
                </a:lnTo>
                <a:cubicBezTo>
                  <a:pt x="733" y="699"/>
                  <a:pt x="732" y="691"/>
                  <a:pt x="726" y="687"/>
                </a:cubicBezTo>
                <a:lnTo>
                  <a:pt x="525" y="558"/>
                </a:lnTo>
                <a:lnTo>
                  <a:pt x="525" y="558"/>
                </a:lnTo>
                <a:lnTo>
                  <a:pt x="525" y="558"/>
                </a:lnTo>
                <a:lnTo>
                  <a:pt x="525" y="558"/>
                </a:lnTo>
                <a:cubicBezTo>
                  <a:pt x="525" y="557"/>
                  <a:pt x="526" y="556"/>
                  <a:pt x="526" y="555"/>
                </a:cubicBezTo>
                <a:lnTo>
                  <a:pt x="526" y="555"/>
                </a:lnTo>
                <a:cubicBezTo>
                  <a:pt x="526" y="553"/>
                  <a:pt x="527" y="553"/>
                  <a:pt x="527" y="552"/>
                </a:cubicBezTo>
                <a:lnTo>
                  <a:pt x="527" y="552"/>
                </a:lnTo>
                <a:cubicBezTo>
                  <a:pt x="528" y="551"/>
                  <a:pt x="528" y="550"/>
                  <a:pt x="528" y="549"/>
                </a:cubicBezTo>
                <a:lnTo>
                  <a:pt x="528" y="549"/>
                </a:lnTo>
                <a:cubicBezTo>
                  <a:pt x="528" y="548"/>
                  <a:pt x="529" y="547"/>
                  <a:pt x="529" y="546"/>
                </a:cubicBezTo>
                <a:lnTo>
                  <a:pt x="529" y="546"/>
                </a:lnTo>
                <a:cubicBezTo>
                  <a:pt x="529" y="545"/>
                  <a:pt x="529" y="544"/>
                  <a:pt x="529" y="543"/>
                </a:cubicBezTo>
                <a:lnTo>
                  <a:pt x="529" y="543"/>
                </a:lnTo>
                <a:cubicBezTo>
                  <a:pt x="529" y="542"/>
                  <a:pt x="529" y="541"/>
                  <a:pt x="529" y="539"/>
                </a:cubicBezTo>
                <a:lnTo>
                  <a:pt x="529" y="539"/>
                </a:lnTo>
                <a:cubicBezTo>
                  <a:pt x="529" y="539"/>
                  <a:pt x="529" y="538"/>
                  <a:pt x="530" y="537"/>
                </a:cubicBezTo>
                <a:lnTo>
                  <a:pt x="530" y="537"/>
                </a:lnTo>
                <a:cubicBezTo>
                  <a:pt x="530" y="536"/>
                  <a:pt x="530" y="535"/>
                  <a:pt x="530" y="535"/>
                </a:cubicBezTo>
                <a:lnTo>
                  <a:pt x="530" y="535"/>
                </a:lnTo>
                <a:cubicBezTo>
                  <a:pt x="530" y="535"/>
                  <a:pt x="531" y="535"/>
                  <a:pt x="532" y="535"/>
                </a:cubicBezTo>
                <a:lnTo>
                  <a:pt x="532" y="535"/>
                </a:lnTo>
                <a:cubicBezTo>
                  <a:pt x="537" y="532"/>
                  <a:pt x="543" y="532"/>
                  <a:pt x="547" y="531"/>
                </a:cubicBezTo>
                <a:lnTo>
                  <a:pt x="811" y="441"/>
                </a:lnTo>
                <a:lnTo>
                  <a:pt x="811" y="725"/>
                </a:lnTo>
                <a:lnTo>
                  <a:pt x="811" y="725"/>
                </a:lnTo>
                <a:cubicBezTo>
                  <a:pt x="811" y="745"/>
                  <a:pt x="794" y="761"/>
                  <a:pt x="774" y="761"/>
                </a:cubicBezTo>
                <a:close/>
                <a:moveTo>
                  <a:pt x="303" y="58"/>
                </a:moveTo>
                <a:lnTo>
                  <a:pt x="303" y="58"/>
                </a:lnTo>
                <a:cubicBezTo>
                  <a:pt x="303" y="39"/>
                  <a:pt x="317" y="24"/>
                  <a:pt x="336" y="24"/>
                </a:cubicBezTo>
                <a:lnTo>
                  <a:pt x="524" y="24"/>
                </a:lnTo>
                <a:lnTo>
                  <a:pt x="524" y="24"/>
                </a:lnTo>
                <a:cubicBezTo>
                  <a:pt x="543" y="24"/>
                  <a:pt x="557" y="39"/>
                  <a:pt x="557" y="58"/>
                </a:cubicBezTo>
                <a:lnTo>
                  <a:pt x="557" y="127"/>
                </a:lnTo>
                <a:lnTo>
                  <a:pt x="303" y="127"/>
                </a:lnTo>
                <a:lnTo>
                  <a:pt x="303" y="58"/>
                </a:lnTo>
                <a:close/>
                <a:moveTo>
                  <a:pt x="804" y="127"/>
                </a:moveTo>
                <a:lnTo>
                  <a:pt x="581" y="127"/>
                </a:lnTo>
                <a:lnTo>
                  <a:pt x="581" y="58"/>
                </a:lnTo>
                <a:lnTo>
                  <a:pt x="581" y="58"/>
                </a:lnTo>
                <a:cubicBezTo>
                  <a:pt x="581" y="26"/>
                  <a:pt x="556" y="0"/>
                  <a:pt x="524" y="0"/>
                </a:cubicBezTo>
                <a:lnTo>
                  <a:pt x="336" y="0"/>
                </a:lnTo>
                <a:lnTo>
                  <a:pt x="336" y="0"/>
                </a:lnTo>
                <a:cubicBezTo>
                  <a:pt x="304" y="0"/>
                  <a:pt x="279" y="26"/>
                  <a:pt x="279" y="58"/>
                </a:cubicBezTo>
                <a:lnTo>
                  <a:pt x="279" y="127"/>
                </a:lnTo>
                <a:lnTo>
                  <a:pt x="56" y="127"/>
                </a:lnTo>
                <a:lnTo>
                  <a:pt x="56" y="127"/>
                </a:lnTo>
                <a:cubicBezTo>
                  <a:pt x="25" y="127"/>
                  <a:pt x="0" y="152"/>
                  <a:pt x="0" y="184"/>
                </a:cubicBezTo>
                <a:lnTo>
                  <a:pt x="0" y="395"/>
                </a:lnTo>
                <a:lnTo>
                  <a:pt x="0" y="395"/>
                </a:lnTo>
                <a:cubicBezTo>
                  <a:pt x="0" y="412"/>
                  <a:pt x="10" y="427"/>
                  <a:pt x="25" y="433"/>
                </a:cubicBezTo>
                <a:lnTo>
                  <a:pt x="25" y="725"/>
                </a:lnTo>
                <a:lnTo>
                  <a:pt x="25" y="725"/>
                </a:lnTo>
                <a:cubicBezTo>
                  <a:pt x="25" y="758"/>
                  <a:pt x="53" y="786"/>
                  <a:pt x="86" y="786"/>
                </a:cubicBezTo>
                <a:lnTo>
                  <a:pt x="774" y="786"/>
                </a:lnTo>
                <a:lnTo>
                  <a:pt x="774" y="786"/>
                </a:lnTo>
                <a:cubicBezTo>
                  <a:pt x="807" y="786"/>
                  <a:pt x="835" y="758"/>
                  <a:pt x="835" y="725"/>
                </a:cubicBezTo>
                <a:lnTo>
                  <a:pt x="835" y="433"/>
                </a:lnTo>
                <a:lnTo>
                  <a:pt x="835" y="433"/>
                </a:lnTo>
                <a:cubicBezTo>
                  <a:pt x="850" y="427"/>
                  <a:pt x="860" y="412"/>
                  <a:pt x="860" y="395"/>
                </a:cubicBezTo>
                <a:lnTo>
                  <a:pt x="860" y="184"/>
                </a:lnTo>
                <a:lnTo>
                  <a:pt x="860" y="184"/>
                </a:lnTo>
                <a:cubicBezTo>
                  <a:pt x="860" y="152"/>
                  <a:pt x="835" y="127"/>
                  <a:pt x="804" y="12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9B00C9-9A0C-4C8B-97DD-2BD7B9C63EFA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ROOT CAUSE ANALYSIS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D0F99D-BBBD-490F-936F-F670A94E06CA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7EB3CA-1FD7-4008-9557-125C931F6C85}"/>
              </a:ext>
            </a:extLst>
          </p:cNvPr>
          <p:cNvSpPr txBox="1"/>
          <p:nvPr/>
        </p:nvSpPr>
        <p:spPr>
          <a:xfrm>
            <a:off x="6883692" y="4441113"/>
            <a:ext cx="432548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s-NI" sz="3200" b="1" spc="-30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rPr>
              <a:t>M</a:t>
            </a:r>
            <a:r>
              <a:rPr lang="en-US" sz="3200" b="1" spc="-30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rPr>
              <a:t>ANAGEMENT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8046AE-FB69-4997-9F62-081566EF72E3}"/>
              </a:ext>
            </a:extLst>
          </p:cNvPr>
          <p:cNvSpPr txBox="1"/>
          <p:nvPr/>
        </p:nvSpPr>
        <p:spPr>
          <a:xfrm>
            <a:off x="6883692" y="7731699"/>
            <a:ext cx="432548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s-NI" sz="3200" b="1" spc="-30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rPr>
              <a:t>MAN</a:t>
            </a:r>
            <a:endParaRPr lang="en-US" sz="3200" b="1" spc="-30" dirty="0">
              <a:solidFill>
                <a:schemeClr val="accent2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F44AD1B-E976-4C8C-BD95-AC4AEEA827EA}"/>
              </a:ext>
            </a:extLst>
          </p:cNvPr>
          <p:cNvSpPr txBox="1"/>
          <p:nvPr/>
        </p:nvSpPr>
        <p:spPr>
          <a:xfrm>
            <a:off x="6883692" y="11190236"/>
            <a:ext cx="432548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s-NI" sz="3200" b="1" spc="-30" dirty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rPr>
              <a:t>METHOD</a:t>
            </a:r>
            <a:endParaRPr lang="en-US" sz="3200" b="1" spc="-30" dirty="0">
              <a:solidFill>
                <a:schemeClr val="accent3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DB1B2D-BD5B-456B-889C-8DEF93389D8D}"/>
              </a:ext>
            </a:extLst>
          </p:cNvPr>
          <p:cNvSpPr txBox="1"/>
          <p:nvPr/>
        </p:nvSpPr>
        <p:spPr>
          <a:xfrm>
            <a:off x="13479450" y="4441112"/>
            <a:ext cx="432548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s-NI" sz="3200" b="1" spc="-30" dirty="0">
                <a:solidFill>
                  <a:schemeClr val="accent1"/>
                </a:solidFill>
                <a:latin typeface="Montserrat" pitchFamily="2" charset="77"/>
                <a:cs typeface="Poppins" pitchFamily="2" charset="77"/>
              </a:rPr>
              <a:t>MEASUREMENT</a:t>
            </a:r>
            <a:endParaRPr lang="en-US" sz="3200" b="1" spc="-30" dirty="0">
              <a:solidFill>
                <a:schemeClr val="accent1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A1D6C0-0359-4657-890A-1CF63922028A}"/>
              </a:ext>
            </a:extLst>
          </p:cNvPr>
          <p:cNvSpPr txBox="1"/>
          <p:nvPr/>
        </p:nvSpPr>
        <p:spPr>
          <a:xfrm>
            <a:off x="13479450" y="7731699"/>
            <a:ext cx="432548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s-NI" sz="3200" b="1" spc="-30" dirty="0">
                <a:solidFill>
                  <a:schemeClr val="accent2"/>
                </a:solidFill>
                <a:latin typeface="Montserrat" pitchFamily="2" charset="77"/>
                <a:cs typeface="Poppins" pitchFamily="2" charset="77"/>
              </a:rPr>
              <a:t>MACHINE</a:t>
            </a:r>
            <a:endParaRPr lang="en-US" sz="3200" b="1" spc="-30" dirty="0">
              <a:solidFill>
                <a:schemeClr val="accent2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CB09BB-9414-432F-8C71-8C16B6BC8B09}"/>
              </a:ext>
            </a:extLst>
          </p:cNvPr>
          <p:cNvSpPr txBox="1"/>
          <p:nvPr/>
        </p:nvSpPr>
        <p:spPr>
          <a:xfrm>
            <a:off x="13479450" y="11190237"/>
            <a:ext cx="4325481" cy="58477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s-NI" sz="3200" b="1" spc="-30" dirty="0">
                <a:solidFill>
                  <a:schemeClr val="accent3"/>
                </a:solidFill>
                <a:latin typeface="Montserrat" pitchFamily="2" charset="77"/>
                <a:cs typeface="Poppins" pitchFamily="2" charset="77"/>
              </a:rPr>
              <a:t>MATERIAL</a:t>
            </a:r>
            <a:endParaRPr lang="en-US" sz="3200" b="1" spc="-30" dirty="0">
              <a:solidFill>
                <a:schemeClr val="accent3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92987B-F4D4-442A-902B-E5FFF694EE2C}"/>
              </a:ext>
            </a:extLst>
          </p:cNvPr>
          <p:cNvSpPr txBox="1"/>
          <p:nvPr/>
        </p:nvSpPr>
        <p:spPr>
          <a:xfrm>
            <a:off x="6883692" y="5112670"/>
            <a:ext cx="3672354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Symptom 01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ABC824-B56D-47FC-9660-EF9D1CF404DE}"/>
              </a:ext>
            </a:extLst>
          </p:cNvPr>
          <p:cNvSpPr txBox="1"/>
          <p:nvPr/>
        </p:nvSpPr>
        <p:spPr>
          <a:xfrm>
            <a:off x="6883692" y="5660584"/>
            <a:ext cx="3672354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Symptom 02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F8D1D9-B6F8-44E5-9FFA-3C787492B588}"/>
              </a:ext>
            </a:extLst>
          </p:cNvPr>
          <p:cNvSpPr txBox="1"/>
          <p:nvPr/>
        </p:nvSpPr>
        <p:spPr>
          <a:xfrm>
            <a:off x="14132577" y="5112670"/>
            <a:ext cx="3672354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Symptom 01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CF3011-C63D-406F-AD47-F525FF237E93}"/>
              </a:ext>
            </a:extLst>
          </p:cNvPr>
          <p:cNvSpPr txBox="1"/>
          <p:nvPr/>
        </p:nvSpPr>
        <p:spPr>
          <a:xfrm>
            <a:off x="14132577" y="5660584"/>
            <a:ext cx="3672354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Symptom 02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12FD93-B3DC-40C1-BD23-1DAA561944F9}"/>
              </a:ext>
            </a:extLst>
          </p:cNvPr>
          <p:cNvSpPr txBox="1"/>
          <p:nvPr/>
        </p:nvSpPr>
        <p:spPr>
          <a:xfrm>
            <a:off x="6883692" y="8386633"/>
            <a:ext cx="3672354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Symptom 01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19736B-7D32-49B4-8B02-AF84897D60AB}"/>
              </a:ext>
            </a:extLst>
          </p:cNvPr>
          <p:cNvSpPr txBox="1"/>
          <p:nvPr/>
        </p:nvSpPr>
        <p:spPr>
          <a:xfrm>
            <a:off x="6883692" y="8932007"/>
            <a:ext cx="3672354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Symptom 02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E49DB2D-C5D1-4199-9D92-A563319DC928}"/>
              </a:ext>
            </a:extLst>
          </p:cNvPr>
          <p:cNvSpPr txBox="1"/>
          <p:nvPr/>
        </p:nvSpPr>
        <p:spPr>
          <a:xfrm>
            <a:off x="14132577" y="8386633"/>
            <a:ext cx="3672354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Symptom 01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D4B3F1-C1BE-4996-B3A0-72B695BD26DE}"/>
              </a:ext>
            </a:extLst>
          </p:cNvPr>
          <p:cNvSpPr txBox="1"/>
          <p:nvPr/>
        </p:nvSpPr>
        <p:spPr>
          <a:xfrm>
            <a:off x="14132577" y="8932007"/>
            <a:ext cx="3672354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Symptom 02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843FE04-5F3B-4B1E-9159-647CB41914BD}"/>
              </a:ext>
            </a:extLst>
          </p:cNvPr>
          <p:cNvSpPr txBox="1"/>
          <p:nvPr/>
        </p:nvSpPr>
        <p:spPr>
          <a:xfrm>
            <a:off x="6883692" y="11856303"/>
            <a:ext cx="3672354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Symptom 01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275044D-9927-43D2-A9E5-B16C1EC650A1}"/>
              </a:ext>
            </a:extLst>
          </p:cNvPr>
          <p:cNvSpPr txBox="1"/>
          <p:nvPr/>
        </p:nvSpPr>
        <p:spPr>
          <a:xfrm>
            <a:off x="6883692" y="12405741"/>
            <a:ext cx="3672354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Symptom 02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C044A2B-7E46-4FA8-A32C-6FC9E4A9633A}"/>
              </a:ext>
            </a:extLst>
          </p:cNvPr>
          <p:cNvSpPr txBox="1"/>
          <p:nvPr/>
        </p:nvSpPr>
        <p:spPr>
          <a:xfrm>
            <a:off x="14132577" y="11856303"/>
            <a:ext cx="3672354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Symptom 01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F077412-99AC-458E-AC74-FA1A4B54DF37}"/>
              </a:ext>
            </a:extLst>
          </p:cNvPr>
          <p:cNvSpPr txBox="1"/>
          <p:nvPr/>
        </p:nvSpPr>
        <p:spPr>
          <a:xfrm>
            <a:off x="14132577" y="12405741"/>
            <a:ext cx="3672354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Symptom 02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2">
            <a:extLst>
              <a:ext uri="{FF2B5EF4-FFF2-40B4-BE49-F238E27FC236}">
                <a16:creationId xmlns:a16="http://schemas.microsoft.com/office/drawing/2014/main" id="{2809A3C3-0783-4F28-9D6D-36BC96C8B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932868"/>
            <a:ext cx="24377650" cy="389889"/>
          </a:xfrm>
          <a:custGeom>
            <a:avLst/>
            <a:gdLst>
              <a:gd name="T0" fmla="*/ 0 w 27849"/>
              <a:gd name="T1" fmla="*/ 446 h 447"/>
              <a:gd name="T2" fmla="*/ 27848 w 27849"/>
              <a:gd name="T3" fmla="*/ 446 h 447"/>
              <a:gd name="T4" fmla="*/ 27848 w 27849"/>
              <a:gd name="T5" fmla="*/ 0 h 447"/>
              <a:gd name="T6" fmla="*/ 0 w 27849"/>
              <a:gd name="T7" fmla="*/ 0 h 447"/>
              <a:gd name="T8" fmla="*/ 0 w 27849"/>
              <a:gd name="T9" fmla="*/ 44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849" h="447">
                <a:moveTo>
                  <a:pt x="0" y="446"/>
                </a:moveTo>
                <a:lnTo>
                  <a:pt x="27848" y="446"/>
                </a:lnTo>
                <a:lnTo>
                  <a:pt x="27848" y="0"/>
                </a:lnTo>
                <a:lnTo>
                  <a:pt x="0" y="0"/>
                </a:lnTo>
                <a:lnTo>
                  <a:pt x="0" y="446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6" name="Line 3">
            <a:extLst>
              <a:ext uri="{FF2B5EF4-FFF2-40B4-BE49-F238E27FC236}">
                <a16:creationId xmlns:a16="http://schemas.microsoft.com/office/drawing/2014/main" id="{69359DCC-4C80-4DFB-BADD-45E33390B8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0831" y="3350720"/>
            <a:ext cx="2609547" cy="4782882"/>
          </a:xfrm>
          <a:prstGeom prst="line">
            <a:avLst/>
          </a:prstGeom>
          <a:noFill/>
          <a:ln w="2540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7" name="Line 4">
            <a:extLst>
              <a:ext uri="{FF2B5EF4-FFF2-40B4-BE49-F238E27FC236}">
                <a16:creationId xmlns:a16="http://schemas.microsoft.com/office/drawing/2014/main" id="{703BE8B5-B195-4DF1-97A0-1164F2F799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0831" y="8129743"/>
            <a:ext cx="2609547" cy="4775162"/>
          </a:xfrm>
          <a:prstGeom prst="line">
            <a:avLst/>
          </a:prstGeom>
          <a:noFill/>
          <a:ln w="2540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8" name="Freeform 5">
            <a:extLst>
              <a:ext uri="{FF2B5EF4-FFF2-40B4-BE49-F238E27FC236}">
                <a16:creationId xmlns:a16="http://schemas.microsoft.com/office/drawing/2014/main" id="{AB68DD3E-3DA4-47E3-B956-302CDABE3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4760" y="3288955"/>
            <a:ext cx="4759721" cy="856982"/>
          </a:xfrm>
          <a:custGeom>
            <a:avLst/>
            <a:gdLst>
              <a:gd name="T0" fmla="*/ 5438 w 5439"/>
              <a:gd name="T1" fmla="*/ 978 h 979"/>
              <a:gd name="T2" fmla="*/ 0 w 5439"/>
              <a:gd name="T3" fmla="*/ 978 h 979"/>
              <a:gd name="T4" fmla="*/ 0 w 5439"/>
              <a:gd name="T5" fmla="*/ 0 h 979"/>
              <a:gd name="T6" fmla="*/ 5438 w 5439"/>
              <a:gd name="T7" fmla="*/ 0 h 979"/>
              <a:gd name="T8" fmla="*/ 5438 w 5439"/>
              <a:gd name="T9" fmla="*/ 978 h 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39" h="979">
                <a:moveTo>
                  <a:pt x="5438" y="978"/>
                </a:moveTo>
                <a:lnTo>
                  <a:pt x="0" y="978"/>
                </a:lnTo>
                <a:lnTo>
                  <a:pt x="0" y="0"/>
                </a:lnTo>
                <a:lnTo>
                  <a:pt x="5438" y="0"/>
                </a:lnTo>
                <a:lnTo>
                  <a:pt x="5438" y="97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EA1FC7A7-78F3-4440-B9A6-3CE45CFFB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4760" y="12109688"/>
            <a:ext cx="4759721" cy="856982"/>
          </a:xfrm>
          <a:custGeom>
            <a:avLst/>
            <a:gdLst>
              <a:gd name="T0" fmla="*/ 5438 w 5439"/>
              <a:gd name="T1" fmla="*/ 978 h 979"/>
              <a:gd name="T2" fmla="*/ 0 w 5439"/>
              <a:gd name="T3" fmla="*/ 978 h 979"/>
              <a:gd name="T4" fmla="*/ 0 w 5439"/>
              <a:gd name="T5" fmla="*/ 0 h 979"/>
              <a:gd name="T6" fmla="*/ 5438 w 5439"/>
              <a:gd name="T7" fmla="*/ 0 h 979"/>
              <a:gd name="T8" fmla="*/ 5438 w 5439"/>
              <a:gd name="T9" fmla="*/ 978 h 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39" h="979">
                <a:moveTo>
                  <a:pt x="5438" y="978"/>
                </a:moveTo>
                <a:lnTo>
                  <a:pt x="0" y="978"/>
                </a:lnTo>
                <a:lnTo>
                  <a:pt x="0" y="0"/>
                </a:lnTo>
                <a:lnTo>
                  <a:pt x="5438" y="0"/>
                </a:lnTo>
                <a:lnTo>
                  <a:pt x="5438" y="97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0" name="Line 7">
            <a:extLst>
              <a:ext uri="{FF2B5EF4-FFF2-40B4-BE49-F238E27FC236}">
                <a16:creationId xmlns:a16="http://schemas.microsoft.com/office/drawing/2014/main" id="{007073BF-A7C4-4A68-8000-FC44B5C7B9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89663" y="3350720"/>
            <a:ext cx="2609547" cy="4782882"/>
          </a:xfrm>
          <a:prstGeom prst="line">
            <a:avLst/>
          </a:prstGeom>
          <a:noFill/>
          <a:ln w="2540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1" name="Line 8">
            <a:extLst>
              <a:ext uri="{FF2B5EF4-FFF2-40B4-BE49-F238E27FC236}">
                <a16:creationId xmlns:a16="http://schemas.microsoft.com/office/drawing/2014/main" id="{076094B5-9F12-4413-BE10-EC9CF9F438B3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9663" y="8129743"/>
            <a:ext cx="2609547" cy="4775162"/>
          </a:xfrm>
          <a:prstGeom prst="line">
            <a:avLst/>
          </a:prstGeom>
          <a:noFill/>
          <a:ln w="2540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2" name="Freeform 9">
            <a:extLst>
              <a:ext uri="{FF2B5EF4-FFF2-40B4-BE49-F238E27FC236}">
                <a16:creationId xmlns:a16="http://schemas.microsoft.com/office/drawing/2014/main" id="{B550CEFD-0902-452F-B54D-6C1AE3D23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3589" y="3288955"/>
            <a:ext cx="4759723" cy="856982"/>
          </a:xfrm>
          <a:custGeom>
            <a:avLst/>
            <a:gdLst>
              <a:gd name="T0" fmla="*/ 5436 w 5437"/>
              <a:gd name="T1" fmla="*/ 978 h 979"/>
              <a:gd name="T2" fmla="*/ 0 w 5437"/>
              <a:gd name="T3" fmla="*/ 978 h 979"/>
              <a:gd name="T4" fmla="*/ 0 w 5437"/>
              <a:gd name="T5" fmla="*/ 0 h 979"/>
              <a:gd name="T6" fmla="*/ 5436 w 5437"/>
              <a:gd name="T7" fmla="*/ 0 h 979"/>
              <a:gd name="T8" fmla="*/ 5436 w 5437"/>
              <a:gd name="T9" fmla="*/ 978 h 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37" h="979">
                <a:moveTo>
                  <a:pt x="5436" y="978"/>
                </a:moveTo>
                <a:lnTo>
                  <a:pt x="0" y="978"/>
                </a:lnTo>
                <a:lnTo>
                  <a:pt x="0" y="0"/>
                </a:lnTo>
                <a:lnTo>
                  <a:pt x="5436" y="0"/>
                </a:lnTo>
                <a:lnTo>
                  <a:pt x="5436" y="97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3" name="Freeform 10">
            <a:extLst>
              <a:ext uri="{FF2B5EF4-FFF2-40B4-BE49-F238E27FC236}">
                <a16:creationId xmlns:a16="http://schemas.microsoft.com/office/drawing/2014/main" id="{BEE49F4E-AAA7-46C7-AFD3-50D7CDA88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3589" y="12109688"/>
            <a:ext cx="4759723" cy="856982"/>
          </a:xfrm>
          <a:custGeom>
            <a:avLst/>
            <a:gdLst>
              <a:gd name="T0" fmla="*/ 5436 w 5437"/>
              <a:gd name="T1" fmla="*/ 978 h 979"/>
              <a:gd name="T2" fmla="*/ 0 w 5437"/>
              <a:gd name="T3" fmla="*/ 978 h 979"/>
              <a:gd name="T4" fmla="*/ 0 w 5437"/>
              <a:gd name="T5" fmla="*/ 0 h 979"/>
              <a:gd name="T6" fmla="*/ 5436 w 5437"/>
              <a:gd name="T7" fmla="*/ 0 h 979"/>
              <a:gd name="T8" fmla="*/ 5436 w 5437"/>
              <a:gd name="T9" fmla="*/ 978 h 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37" h="979">
                <a:moveTo>
                  <a:pt x="5436" y="978"/>
                </a:moveTo>
                <a:lnTo>
                  <a:pt x="0" y="978"/>
                </a:lnTo>
                <a:lnTo>
                  <a:pt x="0" y="0"/>
                </a:lnTo>
                <a:lnTo>
                  <a:pt x="5436" y="0"/>
                </a:lnTo>
                <a:lnTo>
                  <a:pt x="5436" y="97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4" name="Line 11">
            <a:extLst>
              <a:ext uri="{FF2B5EF4-FFF2-40B4-BE49-F238E27FC236}">
                <a16:creationId xmlns:a16="http://schemas.microsoft.com/office/drawing/2014/main" id="{DDC782A0-0051-4B2D-85C6-DC78EBF85B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18493" y="3350720"/>
            <a:ext cx="2609547" cy="4782882"/>
          </a:xfrm>
          <a:prstGeom prst="line">
            <a:avLst/>
          </a:prstGeom>
          <a:noFill/>
          <a:ln w="2540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5" name="Line 12">
            <a:extLst>
              <a:ext uri="{FF2B5EF4-FFF2-40B4-BE49-F238E27FC236}">
                <a16:creationId xmlns:a16="http://schemas.microsoft.com/office/drawing/2014/main" id="{10565A80-2EBC-4295-A352-33DDFAF0F3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18493" y="8129743"/>
            <a:ext cx="2609547" cy="4775162"/>
          </a:xfrm>
          <a:prstGeom prst="line">
            <a:avLst/>
          </a:prstGeom>
          <a:noFill/>
          <a:ln w="2540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6" name="Freeform 13">
            <a:extLst>
              <a:ext uri="{FF2B5EF4-FFF2-40B4-BE49-F238E27FC236}">
                <a16:creationId xmlns:a16="http://schemas.microsoft.com/office/drawing/2014/main" id="{EB619D63-5BFF-411E-B8CF-720750B9D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2421" y="3288955"/>
            <a:ext cx="4763582" cy="856982"/>
          </a:xfrm>
          <a:custGeom>
            <a:avLst/>
            <a:gdLst>
              <a:gd name="T0" fmla="*/ 5439 w 5440"/>
              <a:gd name="T1" fmla="*/ 978 h 979"/>
              <a:gd name="T2" fmla="*/ 0 w 5440"/>
              <a:gd name="T3" fmla="*/ 978 h 979"/>
              <a:gd name="T4" fmla="*/ 0 w 5440"/>
              <a:gd name="T5" fmla="*/ 0 h 979"/>
              <a:gd name="T6" fmla="*/ 5439 w 5440"/>
              <a:gd name="T7" fmla="*/ 0 h 979"/>
              <a:gd name="T8" fmla="*/ 5439 w 5440"/>
              <a:gd name="T9" fmla="*/ 978 h 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40" h="979">
                <a:moveTo>
                  <a:pt x="5439" y="978"/>
                </a:moveTo>
                <a:lnTo>
                  <a:pt x="0" y="978"/>
                </a:lnTo>
                <a:lnTo>
                  <a:pt x="0" y="0"/>
                </a:lnTo>
                <a:lnTo>
                  <a:pt x="5439" y="0"/>
                </a:lnTo>
                <a:lnTo>
                  <a:pt x="5439" y="97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7" name="Freeform 14">
            <a:extLst>
              <a:ext uri="{FF2B5EF4-FFF2-40B4-BE49-F238E27FC236}">
                <a16:creationId xmlns:a16="http://schemas.microsoft.com/office/drawing/2014/main" id="{5808C8EA-C6FB-484C-A68E-C838B64BD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2421" y="12109688"/>
            <a:ext cx="4763582" cy="856982"/>
          </a:xfrm>
          <a:custGeom>
            <a:avLst/>
            <a:gdLst>
              <a:gd name="T0" fmla="*/ 5439 w 5440"/>
              <a:gd name="T1" fmla="*/ 978 h 979"/>
              <a:gd name="T2" fmla="*/ 0 w 5440"/>
              <a:gd name="T3" fmla="*/ 978 h 979"/>
              <a:gd name="T4" fmla="*/ 0 w 5440"/>
              <a:gd name="T5" fmla="*/ 0 h 979"/>
              <a:gd name="T6" fmla="*/ 5439 w 5440"/>
              <a:gd name="T7" fmla="*/ 0 h 979"/>
              <a:gd name="T8" fmla="*/ 5439 w 5440"/>
              <a:gd name="T9" fmla="*/ 978 h 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40" h="979">
                <a:moveTo>
                  <a:pt x="5439" y="978"/>
                </a:moveTo>
                <a:lnTo>
                  <a:pt x="0" y="978"/>
                </a:lnTo>
                <a:lnTo>
                  <a:pt x="0" y="0"/>
                </a:lnTo>
                <a:lnTo>
                  <a:pt x="5439" y="0"/>
                </a:lnTo>
                <a:lnTo>
                  <a:pt x="5439" y="97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8" name="Freeform 15">
            <a:extLst>
              <a:ext uri="{FF2B5EF4-FFF2-40B4-BE49-F238E27FC236}">
                <a16:creationId xmlns:a16="http://schemas.microsoft.com/office/drawing/2014/main" id="{67AC9970-B1CB-4109-BCF4-2E0720A38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425" y="6960078"/>
            <a:ext cx="2339328" cy="2339328"/>
          </a:xfrm>
          <a:custGeom>
            <a:avLst/>
            <a:gdLst>
              <a:gd name="T0" fmla="*/ 2672 w 2673"/>
              <a:gd name="T1" fmla="*/ 2672 h 2673"/>
              <a:gd name="T2" fmla="*/ 0 w 2673"/>
              <a:gd name="T3" fmla="*/ 2672 h 2673"/>
              <a:gd name="T4" fmla="*/ 0 w 2673"/>
              <a:gd name="T5" fmla="*/ 0 h 2673"/>
              <a:gd name="T6" fmla="*/ 2672 w 2673"/>
              <a:gd name="T7" fmla="*/ 0 h 2673"/>
              <a:gd name="T8" fmla="*/ 2672 w 2673"/>
              <a:gd name="T9" fmla="*/ 2672 h 2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73" h="2673">
                <a:moveTo>
                  <a:pt x="2672" y="2672"/>
                </a:moveTo>
                <a:lnTo>
                  <a:pt x="0" y="2672"/>
                </a:lnTo>
                <a:lnTo>
                  <a:pt x="0" y="0"/>
                </a:lnTo>
                <a:lnTo>
                  <a:pt x="2672" y="0"/>
                </a:lnTo>
                <a:lnTo>
                  <a:pt x="2672" y="267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9" name="Freeform 16">
            <a:extLst>
              <a:ext uri="{FF2B5EF4-FFF2-40B4-BE49-F238E27FC236}">
                <a16:creationId xmlns:a16="http://schemas.microsoft.com/office/drawing/2014/main" id="{ABD79FFF-10AC-46B4-931A-7D63CD742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042" y="7191694"/>
            <a:ext cx="1872236" cy="1872236"/>
          </a:xfrm>
          <a:custGeom>
            <a:avLst/>
            <a:gdLst>
              <a:gd name="T0" fmla="*/ 2139 w 2140"/>
              <a:gd name="T1" fmla="*/ 2138 h 2139"/>
              <a:gd name="T2" fmla="*/ 0 w 2140"/>
              <a:gd name="T3" fmla="*/ 2138 h 2139"/>
              <a:gd name="T4" fmla="*/ 0 w 2140"/>
              <a:gd name="T5" fmla="*/ 0 h 2139"/>
              <a:gd name="T6" fmla="*/ 2139 w 2140"/>
              <a:gd name="T7" fmla="*/ 0 h 2139"/>
              <a:gd name="T8" fmla="*/ 2139 w 2140"/>
              <a:gd name="T9" fmla="*/ 2138 h 2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40" h="2139">
                <a:moveTo>
                  <a:pt x="2139" y="2138"/>
                </a:moveTo>
                <a:lnTo>
                  <a:pt x="0" y="2138"/>
                </a:lnTo>
                <a:lnTo>
                  <a:pt x="0" y="0"/>
                </a:lnTo>
                <a:lnTo>
                  <a:pt x="2139" y="0"/>
                </a:lnTo>
                <a:lnTo>
                  <a:pt x="2139" y="213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0" name="Freeform 17">
            <a:extLst>
              <a:ext uri="{FF2B5EF4-FFF2-40B4-BE49-F238E27FC236}">
                <a16:creationId xmlns:a16="http://schemas.microsoft.com/office/drawing/2014/main" id="{E54280B9-28F1-4E27-8DDE-B2C3062E8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5257" y="6960078"/>
            <a:ext cx="2339328" cy="2339328"/>
          </a:xfrm>
          <a:custGeom>
            <a:avLst/>
            <a:gdLst>
              <a:gd name="T0" fmla="*/ 2673 w 2674"/>
              <a:gd name="T1" fmla="*/ 2672 h 2673"/>
              <a:gd name="T2" fmla="*/ 0 w 2674"/>
              <a:gd name="T3" fmla="*/ 2672 h 2673"/>
              <a:gd name="T4" fmla="*/ 0 w 2674"/>
              <a:gd name="T5" fmla="*/ 0 h 2673"/>
              <a:gd name="T6" fmla="*/ 2673 w 2674"/>
              <a:gd name="T7" fmla="*/ 0 h 2673"/>
              <a:gd name="T8" fmla="*/ 2673 w 2674"/>
              <a:gd name="T9" fmla="*/ 2672 h 2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74" h="2673">
                <a:moveTo>
                  <a:pt x="2673" y="2672"/>
                </a:moveTo>
                <a:lnTo>
                  <a:pt x="0" y="2672"/>
                </a:lnTo>
                <a:lnTo>
                  <a:pt x="0" y="0"/>
                </a:lnTo>
                <a:lnTo>
                  <a:pt x="2673" y="0"/>
                </a:lnTo>
                <a:lnTo>
                  <a:pt x="2673" y="267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1" name="Freeform 18">
            <a:extLst>
              <a:ext uri="{FF2B5EF4-FFF2-40B4-BE49-F238E27FC236}">
                <a16:creationId xmlns:a16="http://schemas.microsoft.com/office/drawing/2014/main" id="{17ACD566-D7DD-4746-A2BE-9ADC4E65C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732" y="7191694"/>
            <a:ext cx="1872236" cy="1872236"/>
          </a:xfrm>
          <a:custGeom>
            <a:avLst/>
            <a:gdLst>
              <a:gd name="T0" fmla="*/ 2138 w 2139"/>
              <a:gd name="T1" fmla="*/ 2138 h 2139"/>
              <a:gd name="T2" fmla="*/ 0 w 2139"/>
              <a:gd name="T3" fmla="*/ 2138 h 2139"/>
              <a:gd name="T4" fmla="*/ 0 w 2139"/>
              <a:gd name="T5" fmla="*/ 0 h 2139"/>
              <a:gd name="T6" fmla="*/ 2138 w 2139"/>
              <a:gd name="T7" fmla="*/ 0 h 2139"/>
              <a:gd name="T8" fmla="*/ 2138 w 2139"/>
              <a:gd name="T9" fmla="*/ 2138 h 2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9" h="2139">
                <a:moveTo>
                  <a:pt x="2138" y="2138"/>
                </a:moveTo>
                <a:lnTo>
                  <a:pt x="0" y="2138"/>
                </a:lnTo>
                <a:lnTo>
                  <a:pt x="0" y="0"/>
                </a:lnTo>
                <a:lnTo>
                  <a:pt x="2138" y="0"/>
                </a:lnTo>
                <a:lnTo>
                  <a:pt x="2138" y="213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2" name="Freeform 19">
            <a:extLst>
              <a:ext uri="{FF2B5EF4-FFF2-40B4-BE49-F238E27FC236}">
                <a16:creationId xmlns:a16="http://schemas.microsoft.com/office/drawing/2014/main" id="{F66EE3AB-F6BC-4CB8-B27B-127C1C37D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4086" y="6960078"/>
            <a:ext cx="2339328" cy="2339328"/>
          </a:xfrm>
          <a:custGeom>
            <a:avLst/>
            <a:gdLst>
              <a:gd name="T0" fmla="*/ 2671 w 2672"/>
              <a:gd name="T1" fmla="*/ 2672 h 2673"/>
              <a:gd name="T2" fmla="*/ 0 w 2672"/>
              <a:gd name="T3" fmla="*/ 2672 h 2673"/>
              <a:gd name="T4" fmla="*/ 0 w 2672"/>
              <a:gd name="T5" fmla="*/ 0 h 2673"/>
              <a:gd name="T6" fmla="*/ 2671 w 2672"/>
              <a:gd name="T7" fmla="*/ 0 h 2673"/>
              <a:gd name="T8" fmla="*/ 2671 w 2672"/>
              <a:gd name="T9" fmla="*/ 2672 h 2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72" h="2673">
                <a:moveTo>
                  <a:pt x="2671" y="2672"/>
                </a:moveTo>
                <a:lnTo>
                  <a:pt x="0" y="2672"/>
                </a:lnTo>
                <a:lnTo>
                  <a:pt x="0" y="0"/>
                </a:lnTo>
                <a:lnTo>
                  <a:pt x="2671" y="0"/>
                </a:lnTo>
                <a:lnTo>
                  <a:pt x="2671" y="267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3" name="Freeform 20">
            <a:extLst>
              <a:ext uri="{FF2B5EF4-FFF2-40B4-BE49-F238E27FC236}">
                <a16:creationId xmlns:a16="http://schemas.microsoft.com/office/drawing/2014/main" id="{6BBF41B4-4A65-483D-A889-1DF1AADF0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9564" y="7191694"/>
            <a:ext cx="1872233" cy="1872236"/>
          </a:xfrm>
          <a:custGeom>
            <a:avLst/>
            <a:gdLst>
              <a:gd name="T0" fmla="*/ 2138 w 2139"/>
              <a:gd name="T1" fmla="*/ 2138 h 2139"/>
              <a:gd name="T2" fmla="*/ 0 w 2139"/>
              <a:gd name="T3" fmla="*/ 2138 h 2139"/>
              <a:gd name="T4" fmla="*/ 0 w 2139"/>
              <a:gd name="T5" fmla="*/ 0 h 2139"/>
              <a:gd name="T6" fmla="*/ 2138 w 2139"/>
              <a:gd name="T7" fmla="*/ 0 h 2139"/>
              <a:gd name="T8" fmla="*/ 2138 w 2139"/>
              <a:gd name="T9" fmla="*/ 2138 h 2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9" h="2139">
                <a:moveTo>
                  <a:pt x="2138" y="2138"/>
                </a:moveTo>
                <a:lnTo>
                  <a:pt x="0" y="2138"/>
                </a:lnTo>
                <a:lnTo>
                  <a:pt x="0" y="0"/>
                </a:lnTo>
                <a:lnTo>
                  <a:pt x="2138" y="0"/>
                </a:lnTo>
                <a:lnTo>
                  <a:pt x="2138" y="213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116DD0DF-E6D2-4561-AB1D-25810255E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789" y="7473496"/>
            <a:ext cx="1091586" cy="1311619"/>
          </a:xfrm>
          <a:custGeom>
            <a:avLst/>
            <a:gdLst>
              <a:gd name="connsiteX0" fmla="*/ 543858 w 1091586"/>
              <a:gd name="connsiteY0" fmla="*/ 544298 h 1311619"/>
              <a:gd name="connsiteX1" fmla="*/ 560643 w 1091586"/>
              <a:gd name="connsiteY1" fmla="*/ 561824 h 1311619"/>
              <a:gd name="connsiteX2" fmla="*/ 560643 w 1091586"/>
              <a:gd name="connsiteY2" fmla="*/ 606516 h 1311619"/>
              <a:gd name="connsiteX3" fmla="*/ 612767 w 1091586"/>
              <a:gd name="connsiteY3" fmla="*/ 649455 h 1311619"/>
              <a:gd name="connsiteX4" fmla="*/ 601282 w 1091586"/>
              <a:gd name="connsiteY4" fmla="*/ 669610 h 1311619"/>
              <a:gd name="connsiteX5" fmla="*/ 580079 w 1091586"/>
              <a:gd name="connsiteY5" fmla="*/ 658218 h 1311619"/>
              <a:gd name="connsiteX6" fmla="*/ 546508 w 1091586"/>
              <a:gd name="connsiteY6" fmla="*/ 638939 h 1311619"/>
              <a:gd name="connsiteX7" fmla="*/ 489968 w 1091586"/>
              <a:gd name="connsiteY7" fmla="*/ 695023 h 1311619"/>
              <a:gd name="connsiteX8" fmla="*/ 542974 w 1091586"/>
              <a:gd name="connsiteY8" fmla="*/ 751106 h 1311619"/>
              <a:gd name="connsiteX9" fmla="*/ 545625 w 1091586"/>
              <a:gd name="connsiteY9" fmla="*/ 751106 h 1311619"/>
              <a:gd name="connsiteX10" fmla="*/ 632203 w 1091586"/>
              <a:gd name="connsiteY10" fmla="*/ 840489 h 1311619"/>
              <a:gd name="connsiteX11" fmla="*/ 560643 w 1091586"/>
              <a:gd name="connsiteY11" fmla="*/ 928996 h 1311619"/>
              <a:gd name="connsiteX12" fmla="*/ 560643 w 1091586"/>
              <a:gd name="connsiteY12" fmla="*/ 973688 h 1311619"/>
              <a:gd name="connsiteX13" fmla="*/ 543858 w 1091586"/>
              <a:gd name="connsiteY13" fmla="*/ 991214 h 1311619"/>
              <a:gd name="connsiteX14" fmla="*/ 526189 w 1091586"/>
              <a:gd name="connsiteY14" fmla="*/ 973688 h 1311619"/>
              <a:gd name="connsiteX15" fmla="*/ 526189 w 1091586"/>
              <a:gd name="connsiteY15" fmla="*/ 930749 h 1311619"/>
              <a:gd name="connsiteX16" fmla="*/ 472299 w 1091586"/>
              <a:gd name="connsiteY16" fmla="*/ 909718 h 1311619"/>
              <a:gd name="connsiteX17" fmla="*/ 470532 w 1091586"/>
              <a:gd name="connsiteY17" fmla="*/ 886934 h 1311619"/>
              <a:gd name="connsiteX18" fmla="*/ 495268 w 1091586"/>
              <a:gd name="connsiteY18" fmla="*/ 884305 h 1311619"/>
              <a:gd name="connsiteX19" fmla="*/ 540324 w 1091586"/>
              <a:gd name="connsiteY19" fmla="*/ 896573 h 1311619"/>
              <a:gd name="connsiteX20" fmla="*/ 597748 w 1091586"/>
              <a:gd name="connsiteY20" fmla="*/ 840489 h 1311619"/>
              <a:gd name="connsiteX21" fmla="*/ 542974 w 1091586"/>
              <a:gd name="connsiteY21" fmla="*/ 785282 h 1311619"/>
              <a:gd name="connsiteX22" fmla="*/ 540324 w 1091586"/>
              <a:gd name="connsiteY22" fmla="*/ 785282 h 1311619"/>
              <a:gd name="connsiteX23" fmla="*/ 455513 w 1091586"/>
              <a:gd name="connsiteY23" fmla="*/ 695023 h 1311619"/>
              <a:gd name="connsiteX24" fmla="*/ 526189 w 1091586"/>
              <a:gd name="connsiteY24" fmla="*/ 607392 h 1311619"/>
              <a:gd name="connsiteX25" fmla="*/ 526189 w 1091586"/>
              <a:gd name="connsiteY25" fmla="*/ 561824 h 1311619"/>
              <a:gd name="connsiteX26" fmla="*/ 543858 w 1091586"/>
              <a:gd name="connsiteY26" fmla="*/ 544298 h 1311619"/>
              <a:gd name="connsiteX27" fmla="*/ 526816 w 1091586"/>
              <a:gd name="connsiteY27" fmla="*/ 362297 h 1311619"/>
              <a:gd name="connsiteX28" fmla="*/ 526816 w 1091586"/>
              <a:gd name="connsiteY28" fmla="*/ 362420 h 1311619"/>
              <a:gd name="connsiteX29" fmla="*/ 456090 w 1091586"/>
              <a:gd name="connsiteY29" fmla="*/ 372347 h 1311619"/>
              <a:gd name="connsiteX30" fmla="*/ 272432 w 1091586"/>
              <a:gd name="connsiteY30" fmla="*/ 469204 h 1311619"/>
              <a:gd name="connsiteX31" fmla="*/ 311770 w 1091586"/>
              <a:gd name="connsiteY31" fmla="*/ 508637 h 1311619"/>
              <a:gd name="connsiteX32" fmla="*/ 311770 w 1091586"/>
              <a:gd name="connsiteY32" fmla="*/ 532296 h 1311619"/>
              <a:gd name="connsiteX33" fmla="*/ 299532 w 1091586"/>
              <a:gd name="connsiteY33" fmla="*/ 537554 h 1311619"/>
              <a:gd name="connsiteX34" fmla="*/ 287293 w 1091586"/>
              <a:gd name="connsiteY34" fmla="*/ 532296 h 1311619"/>
              <a:gd name="connsiteX35" fmla="*/ 247956 w 1091586"/>
              <a:gd name="connsiteY35" fmla="*/ 492864 h 1311619"/>
              <a:gd name="connsiteX36" fmla="*/ 142181 w 1091586"/>
              <a:gd name="connsiteY36" fmla="*/ 748739 h 1311619"/>
              <a:gd name="connsiteX37" fmla="*/ 198128 w 1091586"/>
              <a:gd name="connsiteY37" fmla="*/ 748739 h 1311619"/>
              <a:gd name="connsiteX38" fmla="*/ 214737 w 1091586"/>
              <a:gd name="connsiteY38" fmla="*/ 765388 h 1311619"/>
              <a:gd name="connsiteX39" fmla="*/ 198128 w 1091586"/>
              <a:gd name="connsiteY39" fmla="*/ 782914 h 1311619"/>
              <a:gd name="connsiteX40" fmla="*/ 142181 w 1091586"/>
              <a:gd name="connsiteY40" fmla="*/ 782914 h 1311619"/>
              <a:gd name="connsiteX41" fmla="*/ 247956 w 1091586"/>
              <a:gd name="connsiteY41" fmla="*/ 1038788 h 1311619"/>
              <a:gd name="connsiteX42" fmla="*/ 287293 w 1091586"/>
              <a:gd name="connsiteY42" fmla="*/ 998479 h 1311619"/>
              <a:gd name="connsiteX43" fmla="*/ 311770 w 1091586"/>
              <a:gd name="connsiteY43" fmla="*/ 998479 h 1311619"/>
              <a:gd name="connsiteX44" fmla="*/ 311770 w 1091586"/>
              <a:gd name="connsiteY44" fmla="*/ 1023015 h 1311619"/>
              <a:gd name="connsiteX45" fmla="*/ 272432 w 1091586"/>
              <a:gd name="connsiteY45" fmla="*/ 1061572 h 1311619"/>
              <a:gd name="connsiteX46" fmla="*/ 456090 w 1091586"/>
              <a:gd name="connsiteY46" fmla="*/ 1158798 h 1311619"/>
              <a:gd name="connsiteX47" fmla="*/ 526816 w 1091586"/>
              <a:gd name="connsiteY47" fmla="*/ 1168360 h 1311619"/>
              <a:gd name="connsiteX48" fmla="*/ 526816 w 1091586"/>
              <a:gd name="connsiteY48" fmla="*/ 1168478 h 1311619"/>
              <a:gd name="connsiteX49" fmla="*/ 527690 w 1091586"/>
              <a:gd name="connsiteY49" fmla="*/ 1168478 h 1311619"/>
              <a:gd name="connsiteX50" fmla="*/ 526816 w 1091586"/>
              <a:gd name="connsiteY50" fmla="*/ 1168360 h 1311619"/>
              <a:gd name="connsiteX51" fmla="*/ 526816 w 1091586"/>
              <a:gd name="connsiteY51" fmla="*/ 1112396 h 1311619"/>
              <a:gd name="connsiteX52" fmla="*/ 544300 w 1091586"/>
              <a:gd name="connsiteY52" fmla="*/ 1095747 h 1311619"/>
              <a:gd name="connsiteX53" fmla="*/ 560909 w 1091586"/>
              <a:gd name="connsiteY53" fmla="*/ 1112396 h 1311619"/>
              <a:gd name="connsiteX54" fmla="*/ 560909 w 1091586"/>
              <a:gd name="connsiteY54" fmla="*/ 1168478 h 1311619"/>
              <a:gd name="connsiteX55" fmla="*/ 816167 w 1091586"/>
              <a:gd name="connsiteY55" fmla="*/ 1061572 h 1311619"/>
              <a:gd name="connsiteX56" fmla="*/ 776829 w 1091586"/>
              <a:gd name="connsiteY56" fmla="*/ 1023015 h 1311619"/>
              <a:gd name="connsiteX57" fmla="*/ 776829 w 1091586"/>
              <a:gd name="connsiteY57" fmla="*/ 998479 h 1311619"/>
              <a:gd name="connsiteX58" fmla="*/ 801306 w 1091586"/>
              <a:gd name="connsiteY58" fmla="*/ 998479 h 1311619"/>
              <a:gd name="connsiteX59" fmla="*/ 840644 w 1091586"/>
              <a:gd name="connsiteY59" fmla="*/ 1038788 h 1311619"/>
              <a:gd name="connsiteX60" fmla="*/ 945544 w 1091586"/>
              <a:gd name="connsiteY60" fmla="*/ 782914 h 1311619"/>
              <a:gd name="connsiteX61" fmla="*/ 890472 w 1091586"/>
              <a:gd name="connsiteY61" fmla="*/ 782914 h 1311619"/>
              <a:gd name="connsiteX62" fmla="*/ 873862 w 1091586"/>
              <a:gd name="connsiteY62" fmla="*/ 765388 h 1311619"/>
              <a:gd name="connsiteX63" fmla="*/ 890472 w 1091586"/>
              <a:gd name="connsiteY63" fmla="*/ 748739 h 1311619"/>
              <a:gd name="connsiteX64" fmla="*/ 945544 w 1091586"/>
              <a:gd name="connsiteY64" fmla="*/ 748739 h 1311619"/>
              <a:gd name="connsiteX65" fmla="*/ 840644 w 1091586"/>
              <a:gd name="connsiteY65" fmla="*/ 492864 h 1311619"/>
              <a:gd name="connsiteX66" fmla="*/ 801306 w 1091586"/>
              <a:gd name="connsiteY66" fmla="*/ 532296 h 1311619"/>
              <a:gd name="connsiteX67" fmla="*/ 789068 w 1091586"/>
              <a:gd name="connsiteY67" fmla="*/ 537554 h 1311619"/>
              <a:gd name="connsiteX68" fmla="*/ 776829 w 1091586"/>
              <a:gd name="connsiteY68" fmla="*/ 532296 h 1311619"/>
              <a:gd name="connsiteX69" fmla="*/ 776829 w 1091586"/>
              <a:gd name="connsiteY69" fmla="*/ 508637 h 1311619"/>
              <a:gd name="connsiteX70" fmla="*/ 816167 w 1091586"/>
              <a:gd name="connsiteY70" fmla="*/ 469204 h 1311619"/>
              <a:gd name="connsiteX71" fmla="*/ 560909 w 1091586"/>
              <a:gd name="connsiteY71" fmla="*/ 362297 h 1311619"/>
              <a:gd name="connsiteX72" fmla="*/ 560909 w 1091586"/>
              <a:gd name="connsiteY72" fmla="*/ 418379 h 1311619"/>
              <a:gd name="connsiteX73" fmla="*/ 544300 w 1091586"/>
              <a:gd name="connsiteY73" fmla="*/ 435905 h 1311619"/>
              <a:gd name="connsiteX74" fmla="*/ 526816 w 1091586"/>
              <a:gd name="connsiteY74" fmla="*/ 418379 h 1311619"/>
              <a:gd name="connsiteX75" fmla="*/ 526816 w 1091586"/>
              <a:gd name="connsiteY75" fmla="*/ 362420 h 1311619"/>
              <a:gd name="connsiteX76" fmla="*/ 527690 w 1091586"/>
              <a:gd name="connsiteY76" fmla="*/ 362297 h 1311619"/>
              <a:gd name="connsiteX77" fmla="*/ 544300 w 1091586"/>
              <a:gd name="connsiteY77" fmla="*/ 328122 h 1311619"/>
              <a:gd name="connsiteX78" fmla="*/ 979637 w 1091586"/>
              <a:gd name="connsiteY78" fmla="*/ 765388 h 1311619"/>
              <a:gd name="connsiteX79" fmla="*/ 544300 w 1091586"/>
              <a:gd name="connsiteY79" fmla="*/ 1203530 h 1311619"/>
              <a:gd name="connsiteX80" fmla="*/ 108088 w 1091586"/>
              <a:gd name="connsiteY80" fmla="*/ 765388 h 1311619"/>
              <a:gd name="connsiteX81" fmla="*/ 544300 w 1091586"/>
              <a:gd name="connsiteY81" fmla="*/ 328122 h 1311619"/>
              <a:gd name="connsiteX82" fmla="*/ 951639 w 1091586"/>
              <a:gd name="connsiteY82" fmla="*/ 307123 h 1311619"/>
              <a:gd name="connsiteX83" fmla="*/ 905281 w 1091586"/>
              <a:gd name="connsiteY83" fmla="*/ 353499 h 1311619"/>
              <a:gd name="connsiteX84" fmla="*/ 911404 w 1091586"/>
              <a:gd name="connsiteY84" fmla="*/ 359624 h 1311619"/>
              <a:gd name="connsiteX85" fmla="*/ 919276 w 1091586"/>
              <a:gd name="connsiteY85" fmla="*/ 367499 h 1311619"/>
              <a:gd name="connsiteX86" fmla="*/ 942892 w 1091586"/>
              <a:gd name="connsiteY86" fmla="*/ 391123 h 1311619"/>
              <a:gd name="connsiteX87" fmla="*/ 952513 w 1091586"/>
              <a:gd name="connsiteY87" fmla="*/ 400748 h 1311619"/>
              <a:gd name="connsiteX88" fmla="*/ 958636 w 1091586"/>
              <a:gd name="connsiteY88" fmla="*/ 406873 h 1311619"/>
              <a:gd name="connsiteX89" fmla="*/ 1004993 w 1091586"/>
              <a:gd name="connsiteY89" fmla="*/ 360499 h 1311619"/>
              <a:gd name="connsiteX90" fmla="*/ 142571 w 1091586"/>
              <a:gd name="connsiteY90" fmla="*/ 300998 h 1311619"/>
              <a:gd name="connsiteX91" fmla="*/ 89216 w 1091586"/>
              <a:gd name="connsiteY91" fmla="*/ 354374 h 1311619"/>
              <a:gd name="connsiteX92" fmla="*/ 137323 w 1091586"/>
              <a:gd name="connsiteY92" fmla="*/ 402498 h 1311619"/>
              <a:gd name="connsiteX93" fmla="*/ 173184 w 1091586"/>
              <a:gd name="connsiteY93" fmla="*/ 366624 h 1311619"/>
              <a:gd name="connsiteX94" fmla="*/ 183680 w 1091586"/>
              <a:gd name="connsiteY94" fmla="*/ 356999 h 1311619"/>
              <a:gd name="connsiteX95" fmla="*/ 190678 w 1091586"/>
              <a:gd name="connsiteY95" fmla="*/ 349999 h 1311619"/>
              <a:gd name="connsiteX96" fmla="*/ 991873 w 1091586"/>
              <a:gd name="connsiteY96" fmla="*/ 266874 h 1311619"/>
              <a:gd name="connsiteX97" fmla="*/ 976129 w 1091586"/>
              <a:gd name="connsiteY97" fmla="*/ 282623 h 1311619"/>
              <a:gd name="connsiteX98" fmla="*/ 1029484 w 1091586"/>
              <a:gd name="connsiteY98" fmla="*/ 335999 h 1311619"/>
              <a:gd name="connsiteX99" fmla="*/ 1045228 w 1091586"/>
              <a:gd name="connsiteY99" fmla="*/ 320248 h 1311619"/>
              <a:gd name="connsiteX100" fmla="*/ 1045228 w 1091586"/>
              <a:gd name="connsiteY100" fmla="*/ 305373 h 1311619"/>
              <a:gd name="connsiteX101" fmla="*/ 1005868 w 1091586"/>
              <a:gd name="connsiteY101" fmla="*/ 266874 h 1311619"/>
              <a:gd name="connsiteX102" fmla="*/ 991873 w 1091586"/>
              <a:gd name="connsiteY102" fmla="*/ 266874 h 1311619"/>
              <a:gd name="connsiteX103" fmla="*/ 101461 w 1091586"/>
              <a:gd name="connsiteY103" fmla="*/ 264249 h 1311619"/>
              <a:gd name="connsiteX104" fmla="*/ 93589 w 1091586"/>
              <a:gd name="connsiteY104" fmla="*/ 266874 h 1311619"/>
              <a:gd name="connsiteX105" fmla="*/ 54229 w 1091586"/>
              <a:gd name="connsiteY105" fmla="*/ 305373 h 1311619"/>
              <a:gd name="connsiteX106" fmla="*/ 52480 w 1091586"/>
              <a:gd name="connsiteY106" fmla="*/ 313248 h 1311619"/>
              <a:gd name="connsiteX107" fmla="*/ 54229 w 1091586"/>
              <a:gd name="connsiteY107" fmla="*/ 320248 h 1311619"/>
              <a:gd name="connsiteX108" fmla="*/ 64725 w 1091586"/>
              <a:gd name="connsiteY108" fmla="*/ 329874 h 1311619"/>
              <a:gd name="connsiteX109" fmla="*/ 118080 w 1091586"/>
              <a:gd name="connsiteY109" fmla="*/ 276499 h 1311619"/>
              <a:gd name="connsiteX110" fmla="*/ 108459 w 1091586"/>
              <a:gd name="connsiteY110" fmla="*/ 266874 h 1311619"/>
              <a:gd name="connsiteX111" fmla="*/ 101461 w 1091586"/>
              <a:gd name="connsiteY111" fmla="*/ 264249 h 1311619"/>
              <a:gd name="connsiteX112" fmla="*/ 519553 w 1091586"/>
              <a:gd name="connsiteY112" fmla="*/ 253749 h 1311619"/>
              <a:gd name="connsiteX113" fmla="*/ 221291 w 1091586"/>
              <a:gd name="connsiteY113" fmla="*/ 368374 h 1311619"/>
              <a:gd name="connsiteX114" fmla="*/ 217792 w 1091586"/>
              <a:gd name="connsiteY114" fmla="*/ 372749 h 1311619"/>
              <a:gd name="connsiteX115" fmla="*/ 202048 w 1091586"/>
              <a:gd name="connsiteY115" fmla="*/ 385873 h 1311619"/>
              <a:gd name="connsiteX116" fmla="*/ 34112 w 1091586"/>
              <a:gd name="connsiteY116" fmla="*/ 764747 h 1311619"/>
              <a:gd name="connsiteX117" fmla="*/ 545793 w 1091586"/>
              <a:gd name="connsiteY117" fmla="*/ 1277494 h 1311619"/>
              <a:gd name="connsiteX118" fmla="*/ 1057473 w 1091586"/>
              <a:gd name="connsiteY118" fmla="*/ 764747 h 1311619"/>
              <a:gd name="connsiteX119" fmla="*/ 572908 w 1091586"/>
              <a:gd name="connsiteY119" fmla="*/ 253749 h 1311619"/>
              <a:gd name="connsiteX120" fmla="*/ 519553 w 1091586"/>
              <a:gd name="connsiteY120" fmla="*/ 253749 h 1311619"/>
              <a:gd name="connsiteX121" fmla="*/ 535297 w 1091586"/>
              <a:gd name="connsiteY121" fmla="*/ 143499 h 1311619"/>
              <a:gd name="connsiteX122" fmla="*/ 535297 w 1091586"/>
              <a:gd name="connsiteY122" fmla="*/ 218749 h 1311619"/>
              <a:gd name="connsiteX123" fmla="*/ 545793 w 1091586"/>
              <a:gd name="connsiteY123" fmla="*/ 218749 h 1311619"/>
              <a:gd name="connsiteX124" fmla="*/ 556289 w 1091586"/>
              <a:gd name="connsiteY124" fmla="*/ 218749 h 1311619"/>
              <a:gd name="connsiteX125" fmla="*/ 556289 w 1091586"/>
              <a:gd name="connsiteY125" fmla="*/ 143499 h 1311619"/>
              <a:gd name="connsiteX126" fmla="*/ 617516 w 1091586"/>
              <a:gd name="connsiteY126" fmla="*/ 34125 h 1311619"/>
              <a:gd name="connsiteX127" fmla="*/ 617516 w 1091586"/>
              <a:gd name="connsiteY127" fmla="*/ 109374 h 1311619"/>
              <a:gd name="connsiteX128" fmla="*/ 658625 w 1091586"/>
              <a:gd name="connsiteY128" fmla="*/ 109374 h 1311619"/>
              <a:gd name="connsiteX129" fmla="*/ 692737 w 1091586"/>
              <a:gd name="connsiteY129" fmla="*/ 74374 h 1311619"/>
              <a:gd name="connsiteX130" fmla="*/ 692737 w 1091586"/>
              <a:gd name="connsiteY130" fmla="*/ 68249 h 1311619"/>
              <a:gd name="connsiteX131" fmla="*/ 658625 w 1091586"/>
              <a:gd name="connsiteY131" fmla="*/ 34125 h 1311619"/>
              <a:gd name="connsiteX132" fmla="*/ 508182 w 1091586"/>
              <a:gd name="connsiteY132" fmla="*/ 34125 h 1311619"/>
              <a:gd name="connsiteX133" fmla="*/ 508182 w 1091586"/>
              <a:gd name="connsiteY133" fmla="*/ 109374 h 1311619"/>
              <a:gd name="connsiteX134" fmla="*/ 535297 w 1091586"/>
              <a:gd name="connsiteY134" fmla="*/ 109374 h 1311619"/>
              <a:gd name="connsiteX135" fmla="*/ 556289 w 1091586"/>
              <a:gd name="connsiteY135" fmla="*/ 109374 h 1311619"/>
              <a:gd name="connsiteX136" fmla="*/ 582529 w 1091586"/>
              <a:gd name="connsiteY136" fmla="*/ 109374 h 1311619"/>
              <a:gd name="connsiteX137" fmla="*/ 582529 w 1091586"/>
              <a:gd name="connsiteY137" fmla="*/ 34125 h 1311619"/>
              <a:gd name="connsiteX138" fmla="*/ 432961 w 1091586"/>
              <a:gd name="connsiteY138" fmla="*/ 34125 h 1311619"/>
              <a:gd name="connsiteX139" fmla="*/ 398849 w 1091586"/>
              <a:gd name="connsiteY139" fmla="*/ 68249 h 1311619"/>
              <a:gd name="connsiteX140" fmla="*/ 398849 w 1091586"/>
              <a:gd name="connsiteY140" fmla="*/ 74374 h 1311619"/>
              <a:gd name="connsiteX141" fmla="*/ 432961 w 1091586"/>
              <a:gd name="connsiteY141" fmla="*/ 109374 h 1311619"/>
              <a:gd name="connsiteX142" fmla="*/ 474070 w 1091586"/>
              <a:gd name="connsiteY142" fmla="*/ 109374 h 1311619"/>
              <a:gd name="connsiteX143" fmla="*/ 474070 w 1091586"/>
              <a:gd name="connsiteY143" fmla="*/ 34125 h 1311619"/>
              <a:gd name="connsiteX144" fmla="*/ 432961 w 1091586"/>
              <a:gd name="connsiteY144" fmla="*/ 0 h 1311619"/>
              <a:gd name="connsiteX145" fmla="*/ 658625 w 1091586"/>
              <a:gd name="connsiteY145" fmla="*/ 0 h 1311619"/>
              <a:gd name="connsiteX146" fmla="*/ 726849 w 1091586"/>
              <a:gd name="connsiteY146" fmla="*/ 68249 h 1311619"/>
              <a:gd name="connsiteX147" fmla="*/ 726849 w 1091586"/>
              <a:gd name="connsiteY147" fmla="*/ 74374 h 1311619"/>
              <a:gd name="connsiteX148" fmla="*/ 658625 w 1091586"/>
              <a:gd name="connsiteY148" fmla="*/ 143499 h 1311619"/>
              <a:gd name="connsiteX149" fmla="*/ 591276 w 1091586"/>
              <a:gd name="connsiteY149" fmla="*/ 143499 h 1311619"/>
              <a:gd name="connsiteX150" fmla="*/ 591276 w 1091586"/>
              <a:gd name="connsiteY150" fmla="*/ 221374 h 1311619"/>
              <a:gd name="connsiteX151" fmla="*/ 878167 w 1091586"/>
              <a:gd name="connsiteY151" fmla="*/ 332499 h 1311619"/>
              <a:gd name="connsiteX152" fmla="*/ 967383 w 1091586"/>
              <a:gd name="connsiteY152" fmla="*/ 243249 h 1311619"/>
              <a:gd name="connsiteX153" fmla="*/ 1030359 w 1091586"/>
              <a:gd name="connsiteY153" fmla="*/ 243249 h 1311619"/>
              <a:gd name="connsiteX154" fmla="*/ 1069719 w 1091586"/>
              <a:gd name="connsiteY154" fmla="*/ 280873 h 1311619"/>
              <a:gd name="connsiteX155" fmla="*/ 1069719 w 1091586"/>
              <a:gd name="connsiteY155" fmla="*/ 344749 h 1311619"/>
              <a:gd name="connsiteX156" fmla="*/ 1042604 w 1091586"/>
              <a:gd name="connsiteY156" fmla="*/ 370999 h 1311619"/>
              <a:gd name="connsiteX157" fmla="*/ 1041729 w 1091586"/>
              <a:gd name="connsiteY157" fmla="*/ 372749 h 1311619"/>
              <a:gd name="connsiteX158" fmla="*/ 1039980 w 1091586"/>
              <a:gd name="connsiteY158" fmla="*/ 373624 h 1311619"/>
              <a:gd name="connsiteX159" fmla="*/ 979628 w 1091586"/>
              <a:gd name="connsiteY159" fmla="*/ 433998 h 1311619"/>
              <a:gd name="connsiteX160" fmla="*/ 1091586 w 1091586"/>
              <a:gd name="connsiteY160" fmla="*/ 764747 h 1311619"/>
              <a:gd name="connsiteX161" fmla="*/ 545793 w 1091586"/>
              <a:gd name="connsiteY161" fmla="*/ 1311619 h 1311619"/>
              <a:gd name="connsiteX162" fmla="*/ 0 w 1091586"/>
              <a:gd name="connsiteY162" fmla="*/ 764747 h 1311619"/>
              <a:gd name="connsiteX163" fmla="*/ 115456 w 1091586"/>
              <a:gd name="connsiteY163" fmla="*/ 428748 h 1311619"/>
              <a:gd name="connsiteX164" fmla="*/ 31488 w 1091586"/>
              <a:gd name="connsiteY164" fmla="*/ 344749 h 1311619"/>
              <a:gd name="connsiteX165" fmla="*/ 18368 w 1091586"/>
              <a:gd name="connsiteY165" fmla="*/ 313248 h 1311619"/>
              <a:gd name="connsiteX166" fmla="*/ 31488 w 1091586"/>
              <a:gd name="connsiteY166" fmla="*/ 280873 h 1311619"/>
              <a:gd name="connsiteX167" fmla="*/ 69099 w 1091586"/>
              <a:gd name="connsiteY167" fmla="*/ 243249 h 1311619"/>
              <a:gd name="connsiteX168" fmla="*/ 132075 w 1091586"/>
              <a:gd name="connsiteY168" fmla="*/ 243249 h 1311619"/>
              <a:gd name="connsiteX169" fmla="*/ 217792 w 1091586"/>
              <a:gd name="connsiteY169" fmla="*/ 328124 h 1311619"/>
              <a:gd name="connsiteX170" fmla="*/ 501185 w 1091586"/>
              <a:gd name="connsiteY170" fmla="*/ 221374 h 1311619"/>
              <a:gd name="connsiteX171" fmla="*/ 501185 w 1091586"/>
              <a:gd name="connsiteY171" fmla="*/ 143499 h 1311619"/>
              <a:gd name="connsiteX172" fmla="*/ 432961 w 1091586"/>
              <a:gd name="connsiteY172" fmla="*/ 143499 h 1311619"/>
              <a:gd name="connsiteX173" fmla="*/ 364737 w 1091586"/>
              <a:gd name="connsiteY173" fmla="*/ 74374 h 1311619"/>
              <a:gd name="connsiteX174" fmla="*/ 364737 w 1091586"/>
              <a:gd name="connsiteY174" fmla="*/ 68249 h 1311619"/>
              <a:gd name="connsiteX175" fmla="*/ 432961 w 1091586"/>
              <a:gd name="connsiteY175" fmla="*/ 0 h 1311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091586" h="1311619">
                <a:moveTo>
                  <a:pt x="543858" y="544298"/>
                </a:moveTo>
                <a:cubicBezTo>
                  <a:pt x="552692" y="544298"/>
                  <a:pt x="560643" y="551309"/>
                  <a:pt x="560643" y="561824"/>
                </a:cubicBezTo>
                <a:lnTo>
                  <a:pt x="560643" y="606516"/>
                </a:lnTo>
                <a:cubicBezTo>
                  <a:pt x="580963" y="609145"/>
                  <a:pt x="605699" y="621413"/>
                  <a:pt x="612767" y="649455"/>
                </a:cubicBezTo>
                <a:cubicBezTo>
                  <a:pt x="616301" y="658218"/>
                  <a:pt x="611000" y="667857"/>
                  <a:pt x="601282" y="669610"/>
                </a:cubicBezTo>
                <a:cubicBezTo>
                  <a:pt x="592448" y="673115"/>
                  <a:pt x="583613" y="667857"/>
                  <a:pt x="580079" y="658218"/>
                </a:cubicBezTo>
                <a:cubicBezTo>
                  <a:pt x="574779" y="638939"/>
                  <a:pt x="546508" y="638939"/>
                  <a:pt x="546508" y="638939"/>
                </a:cubicBezTo>
                <a:cubicBezTo>
                  <a:pt x="515588" y="638939"/>
                  <a:pt x="489968" y="664352"/>
                  <a:pt x="489968" y="695023"/>
                </a:cubicBezTo>
                <a:cubicBezTo>
                  <a:pt x="489968" y="724817"/>
                  <a:pt x="512937" y="749354"/>
                  <a:pt x="542974" y="751106"/>
                </a:cubicBezTo>
                <a:lnTo>
                  <a:pt x="545625" y="751106"/>
                </a:lnTo>
                <a:cubicBezTo>
                  <a:pt x="593331" y="751983"/>
                  <a:pt x="632203" y="791416"/>
                  <a:pt x="632203" y="840489"/>
                </a:cubicBezTo>
                <a:cubicBezTo>
                  <a:pt x="632203" y="884305"/>
                  <a:pt x="601282" y="920233"/>
                  <a:pt x="560643" y="928996"/>
                </a:cubicBezTo>
                <a:lnTo>
                  <a:pt x="560643" y="973688"/>
                </a:lnTo>
                <a:cubicBezTo>
                  <a:pt x="560643" y="983327"/>
                  <a:pt x="552692" y="991214"/>
                  <a:pt x="543858" y="991214"/>
                </a:cubicBezTo>
                <a:cubicBezTo>
                  <a:pt x="534140" y="991214"/>
                  <a:pt x="526189" y="983327"/>
                  <a:pt x="526189" y="973688"/>
                </a:cubicBezTo>
                <a:lnTo>
                  <a:pt x="526189" y="930749"/>
                </a:lnTo>
                <a:cubicBezTo>
                  <a:pt x="512054" y="928996"/>
                  <a:pt x="489084" y="924614"/>
                  <a:pt x="472299" y="909718"/>
                </a:cubicBezTo>
                <a:cubicBezTo>
                  <a:pt x="465231" y="903583"/>
                  <a:pt x="464348" y="893068"/>
                  <a:pt x="470532" y="886934"/>
                </a:cubicBezTo>
                <a:cubicBezTo>
                  <a:pt x="476716" y="878171"/>
                  <a:pt x="487317" y="878171"/>
                  <a:pt x="495268" y="884305"/>
                </a:cubicBezTo>
                <a:cubicBezTo>
                  <a:pt x="508520" y="895697"/>
                  <a:pt x="532373" y="896573"/>
                  <a:pt x="540324" y="896573"/>
                </a:cubicBezTo>
                <a:cubicBezTo>
                  <a:pt x="572128" y="896573"/>
                  <a:pt x="597748" y="872036"/>
                  <a:pt x="597748" y="840489"/>
                </a:cubicBezTo>
                <a:cubicBezTo>
                  <a:pt x="597748" y="810695"/>
                  <a:pt x="573895" y="786159"/>
                  <a:pt x="542974" y="785282"/>
                </a:cubicBezTo>
                <a:lnTo>
                  <a:pt x="540324" y="785282"/>
                </a:lnTo>
                <a:cubicBezTo>
                  <a:pt x="493501" y="782653"/>
                  <a:pt x="455513" y="743220"/>
                  <a:pt x="455513" y="695023"/>
                </a:cubicBezTo>
                <a:cubicBezTo>
                  <a:pt x="455513" y="652084"/>
                  <a:pt x="486434" y="615279"/>
                  <a:pt x="526189" y="607392"/>
                </a:cubicBezTo>
                <a:lnTo>
                  <a:pt x="526189" y="561824"/>
                </a:lnTo>
                <a:cubicBezTo>
                  <a:pt x="526189" y="551309"/>
                  <a:pt x="534140" y="544298"/>
                  <a:pt x="543858" y="544298"/>
                </a:cubicBezTo>
                <a:close/>
                <a:moveTo>
                  <a:pt x="526816" y="362297"/>
                </a:moveTo>
                <a:lnTo>
                  <a:pt x="526816" y="362420"/>
                </a:lnTo>
                <a:lnTo>
                  <a:pt x="456090" y="372347"/>
                </a:lnTo>
                <a:cubicBezTo>
                  <a:pt x="386512" y="388367"/>
                  <a:pt x="323571" y="421885"/>
                  <a:pt x="272432" y="469204"/>
                </a:cubicBezTo>
                <a:lnTo>
                  <a:pt x="311770" y="508637"/>
                </a:lnTo>
                <a:cubicBezTo>
                  <a:pt x="318763" y="514771"/>
                  <a:pt x="318763" y="525286"/>
                  <a:pt x="311770" y="532296"/>
                </a:cubicBezTo>
                <a:cubicBezTo>
                  <a:pt x="308273" y="535802"/>
                  <a:pt x="303903" y="537554"/>
                  <a:pt x="299532" y="537554"/>
                </a:cubicBezTo>
                <a:cubicBezTo>
                  <a:pt x="294287" y="537554"/>
                  <a:pt x="290790" y="535802"/>
                  <a:pt x="287293" y="532296"/>
                </a:cubicBezTo>
                <a:lnTo>
                  <a:pt x="247956" y="492864"/>
                </a:lnTo>
                <a:cubicBezTo>
                  <a:pt x="185889" y="561214"/>
                  <a:pt x="146552" y="649718"/>
                  <a:pt x="142181" y="748739"/>
                </a:cubicBezTo>
                <a:lnTo>
                  <a:pt x="198128" y="748739"/>
                </a:lnTo>
                <a:cubicBezTo>
                  <a:pt x="206869" y="748739"/>
                  <a:pt x="214737" y="756625"/>
                  <a:pt x="214737" y="765388"/>
                </a:cubicBezTo>
                <a:cubicBezTo>
                  <a:pt x="214737" y="775027"/>
                  <a:pt x="206869" y="782914"/>
                  <a:pt x="198128" y="782914"/>
                </a:cubicBezTo>
                <a:lnTo>
                  <a:pt x="142181" y="782914"/>
                </a:lnTo>
                <a:cubicBezTo>
                  <a:pt x="146552" y="881057"/>
                  <a:pt x="185889" y="970438"/>
                  <a:pt x="247956" y="1038788"/>
                </a:cubicBezTo>
                <a:lnTo>
                  <a:pt x="287293" y="998479"/>
                </a:lnTo>
                <a:cubicBezTo>
                  <a:pt x="294287" y="992345"/>
                  <a:pt x="304777" y="992345"/>
                  <a:pt x="311770" y="998479"/>
                </a:cubicBezTo>
                <a:cubicBezTo>
                  <a:pt x="318763" y="1005490"/>
                  <a:pt x="318763" y="1016005"/>
                  <a:pt x="311770" y="1023015"/>
                </a:cubicBezTo>
                <a:lnTo>
                  <a:pt x="272432" y="1061572"/>
                </a:lnTo>
                <a:cubicBezTo>
                  <a:pt x="323571" y="1108891"/>
                  <a:pt x="386512" y="1142902"/>
                  <a:pt x="456090" y="1158798"/>
                </a:cubicBezTo>
                <a:lnTo>
                  <a:pt x="526816" y="1168360"/>
                </a:lnTo>
                <a:lnTo>
                  <a:pt x="526816" y="1168478"/>
                </a:lnTo>
                <a:lnTo>
                  <a:pt x="527690" y="1168478"/>
                </a:lnTo>
                <a:lnTo>
                  <a:pt x="526816" y="1168360"/>
                </a:lnTo>
                <a:lnTo>
                  <a:pt x="526816" y="1112396"/>
                </a:lnTo>
                <a:cubicBezTo>
                  <a:pt x="526816" y="1103633"/>
                  <a:pt x="534684" y="1095747"/>
                  <a:pt x="544300" y="1095747"/>
                </a:cubicBezTo>
                <a:cubicBezTo>
                  <a:pt x="553041" y="1095747"/>
                  <a:pt x="560909" y="1103633"/>
                  <a:pt x="560909" y="1112396"/>
                </a:cubicBezTo>
                <a:lnTo>
                  <a:pt x="560909" y="1168478"/>
                </a:lnTo>
                <a:cubicBezTo>
                  <a:pt x="658816" y="1164097"/>
                  <a:pt x="747982" y="1124664"/>
                  <a:pt x="816167" y="1061572"/>
                </a:cubicBezTo>
                <a:lnTo>
                  <a:pt x="776829" y="1023015"/>
                </a:lnTo>
                <a:cubicBezTo>
                  <a:pt x="769836" y="1016005"/>
                  <a:pt x="769836" y="1005490"/>
                  <a:pt x="776829" y="998479"/>
                </a:cubicBezTo>
                <a:cubicBezTo>
                  <a:pt x="783823" y="992345"/>
                  <a:pt x="794313" y="992345"/>
                  <a:pt x="801306" y="998479"/>
                </a:cubicBezTo>
                <a:lnTo>
                  <a:pt x="840644" y="1038788"/>
                </a:lnTo>
                <a:cubicBezTo>
                  <a:pt x="902710" y="970438"/>
                  <a:pt x="942048" y="881057"/>
                  <a:pt x="945544" y="782914"/>
                </a:cubicBezTo>
                <a:lnTo>
                  <a:pt x="890472" y="782914"/>
                </a:lnTo>
                <a:cubicBezTo>
                  <a:pt x="880856" y="782914"/>
                  <a:pt x="873862" y="775027"/>
                  <a:pt x="873862" y="765388"/>
                </a:cubicBezTo>
                <a:cubicBezTo>
                  <a:pt x="873862" y="756625"/>
                  <a:pt x="880856" y="748739"/>
                  <a:pt x="890472" y="748739"/>
                </a:cubicBezTo>
                <a:lnTo>
                  <a:pt x="945544" y="748739"/>
                </a:lnTo>
                <a:cubicBezTo>
                  <a:pt x="942048" y="649718"/>
                  <a:pt x="902710" y="561214"/>
                  <a:pt x="840644" y="492864"/>
                </a:cubicBezTo>
                <a:lnTo>
                  <a:pt x="801306" y="532296"/>
                </a:lnTo>
                <a:cubicBezTo>
                  <a:pt x="797809" y="535802"/>
                  <a:pt x="793438" y="537554"/>
                  <a:pt x="789068" y="537554"/>
                </a:cubicBezTo>
                <a:cubicBezTo>
                  <a:pt x="784697" y="537554"/>
                  <a:pt x="780326" y="535802"/>
                  <a:pt x="776829" y="532296"/>
                </a:cubicBezTo>
                <a:cubicBezTo>
                  <a:pt x="769836" y="525286"/>
                  <a:pt x="769836" y="514771"/>
                  <a:pt x="776829" y="508637"/>
                </a:cubicBezTo>
                <a:lnTo>
                  <a:pt x="816167" y="469204"/>
                </a:lnTo>
                <a:cubicBezTo>
                  <a:pt x="747982" y="406112"/>
                  <a:pt x="658816" y="367555"/>
                  <a:pt x="560909" y="362297"/>
                </a:cubicBezTo>
                <a:lnTo>
                  <a:pt x="560909" y="418379"/>
                </a:lnTo>
                <a:cubicBezTo>
                  <a:pt x="560909" y="427142"/>
                  <a:pt x="553041" y="435905"/>
                  <a:pt x="544300" y="435905"/>
                </a:cubicBezTo>
                <a:cubicBezTo>
                  <a:pt x="534684" y="435905"/>
                  <a:pt x="526816" y="427142"/>
                  <a:pt x="526816" y="418379"/>
                </a:cubicBezTo>
                <a:lnTo>
                  <a:pt x="526816" y="362420"/>
                </a:lnTo>
                <a:lnTo>
                  <a:pt x="527690" y="362297"/>
                </a:lnTo>
                <a:close/>
                <a:moveTo>
                  <a:pt x="544300" y="328122"/>
                </a:moveTo>
                <a:cubicBezTo>
                  <a:pt x="784697" y="328122"/>
                  <a:pt x="979637" y="524410"/>
                  <a:pt x="979637" y="765388"/>
                </a:cubicBezTo>
                <a:cubicBezTo>
                  <a:pt x="979637" y="1006366"/>
                  <a:pt x="784697" y="1203530"/>
                  <a:pt x="544300" y="1203530"/>
                </a:cubicBezTo>
                <a:cubicBezTo>
                  <a:pt x="303903" y="1203530"/>
                  <a:pt x="108088" y="1006366"/>
                  <a:pt x="108088" y="765388"/>
                </a:cubicBezTo>
                <a:cubicBezTo>
                  <a:pt x="108088" y="524410"/>
                  <a:pt x="303903" y="328122"/>
                  <a:pt x="544300" y="328122"/>
                </a:cubicBezTo>
                <a:close/>
                <a:moveTo>
                  <a:pt x="951639" y="307123"/>
                </a:moveTo>
                <a:lnTo>
                  <a:pt x="905281" y="353499"/>
                </a:lnTo>
                <a:cubicBezTo>
                  <a:pt x="907031" y="355249"/>
                  <a:pt x="908780" y="357874"/>
                  <a:pt x="911404" y="359624"/>
                </a:cubicBezTo>
                <a:cubicBezTo>
                  <a:pt x="914028" y="361374"/>
                  <a:pt x="916652" y="364874"/>
                  <a:pt x="919276" y="367499"/>
                </a:cubicBezTo>
                <a:cubicBezTo>
                  <a:pt x="927148" y="374499"/>
                  <a:pt x="935020" y="382373"/>
                  <a:pt x="942892" y="391123"/>
                </a:cubicBezTo>
                <a:cubicBezTo>
                  <a:pt x="946391" y="393748"/>
                  <a:pt x="949015" y="397248"/>
                  <a:pt x="952513" y="400748"/>
                </a:cubicBezTo>
                <a:cubicBezTo>
                  <a:pt x="953388" y="403373"/>
                  <a:pt x="956012" y="405123"/>
                  <a:pt x="958636" y="406873"/>
                </a:cubicBezTo>
                <a:lnTo>
                  <a:pt x="1004993" y="360499"/>
                </a:lnTo>
                <a:close/>
                <a:moveTo>
                  <a:pt x="142571" y="300998"/>
                </a:moveTo>
                <a:lnTo>
                  <a:pt x="89216" y="354374"/>
                </a:lnTo>
                <a:lnTo>
                  <a:pt x="137323" y="402498"/>
                </a:lnTo>
                <a:cubicBezTo>
                  <a:pt x="148694" y="390248"/>
                  <a:pt x="160939" y="377999"/>
                  <a:pt x="173184" y="366624"/>
                </a:cubicBezTo>
                <a:cubicBezTo>
                  <a:pt x="176683" y="363999"/>
                  <a:pt x="180182" y="359624"/>
                  <a:pt x="183680" y="356999"/>
                </a:cubicBezTo>
                <a:cubicBezTo>
                  <a:pt x="186304" y="354374"/>
                  <a:pt x="188928" y="351749"/>
                  <a:pt x="190678" y="349999"/>
                </a:cubicBezTo>
                <a:close/>
                <a:moveTo>
                  <a:pt x="991873" y="266874"/>
                </a:moveTo>
                <a:lnTo>
                  <a:pt x="976129" y="282623"/>
                </a:lnTo>
                <a:lnTo>
                  <a:pt x="1029484" y="335999"/>
                </a:lnTo>
                <a:lnTo>
                  <a:pt x="1045228" y="320248"/>
                </a:lnTo>
                <a:cubicBezTo>
                  <a:pt x="1048727" y="315873"/>
                  <a:pt x="1048727" y="308873"/>
                  <a:pt x="1045228" y="305373"/>
                </a:cubicBezTo>
                <a:lnTo>
                  <a:pt x="1005868" y="266874"/>
                </a:lnTo>
                <a:cubicBezTo>
                  <a:pt x="1002369" y="262499"/>
                  <a:pt x="995372" y="262499"/>
                  <a:pt x="991873" y="266874"/>
                </a:cubicBezTo>
                <a:close/>
                <a:moveTo>
                  <a:pt x="101461" y="264249"/>
                </a:moveTo>
                <a:cubicBezTo>
                  <a:pt x="97963" y="264249"/>
                  <a:pt x="96213" y="265124"/>
                  <a:pt x="93589" y="266874"/>
                </a:cubicBezTo>
                <a:lnTo>
                  <a:pt x="54229" y="305373"/>
                </a:lnTo>
                <a:cubicBezTo>
                  <a:pt x="53355" y="307998"/>
                  <a:pt x="52480" y="309748"/>
                  <a:pt x="52480" y="313248"/>
                </a:cubicBezTo>
                <a:cubicBezTo>
                  <a:pt x="52480" y="314998"/>
                  <a:pt x="53355" y="318498"/>
                  <a:pt x="54229" y="320248"/>
                </a:cubicBezTo>
                <a:lnTo>
                  <a:pt x="64725" y="329874"/>
                </a:lnTo>
                <a:lnTo>
                  <a:pt x="118080" y="276499"/>
                </a:lnTo>
                <a:lnTo>
                  <a:pt x="108459" y="266874"/>
                </a:lnTo>
                <a:cubicBezTo>
                  <a:pt x="106709" y="265124"/>
                  <a:pt x="103211" y="264249"/>
                  <a:pt x="101461" y="264249"/>
                </a:cubicBezTo>
                <a:close/>
                <a:moveTo>
                  <a:pt x="519553" y="253749"/>
                </a:moveTo>
                <a:cubicBezTo>
                  <a:pt x="406721" y="259874"/>
                  <a:pt x="303510" y="301873"/>
                  <a:pt x="221291" y="368374"/>
                </a:cubicBezTo>
                <a:cubicBezTo>
                  <a:pt x="220416" y="370124"/>
                  <a:pt x="219542" y="370999"/>
                  <a:pt x="217792" y="372749"/>
                </a:cubicBezTo>
                <a:cubicBezTo>
                  <a:pt x="212544" y="376249"/>
                  <a:pt x="207296" y="381498"/>
                  <a:pt x="202048" y="385873"/>
                </a:cubicBezTo>
                <a:cubicBezTo>
                  <a:pt x="98837" y="479498"/>
                  <a:pt x="34112" y="615122"/>
                  <a:pt x="34112" y="764747"/>
                </a:cubicBezTo>
                <a:cubicBezTo>
                  <a:pt x="34112" y="1047370"/>
                  <a:pt x="263275" y="1277494"/>
                  <a:pt x="545793" y="1277494"/>
                </a:cubicBezTo>
                <a:cubicBezTo>
                  <a:pt x="828311" y="1277494"/>
                  <a:pt x="1057473" y="1047370"/>
                  <a:pt x="1057473" y="764747"/>
                </a:cubicBezTo>
                <a:cubicBezTo>
                  <a:pt x="1057473" y="491748"/>
                  <a:pt x="842305" y="267749"/>
                  <a:pt x="572908" y="253749"/>
                </a:cubicBezTo>
                <a:cubicBezTo>
                  <a:pt x="554539" y="252874"/>
                  <a:pt x="536171" y="252874"/>
                  <a:pt x="519553" y="253749"/>
                </a:cubicBezTo>
                <a:close/>
                <a:moveTo>
                  <a:pt x="535297" y="143499"/>
                </a:moveTo>
                <a:lnTo>
                  <a:pt x="535297" y="218749"/>
                </a:lnTo>
                <a:cubicBezTo>
                  <a:pt x="537921" y="218749"/>
                  <a:pt x="542294" y="218749"/>
                  <a:pt x="545793" y="218749"/>
                </a:cubicBezTo>
                <a:cubicBezTo>
                  <a:pt x="549291" y="218749"/>
                  <a:pt x="552790" y="218749"/>
                  <a:pt x="556289" y="218749"/>
                </a:cubicBezTo>
                <a:lnTo>
                  <a:pt x="556289" y="143499"/>
                </a:lnTo>
                <a:close/>
                <a:moveTo>
                  <a:pt x="617516" y="34125"/>
                </a:moveTo>
                <a:lnTo>
                  <a:pt x="617516" y="109374"/>
                </a:lnTo>
                <a:lnTo>
                  <a:pt x="658625" y="109374"/>
                </a:lnTo>
                <a:cubicBezTo>
                  <a:pt x="677868" y="109374"/>
                  <a:pt x="692737" y="93624"/>
                  <a:pt x="692737" y="74374"/>
                </a:cubicBezTo>
                <a:lnTo>
                  <a:pt x="692737" y="68249"/>
                </a:lnTo>
                <a:cubicBezTo>
                  <a:pt x="692737" y="49875"/>
                  <a:pt x="677868" y="34125"/>
                  <a:pt x="658625" y="34125"/>
                </a:cubicBezTo>
                <a:close/>
                <a:moveTo>
                  <a:pt x="508182" y="34125"/>
                </a:moveTo>
                <a:lnTo>
                  <a:pt x="508182" y="109374"/>
                </a:lnTo>
                <a:lnTo>
                  <a:pt x="535297" y="109374"/>
                </a:lnTo>
                <a:lnTo>
                  <a:pt x="556289" y="109374"/>
                </a:lnTo>
                <a:lnTo>
                  <a:pt x="582529" y="109374"/>
                </a:lnTo>
                <a:lnTo>
                  <a:pt x="582529" y="34125"/>
                </a:lnTo>
                <a:close/>
                <a:moveTo>
                  <a:pt x="432961" y="34125"/>
                </a:moveTo>
                <a:cubicBezTo>
                  <a:pt x="413718" y="34125"/>
                  <a:pt x="398849" y="49875"/>
                  <a:pt x="398849" y="68249"/>
                </a:cubicBezTo>
                <a:lnTo>
                  <a:pt x="398849" y="74374"/>
                </a:lnTo>
                <a:cubicBezTo>
                  <a:pt x="398849" y="93624"/>
                  <a:pt x="413718" y="109374"/>
                  <a:pt x="432961" y="109374"/>
                </a:cubicBezTo>
                <a:lnTo>
                  <a:pt x="474070" y="109374"/>
                </a:lnTo>
                <a:lnTo>
                  <a:pt x="474070" y="34125"/>
                </a:lnTo>
                <a:close/>
                <a:moveTo>
                  <a:pt x="432961" y="0"/>
                </a:moveTo>
                <a:lnTo>
                  <a:pt x="658625" y="0"/>
                </a:lnTo>
                <a:cubicBezTo>
                  <a:pt x="696236" y="0"/>
                  <a:pt x="726849" y="30625"/>
                  <a:pt x="726849" y="68249"/>
                </a:cubicBezTo>
                <a:lnTo>
                  <a:pt x="726849" y="74374"/>
                </a:lnTo>
                <a:cubicBezTo>
                  <a:pt x="726849" y="112874"/>
                  <a:pt x="696236" y="143499"/>
                  <a:pt x="658625" y="143499"/>
                </a:cubicBezTo>
                <a:lnTo>
                  <a:pt x="591276" y="143499"/>
                </a:lnTo>
                <a:lnTo>
                  <a:pt x="591276" y="221374"/>
                </a:lnTo>
                <a:cubicBezTo>
                  <a:pt x="698860" y="229249"/>
                  <a:pt x="796822" y="269499"/>
                  <a:pt x="878167" y="332499"/>
                </a:cubicBezTo>
                <a:lnTo>
                  <a:pt x="967383" y="243249"/>
                </a:lnTo>
                <a:cubicBezTo>
                  <a:pt x="984876" y="225749"/>
                  <a:pt x="1012865" y="225749"/>
                  <a:pt x="1030359" y="243249"/>
                </a:cubicBezTo>
                <a:lnTo>
                  <a:pt x="1069719" y="280873"/>
                </a:lnTo>
                <a:cubicBezTo>
                  <a:pt x="1086338" y="299248"/>
                  <a:pt x="1086338" y="327248"/>
                  <a:pt x="1069719" y="344749"/>
                </a:cubicBezTo>
                <a:lnTo>
                  <a:pt x="1042604" y="370999"/>
                </a:lnTo>
                <a:cubicBezTo>
                  <a:pt x="1042604" y="371874"/>
                  <a:pt x="1042604" y="371874"/>
                  <a:pt x="1041729" y="372749"/>
                </a:cubicBezTo>
                <a:cubicBezTo>
                  <a:pt x="1041729" y="373624"/>
                  <a:pt x="1039980" y="373624"/>
                  <a:pt x="1039980" y="373624"/>
                </a:cubicBezTo>
                <a:lnTo>
                  <a:pt x="979628" y="433998"/>
                </a:lnTo>
                <a:cubicBezTo>
                  <a:pt x="1049601" y="525873"/>
                  <a:pt x="1091586" y="640497"/>
                  <a:pt x="1091586" y="764747"/>
                </a:cubicBezTo>
                <a:cubicBezTo>
                  <a:pt x="1091586" y="1066620"/>
                  <a:pt x="846679" y="1311619"/>
                  <a:pt x="545793" y="1311619"/>
                </a:cubicBezTo>
                <a:cubicBezTo>
                  <a:pt x="244032" y="1311619"/>
                  <a:pt x="0" y="1066620"/>
                  <a:pt x="0" y="764747"/>
                </a:cubicBezTo>
                <a:cubicBezTo>
                  <a:pt x="0" y="638747"/>
                  <a:pt x="43733" y="521498"/>
                  <a:pt x="115456" y="428748"/>
                </a:cubicBezTo>
                <a:lnTo>
                  <a:pt x="31488" y="344749"/>
                </a:lnTo>
                <a:cubicBezTo>
                  <a:pt x="22741" y="335999"/>
                  <a:pt x="18368" y="324623"/>
                  <a:pt x="18368" y="313248"/>
                </a:cubicBezTo>
                <a:cubicBezTo>
                  <a:pt x="18368" y="300998"/>
                  <a:pt x="22741" y="289623"/>
                  <a:pt x="31488" y="280873"/>
                </a:cubicBezTo>
                <a:lnTo>
                  <a:pt x="69099" y="243249"/>
                </a:lnTo>
                <a:cubicBezTo>
                  <a:pt x="86592" y="225749"/>
                  <a:pt x="115456" y="225749"/>
                  <a:pt x="132075" y="243249"/>
                </a:cubicBezTo>
                <a:lnTo>
                  <a:pt x="217792" y="328124"/>
                </a:lnTo>
                <a:cubicBezTo>
                  <a:pt x="298262" y="268624"/>
                  <a:pt x="395350" y="229249"/>
                  <a:pt x="501185" y="221374"/>
                </a:cubicBezTo>
                <a:lnTo>
                  <a:pt x="501185" y="143499"/>
                </a:lnTo>
                <a:lnTo>
                  <a:pt x="432961" y="143499"/>
                </a:lnTo>
                <a:cubicBezTo>
                  <a:pt x="395350" y="143499"/>
                  <a:pt x="364737" y="112874"/>
                  <a:pt x="364737" y="74374"/>
                </a:cubicBezTo>
                <a:lnTo>
                  <a:pt x="364737" y="68249"/>
                </a:lnTo>
                <a:cubicBezTo>
                  <a:pt x="364737" y="30625"/>
                  <a:pt x="395350" y="0"/>
                  <a:pt x="4329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BDAAC5CC-46A9-424E-B8A3-FE65A2074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3416" y="7581584"/>
            <a:ext cx="1242134" cy="1091585"/>
          </a:xfrm>
          <a:custGeom>
            <a:avLst/>
            <a:gdLst>
              <a:gd name="connsiteX0" fmla="*/ 378496 w 1242134"/>
              <a:gd name="connsiteY0" fmla="*/ 817658 h 1091585"/>
              <a:gd name="connsiteX1" fmla="*/ 347902 w 1242134"/>
              <a:gd name="connsiteY1" fmla="*/ 870873 h 1091585"/>
              <a:gd name="connsiteX2" fmla="*/ 347902 w 1242134"/>
              <a:gd name="connsiteY2" fmla="*/ 871745 h 1091585"/>
              <a:gd name="connsiteX3" fmla="*/ 365384 w 1242134"/>
              <a:gd name="connsiteY3" fmla="*/ 1056689 h 1091585"/>
              <a:gd name="connsiteX4" fmla="*/ 574300 w 1242134"/>
              <a:gd name="connsiteY4" fmla="*/ 1056689 h 1091585"/>
              <a:gd name="connsiteX5" fmla="*/ 586538 w 1242134"/>
              <a:gd name="connsiteY5" fmla="*/ 1044476 h 1091585"/>
              <a:gd name="connsiteX6" fmla="*/ 586538 w 1242134"/>
              <a:gd name="connsiteY6" fmla="*/ 958983 h 1091585"/>
              <a:gd name="connsiteX7" fmla="*/ 445804 w 1242134"/>
              <a:gd name="connsiteY7" fmla="*/ 817658 h 1091585"/>
              <a:gd name="connsiteX8" fmla="*/ 175699 w 1242134"/>
              <a:gd name="connsiteY8" fmla="*/ 817658 h 1091585"/>
              <a:gd name="connsiteX9" fmla="*/ 34091 w 1242134"/>
              <a:gd name="connsiteY9" fmla="*/ 958983 h 1091585"/>
              <a:gd name="connsiteX10" fmla="*/ 34091 w 1242134"/>
              <a:gd name="connsiteY10" fmla="*/ 1044476 h 1091585"/>
              <a:gd name="connsiteX11" fmla="*/ 47203 w 1242134"/>
              <a:gd name="connsiteY11" fmla="*/ 1056689 h 1091585"/>
              <a:gd name="connsiteX12" fmla="*/ 255245 w 1242134"/>
              <a:gd name="connsiteY12" fmla="*/ 1056689 h 1091585"/>
              <a:gd name="connsiteX13" fmla="*/ 272727 w 1242134"/>
              <a:gd name="connsiteY13" fmla="*/ 871745 h 1091585"/>
              <a:gd name="connsiteX14" fmla="*/ 272727 w 1242134"/>
              <a:gd name="connsiteY14" fmla="*/ 870873 h 1091585"/>
              <a:gd name="connsiteX15" fmla="*/ 242133 w 1242134"/>
              <a:gd name="connsiteY15" fmla="*/ 817658 h 1091585"/>
              <a:gd name="connsiteX16" fmla="*/ 175699 w 1242134"/>
              <a:gd name="connsiteY16" fmla="*/ 783635 h 1091585"/>
              <a:gd name="connsiteX17" fmla="*/ 222902 w 1242134"/>
              <a:gd name="connsiteY17" fmla="*/ 783635 h 1091585"/>
              <a:gd name="connsiteX18" fmla="*/ 398601 w 1242134"/>
              <a:gd name="connsiteY18" fmla="*/ 783635 h 1091585"/>
              <a:gd name="connsiteX19" fmla="*/ 445804 w 1242134"/>
              <a:gd name="connsiteY19" fmla="*/ 783635 h 1091585"/>
              <a:gd name="connsiteX20" fmla="*/ 620629 w 1242134"/>
              <a:gd name="connsiteY20" fmla="*/ 958983 h 1091585"/>
              <a:gd name="connsiteX21" fmla="*/ 620629 w 1242134"/>
              <a:gd name="connsiteY21" fmla="*/ 1044476 h 1091585"/>
              <a:gd name="connsiteX22" fmla="*/ 574300 w 1242134"/>
              <a:gd name="connsiteY22" fmla="*/ 1091585 h 1091585"/>
              <a:gd name="connsiteX23" fmla="*/ 47203 w 1242134"/>
              <a:gd name="connsiteY23" fmla="*/ 1091585 h 1091585"/>
              <a:gd name="connsiteX24" fmla="*/ 0 w 1242134"/>
              <a:gd name="connsiteY24" fmla="*/ 1044476 h 1091585"/>
              <a:gd name="connsiteX25" fmla="*/ 0 w 1242134"/>
              <a:gd name="connsiteY25" fmla="*/ 958983 h 1091585"/>
              <a:gd name="connsiteX26" fmla="*/ 175699 w 1242134"/>
              <a:gd name="connsiteY26" fmla="*/ 783635 h 1091585"/>
              <a:gd name="connsiteX27" fmla="*/ 311519 w 1242134"/>
              <a:gd name="connsiteY27" fmla="*/ 506463 h 1091585"/>
              <a:gd name="connsiteX28" fmla="*/ 211716 w 1242134"/>
              <a:gd name="connsiteY28" fmla="*/ 605477 h 1091585"/>
              <a:gd name="connsiteX29" fmla="*/ 311519 w 1242134"/>
              <a:gd name="connsiteY29" fmla="*/ 707120 h 1091585"/>
              <a:gd name="connsiteX30" fmla="*/ 412197 w 1242134"/>
              <a:gd name="connsiteY30" fmla="*/ 605477 h 1091585"/>
              <a:gd name="connsiteX31" fmla="*/ 311519 w 1242134"/>
              <a:gd name="connsiteY31" fmla="*/ 506463 h 1091585"/>
              <a:gd name="connsiteX32" fmla="*/ 862930 w 1242134"/>
              <a:gd name="connsiteY32" fmla="*/ 470953 h 1091585"/>
              <a:gd name="connsiteX33" fmla="*/ 1009304 w 1242134"/>
              <a:gd name="connsiteY33" fmla="*/ 470953 h 1091585"/>
              <a:gd name="connsiteX34" fmla="*/ 1025958 w 1242134"/>
              <a:gd name="connsiteY34" fmla="*/ 487053 h 1091585"/>
              <a:gd name="connsiteX35" fmla="*/ 1009304 w 1242134"/>
              <a:gd name="connsiteY35" fmla="*/ 504847 h 1091585"/>
              <a:gd name="connsiteX36" fmla="*/ 862930 w 1242134"/>
              <a:gd name="connsiteY36" fmla="*/ 504847 h 1091585"/>
              <a:gd name="connsiteX37" fmla="*/ 845400 w 1242134"/>
              <a:gd name="connsiteY37" fmla="*/ 487053 h 1091585"/>
              <a:gd name="connsiteX38" fmla="*/ 862930 w 1242134"/>
              <a:gd name="connsiteY38" fmla="*/ 470953 h 1091585"/>
              <a:gd name="connsiteX39" fmla="*/ 788748 w 1242134"/>
              <a:gd name="connsiteY39" fmla="*/ 397607 h 1091585"/>
              <a:gd name="connsiteX40" fmla="*/ 1009263 w 1242134"/>
              <a:gd name="connsiteY40" fmla="*/ 397607 h 1091585"/>
              <a:gd name="connsiteX41" fmla="*/ 1025955 w 1242134"/>
              <a:gd name="connsiteY41" fmla="*/ 414979 h 1091585"/>
              <a:gd name="connsiteX42" fmla="*/ 1009263 w 1242134"/>
              <a:gd name="connsiteY42" fmla="*/ 431483 h 1091585"/>
              <a:gd name="connsiteX43" fmla="*/ 788748 w 1242134"/>
              <a:gd name="connsiteY43" fmla="*/ 431483 h 1091585"/>
              <a:gd name="connsiteX44" fmla="*/ 772056 w 1242134"/>
              <a:gd name="connsiteY44" fmla="*/ 414979 h 1091585"/>
              <a:gd name="connsiteX45" fmla="*/ 788748 w 1242134"/>
              <a:gd name="connsiteY45" fmla="*/ 397607 h 1091585"/>
              <a:gd name="connsiteX46" fmla="*/ 788748 w 1242134"/>
              <a:gd name="connsiteY46" fmla="*/ 324263 h 1091585"/>
              <a:gd name="connsiteX47" fmla="*/ 1009263 w 1242134"/>
              <a:gd name="connsiteY47" fmla="*/ 324263 h 1091585"/>
              <a:gd name="connsiteX48" fmla="*/ 1025955 w 1242134"/>
              <a:gd name="connsiteY48" fmla="*/ 341210 h 1091585"/>
              <a:gd name="connsiteX49" fmla="*/ 1009263 w 1242134"/>
              <a:gd name="connsiteY49" fmla="*/ 358157 h 1091585"/>
              <a:gd name="connsiteX50" fmla="*/ 788748 w 1242134"/>
              <a:gd name="connsiteY50" fmla="*/ 358157 h 1091585"/>
              <a:gd name="connsiteX51" fmla="*/ 772056 w 1242134"/>
              <a:gd name="connsiteY51" fmla="*/ 341210 h 1091585"/>
              <a:gd name="connsiteX52" fmla="*/ 788748 w 1242134"/>
              <a:gd name="connsiteY52" fmla="*/ 324263 h 1091585"/>
              <a:gd name="connsiteX53" fmla="*/ 638870 w 1242134"/>
              <a:gd name="connsiteY53" fmla="*/ 299391 h 1091585"/>
              <a:gd name="connsiteX54" fmla="*/ 566271 w 1242134"/>
              <a:gd name="connsiteY54" fmla="*/ 370900 h 1091585"/>
              <a:gd name="connsiteX55" fmla="*/ 561897 w 1242134"/>
              <a:gd name="connsiteY55" fmla="*/ 377004 h 1091585"/>
              <a:gd name="connsiteX56" fmla="*/ 484050 w 1242134"/>
              <a:gd name="connsiteY56" fmla="*/ 452873 h 1091585"/>
              <a:gd name="connsiteX57" fmla="*/ 549652 w 1242134"/>
              <a:gd name="connsiteY57" fmla="*/ 474674 h 1091585"/>
              <a:gd name="connsiteX58" fmla="*/ 659862 w 1242134"/>
              <a:gd name="connsiteY58" fmla="*/ 364795 h 1091585"/>
              <a:gd name="connsiteX59" fmla="*/ 638870 w 1242134"/>
              <a:gd name="connsiteY59" fmla="*/ 299391 h 1091585"/>
              <a:gd name="connsiteX60" fmla="*/ 566271 w 1242134"/>
              <a:gd name="connsiteY60" fmla="*/ 255788 h 1091585"/>
              <a:gd name="connsiteX61" fmla="*/ 566271 w 1242134"/>
              <a:gd name="connsiteY61" fmla="*/ 323809 h 1091585"/>
              <a:gd name="connsiteX62" fmla="*/ 614379 w 1242134"/>
              <a:gd name="connsiteY62" fmla="*/ 275846 h 1091585"/>
              <a:gd name="connsiteX63" fmla="*/ 566271 w 1242134"/>
              <a:gd name="connsiteY63" fmla="*/ 255788 h 1091585"/>
              <a:gd name="connsiteX64" fmla="*/ 532158 w 1242134"/>
              <a:gd name="connsiteY64" fmla="*/ 255788 h 1091585"/>
              <a:gd name="connsiteX65" fmla="*/ 439441 w 1242134"/>
              <a:gd name="connsiteY65" fmla="*/ 364795 h 1091585"/>
              <a:gd name="connsiteX66" fmla="*/ 460433 w 1242134"/>
              <a:gd name="connsiteY66" fmla="*/ 429327 h 1091585"/>
              <a:gd name="connsiteX67" fmla="*/ 532158 w 1242134"/>
              <a:gd name="connsiteY67" fmla="*/ 357819 h 1091585"/>
              <a:gd name="connsiteX68" fmla="*/ 750022 w 1242134"/>
              <a:gd name="connsiteY68" fmla="*/ 250916 h 1091585"/>
              <a:gd name="connsiteX69" fmla="*/ 1005532 w 1242134"/>
              <a:gd name="connsiteY69" fmla="*/ 250916 h 1091585"/>
              <a:gd name="connsiteX70" fmla="*/ 1022101 w 1242134"/>
              <a:gd name="connsiteY70" fmla="*/ 268288 h 1091585"/>
              <a:gd name="connsiteX71" fmla="*/ 1005532 w 1242134"/>
              <a:gd name="connsiteY71" fmla="*/ 284792 h 1091585"/>
              <a:gd name="connsiteX72" fmla="*/ 750022 w 1242134"/>
              <a:gd name="connsiteY72" fmla="*/ 284792 h 1091585"/>
              <a:gd name="connsiteX73" fmla="*/ 733453 w 1242134"/>
              <a:gd name="connsiteY73" fmla="*/ 268288 h 1091585"/>
              <a:gd name="connsiteX74" fmla="*/ 750022 w 1242134"/>
              <a:gd name="connsiteY74" fmla="*/ 250916 h 1091585"/>
              <a:gd name="connsiteX75" fmla="*/ 549652 w 1242134"/>
              <a:gd name="connsiteY75" fmla="*/ 220034 h 1091585"/>
              <a:gd name="connsiteX76" fmla="*/ 651990 w 1242134"/>
              <a:gd name="connsiteY76" fmla="*/ 261893 h 1091585"/>
              <a:gd name="connsiteX77" fmla="*/ 651990 w 1242134"/>
              <a:gd name="connsiteY77" fmla="*/ 262765 h 1091585"/>
              <a:gd name="connsiteX78" fmla="*/ 693975 w 1242134"/>
              <a:gd name="connsiteY78" fmla="*/ 364795 h 1091585"/>
              <a:gd name="connsiteX79" fmla="*/ 549652 w 1242134"/>
              <a:gd name="connsiteY79" fmla="*/ 508684 h 1091585"/>
              <a:gd name="connsiteX80" fmla="*/ 405328 w 1242134"/>
              <a:gd name="connsiteY80" fmla="*/ 364795 h 1091585"/>
              <a:gd name="connsiteX81" fmla="*/ 549652 w 1242134"/>
              <a:gd name="connsiteY81" fmla="*/ 220034 h 1091585"/>
              <a:gd name="connsiteX82" fmla="*/ 329028 w 1242134"/>
              <a:gd name="connsiteY82" fmla="*/ 143702 h 1091585"/>
              <a:gd name="connsiteX83" fmla="*/ 329028 w 1242134"/>
              <a:gd name="connsiteY83" fmla="*/ 472290 h 1091585"/>
              <a:gd name="connsiteX84" fmla="*/ 446340 w 1242134"/>
              <a:gd name="connsiteY84" fmla="*/ 605477 h 1091585"/>
              <a:gd name="connsiteX85" fmla="*/ 436710 w 1242134"/>
              <a:gd name="connsiteY85" fmla="*/ 658051 h 1091585"/>
              <a:gd name="connsiteX86" fmla="*/ 1091555 w 1242134"/>
              <a:gd name="connsiteY86" fmla="*/ 658051 h 1091585"/>
              <a:gd name="connsiteX87" fmla="*/ 1136204 w 1242134"/>
              <a:gd name="connsiteY87" fmla="*/ 613364 h 1091585"/>
              <a:gd name="connsiteX88" fmla="*/ 1136204 w 1242134"/>
              <a:gd name="connsiteY88" fmla="*/ 143702 h 1091585"/>
              <a:gd name="connsiteX89" fmla="*/ 295760 w 1242134"/>
              <a:gd name="connsiteY89" fmla="*/ 34173 h 1091585"/>
              <a:gd name="connsiteX90" fmla="*/ 257240 w 1242134"/>
              <a:gd name="connsiteY90" fmla="*/ 71851 h 1091585"/>
              <a:gd name="connsiteX91" fmla="*/ 295760 w 1242134"/>
              <a:gd name="connsiteY91" fmla="*/ 109529 h 1091585"/>
              <a:gd name="connsiteX92" fmla="*/ 1169471 w 1242134"/>
              <a:gd name="connsiteY92" fmla="*/ 109529 h 1091585"/>
              <a:gd name="connsiteX93" fmla="*/ 1207992 w 1242134"/>
              <a:gd name="connsiteY93" fmla="*/ 71851 h 1091585"/>
              <a:gd name="connsiteX94" fmla="*/ 1169471 w 1242134"/>
              <a:gd name="connsiteY94" fmla="*/ 34173 h 1091585"/>
              <a:gd name="connsiteX95" fmla="*/ 295760 w 1242134"/>
              <a:gd name="connsiteY95" fmla="*/ 0 h 1091585"/>
              <a:gd name="connsiteX96" fmla="*/ 1169471 w 1242134"/>
              <a:gd name="connsiteY96" fmla="*/ 0 h 1091585"/>
              <a:gd name="connsiteX97" fmla="*/ 1242134 w 1242134"/>
              <a:gd name="connsiteY97" fmla="*/ 71851 h 1091585"/>
              <a:gd name="connsiteX98" fmla="*/ 1170347 w 1242134"/>
              <a:gd name="connsiteY98" fmla="*/ 143702 h 1091585"/>
              <a:gd name="connsiteX99" fmla="*/ 1170347 w 1242134"/>
              <a:gd name="connsiteY99" fmla="*/ 613364 h 1091585"/>
              <a:gd name="connsiteX100" fmla="*/ 1091555 w 1242134"/>
              <a:gd name="connsiteY100" fmla="*/ 692224 h 1091585"/>
              <a:gd name="connsiteX101" fmla="*/ 750125 w 1242134"/>
              <a:gd name="connsiteY101" fmla="*/ 692224 h 1091585"/>
              <a:gd name="connsiteX102" fmla="*/ 750125 w 1242134"/>
              <a:gd name="connsiteY102" fmla="*/ 772838 h 1091585"/>
              <a:gd name="connsiteX103" fmla="*/ 767634 w 1242134"/>
              <a:gd name="connsiteY103" fmla="*/ 802630 h 1091585"/>
              <a:gd name="connsiteX104" fmla="*/ 733491 w 1242134"/>
              <a:gd name="connsiteY104" fmla="*/ 836803 h 1091585"/>
              <a:gd name="connsiteX105" fmla="*/ 698473 w 1242134"/>
              <a:gd name="connsiteY105" fmla="*/ 802630 h 1091585"/>
              <a:gd name="connsiteX106" fmla="*/ 715982 w 1242134"/>
              <a:gd name="connsiteY106" fmla="*/ 772838 h 1091585"/>
              <a:gd name="connsiteX107" fmla="*/ 715982 w 1242134"/>
              <a:gd name="connsiteY107" fmla="*/ 692224 h 1091585"/>
              <a:gd name="connsiteX108" fmla="*/ 415699 w 1242134"/>
              <a:gd name="connsiteY108" fmla="*/ 692224 h 1091585"/>
              <a:gd name="connsiteX109" fmla="*/ 311519 w 1242134"/>
              <a:gd name="connsiteY109" fmla="*/ 741294 h 1091585"/>
              <a:gd name="connsiteX110" fmla="*/ 177573 w 1242134"/>
              <a:gd name="connsiteY110" fmla="*/ 605477 h 1091585"/>
              <a:gd name="connsiteX111" fmla="*/ 294885 w 1242134"/>
              <a:gd name="connsiteY111" fmla="*/ 472290 h 1091585"/>
              <a:gd name="connsiteX112" fmla="*/ 294885 w 1242134"/>
              <a:gd name="connsiteY112" fmla="*/ 143702 h 1091585"/>
              <a:gd name="connsiteX113" fmla="*/ 223097 w 1242134"/>
              <a:gd name="connsiteY113" fmla="*/ 71851 h 1091585"/>
              <a:gd name="connsiteX114" fmla="*/ 295760 w 1242134"/>
              <a:gd name="connsiteY114" fmla="*/ 0 h 1091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242134" h="1091585">
                <a:moveTo>
                  <a:pt x="378496" y="817658"/>
                </a:moveTo>
                <a:lnTo>
                  <a:pt x="347902" y="870873"/>
                </a:lnTo>
                <a:cubicBezTo>
                  <a:pt x="347902" y="871745"/>
                  <a:pt x="347902" y="871745"/>
                  <a:pt x="347902" y="871745"/>
                </a:cubicBezTo>
                <a:lnTo>
                  <a:pt x="365384" y="1056689"/>
                </a:lnTo>
                <a:lnTo>
                  <a:pt x="574300" y="1056689"/>
                </a:lnTo>
                <a:cubicBezTo>
                  <a:pt x="581293" y="1056689"/>
                  <a:pt x="586538" y="1050583"/>
                  <a:pt x="586538" y="1044476"/>
                </a:cubicBezTo>
                <a:lnTo>
                  <a:pt x="586538" y="958983"/>
                </a:lnTo>
                <a:cubicBezTo>
                  <a:pt x="586538" y="881341"/>
                  <a:pt x="523601" y="817658"/>
                  <a:pt x="445804" y="817658"/>
                </a:cubicBezTo>
                <a:close/>
                <a:moveTo>
                  <a:pt x="175699" y="817658"/>
                </a:moveTo>
                <a:cubicBezTo>
                  <a:pt x="97902" y="817658"/>
                  <a:pt x="34091" y="881341"/>
                  <a:pt x="34091" y="958983"/>
                </a:cubicBezTo>
                <a:lnTo>
                  <a:pt x="34091" y="1044476"/>
                </a:lnTo>
                <a:cubicBezTo>
                  <a:pt x="34091" y="1050583"/>
                  <a:pt x="40210" y="1056689"/>
                  <a:pt x="47203" y="1056689"/>
                </a:cubicBezTo>
                <a:lnTo>
                  <a:pt x="255245" y="1056689"/>
                </a:lnTo>
                <a:lnTo>
                  <a:pt x="272727" y="871745"/>
                </a:lnTo>
                <a:cubicBezTo>
                  <a:pt x="272727" y="871745"/>
                  <a:pt x="272727" y="871745"/>
                  <a:pt x="272727" y="870873"/>
                </a:cubicBezTo>
                <a:lnTo>
                  <a:pt x="242133" y="817658"/>
                </a:lnTo>
                <a:close/>
                <a:moveTo>
                  <a:pt x="175699" y="783635"/>
                </a:moveTo>
                <a:lnTo>
                  <a:pt x="222902" y="783635"/>
                </a:lnTo>
                <a:lnTo>
                  <a:pt x="398601" y="783635"/>
                </a:lnTo>
                <a:lnTo>
                  <a:pt x="445804" y="783635"/>
                </a:lnTo>
                <a:cubicBezTo>
                  <a:pt x="541958" y="783635"/>
                  <a:pt x="620629" y="862149"/>
                  <a:pt x="620629" y="958983"/>
                </a:cubicBezTo>
                <a:lnTo>
                  <a:pt x="620629" y="1044476"/>
                </a:lnTo>
                <a:cubicBezTo>
                  <a:pt x="620629" y="1069775"/>
                  <a:pt x="600524" y="1091585"/>
                  <a:pt x="574300" y="1091585"/>
                </a:cubicBezTo>
                <a:lnTo>
                  <a:pt x="47203" y="1091585"/>
                </a:lnTo>
                <a:cubicBezTo>
                  <a:pt x="20979" y="1091585"/>
                  <a:pt x="0" y="1069775"/>
                  <a:pt x="0" y="1044476"/>
                </a:cubicBezTo>
                <a:lnTo>
                  <a:pt x="0" y="958983"/>
                </a:lnTo>
                <a:cubicBezTo>
                  <a:pt x="0" y="862149"/>
                  <a:pt x="78671" y="783635"/>
                  <a:pt x="175699" y="783635"/>
                </a:cubicBezTo>
                <a:close/>
                <a:moveTo>
                  <a:pt x="311519" y="506463"/>
                </a:moveTo>
                <a:cubicBezTo>
                  <a:pt x="256365" y="506463"/>
                  <a:pt x="211716" y="551151"/>
                  <a:pt x="211716" y="605477"/>
                </a:cubicBezTo>
                <a:cubicBezTo>
                  <a:pt x="211716" y="661556"/>
                  <a:pt x="256365" y="707120"/>
                  <a:pt x="311519" y="707120"/>
                </a:cubicBezTo>
                <a:cubicBezTo>
                  <a:pt x="366673" y="707120"/>
                  <a:pt x="412197" y="661556"/>
                  <a:pt x="412197" y="605477"/>
                </a:cubicBezTo>
                <a:cubicBezTo>
                  <a:pt x="412197" y="551151"/>
                  <a:pt x="366673" y="506463"/>
                  <a:pt x="311519" y="506463"/>
                </a:cubicBezTo>
                <a:close/>
                <a:moveTo>
                  <a:pt x="862930" y="470953"/>
                </a:moveTo>
                <a:lnTo>
                  <a:pt x="1009304" y="470953"/>
                </a:lnTo>
                <a:cubicBezTo>
                  <a:pt x="1018069" y="470953"/>
                  <a:pt x="1025958" y="478579"/>
                  <a:pt x="1025958" y="487053"/>
                </a:cubicBezTo>
                <a:cubicBezTo>
                  <a:pt x="1025958" y="497221"/>
                  <a:pt x="1018069" y="504847"/>
                  <a:pt x="1009304" y="504847"/>
                </a:cubicBezTo>
                <a:lnTo>
                  <a:pt x="862930" y="504847"/>
                </a:lnTo>
                <a:cubicBezTo>
                  <a:pt x="853288" y="504847"/>
                  <a:pt x="845400" y="497221"/>
                  <a:pt x="845400" y="487053"/>
                </a:cubicBezTo>
                <a:cubicBezTo>
                  <a:pt x="845400" y="478579"/>
                  <a:pt x="853288" y="470953"/>
                  <a:pt x="862930" y="470953"/>
                </a:cubicBezTo>
                <a:close/>
                <a:moveTo>
                  <a:pt x="788748" y="397607"/>
                </a:moveTo>
                <a:lnTo>
                  <a:pt x="1009263" y="397607"/>
                </a:lnTo>
                <a:cubicBezTo>
                  <a:pt x="1018049" y="397607"/>
                  <a:pt x="1025955" y="405425"/>
                  <a:pt x="1025955" y="414979"/>
                </a:cubicBezTo>
                <a:cubicBezTo>
                  <a:pt x="1025955" y="423665"/>
                  <a:pt x="1018049" y="431483"/>
                  <a:pt x="1009263" y="431483"/>
                </a:cubicBezTo>
                <a:lnTo>
                  <a:pt x="788748" y="431483"/>
                </a:lnTo>
                <a:cubicBezTo>
                  <a:pt x="779084" y="431483"/>
                  <a:pt x="772056" y="423665"/>
                  <a:pt x="772056" y="414979"/>
                </a:cubicBezTo>
                <a:cubicBezTo>
                  <a:pt x="772056" y="405425"/>
                  <a:pt x="779084" y="397607"/>
                  <a:pt x="788748" y="397607"/>
                </a:cubicBezTo>
                <a:close/>
                <a:moveTo>
                  <a:pt x="788748" y="324263"/>
                </a:moveTo>
                <a:lnTo>
                  <a:pt x="1009263" y="324263"/>
                </a:lnTo>
                <a:cubicBezTo>
                  <a:pt x="1018049" y="324263"/>
                  <a:pt x="1025955" y="331889"/>
                  <a:pt x="1025955" y="341210"/>
                </a:cubicBezTo>
                <a:cubicBezTo>
                  <a:pt x="1025955" y="350531"/>
                  <a:pt x="1018049" y="358157"/>
                  <a:pt x="1009263" y="358157"/>
                </a:cubicBezTo>
                <a:lnTo>
                  <a:pt x="788748" y="358157"/>
                </a:lnTo>
                <a:cubicBezTo>
                  <a:pt x="779084" y="358157"/>
                  <a:pt x="772056" y="350531"/>
                  <a:pt x="772056" y="341210"/>
                </a:cubicBezTo>
                <a:cubicBezTo>
                  <a:pt x="772056" y="331889"/>
                  <a:pt x="779084" y="324263"/>
                  <a:pt x="788748" y="324263"/>
                </a:cubicBezTo>
                <a:close/>
                <a:moveTo>
                  <a:pt x="638870" y="299391"/>
                </a:moveTo>
                <a:lnTo>
                  <a:pt x="566271" y="370900"/>
                </a:lnTo>
                <a:lnTo>
                  <a:pt x="561897" y="377004"/>
                </a:lnTo>
                <a:lnTo>
                  <a:pt x="484050" y="452873"/>
                </a:lnTo>
                <a:cubicBezTo>
                  <a:pt x="502418" y="466826"/>
                  <a:pt x="525160" y="474674"/>
                  <a:pt x="549652" y="474674"/>
                </a:cubicBezTo>
                <a:cubicBezTo>
                  <a:pt x="610880" y="474674"/>
                  <a:pt x="659862" y="424967"/>
                  <a:pt x="659862" y="364795"/>
                </a:cubicBezTo>
                <a:cubicBezTo>
                  <a:pt x="659862" y="340378"/>
                  <a:pt x="652865" y="317704"/>
                  <a:pt x="638870" y="299391"/>
                </a:cubicBezTo>
                <a:close/>
                <a:moveTo>
                  <a:pt x="566271" y="255788"/>
                </a:moveTo>
                <a:lnTo>
                  <a:pt x="566271" y="323809"/>
                </a:lnTo>
                <a:lnTo>
                  <a:pt x="614379" y="275846"/>
                </a:lnTo>
                <a:cubicBezTo>
                  <a:pt x="601258" y="265381"/>
                  <a:pt x="584639" y="258405"/>
                  <a:pt x="566271" y="255788"/>
                </a:cubicBezTo>
                <a:close/>
                <a:moveTo>
                  <a:pt x="532158" y="255788"/>
                </a:moveTo>
                <a:cubicBezTo>
                  <a:pt x="479677" y="263637"/>
                  <a:pt x="439441" y="308984"/>
                  <a:pt x="439441" y="364795"/>
                </a:cubicBezTo>
                <a:cubicBezTo>
                  <a:pt x="439441" y="388341"/>
                  <a:pt x="447313" y="411014"/>
                  <a:pt x="460433" y="429327"/>
                </a:cubicBezTo>
                <a:lnTo>
                  <a:pt x="532158" y="357819"/>
                </a:lnTo>
                <a:close/>
                <a:moveTo>
                  <a:pt x="750022" y="250916"/>
                </a:moveTo>
                <a:lnTo>
                  <a:pt x="1005532" y="250916"/>
                </a:lnTo>
                <a:cubicBezTo>
                  <a:pt x="1014253" y="250916"/>
                  <a:pt x="1022101" y="257865"/>
                  <a:pt x="1022101" y="268288"/>
                </a:cubicBezTo>
                <a:cubicBezTo>
                  <a:pt x="1022101" y="276974"/>
                  <a:pt x="1014253" y="284792"/>
                  <a:pt x="1005532" y="284792"/>
                </a:cubicBezTo>
                <a:lnTo>
                  <a:pt x="750022" y="284792"/>
                </a:lnTo>
                <a:cubicBezTo>
                  <a:pt x="740429" y="284792"/>
                  <a:pt x="733453" y="276974"/>
                  <a:pt x="733453" y="268288"/>
                </a:cubicBezTo>
                <a:cubicBezTo>
                  <a:pt x="733453" y="257865"/>
                  <a:pt x="740429" y="250916"/>
                  <a:pt x="750022" y="250916"/>
                </a:cubicBezTo>
                <a:close/>
                <a:moveTo>
                  <a:pt x="549652" y="220034"/>
                </a:moveTo>
                <a:cubicBezTo>
                  <a:pt x="589013" y="220034"/>
                  <a:pt x="625750" y="236603"/>
                  <a:pt x="651990" y="261893"/>
                </a:cubicBezTo>
                <a:cubicBezTo>
                  <a:pt x="651990" y="262765"/>
                  <a:pt x="651990" y="262765"/>
                  <a:pt x="651990" y="262765"/>
                </a:cubicBezTo>
                <a:cubicBezTo>
                  <a:pt x="678231" y="288927"/>
                  <a:pt x="693975" y="324681"/>
                  <a:pt x="693975" y="364795"/>
                </a:cubicBezTo>
                <a:cubicBezTo>
                  <a:pt x="693975" y="444152"/>
                  <a:pt x="629248" y="508684"/>
                  <a:pt x="549652" y="508684"/>
                </a:cubicBezTo>
                <a:cubicBezTo>
                  <a:pt x="470055" y="508684"/>
                  <a:pt x="405328" y="444152"/>
                  <a:pt x="405328" y="364795"/>
                </a:cubicBezTo>
                <a:cubicBezTo>
                  <a:pt x="405328" y="284566"/>
                  <a:pt x="470055" y="220034"/>
                  <a:pt x="549652" y="220034"/>
                </a:cubicBezTo>
                <a:close/>
                <a:moveTo>
                  <a:pt x="329028" y="143702"/>
                </a:moveTo>
                <a:lnTo>
                  <a:pt x="329028" y="472290"/>
                </a:lnTo>
                <a:cubicBezTo>
                  <a:pt x="395563" y="481929"/>
                  <a:pt x="446340" y="538007"/>
                  <a:pt x="446340" y="605477"/>
                </a:cubicBezTo>
                <a:cubicBezTo>
                  <a:pt x="446340" y="623878"/>
                  <a:pt x="442838" y="642279"/>
                  <a:pt x="436710" y="658051"/>
                </a:cubicBezTo>
                <a:lnTo>
                  <a:pt x="1091555" y="658051"/>
                </a:lnTo>
                <a:cubicBezTo>
                  <a:pt x="1116068" y="658051"/>
                  <a:pt x="1136204" y="637898"/>
                  <a:pt x="1136204" y="613364"/>
                </a:cubicBezTo>
                <a:lnTo>
                  <a:pt x="1136204" y="143702"/>
                </a:lnTo>
                <a:close/>
                <a:moveTo>
                  <a:pt x="295760" y="34173"/>
                </a:moveTo>
                <a:cubicBezTo>
                  <a:pt x="273874" y="34173"/>
                  <a:pt x="257240" y="50821"/>
                  <a:pt x="257240" y="71851"/>
                </a:cubicBezTo>
                <a:cubicBezTo>
                  <a:pt x="257240" y="92880"/>
                  <a:pt x="273874" y="109529"/>
                  <a:pt x="295760" y="109529"/>
                </a:cubicBezTo>
                <a:lnTo>
                  <a:pt x="1169471" y="109529"/>
                </a:lnTo>
                <a:cubicBezTo>
                  <a:pt x="1190482" y="109529"/>
                  <a:pt x="1207992" y="92880"/>
                  <a:pt x="1207992" y="71851"/>
                </a:cubicBezTo>
                <a:cubicBezTo>
                  <a:pt x="1207992" y="50821"/>
                  <a:pt x="1190482" y="34173"/>
                  <a:pt x="1169471" y="34173"/>
                </a:cubicBezTo>
                <a:close/>
                <a:moveTo>
                  <a:pt x="295760" y="0"/>
                </a:moveTo>
                <a:lnTo>
                  <a:pt x="1169471" y="0"/>
                </a:lnTo>
                <a:cubicBezTo>
                  <a:pt x="1208867" y="0"/>
                  <a:pt x="1242134" y="32420"/>
                  <a:pt x="1242134" y="71851"/>
                </a:cubicBezTo>
                <a:cubicBezTo>
                  <a:pt x="1242134" y="111281"/>
                  <a:pt x="1209742" y="143702"/>
                  <a:pt x="1170347" y="143702"/>
                </a:cubicBezTo>
                <a:lnTo>
                  <a:pt x="1170347" y="613364"/>
                </a:lnTo>
                <a:cubicBezTo>
                  <a:pt x="1170347" y="657175"/>
                  <a:pt x="1135328" y="692224"/>
                  <a:pt x="1091555" y="692224"/>
                </a:cubicBezTo>
                <a:lnTo>
                  <a:pt x="750125" y="692224"/>
                </a:lnTo>
                <a:lnTo>
                  <a:pt x="750125" y="772838"/>
                </a:lnTo>
                <a:cubicBezTo>
                  <a:pt x="760631" y="778095"/>
                  <a:pt x="767634" y="789486"/>
                  <a:pt x="767634" y="802630"/>
                </a:cubicBezTo>
                <a:cubicBezTo>
                  <a:pt x="767634" y="821907"/>
                  <a:pt x="752751" y="836803"/>
                  <a:pt x="733491" y="836803"/>
                </a:cubicBezTo>
                <a:cubicBezTo>
                  <a:pt x="713356" y="836803"/>
                  <a:pt x="698473" y="821907"/>
                  <a:pt x="698473" y="802630"/>
                </a:cubicBezTo>
                <a:cubicBezTo>
                  <a:pt x="698473" y="789486"/>
                  <a:pt x="705476" y="778095"/>
                  <a:pt x="715982" y="772838"/>
                </a:cubicBezTo>
                <a:lnTo>
                  <a:pt x="715982" y="692224"/>
                </a:lnTo>
                <a:lnTo>
                  <a:pt x="415699" y="692224"/>
                </a:lnTo>
                <a:cubicBezTo>
                  <a:pt x="391186" y="722016"/>
                  <a:pt x="353541" y="741294"/>
                  <a:pt x="311519" y="741294"/>
                </a:cubicBezTo>
                <a:cubicBezTo>
                  <a:pt x="237104" y="741294"/>
                  <a:pt x="177573" y="680833"/>
                  <a:pt x="177573" y="605477"/>
                </a:cubicBezTo>
                <a:cubicBezTo>
                  <a:pt x="177573" y="538007"/>
                  <a:pt x="228350" y="481929"/>
                  <a:pt x="294885" y="472290"/>
                </a:cubicBezTo>
                <a:lnTo>
                  <a:pt x="294885" y="143702"/>
                </a:lnTo>
                <a:cubicBezTo>
                  <a:pt x="255489" y="143702"/>
                  <a:pt x="223097" y="111281"/>
                  <a:pt x="223097" y="71851"/>
                </a:cubicBezTo>
                <a:cubicBezTo>
                  <a:pt x="223097" y="32420"/>
                  <a:pt x="255489" y="0"/>
                  <a:pt x="29576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27B1DDD9-E7BF-4235-8B86-C57EEB46A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9084" y="7635628"/>
            <a:ext cx="1288454" cy="983500"/>
          </a:xfrm>
          <a:custGeom>
            <a:avLst/>
            <a:gdLst>
              <a:gd name="connsiteX0" fmla="*/ 941656 w 1288454"/>
              <a:gd name="connsiteY0" fmla="*/ 775047 h 983500"/>
              <a:gd name="connsiteX1" fmla="*/ 837178 w 1288454"/>
              <a:gd name="connsiteY1" fmla="*/ 878405 h 983500"/>
              <a:gd name="connsiteX2" fmla="*/ 837178 w 1288454"/>
              <a:gd name="connsiteY2" fmla="*/ 944415 h 983500"/>
              <a:gd name="connsiteX3" fmla="*/ 842446 w 1288454"/>
              <a:gd name="connsiteY3" fmla="*/ 949627 h 983500"/>
              <a:gd name="connsiteX4" fmla="*/ 1248946 w 1288454"/>
              <a:gd name="connsiteY4" fmla="*/ 949627 h 983500"/>
              <a:gd name="connsiteX5" fmla="*/ 1254214 w 1288454"/>
              <a:gd name="connsiteY5" fmla="*/ 944415 h 983500"/>
              <a:gd name="connsiteX6" fmla="*/ 1254214 w 1288454"/>
              <a:gd name="connsiteY6" fmla="*/ 878405 h 983500"/>
              <a:gd name="connsiteX7" fmla="*/ 1148856 w 1288454"/>
              <a:gd name="connsiteY7" fmla="*/ 775047 h 983500"/>
              <a:gd name="connsiteX8" fmla="*/ 139597 w 1288454"/>
              <a:gd name="connsiteY8" fmla="*/ 775047 h 983500"/>
              <a:gd name="connsiteX9" fmla="*/ 34241 w 1288454"/>
              <a:gd name="connsiteY9" fmla="*/ 878405 h 983500"/>
              <a:gd name="connsiteX10" fmla="*/ 34241 w 1288454"/>
              <a:gd name="connsiteY10" fmla="*/ 944415 h 983500"/>
              <a:gd name="connsiteX11" fmla="*/ 40387 w 1288454"/>
              <a:gd name="connsiteY11" fmla="*/ 949627 h 983500"/>
              <a:gd name="connsiteX12" fmla="*/ 445130 w 1288454"/>
              <a:gd name="connsiteY12" fmla="*/ 949627 h 983500"/>
              <a:gd name="connsiteX13" fmla="*/ 451276 w 1288454"/>
              <a:gd name="connsiteY13" fmla="*/ 944415 h 983500"/>
              <a:gd name="connsiteX14" fmla="*/ 451276 w 1288454"/>
              <a:gd name="connsiteY14" fmla="*/ 878405 h 983500"/>
              <a:gd name="connsiteX15" fmla="*/ 345920 w 1288454"/>
              <a:gd name="connsiteY15" fmla="*/ 775047 h 983500"/>
              <a:gd name="connsiteX16" fmla="*/ 941656 w 1288454"/>
              <a:gd name="connsiteY16" fmla="*/ 741173 h 983500"/>
              <a:gd name="connsiteX17" fmla="*/ 1148856 w 1288454"/>
              <a:gd name="connsiteY17" fmla="*/ 741173 h 983500"/>
              <a:gd name="connsiteX18" fmla="*/ 1288454 w 1288454"/>
              <a:gd name="connsiteY18" fmla="*/ 878405 h 983500"/>
              <a:gd name="connsiteX19" fmla="*/ 1288454 w 1288454"/>
              <a:gd name="connsiteY19" fmla="*/ 944415 h 983500"/>
              <a:gd name="connsiteX20" fmla="*/ 1248946 w 1288454"/>
              <a:gd name="connsiteY20" fmla="*/ 983500 h 983500"/>
              <a:gd name="connsiteX21" fmla="*/ 842446 w 1288454"/>
              <a:gd name="connsiteY21" fmla="*/ 983500 h 983500"/>
              <a:gd name="connsiteX22" fmla="*/ 802937 w 1288454"/>
              <a:gd name="connsiteY22" fmla="*/ 944415 h 983500"/>
              <a:gd name="connsiteX23" fmla="*/ 802937 w 1288454"/>
              <a:gd name="connsiteY23" fmla="*/ 878405 h 983500"/>
              <a:gd name="connsiteX24" fmla="*/ 941656 w 1288454"/>
              <a:gd name="connsiteY24" fmla="*/ 741173 h 983500"/>
              <a:gd name="connsiteX25" fmla="*/ 139597 w 1288454"/>
              <a:gd name="connsiteY25" fmla="*/ 741173 h 983500"/>
              <a:gd name="connsiteX26" fmla="*/ 345920 w 1288454"/>
              <a:gd name="connsiteY26" fmla="*/ 741173 h 983500"/>
              <a:gd name="connsiteX27" fmla="*/ 485517 w 1288454"/>
              <a:gd name="connsiteY27" fmla="*/ 878405 h 983500"/>
              <a:gd name="connsiteX28" fmla="*/ 485517 w 1288454"/>
              <a:gd name="connsiteY28" fmla="*/ 944415 h 983500"/>
              <a:gd name="connsiteX29" fmla="*/ 445130 w 1288454"/>
              <a:gd name="connsiteY29" fmla="*/ 983500 h 983500"/>
              <a:gd name="connsiteX30" fmla="*/ 40387 w 1288454"/>
              <a:gd name="connsiteY30" fmla="*/ 983500 h 983500"/>
              <a:gd name="connsiteX31" fmla="*/ 0 w 1288454"/>
              <a:gd name="connsiteY31" fmla="*/ 944415 h 983500"/>
              <a:gd name="connsiteX32" fmla="*/ 0 w 1288454"/>
              <a:gd name="connsiteY32" fmla="*/ 878405 h 983500"/>
              <a:gd name="connsiteX33" fmla="*/ 139597 w 1288454"/>
              <a:gd name="connsiteY33" fmla="*/ 741173 h 983500"/>
              <a:gd name="connsiteX34" fmla="*/ 1046136 w 1288454"/>
              <a:gd name="connsiteY34" fmla="*/ 536987 h 983500"/>
              <a:gd name="connsiteX35" fmla="*/ 972320 w 1288454"/>
              <a:gd name="connsiteY35" fmla="*/ 609045 h 983500"/>
              <a:gd name="connsiteX36" fmla="*/ 1046136 w 1288454"/>
              <a:gd name="connsiteY36" fmla="*/ 682862 h 983500"/>
              <a:gd name="connsiteX37" fmla="*/ 1119074 w 1288454"/>
              <a:gd name="connsiteY37" fmla="*/ 609045 h 983500"/>
              <a:gd name="connsiteX38" fmla="*/ 1046136 w 1288454"/>
              <a:gd name="connsiteY38" fmla="*/ 536987 h 983500"/>
              <a:gd name="connsiteX39" fmla="*/ 243199 w 1288454"/>
              <a:gd name="connsiteY39" fmla="*/ 536987 h 983500"/>
              <a:gd name="connsiteX40" fmla="*/ 169383 w 1288454"/>
              <a:gd name="connsiteY40" fmla="*/ 609045 h 983500"/>
              <a:gd name="connsiteX41" fmla="*/ 243199 w 1288454"/>
              <a:gd name="connsiteY41" fmla="*/ 682862 h 983500"/>
              <a:gd name="connsiteX42" fmla="*/ 316136 w 1288454"/>
              <a:gd name="connsiteY42" fmla="*/ 609045 h 983500"/>
              <a:gd name="connsiteX43" fmla="*/ 243199 w 1288454"/>
              <a:gd name="connsiteY43" fmla="*/ 536987 h 983500"/>
              <a:gd name="connsiteX44" fmla="*/ 644227 w 1288454"/>
              <a:gd name="connsiteY44" fmla="*/ 513415 h 983500"/>
              <a:gd name="connsiteX45" fmla="*/ 661824 w 1288454"/>
              <a:gd name="connsiteY45" fmla="*/ 529958 h 983500"/>
              <a:gd name="connsiteX46" fmla="*/ 661824 w 1288454"/>
              <a:gd name="connsiteY46" fmla="*/ 674488 h 983500"/>
              <a:gd name="connsiteX47" fmla="*/ 792039 w 1288454"/>
              <a:gd name="connsiteY47" fmla="*/ 803346 h 983500"/>
              <a:gd name="connsiteX48" fmla="*/ 792039 w 1288454"/>
              <a:gd name="connsiteY48" fmla="*/ 827724 h 983500"/>
              <a:gd name="connsiteX49" fmla="*/ 779722 w 1288454"/>
              <a:gd name="connsiteY49" fmla="*/ 832948 h 983500"/>
              <a:gd name="connsiteX50" fmla="*/ 767404 w 1288454"/>
              <a:gd name="connsiteY50" fmla="*/ 827724 h 983500"/>
              <a:gd name="connsiteX51" fmla="*/ 644227 w 1288454"/>
              <a:gd name="connsiteY51" fmla="*/ 705832 h 983500"/>
              <a:gd name="connsiteX52" fmla="*/ 521050 w 1288454"/>
              <a:gd name="connsiteY52" fmla="*/ 827724 h 983500"/>
              <a:gd name="connsiteX53" fmla="*/ 508733 w 1288454"/>
              <a:gd name="connsiteY53" fmla="*/ 832948 h 983500"/>
              <a:gd name="connsiteX54" fmla="*/ 496415 w 1288454"/>
              <a:gd name="connsiteY54" fmla="*/ 827724 h 983500"/>
              <a:gd name="connsiteX55" fmla="*/ 496415 w 1288454"/>
              <a:gd name="connsiteY55" fmla="*/ 804216 h 983500"/>
              <a:gd name="connsiteX56" fmla="*/ 627510 w 1288454"/>
              <a:gd name="connsiteY56" fmla="*/ 674488 h 983500"/>
              <a:gd name="connsiteX57" fmla="*/ 627510 w 1288454"/>
              <a:gd name="connsiteY57" fmla="*/ 529958 h 983500"/>
              <a:gd name="connsiteX58" fmla="*/ 644227 w 1288454"/>
              <a:gd name="connsiteY58" fmla="*/ 513415 h 983500"/>
              <a:gd name="connsiteX59" fmla="*/ 1046136 w 1288454"/>
              <a:gd name="connsiteY59" fmla="*/ 501836 h 983500"/>
              <a:gd name="connsiteX60" fmla="*/ 1153346 w 1288454"/>
              <a:gd name="connsiteY60" fmla="*/ 609045 h 983500"/>
              <a:gd name="connsiteX61" fmla="*/ 1046136 w 1288454"/>
              <a:gd name="connsiteY61" fmla="*/ 717133 h 983500"/>
              <a:gd name="connsiteX62" fmla="*/ 938048 w 1288454"/>
              <a:gd name="connsiteY62" fmla="*/ 609045 h 983500"/>
              <a:gd name="connsiteX63" fmla="*/ 1046136 w 1288454"/>
              <a:gd name="connsiteY63" fmla="*/ 501836 h 983500"/>
              <a:gd name="connsiteX64" fmla="*/ 243199 w 1288454"/>
              <a:gd name="connsiteY64" fmla="*/ 501836 h 983500"/>
              <a:gd name="connsiteX65" fmla="*/ 350408 w 1288454"/>
              <a:gd name="connsiteY65" fmla="*/ 609045 h 983500"/>
              <a:gd name="connsiteX66" fmla="*/ 243199 w 1288454"/>
              <a:gd name="connsiteY66" fmla="*/ 717133 h 983500"/>
              <a:gd name="connsiteX67" fmla="*/ 135111 w 1288454"/>
              <a:gd name="connsiteY67" fmla="*/ 609045 h 983500"/>
              <a:gd name="connsiteX68" fmla="*/ 243199 w 1288454"/>
              <a:gd name="connsiteY68" fmla="*/ 501836 h 983500"/>
              <a:gd name="connsiteX69" fmla="*/ 699101 w 1288454"/>
              <a:gd name="connsiteY69" fmla="*/ 277191 h 983500"/>
              <a:gd name="connsiteX70" fmla="*/ 676273 w 1288454"/>
              <a:gd name="connsiteY70" fmla="*/ 315545 h 983500"/>
              <a:gd name="connsiteX71" fmla="*/ 670128 w 1288454"/>
              <a:gd name="connsiteY71" fmla="*/ 324262 h 983500"/>
              <a:gd name="connsiteX72" fmla="*/ 691199 w 1288454"/>
              <a:gd name="connsiteY72" fmla="*/ 451528 h 983500"/>
              <a:gd name="connsiteX73" fmla="*/ 846600 w 1288454"/>
              <a:gd name="connsiteY73" fmla="*/ 451528 h 983500"/>
              <a:gd name="connsiteX74" fmla="*/ 852746 w 1288454"/>
              <a:gd name="connsiteY74" fmla="*/ 446297 h 983500"/>
              <a:gd name="connsiteX75" fmla="*/ 852746 w 1288454"/>
              <a:gd name="connsiteY75" fmla="*/ 380921 h 983500"/>
              <a:gd name="connsiteX76" fmla="*/ 748267 w 1288454"/>
              <a:gd name="connsiteY76" fmla="*/ 277191 h 983500"/>
              <a:gd name="connsiteX77" fmla="*/ 540188 w 1288454"/>
              <a:gd name="connsiteY77" fmla="*/ 277191 h 983500"/>
              <a:gd name="connsiteX78" fmla="*/ 436588 w 1288454"/>
              <a:gd name="connsiteY78" fmla="*/ 380921 h 983500"/>
              <a:gd name="connsiteX79" fmla="*/ 436588 w 1288454"/>
              <a:gd name="connsiteY79" fmla="*/ 446297 h 983500"/>
              <a:gd name="connsiteX80" fmla="*/ 441856 w 1288454"/>
              <a:gd name="connsiteY80" fmla="*/ 451528 h 983500"/>
              <a:gd name="connsiteX81" fmla="*/ 597256 w 1288454"/>
              <a:gd name="connsiteY81" fmla="*/ 451528 h 983500"/>
              <a:gd name="connsiteX82" fmla="*/ 618327 w 1288454"/>
              <a:gd name="connsiteY82" fmla="*/ 324262 h 983500"/>
              <a:gd name="connsiteX83" fmla="*/ 612182 w 1288454"/>
              <a:gd name="connsiteY83" fmla="*/ 315545 h 983500"/>
              <a:gd name="connsiteX84" fmla="*/ 589354 w 1288454"/>
              <a:gd name="connsiteY84" fmla="*/ 277191 h 983500"/>
              <a:gd name="connsiteX85" fmla="*/ 540188 w 1288454"/>
              <a:gd name="connsiteY85" fmla="*/ 243196 h 983500"/>
              <a:gd name="connsiteX86" fmla="*/ 569161 w 1288454"/>
              <a:gd name="connsiteY86" fmla="*/ 243196 h 983500"/>
              <a:gd name="connsiteX87" fmla="*/ 719294 w 1288454"/>
              <a:gd name="connsiteY87" fmla="*/ 243196 h 983500"/>
              <a:gd name="connsiteX88" fmla="*/ 748267 w 1288454"/>
              <a:gd name="connsiteY88" fmla="*/ 243196 h 983500"/>
              <a:gd name="connsiteX89" fmla="*/ 886986 w 1288454"/>
              <a:gd name="connsiteY89" fmla="*/ 380921 h 983500"/>
              <a:gd name="connsiteX90" fmla="*/ 886986 w 1288454"/>
              <a:gd name="connsiteY90" fmla="*/ 446297 h 983500"/>
              <a:gd name="connsiteX91" fmla="*/ 846600 w 1288454"/>
              <a:gd name="connsiteY91" fmla="*/ 485523 h 983500"/>
              <a:gd name="connsiteX92" fmla="*/ 441856 w 1288454"/>
              <a:gd name="connsiteY92" fmla="*/ 485523 h 983500"/>
              <a:gd name="connsiteX93" fmla="*/ 401469 w 1288454"/>
              <a:gd name="connsiteY93" fmla="*/ 446297 h 983500"/>
              <a:gd name="connsiteX94" fmla="*/ 401469 w 1288454"/>
              <a:gd name="connsiteY94" fmla="*/ 380921 h 983500"/>
              <a:gd name="connsiteX95" fmla="*/ 540188 w 1288454"/>
              <a:gd name="connsiteY95" fmla="*/ 243196 h 983500"/>
              <a:gd name="connsiteX96" fmla="*/ 643344 w 1288454"/>
              <a:gd name="connsiteY96" fmla="*/ 34272 h 983500"/>
              <a:gd name="connsiteX97" fmla="*/ 570992 w 1288454"/>
              <a:gd name="connsiteY97" fmla="*/ 108088 h 983500"/>
              <a:gd name="connsiteX98" fmla="*/ 643344 w 1288454"/>
              <a:gd name="connsiteY98" fmla="*/ 181025 h 983500"/>
              <a:gd name="connsiteX99" fmla="*/ 717462 w 1288454"/>
              <a:gd name="connsiteY99" fmla="*/ 108088 h 983500"/>
              <a:gd name="connsiteX100" fmla="*/ 643344 w 1288454"/>
              <a:gd name="connsiteY100" fmla="*/ 34272 h 983500"/>
              <a:gd name="connsiteX101" fmla="*/ 643344 w 1288454"/>
              <a:gd name="connsiteY101" fmla="*/ 0 h 983500"/>
              <a:gd name="connsiteX102" fmla="*/ 751874 w 1288454"/>
              <a:gd name="connsiteY102" fmla="*/ 108088 h 983500"/>
              <a:gd name="connsiteX103" fmla="*/ 643344 w 1288454"/>
              <a:gd name="connsiteY103" fmla="*/ 215297 h 983500"/>
              <a:gd name="connsiteX104" fmla="*/ 536580 w 1288454"/>
              <a:gd name="connsiteY104" fmla="*/ 108088 h 983500"/>
              <a:gd name="connsiteX105" fmla="*/ 643344 w 1288454"/>
              <a:gd name="connsiteY105" fmla="*/ 0 h 98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288454" h="983500">
                <a:moveTo>
                  <a:pt x="941656" y="775047"/>
                </a:moveTo>
                <a:cubicBezTo>
                  <a:pt x="883710" y="775047"/>
                  <a:pt x="837178" y="821949"/>
                  <a:pt x="837178" y="878405"/>
                </a:cubicBezTo>
                <a:lnTo>
                  <a:pt x="837178" y="944415"/>
                </a:lnTo>
                <a:cubicBezTo>
                  <a:pt x="837178" y="947021"/>
                  <a:pt x="839812" y="949627"/>
                  <a:pt x="842446" y="949627"/>
                </a:cubicBezTo>
                <a:lnTo>
                  <a:pt x="1248946" y="949627"/>
                </a:lnTo>
                <a:cubicBezTo>
                  <a:pt x="1251580" y="949627"/>
                  <a:pt x="1254214" y="947021"/>
                  <a:pt x="1254214" y="944415"/>
                </a:cubicBezTo>
                <a:lnTo>
                  <a:pt x="1254214" y="878405"/>
                </a:lnTo>
                <a:cubicBezTo>
                  <a:pt x="1254214" y="821949"/>
                  <a:pt x="1206802" y="775047"/>
                  <a:pt x="1148856" y="775047"/>
                </a:cubicBezTo>
                <a:close/>
                <a:moveTo>
                  <a:pt x="139597" y="775047"/>
                </a:moveTo>
                <a:cubicBezTo>
                  <a:pt x="80773" y="775047"/>
                  <a:pt x="34241" y="821949"/>
                  <a:pt x="34241" y="878405"/>
                </a:cubicBezTo>
                <a:lnTo>
                  <a:pt x="34241" y="944415"/>
                </a:lnTo>
                <a:cubicBezTo>
                  <a:pt x="34241" y="947021"/>
                  <a:pt x="36875" y="949627"/>
                  <a:pt x="40387" y="949627"/>
                </a:cubicBezTo>
                <a:lnTo>
                  <a:pt x="445130" y="949627"/>
                </a:lnTo>
                <a:cubicBezTo>
                  <a:pt x="448642" y="949627"/>
                  <a:pt x="451276" y="947021"/>
                  <a:pt x="451276" y="944415"/>
                </a:cubicBezTo>
                <a:lnTo>
                  <a:pt x="451276" y="878405"/>
                </a:lnTo>
                <a:cubicBezTo>
                  <a:pt x="451276" y="821949"/>
                  <a:pt x="403866" y="775047"/>
                  <a:pt x="345920" y="775047"/>
                </a:cubicBezTo>
                <a:close/>
                <a:moveTo>
                  <a:pt x="941656" y="741173"/>
                </a:moveTo>
                <a:lnTo>
                  <a:pt x="1148856" y="741173"/>
                </a:lnTo>
                <a:cubicBezTo>
                  <a:pt x="1226118" y="741173"/>
                  <a:pt x="1288454" y="802841"/>
                  <a:pt x="1288454" y="878405"/>
                </a:cubicBezTo>
                <a:lnTo>
                  <a:pt x="1288454" y="944415"/>
                </a:lnTo>
                <a:cubicBezTo>
                  <a:pt x="1288454" y="965261"/>
                  <a:pt x="1270894" y="983500"/>
                  <a:pt x="1248946" y="983500"/>
                </a:cubicBezTo>
                <a:lnTo>
                  <a:pt x="842446" y="983500"/>
                </a:lnTo>
                <a:cubicBezTo>
                  <a:pt x="821374" y="983500"/>
                  <a:pt x="802937" y="965261"/>
                  <a:pt x="802937" y="944415"/>
                </a:cubicBezTo>
                <a:lnTo>
                  <a:pt x="802937" y="878405"/>
                </a:lnTo>
                <a:cubicBezTo>
                  <a:pt x="802937" y="802841"/>
                  <a:pt x="865272" y="741173"/>
                  <a:pt x="941656" y="741173"/>
                </a:cubicBezTo>
                <a:close/>
                <a:moveTo>
                  <a:pt x="139597" y="741173"/>
                </a:moveTo>
                <a:lnTo>
                  <a:pt x="345920" y="741173"/>
                </a:lnTo>
                <a:cubicBezTo>
                  <a:pt x="423181" y="741173"/>
                  <a:pt x="485517" y="802841"/>
                  <a:pt x="485517" y="878405"/>
                </a:cubicBezTo>
                <a:lnTo>
                  <a:pt x="485517" y="944415"/>
                </a:lnTo>
                <a:cubicBezTo>
                  <a:pt x="485517" y="965261"/>
                  <a:pt x="467958" y="983500"/>
                  <a:pt x="445130" y="983500"/>
                </a:cubicBezTo>
                <a:lnTo>
                  <a:pt x="40387" y="983500"/>
                </a:lnTo>
                <a:cubicBezTo>
                  <a:pt x="18437" y="983500"/>
                  <a:pt x="0" y="965261"/>
                  <a:pt x="0" y="944415"/>
                </a:cubicBezTo>
                <a:lnTo>
                  <a:pt x="0" y="878405"/>
                </a:lnTo>
                <a:cubicBezTo>
                  <a:pt x="0" y="802841"/>
                  <a:pt x="63214" y="741173"/>
                  <a:pt x="139597" y="741173"/>
                </a:cubicBezTo>
                <a:close/>
                <a:moveTo>
                  <a:pt x="1046136" y="536987"/>
                </a:moveTo>
                <a:cubicBezTo>
                  <a:pt x="1005712" y="536987"/>
                  <a:pt x="972320" y="569501"/>
                  <a:pt x="972320" y="609045"/>
                </a:cubicBezTo>
                <a:cubicBezTo>
                  <a:pt x="972320" y="649469"/>
                  <a:pt x="1005712" y="682862"/>
                  <a:pt x="1046136" y="682862"/>
                </a:cubicBezTo>
                <a:cubicBezTo>
                  <a:pt x="1085680" y="682862"/>
                  <a:pt x="1119074" y="649469"/>
                  <a:pt x="1119074" y="609045"/>
                </a:cubicBezTo>
                <a:cubicBezTo>
                  <a:pt x="1119074" y="569501"/>
                  <a:pt x="1085680" y="536987"/>
                  <a:pt x="1046136" y="536987"/>
                </a:cubicBezTo>
                <a:close/>
                <a:moveTo>
                  <a:pt x="243199" y="536987"/>
                </a:moveTo>
                <a:cubicBezTo>
                  <a:pt x="202776" y="536987"/>
                  <a:pt x="169383" y="569501"/>
                  <a:pt x="169383" y="609045"/>
                </a:cubicBezTo>
                <a:cubicBezTo>
                  <a:pt x="169383" y="649469"/>
                  <a:pt x="202776" y="682862"/>
                  <a:pt x="243199" y="682862"/>
                </a:cubicBezTo>
                <a:cubicBezTo>
                  <a:pt x="282743" y="682862"/>
                  <a:pt x="316136" y="649469"/>
                  <a:pt x="316136" y="609045"/>
                </a:cubicBezTo>
                <a:cubicBezTo>
                  <a:pt x="316136" y="569501"/>
                  <a:pt x="282743" y="536987"/>
                  <a:pt x="243199" y="536987"/>
                </a:cubicBezTo>
                <a:close/>
                <a:moveTo>
                  <a:pt x="644227" y="513415"/>
                </a:moveTo>
                <a:cubicBezTo>
                  <a:pt x="653905" y="513415"/>
                  <a:pt x="661824" y="521251"/>
                  <a:pt x="661824" y="529958"/>
                </a:cubicBezTo>
                <a:lnTo>
                  <a:pt x="661824" y="674488"/>
                </a:lnTo>
                <a:lnTo>
                  <a:pt x="792039" y="803346"/>
                </a:lnTo>
                <a:cubicBezTo>
                  <a:pt x="798198" y="810311"/>
                  <a:pt x="798198" y="820759"/>
                  <a:pt x="792039" y="827724"/>
                </a:cubicBezTo>
                <a:cubicBezTo>
                  <a:pt x="788520" y="831207"/>
                  <a:pt x="784121" y="832948"/>
                  <a:pt x="779722" y="832948"/>
                </a:cubicBezTo>
                <a:cubicBezTo>
                  <a:pt x="775322" y="832948"/>
                  <a:pt x="770923" y="831207"/>
                  <a:pt x="767404" y="827724"/>
                </a:cubicBezTo>
                <a:lnTo>
                  <a:pt x="644227" y="705832"/>
                </a:lnTo>
                <a:lnTo>
                  <a:pt x="521050" y="827724"/>
                </a:lnTo>
                <a:cubicBezTo>
                  <a:pt x="517531" y="832078"/>
                  <a:pt x="513132" y="832948"/>
                  <a:pt x="508733" y="832948"/>
                </a:cubicBezTo>
                <a:cubicBezTo>
                  <a:pt x="504333" y="832948"/>
                  <a:pt x="499934" y="832078"/>
                  <a:pt x="496415" y="827724"/>
                </a:cubicBezTo>
                <a:cubicBezTo>
                  <a:pt x="490256" y="821630"/>
                  <a:pt x="490256" y="810311"/>
                  <a:pt x="496415" y="804216"/>
                </a:cubicBezTo>
                <a:lnTo>
                  <a:pt x="627510" y="674488"/>
                </a:lnTo>
                <a:lnTo>
                  <a:pt x="627510" y="529958"/>
                </a:lnTo>
                <a:cubicBezTo>
                  <a:pt x="627510" y="521251"/>
                  <a:pt x="635429" y="513415"/>
                  <a:pt x="644227" y="513415"/>
                </a:cubicBezTo>
                <a:close/>
                <a:moveTo>
                  <a:pt x="1046136" y="501836"/>
                </a:moveTo>
                <a:cubicBezTo>
                  <a:pt x="1105014" y="501836"/>
                  <a:pt x="1153346" y="550168"/>
                  <a:pt x="1153346" y="609045"/>
                </a:cubicBezTo>
                <a:cubicBezTo>
                  <a:pt x="1153346" y="668801"/>
                  <a:pt x="1105014" y="717133"/>
                  <a:pt x="1046136" y="717133"/>
                </a:cubicBezTo>
                <a:cubicBezTo>
                  <a:pt x="986380" y="717133"/>
                  <a:pt x="938048" y="668801"/>
                  <a:pt x="938048" y="609045"/>
                </a:cubicBezTo>
                <a:cubicBezTo>
                  <a:pt x="938048" y="550168"/>
                  <a:pt x="986380" y="501836"/>
                  <a:pt x="1046136" y="501836"/>
                </a:cubicBezTo>
                <a:close/>
                <a:moveTo>
                  <a:pt x="243199" y="501836"/>
                </a:moveTo>
                <a:cubicBezTo>
                  <a:pt x="302076" y="501836"/>
                  <a:pt x="350408" y="550168"/>
                  <a:pt x="350408" y="609045"/>
                </a:cubicBezTo>
                <a:cubicBezTo>
                  <a:pt x="350408" y="668801"/>
                  <a:pt x="302076" y="717133"/>
                  <a:pt x="243199" y="717133"/>
                </a:cubicBezTo>
                <a:cubicBezTo>
                  <a:pt x="183443" y="717133"/>
                  <a:pt x="135111" y="668801"/>
                  <a:pt x="135111" y="609045"/>
                </a:cubicBezTo>
                <a:cubicBezTo>
                  <a:pt x="135111" y="550168"/>
                  <a:pt x="183443" y="501836"/>
                  <a:pt x="243199" y="501836"/>
                </a:cubicBezTo>
                <a:close/>
                <a:moveTo>
                  <a:pt x="699101" y="277191"/>
                </a:moveTo>
                <a:lnTo>
                  <a:pt x="676273" y="315545"/>
                </a:lnTo>
                <a:cubicBezTo>
                  <a:pt x="674517" y="318160"/>
                  <a:pt x="671884" y="321647"/>
                  <a:pt x="670128" y="324262"/>
                </a:cubicBezTo>
                <a:lnTo>
                  <a:pt x="691199" y="451528"/>
                </a:lnTo>
                <a:lnTo>
                  <a:pt x="846600" y="451528"/>
                </a:lnTo>
                <a:cubicBezTo>
                  <a:pt x="849234" y="451528"/>
                  <a:pt x="852746" y="448912"/>
                  <a:pt x="852746" y="446297"/>
                </a:cubicBezTo>
                <a:lnTo>
                  <a:pt x="852746" y="380921"/>
                </a:lnTo>
                <a:cubicBezTo>
                  <a:pt x="852746" y="323390"/>
                  <a:pt x="805335" y="277191"/>
                  <a:pt x="748267" y="277191"/>
                </a:cubicBezTo>
                <a:close/>
                <a:moveTo>
                  <a:pt x="540188" y="277191"/>
                </a:moveTo>
                <a:cubicBezTo>
                  <a:pt x="483120" y="277191"/>
                  <a:pt x="436588" y="323390"/>
                  <a:pt x="436588" y="380921"/>
                </a:cubicBezTo>
                <a:lnTo>
                  <a:pt x="436588" y="446297"/>
                </a:lnTo>
                <a:cubicBezTo>
                  <a:pt x="436588" y="448912"/>
                  <a:pt x="438344" y="451528"/>
                  <a:pt x="441856" y="451528"/>
                </a:cubicBezTo>
                <a:lnTo>
                  <a:pt x="597256" y="451528"/>
                </a:lnTo>
                <a:lnTo>
                  <a:pt x="618327" y="324262"/>
                </a:lnTo>
                <a:cubicBezTo>
                  <a:pt x="615694" y="321647"/>
                  <a:pt x="613060" y="318160"/>
                  <a:pt x="612182" y="315545"/>
                </a:cubicBezTo>
                <a:lnTo>
                  <a:pt x="589354" y="277191"/>
                </a:lnTo>
                <a:close/>
                <a:moveTo>
                  <a:pt x="540188" y="243196"/>
                </a:moveTo>
                <a:lnTo>
                  <a:pt x="569161" y="243196"/>
                </a:lnTo>
                <a:lnTo>
                  <a:pt x="719294" y="243196"/>
                </a:lnTo>
                <a:lnTo>
                  <a:pt x="748267" y="243196"/>
                </a:lnTo>
                <a:cubicBezTo>
                  <a:pt x="824650" y="243196"/>
                  <a:pt x="886986" y="304213"/>
                  <a:pt x="886986" y="380921"/>
                </a:cubicBezTo>
                <a:lnTo>
                  <a:pt x="886986" y="446297"/>
                </a:lnTo>
                <a:cubicBezTo>
                  <a:pt x="886986" y="468089"/>
                  <a:pt x="868548" y="485523"/>
                  <a:pt x="846600" y="485523"/>
                </a:cubicBezTo>
                <a:lnTo>
                  <a:pt x="441856" y="485523"/>
                </a:lnTo>
                <a:cubicBezTo>
                  <a:pt x="419906" y="485523"/>
                  <a:pt x="401469" y="468089"/>
                  <a:pt x="401469" y="446297"/>
                </a:cubicBezTo>
                <a:lnTo>
                  <a:pt x="401469" y="380921"/>
                </a:lnTo>
                <a:cubicBezTo>
                  <a:pt x="401469" y="304213"/>
                  <a:pt x="463805" y="243196"/>
                  <a:pt x="540188" y="243196"/>
                </a:cubicBezTo>
                <a:close/>
                <a:moveTo>
                  <a:pt x="643344" y="34272"/>
                </a:moveTo>
                <a:cubicBezTo>
                  <a:pt x="602756" y="34272"/>
                  <a:pt x="570992" y="67665"/>
                  <a:pt x="570992" y="108088"/>
                </a:cubicBezTo>
                <a:cubicBezTo>
                  <a:pt x="570992" y="148511"/>
                  <a:pt x="602756" y="181025"/>
                  <a:pt x="643344" y="181025"/>
                </a:cubicBezTo>
                <a:cubicBezTo>
                  <a:pt x="683933" y="181025"/>
                  <a:pt x="717462" y="148511"/>
                  <a:pt x="717462" y="108088"/>
                </a:cubicBezTo>
                <a:cubicBezTo>
                  <a:pt x="717462" y="67665"/>
                  <a:pt x="683933" y="34272"/>
                  <a:pt x="643344" y="34272"/>
                </a:cubicBezTo>
                <a:close/>
                <a:moveTo>
                  <a:pt x="643344" y="0"/>
                </a:moveTo>
                <a:cubicBezTo>
                  <a:pt x="703344" y="0"/>
                  <a:pt x="751874" y="48332"/>
                  <a:pt x="751874" y="108088"/>
                </a:cubicBezTo>
                <a:cubicBezTo>
                  <a:pt x="751874" y="166965"/>
                  <a:pt x="703344" y="215297"/>
                  <a:pt x="643344" y="215297"/>
                </a:cubicBezTo>
                <a:cubicBezTo>
                  <a:pt x="584227" y="215297"/>
                  <a:pt x="536580" y="166965"/>
                  <a:pt x="536580" y="108088"/>
                </a:cubicBezTo>
                <a:cubicBezTo>
                  <a:pt x="536580" y="48332"/>
                  <a:pt x="584227" y="0"/>
                  <a:pt x="6433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0624CC-5321-459A-9805-2D500DDDCD83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ROOT CAUSE ANALYSIS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B07485-8371-43ED-98B3-CCD356C840EF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296169-2BEF-4D78-B5CD-A851E709CC03}"/>
              </a:ext>
            </a:extLst>
          </p:cNvPr>
          <p:cNvSpPr txBox="1"/>
          <p:nvPr/>
        </p:nvSpPr>
        <p:spPr>
          <a:xfrm>
            <a:off x="4669022" y="3424458"/>
            <a:ext cx="43254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NI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</a:t>
            </a:r>
            <a:r>
              <a:rPr lang="en-US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ANAGEMENT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C02EC0-0DB9-4528-A81B-11DD4F1F6F1A}"/>
              </a:ext>
            </a:extLst>
          </p:cNvPr>
          <p:cNvSpPr txBox="1"/>
          <p:nvPr/>
        </p:nvSpPr>
        <p:spPr>
          <a:xfrm>
            <a:off x="11507270" y="3424458"/>
            <a:ext cx="43254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NI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MAN</a:t>
            </a:r>
            <a:endParaRPr lang="en-US" sz="3200" b="1" spc="-30" dirty="0">
              <a:solidFill>
                <a:schemeClr val="bg1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5FADBA-D15D-46CC-886D-C8DE271D0046}"/>
              </a:ext>
            </a:extLst>
          </p:cNvPr>
          <p:cNvSpPr txBox="1"/>
          <p:nvPr/>
        </p:nvSpPr>
        <p:spPr>
          <a:xfrm>
            <a:off x="18327170" y="3424458"/>
            <a:ext cx="43254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NI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METHOD</a:t>
            </a:r>
            <a:endParaRPr lang="en-US" sz="3200" b="1" spc="-30" dirty="0">
              <a:solidFill>
                <a:schemeClr val="bg1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EF7362-419D-4ADA-A9B9-AED445FE7CE0}"/>
              </a:ext>
            </a:extLst>
          </p:cNvPr>
          <p:cNvSpPr txBox="1"/>
          <p:nvPr/>
        </p:nvSpPr>
        <p:spPr>
          <a:xfrm>
            <a:off x="4669022" y="12241826"/>
            <a:ext cx="43254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NI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MEASUREMENT</a:t>
            </a:r>
            <a:endParaRPr lang="en-US" sz="3200" b="1" spc="-30" dirty="0">
              <a:solidFill>
                <a:schemeClr val="bg1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404571-EB54-4375-8C57-532F976BCD84}"/>
              </a:ext>
            </a:extLst>
          </p:cNvPr>
          <p:cNvSpPr txBox="1"/>
          <p:nvPr/>
        </p:nvSpPr>
        <p:spPr>
          <a:xfrm>
            <a:off x="11507270" y="12241826"/>
            <a:ext cx="43254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NI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MACHINE</a:t>
            </a:r>
            <a:endParaRPr lang="en-US" sz="3200" b="1" spc="-30" dirty="0">
              <a:solidFill>
                <a:schemeClr val="bg1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E56BE4-04E5-40F2-9267-D1529EB4E9C7}"/>
              </a:ext>
            </a:extLst>
          </p:cNvPr>
          <p:cNvSpPr txBox="1"/>
          <p:nvPr/>
        </p:nvSpPr>
        <p:spPr>
          <a:xfrm>
            <a:off x="18327170" y="12241826"/>
            <a:ext cx="432548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NI" sz="3200" b="1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MATERIAL</a:t>
            </a:r>
            <a:endParaRPr lang="en-US" sz="3200" b="1" spc="-30" dirty="0">
              <a:solidFill>
                <a:schemeClr val="bg1"/>
              </a:solidFill>
              <a:latin typeface="Montserrat" pitchFamily="2" charset="77"/>
              <a:cs typeface="Poppins" pitchFamily="2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4A68F5-68CF-4C01-95A8-3ADB5D6FC5E1}"/>
              </a:ext>
            </a:extLst>
          </p:cNvPr>
          <p:cNvSpPr txBox="1"/>
          <p:nvPr/>
        </p:nvSpPr>
        <p:spPr>
          <a:xfrm>
            <a:off x="5359399" y="4488703"/>
            <a:ext cx="3635103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Make a big impact.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6C56ED-4354-4B35-8877-E2B1E2FD353A}"/>
              </a:ext>
            </a:extLst>
          </p:cNvPr>
          <p:cNvSpPr txBox="1"/>
          <p:nvPr/>
        </p:nvSpPr>
        <p:spPr>
          <a:xfrm>
            <a:off x="4902199" y="5308397"/>
            <a:ext cx="3635103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Make a big impact.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FA60EB-65B5-42F0-92D4-3EB1B0CEDF06}"/>
              </a:ext>
            </a:extLst>
          </p:cNvPr>
          <p:cNvSpPr txBox="1"/>
          <p:nvPr/>
        </p:nvSpPr>
        <p:spPr>
          <a:xfrm>
            <a:off x="4450079" y="6128091"/>
            <a:ext cx="3635103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Make a big impact.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3DAE7B-B863-43D6-9244-B8E4A42491B2}"/>
              </a:ext>
            </a:extLst>
          </p:cNvPr>
          <p:cNvSpPr txBox="1"/>
          <p:nvPr/>
        </p:nvSpPr>
        <p:spPr>
          <a:xfrm>
            <a:off x="12190007" y="4488703"/>
            <a:ext cx="3635103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Make a big impact.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694477-AF3A-4F9D-BF68-8C400A2653E3}"/>
              </a:ext>
            </a:extLst>
          </p:cNvPr>
          <p:cNvSpPr txBox="1"/>
          <p:nvPr/>
        </p:nvSpPr>
        <p:spPr>
          <a:xfrm>
            <a:off x="11732807" y="5308397"/>
            <a:ext cx="3635103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Make a big impact.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7A3FF9-09BD-4041-BEEB-125940232A2C}"/>
              </a:ext>
            </a:extLst>
          </p:cNvPr>
          <p:cNvSpPr txBox="1"/>
          <p:nvPr/>
        </p:nvSpPr>
        <p:spPr>
          <a:xfrm>
            <a:off x="11280687" y="6128091"/>
            <a:ext cx="3635103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Make a big impact.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06DFE1-39BC-49A8-989D-27A536DB08AF}"/>
              </a:ext>
            </a:extLst>
          </p:cNvPr>
          <p:cNvSpPr txBox="1"/>
          <p:nvPr/>
        </p:nvSpPr>
        <p:spPr>
          <a:xfrm>
            <a:off x="19020615" y="4488703"/>
            <a:ext cx="3635103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Make a big impact.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6E273C-4597-4C63-8F75-33DEB743EFA7}"/>
              </a:ext>
            </a:extLst>
          </p:cNvPr>
          <p:cNvSpPr txBox="1"/>
          <p:nvPr/>
        </p:nvSpPr>
        <p:spPr>
          <a:xfrm>
            <a:off x="18563415" y="5308397"/>
            <a:ext cx="3635103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Make a big impact.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6CD6E3-6EDC-4FB1-9ECA-623964364948}"/>
              </a:ext>
            </a:extLst>
          </p:cNvPr>
          <p:cNvSpPr txBox="1"/>
          <p:nvPr/>
        </p:nvSpPr>
        <p:spPr>
          <a:xfrm>
            <a:off x="18111295" y="6128091"/>
            <a:ext cx="3635103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Make a big impact.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CA0DAF-2CB5-4C53-9CBA-C99F564FC1C1}"/>
              </a:ext>
            </a:extLst>
          </p:cNvPr>
          <p:cNvSpPr txBox="1"/>
          <p:nvPr/>
        </p:nvSpPr>
        <p:spPr>
          <a:xfrm>
            <a:off x="4450079" y="9502976"/>
            <a:ext cx="3635103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Make a big impact.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57543C-1362-48DF-A11F-42496BD79904}"/>
              </a:ext>
            </a:extLst>
          </p:cNvPr>
          <p:cNvSpPr txBox="1"/>
          <p:nvPr/>
        </p:nvSpPr>
        <p:spPr>
          <a:xfrm>
            <a:off x="11280687" y="9502976"/>
            <a:ext cx="3635103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Make a big impact.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236ACB-61CA-463B-8274-A82CFDA6DA89}"/>
              </a:ext>
            </a:extLst>
          </p:cNvPr>
          <p:cNvSpPr txBox="1"/>
          <p:nvPr/>
        </p:nvSpPr>
        <p:spPr>
          <a:xfrm>
            <a:off x="18111295" y="9502976"/>
            <a:ext cx="3635103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Make a big impact.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2EEA3A-3B72-488C-BE72-9F12BCFBF8A9}"/>
              </a:ext>
            </a:extLst>
          </p:cNvPr>
          <p:cNvSpPr txBox="1"/>
          <p:nvPr/>
        </p:nvSpPr>
        <p:spPr>
          <a:xfrm>
            <a:off x="4902199" y="10331103"/>
            <a:ext cx="3635103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Make a big impact.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A58282-B23A-42B5-B093-950A3DB6E4C0}"/>
              </a:ext>
            </a:extLst>
          </p:cNvPr>
          <p:cNvSpPr txBox="1"/>
          <p:nvPr/>
        </p:nvSpPr>
        <p:spPr>
          <a:xfrm>
            <a:off x="11732807" y="10331103"/>
            <a:ext cx="3635103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Make a big impact.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79F2A28-7BBB-4291-89FC-1651264F1395}"/>
              </a:ext>
            </a:extLst>
          </p:cNvPr>
          <p:cNvSpPr txBox="1"/>
          <p:nvPr/>
        </p:nvSpPr>
        <p:spPr>
          <a:xfrm>
            <a:off x="18563415" y="10331103"/>
            <a:ext cx="3635103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Make a big impact.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803654-50C7-4B53-A1A1-A164DCD0DB85}"/>
              </a:ext>
            </a:extLst>
          </p:cNvPr>
          <p:cNvSpPr txBox="1"/>
          <p:nvPr/>
        </p:nvSpPr>
        <p:spPr>
          <a:xfrm>
            <a:off x="5359399" y="11134138"/>
            <a:ext cx="3635103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Make a big impact.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E9DE77-D339-4F75-8503-3F32155F694A}"/>
              </a:ext>
            </a:extLst>
          </p:cNvPr>
          <p:cNvSpPr txBox="1"/>
          <p:nvPr/>
        </p:nvSpPr>
        <p:spPr>
          <a:xfrm>
            <a:off x="12190007" y="11134138"/>
            <a:ext cx="3635103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Make a big impact.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3969476-B255-47FC-AC78-B8C31C74EB92}"/>
              </a:ext>
            </a:extLst>
          </p:cNvPr>
          <p:cNvSpPr txBox="1"/>
          <p:nvPr/>
        </p:nvSpPr>
        <p:spPr>
          <a:xfrm>
            <a:off x="19020615" y="11134138"/>
            <a:ext cx="3635103" cy="5146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30" dirty="0">
                <a:latin typeface="Montserrat" pitchFamily="2" charset="77"/>
                <a:cs typeface="Poppins" pitchFamily="2" charset="77"/>
              </a:rPr>
              <a:t>• Make a big impact.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3">
            <a:extLst>
              <a:ext uri="{FF2B5EF4-FFF2-40B4-BE49-F238E27FC236}">
                <a16:creationId xmlns:a16="http://schemas.microsoft.com/office/drawing/2014/main" id="{20B96635-793A-43E3-8122-2CA33CB76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7145" y="5666885"/>
            <a:ext cx="374448" cy="324263"/>
          </a:xfrm>
          <a:custGeom>
            <a:avLst/>
            <a:gdLst>
              <a:gd name="T0" fmla="*/ 426 w 427"/>
              <a:gd name="T1" fmla="*/ 351 h 370"/>
              <a:gd name="T2" fmla="*/ 426 w 427"/>
              <a:gd name="T3" fmla="*/ 351 h 370"/>
              <a:gd name="T4" fmla="*/ 0 w 427"/>
              <a:gd name="T5" fmla="*/ 369 h 370"/>
              <a:gd name="T6" fmla="*/ 160 w 427"/>
              <a:gd name="T7" fmla="*/ 218 h 370"/>
              <a:gd name="T8" fmla="*/ 186 w 427"/>
              <a:gd name="T9" fmla="*/ 0 h 370"/>
              <a:gd name="T10" fmla="*/ 186 w 427"/>
              <a:gd name="T11" fmla="*/ 0 h 370"/>
              <a:gd name="T12" fmla="*/ 426 w 427"/>
              <a:gd name="T13" fmla="*/ 351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7" h="370">
                <a:moveTo>
                  <a:pt x="426" y="351"/>
                </a:moveTo>
                <a:lnTo>
                  <a:pt x="426" y="351"/>
                </a:lnTo>
                <a:cubicBezTo>
                  <a:pt x="295" y="336"/>
                  <a:pt x="123" y="338"/>
                  <a:pt x="0" y="369"/>
                </a:cubicBezTo>
                <a:lnTo>
                  <a:pt x="160" y="218"/>
                </a:lnTo>
                <a:lnTo>
                  <a:pt x="186" y="0"/>
                </a:lnTo>
                <a:lnTo>
                  <a:pt x="186" y="0"/>
                </a:lnTo>
                <a:cubicBezTo>
                  <a:pt x="234" y="116"/>
                  <a:pt x="336" y="254"/>
                  <a:pt x="426" y="35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3" name="Line 2">
            <a:extLst>
              <a:ext uri="{FF2B5EF4-FFF2-40B4-BE49-F238E27FC236}">
                <a16:creationId xmlns:a16="http://schemas.microsoft.com/office/drawing/2014/main" id="{C39C95D3-823D-4399-8B13-78EE6CADAE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79919" y="4061010"/>
            <a:ext cx="3613219" cy="1810471"/>
          </a:xfrm>
          <a:prstGeom prst="line">
            <a:avLst/>
          </a:pr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4" name="Line 4">
            <a:extLst>
              <a:ext uri="{FF2B5EF4-FFF2-40B4-BE49-F238E27FC236}">
                <a16:creationId xmlns:a16="http://schemas.microsoft.com/office/drawing/2014/main" id="{5B443953-592C-4479-9196-769DA74F0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79919" y="6103098"/>
            <a:ext cx="3613219" cy="1806610"/>
          </a:xfrm>
          <a:prstGeom prst="line">
            <a:avLst/>
          </a:prstGeom>
          <a:noFill/>
          <a:ln w="381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5" name="Freeform 5">
            <a:extLst>
              <a:ext uri="{FF2B5EF4-FFF2-40B4-BE49-F238E27FC236}">
                <a16:creationId xmlns:a16="http://schemas.microsoft.com/office/drawing/2014/main" id="{30F7CD2C-C7FC-474F-BD6F-D820CE9E6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7145" y="7705111"/>
            <a:ext cx="374448" cy="324263"/>
          </a:xfrm>
          <a:custGeom>
            <a:avLst/>
            <a:gdLst>
              <a:gd name="T0" fmla="*/ 426 w 427"/>
              <a:gd name="T1" fmla="*/ 352 h 372"/>
              <a:gd name="T2" fmla="*/ 426 w 427"/>
              <a:gd name="T3" fmla="*/ 352 h 372"/>
              <a:gd name="T4" fmla="*/ 0 w 427"/>
              <a:gd name="T5" fmla="*/ 371 h 372"/>
              <a:gd name="T6" fmla="*/ 160 w 427"/>
              <a:gd name="T7" fmla="*/ 219 h 372"/>
              <a:gd name="T8" fmla="*/ 186 w 427"/>
              <a:gd name="T9" fmla="*/ 0 h 372"/>
              <a:gd name="T10" fmla="*/ 186 w 427"/>
              <a:gd name="T11" fmla="*/ 0 h 372"/>
              <a:gd name="T12" fmla="*/ 426 w 427"/>
              <a:gd name="T13" fmla="*/ 352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7" h="372">
                <a:moveTo>
                  <a:pt x="426" y="352"/>
                </a:moveTo>
                <a:lnTo>
                  <a:pt x="426" y="352"/>
                </a:lnTo>
                <a:cubicBezTo>
                  <a:pt x="295" y="338"/>
                  <a:pt x="123" y="339"/>
                  <a:pt x="0" y="371"/>
                </a:cubicBezTo>
                <a:lnTo>
                  <a:pt x="160" y="219"/>
                </a:lnTo>
                <a:lnTo>
                  <a:pt x="186" y="0"/>
                </a:lnTo>
                <a:lnTo>
                  <a:pt x="186" y="0"/>
                </a:lnTo>
                <a:cubicBezTo>
                  <a:pt x="234" y="117"/>
                  <a:pt x="336" y="256"/>
                  <a:pt x="426" y="3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6" name="Line 6">
            <a:extLst>
              <a:ext uri="{FF2B5EF4-FFF2-40B4-BE49-F238E27FC236}">
                <a16:creationId xmlns:a16="http://schemas.microsoft.com/office/drawing/2014/main" id="{64F75C9E-80FC-47D0-AB23-CB2551381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79919" y="8145183"/>
            <a:ext cx="3613219" cy="1810471"/>
          </a:xfrm>
          <a:prstGeom prst="line">
            <a:avLst/>
          </a:prstGeom>
          <a:noFill/>
          <a:ln w="381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7" name="Freeform 7">
            <a:extLst>
              <a:ext uri="{FF2B5EF4-FFF2-40B4-BE49-F238E27FC236}">
                <a16:creationId xmlns:a16="http://schemas.microsoft.com/office/drawing/2014/main" id="{3B0834D2-83AF-4F6F-8D5D-3A87FCD68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7145" y="9747199"/>
            <a:ext cx="374448" cy="324263"/>
          </a:xfrm>
          <a:custGeom>
            <a:avLst/>
            <a:gdLst>
              <a:gd name="T0" fmla="*/ 426 w 427"/>
              <a:gd name="T1" fmla="*/ 351 h 372"/>
              <a:gd name="T2" fmla="*/ 426 w 427"/>
              <a:gd name="T3" fmla="*/ 351 h 372"/>
              <a:gd name="T4" fmla="*/ 0 w 427"/>
              <a:gd name="T5" fmla="*/ 371 h 372"/>
              <a:gd name="T6" fmla="*/ 160 w 427"/>
              <a:gd name="T7" fmla="*/ 219 h 372"/>
              <a:gd name="T8" fmla="*/ 186 w 427"/>
              <a:gd name="T9" fmla="*/ 0 h 372"/>
              <a:gd name="T10" fmla="*/ 186 w 427"/>
              <a:gd name="T11" fmla="*/ 0 h 372"/>
              <a:gd name="T12" fmla="*/ 426 w 427"/>
              <a:gd name="T13" fmla="*/ 351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7" h="372">
                <a:moveTo>
                  <a:pt x="426" y="351"/>
                </a:moveTo>
                <a:lnTo>
                  <a:pt x="426" y="351"/>
                </a:lnTo>
                <a:cubicBezTo>
                  <a:pt x="295" y="338"/>
                  <a:pt x="123" y="339"/>
                  <a:pt x="0" y="371"/>
                </a:cubicBezTo>
                <a:lnTo>
                  <a:pt x="160" y="219"/>
                </a:lnTo>
                <a:lnTo>
                  <a:pt x="186" y="0"/>
                </a:lnTo>
                <a:lnTo>
                  <a:pt x="186" y="0"/>
                </a:lnTo>
                <a:cubicBezTo>
                  <a:pt x="234" y="117"/>
                  <a:pt x="336" y="256"/>
                  <a:pt x="426" y="35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8" name="Line 8">
            <a:extLst>
              <a:ext uri="{FF2B5EF4-FFF2-40B4-BE49-F238E27FC236}">
                <a16:creationId xmlns:a16="http://schemas.microsoft.com/office/drawing/2014/main" id="{CB14B665-815B-4CAE-87D8-F8ED125DB1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79919" y="10187271"/>
            <a:ext cx="3613219" cy="1810469"/>
          </a:xfrm>
          <a:prstGeom prst="line">
            <a:avLst/>
          </a:prstGeom>
          <a:noFill/>
          <a:ln w="381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69" name="Freeform 9">
            <a:extLst>
              <a:ext uri="{FF2B5EF4-FFF2-40B4-BE49-F238E27FC236}">
                <a16:creationId xmlns:a16="http://schemas.microsoft.com/office/drawing/2014/main" id="{A6E2C349-0E8B-40EF-8855-187FE6C75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7145" y="11793146"/>
            <a:ext cx="374448" cy="324263"/>
          </a:xfrm>
          <a:custGeom>
            <a:avLst/>
            <a:gdLst>
              <a:gd name="T0" fmla="*/ 426 w 427"/>
              <a:gd name="T1" fmla="*/ 351 h 371"/>
              <a:gd name="T2" fmla="*/ 426 w 427"/>
              <a:gd name="T3" fmla="*/ 351 h 371"/>
              <a:gd name="T4" fmla="*/ 0 w 427"/>
              <a:gd name="T5" fmla="*/ 370 h 371"/>
              <a:gd name="T6" fmla="*/ 160 w 427"/>
              <a:gd name="T7" fmla="*/ 219 h 371"/>
              <a:gd name="T8" fmla="*/ 186 w 427"/>
              <a:gd name="T9" fmla="*/ 0 h 371"/>
              <a:gd name="T10" fmla="*/ 186 w 427"/>
              <a:gd name="T11" fmla="*/ 0 h 371"/>
              <a:gd name="T12" fmla="*/ 426 w 427"/>
              <a:gd name="T13" fmla="*/ 351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7" h="371">
                <a:moveTo>
                  <a:pt x="426" y="351"/>
                </a:moveTo>
                <a:lnTo>
                  <a:pt x="426" y="351"/>
                </a:lnTo>
                <a:cubicBezTo>
                  <a:pt x="295" y="337"/>
                  <a:pt x="123" y="339"/>
                  <a:pt x="0" y="370"/>
                </a:cubicBezTo>
                <a:lnTo>
                  <a:pt x="160" y="219"/>
                </a:lnTo>
                <a:lnTo>
                  <a:pt x="186" y="0"/>
                </a:lnTo>
                <a:lnTo>
                  <a:pt x="186" y="0"/>
                </a:lnTo>
                <a:cubicBezTo>
                  <a:pt x="234" y="117"/>
                  <a:pt x="336" y="255"/>
                  <a:pt x="426" y="35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0" name="Freeform 10">
            <a:extLst>
              <a:ext uri="{FF2B5EF4-FFF2-40B4-BE49-F238E27FC236}">
                <a16:creationId xmlns:a16="http://schemas.microsoft.com/office/drawing/2014/main" id="{92CF63F0-0C1F-4693-9783-D94261914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168" y="11422559"/>
            <a:ext cx="5647584" cy="1544111"/>
          </a:xfrm>
          <a:prstGeom prst="roundRect">
            <a:avLst>
              <a:gd name="adj" fmla="val 26784"/>
            </a:avLst>
          </a:prstGeom>
          <a:solidFill>
            <a:schemeClr val="accent6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1" name="Freeform 11">
            <a:extLst>
              <a:ext uri="{FF2B5EF4-FFF2-40B4-BE49-F238E27FC236}">
                <a16:creationId xmlns:a16="http://schemas.microsoft.com/office/drawing/2014/main" id="{1DB01CF3-C98F-4740-AAB7-7CC8FF59D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134" y="3288955"/>
            <a:ext cx="451654" cy="8133604"/>
          </a:xfrm>
          <a:custGeom>
            <a:avLst/>
            <a:gdLst>
              <a:gd name="T0" fmla="*/ 517 w 518"/>
              <a:gd name="T1" fmla="*/ 0 h 9293"/>
              <a:gd name="T2" fmla="*/ 0 w 518"/>
              <a:gd name="T3" fmla="*/ 0 h 9293"/>
              <a:gd name="T4" fmla="*/ 0 w 518"/>
              <a:gd name="T5" fmla="*/ 9292 h 9293"/>
              <a:gd name="T6" fmla="*/ 517 w 518"/>
              <a:gd name="T7" fmla="*/ 9292 h 9293"/>
              <a:gd name="T8" fmla="*/ 517 w 518"/>
              <a:gd name="T9" fmla="*/ 0 h 9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8" h="9293">
                <a:moveTo>
                  <a:pt x="517" y="0"/>
                </a:moveTo>
                <a:lnTo>
                  <a:pt x="0" y="0"/>
                </a:lnTo>
                <a:lnTo>
                  <a:pt x="0" y="9292"/>
                </a:lnTo>
                <a:lnTo>
                  <a:pt x="517" y="9292"/>
                </a:lnTo>
                <a:lnTo>
                  <a:pt x="517" y="0"/>
                </a:lnTo>
              </a:path>
            </a:pathLst>
          </a:cu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2" name="Freeform 12">
            <a:extLst>
              <a:ext uri="{FF2B5EF4-FFF2-40B4-BE49-F238E27FC236}">
                <a16:creationId xmlns:a16="http://schemas.microsoft.com/office/drawing/2014/main" id="{62C929FF-428C-4192-A267-F2F9C8963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168" y="3288955"/>
            <a:ext cx="5647584" cy="1544111"/>
          </a:xfrm>
          <a:prstGeom prst="roundRect">
            <a:avLst>
              <a:gd name="adj" fmla="val 2555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3" name="Freeform 13">
            <a:extLst>
              <a:ext uri="{FF2B5EF4-FFF2-40B4-BE49-F238E27FC236}">
                <a16:creationId xmlns:a16="http://schemas.microsoft.com/office/drawing/2014/main" id="{0925B992-92C8-4B18-BCC2-F487C45A3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168" y="5331042"/>
            <a:ext cx="5647584" cy="1544111"/>
          </a:xfrm>
          <a:prstGeom prst="roundRect">
            <a:avLst>
              <a:gd name="adj" fmla="val 26784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4" name="Freeform 14">
            <a:extLst>
              <a:ext uri="{FF2B5EF4-FFF2-40B4-BE49-F238E27FC236}">
                <a16:creationId xmlns:a16="http://schemas.microsoft.com/office/drawing/2014/main" id="{23204EBA-6F56-42B9-8724-50F5D6309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168" y="7373128"/>
            <a:ext cx="5647584" cy="1547972"/>
          </a:xfrm>
          <a:prstGeom prst="roundRect">
            <a:avLst>
              <a:gd name="adj" fmla="val 2602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5" name="Freeform 15">
            <a:extLst>
              <a:ext uri="{FF2B5EF4-FFF2-40B4-BE49-F238E27FC236}">
                <a16:creationId xmlns:a16="http://schemas.microsoft.com/office/drawing/2014/main" id="{6DE35AF2-0011-412E-B9C4-357066698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168" y="9415215"/>
            <a:ext cx="5647584" cy="1547970"/>
          </a:xfrm>
          <a:prstGeom prst="roundRect">
            <a:avLst>
              <a:gd name="adj" fmla="val 26512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6" name="Freeform 16">
            <a:extLst>
              <a:ext uri="{FF2B5EF4-FFF2-40B4-BE49-F238E27FC236}">
                <a16:creationId xmlns:a16="http://schemas.microsoft.com/office/drawing/2014/main" id="{C7C9886E-5D7E-44F2-9B8B-B8AA49BFF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4898" y="3285096"/>
            <a:ext cx="5647584" cy="1547970"/>
          </a:xfrm>
          <a:prstGeom prst="roundRect">
            <a:avLst>
              <a:gd name="adj" fmla="val 27661"/>
            </a:avLst>
          </a:prstGeom>
          <a:solidFill>
            <a:schemeClr val="accent6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7" name="Freeform 17">
            <a:extLst>
              <a:ext uri="{FF2B5EF4-FFF2-40B4-BE49-F238E27FC236}">
                <a16:creationId xmlns:a16="http://schemas.microsoft.com/office/drawing/2014/main" id="{9AEE2609-741E-4393-8C42-306D520B9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2863" y="4833065"/>
            <a:ext cx="455513" cy="8152904"/>
          </a:xfrm>
          <a:custGeom>
            <a:avLst/>
            <a:gdLst>
              <a:gd name="T0" fmla="*/ 0 w 520"/>
              <a:gd name="T1" fmla="*/ 9311 h 9312"/>
              <a:gd name="T2" fmla="*/ 519 w 520"/>
              <a:gd name="T3" fmla="*/ 9311 h 9312"/>
              <a:gd name="T4" fmla="*/ 519 w 520"/>
              <a:gd name="T5" fmla="*/ 0 h 9312"/>
              <a:gd name="T6" fmla="*/ 0 w 520"/>
              <a:gd name="T7" fmla="*/ 0 h 9312"/>
              <a:gd name="T8" fmla="*/ 0 w 520"/>
              <a:gd name="T9" fmla="*/ 9311 h 9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0" h="9312">
                <a:moveTo>
                  <a:pt x="0" y="9311"/>
                </a:moveTo>
                <a:lnTo>
                  <a:pt x="519" y="9311"/>
                </a:lnTo>
                <a:lnTo>
                  <a:pt x="519" y="0"/>
                </a:lnTo>
                <a:lnTo>
                  <a:pt x="0" y="0"/>
                </a:lnTo>
                <a:lnTo>
                  <a:pt x="0" y="9311"/>
                </a:lnTo>
              </a:path>
            </a:pathLst>
          </a:cu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8" name="Freeform 18">
            <a:extLst>
              <a:ext uri="{FF2B5EF4-FFF2-40B4-BE49-F238E27FC236}">
                <a16:creationId xmlns:a16="http://schemas.microsoft.com/office/drawing/2014/main" id="{798FB8DD-F32A-4D98-AFD7-9FFCB61D3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4898" y="5311740"/>
            <a:ext cx="5647584" cy="1544111"/>
          </a:xfrm>
          <a:prstGeom prst="roundRect">
            <a:avLst>
              <a:gd name="adj" fmla="val 27195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79" name="Freeform 19">
            <a:extLst>
              <a:ext uri="{FF2B5EF4-FFF2-40B4-BE49-F238E27FC236}">
                <a16:creationId xmlns:a16="http://schemas.microsoft.com/office/drawing/2014/main" id="{E4CD3A12-1B1E-46E4-BE70-6D685D2BF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4898" y="7353827"/>
            <a:ext cx="5647584" cy="1544111"/>
          </a:xfrm>
          <a:prstGeom prst="roundRect">
            <a:avLst>
              <a:gd name="adj" fmla="val 2703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0" name="Freeform 20">
            <a:extLst>
              <a:ext uri="{FF2B5EF4-FFF2-40B4-BE49-F238E27FC236}">
                <a16:creationId xmlns:a16="http://schemas.microsoft.com/office/drawing/2014/main" id="{96D0779D-C4BD-418B-BF04-4C43D2F3C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4898" y="9395913"/>
            <a:ext cx="5647584" cy="1547972"/>
          </a:xfrm>
          <a:prstGeom prst="roundRect">
            <a:avLst>
              <a:gd name="adj" fmla="val 27497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81" name="Freeform 21">
            <a:extLst>
              <a:ext uri="{FF2B5EF4-FFF2-40B4-BE49-F238E27FC236}">
                <a16:creationId xmlns:a16="http://schemas.microsoft.com/office/drawing/2014/main" id="{34F9E7F7-A05C-4509-89D9-1870448D1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4898" y="11438000"/>
            <a:ext cx="5647584" cy="1547970"/>
          </a:xfrm>
          <a:prstGeom prst="roundRect">
            <a:avLst>
              <a:gd name="adj" fmla="val 27004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Montserrat" panose="00000500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2CF60A-F0D8-49DE-B7C9-52F1A60588E0}"/>
              </a:ext>
            </a:extLst>
          </p:cNvPr>
          <p:cNvSpPr txBox="1"/>
          <p:nvPr/>
        </p:nvSpPr>
        <p:spPr>
          <a:xfrm>
            <a:off x="1520825" y="750700"/>
            <a:ext cx="21336000" cy="116955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ROOT CAUSE ANALYSIS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984320-8483-438D-96E5-EE7BF07B82D2}"/>
              </a:ext>
            </a:extLst>
          </p:cNvPr>
          <p:cNvSpPr txBox="1"/>
          <p:nvPr/>
        </p:nvSpPr>
        <p:spPr>
          <a:xfrm>
            <a:off x="1520827" y="1886522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Montserrat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D50501-E67A-49A2-9C80-25AE75491D8D}"/>
              </a:ext>
            </a:extLst>
          </p:cNvPr>
          <p:cNvSpPr txBox="1"/>
          <p:nvPr/>
        </p:nvSpPr>
        <p:spPr>
          <a:xfrm>
            <a:off x="3877057" y="3539766"/>
            <a:ext cx="533437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9537FB-7D07-481C-859F-F00C693748D9}"/>
              </a:ext>
            </a:extLst>
          </p:cNvPr>
          <p:cNvSpPr txBox="1"/>
          <p:nvPr/>
        </p:nvSpPr>
        <p:spPr>
          <a:xfrm>
            <a:off x="3877057" y="5569734"/>
            <a:ext cx="533437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5D0786-1284-4A0D-9A19-A3C19CC1FB48}"/>
              </a:ext>
            </a:extLst>
          </p:cNvPr>
          <p:cNvSpPr txBox="1"/>
          <p:nvPr/>
        </p:nvSpPr>
        <p:spPr>
          <a:xfrm>
            <a:off x="3877057" y="7609862"/>
            <a:ext cx="533437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1257F7-9679-4DE0-90FC-C93866E13FE2}"/>
              </a:ext>
            </a:extLst>
          </p:cNvPr>
          <p:cNvSpPr txBox="1"/>
          <p:nvPr/>
        </p:nvSpPr>
        <p:spPr>
          <a:xfrm>
            <a:off x="3877057" y="9655070"/>
            <a:ext cx="533437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D77510-8376-4D5A-AED3-2195BD654A8D}"/>
              </a:ext>
            </a:extLst>
          </p:cNvPr>
          <p:cNvSpPr txBox="1"/>
          <p:nvPr/>
        </p:nvSpPr>
        <p:spPr>
          <a:xfrm>
            <a:off x="15160121" y="5563296"/>
            <a:ext cx="533437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C8264D-A13B-44A7-8853-DCE5292044F6}"/>
              </a:ext>
            </a:extLst>
          </p:cNvPr>
          <p:cNvSpPr txBox="1"/>
          <p:nvPr/>
        </p:nvSpPr>
        <p:spPr>
          <a:xfrm>
            <a:off x="15160121" y="7593264"/>
            <a:ext cx="533437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E8B00BA-2487-4CA6-8DDF-60276FB137A0}"/>
              </a:ext>
            </a:extLst>
          </p:cNvPr>
          <p:cNvSpPr txBox="1"/>
          <p:nvPr/>
        </p:nvSpPr>
        <p:spPr>
          <a:xfrm>
            <a:off x="15160121" y="9633392"/>
            <a:ext cx="533437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3DAE8A-22FC-4D63-9D23-57346AC4DE14}"/>
              </a:ext>
            </a:extLst>
          </p:cNvPr>
          <p:cNvSpPr txBox="1"/>
          <p:nvPr/>
        </p:nvSpPr>
        <p:spPr>
          <a:xfrm>
            <a:off x="15160121" y="11678600"/>
            <a:ext cx="5334376" cy="9925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30" dirty="0">
                <a:solidFill>
                  <a:schemeClr val="bg1"/>
                </a:solidFill>
                <a:latin typeface="Montserrat" pitchFamily="2" charset="77"/>
                <a:cs typeface="Poppins" pitchFamily="2" charset="77"/>
              </a:rPr>
              <a:t>Make a big impact with our professional slides and charts.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9752D45-6B5E-483D-994F-E3AA8CCF1801}"/>
              </a:ext>
            </a:extLst>
          </p:cNvPr>
          <p:cNvSpPr txBox="1"/>
          <p:nvPr/>
        </p:nvSpPr>
        <p:spPr>
          <a:xfrm>
            <a:off x="15160121" y="3460510"/>
            <a:ext cx="5334376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IMPACT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0CA659C-B457-4AFF-A2ED-9AD7103A903F}"/>
              </a:ext>
            </a:extLst>
          </p:cNvPr>
          <p:cNvSpPr txBox="1"/>
          <p:nvPr/>
        </p:nvSpPr>
        <p:spPr>
          <a:xfrm>
            <a:off x="3877057" y="11608401"/>
            <a:ext cx="5334376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000" b="1" spc="-290" dirty="0">
                <a:solidFill>
                  <a:schemeClr val="tx2"/>
                </a:solidFill>
                <a:latin typeface="Montserrat" pitchFamily="2" charset="77"/>
                <a:cs typeface="Poppins" pitchFamily="2" charset="77"/>
              </a:rPr>
              <a:t>WHY?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Root Cause Analysis S2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0E7C7B"/>
      </a:accent1>
      <a:accent2>
        <a:srgbClr val="17BEBB"/>
      </a:accent2>
      <a:accent3>
        <a:srgbClr val="BF3657"/>
      </a:accent3>
      <a:accent4>
        <a:srgbClr val="521940"/>
      </a:accent4>
      <a:accent5>
        <a:srgbClr val="083D77"/>
      </a:accent5>
      <a:accent6>
        <a:srgbClr val="C4C8CE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82520</TotalTime>
  <Words>2006</Words>
  <Application>Microsoft Macintosh PowerPoint</Application>
  <PresentationFormat>Custom</PresentationFormat>
  <Paragraphs>345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Montserrat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>Isabella Moncada</dc:creator>
  <cp:keywords/>
  <dc:description/>
  <cp:lastModifiedBy>Johanna Jovel Hernández</cp:lastModifiedBy>
  <cp:revision>9690</cp:revision>
  <cp:lastPrinted>2019-09-18T23:04:43Z</cp:lastPrinted>
  <dcterms:created xsi:type="dcterms:W3CDTF">2014-11-12T21:47:38Z</dcterms:created>
  <dcterms:modified xsi:type="dcterms:W3CDTF">2022-03-18T04:17:26Z</dcterms:modified>
  <cp:category/>
</cp:coreProperties>
</file>