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7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abella Moncada" initials="IM" lastIdx="1" clrIdx="0">
    <p:extLst>
      <p:ext uri="{19B8F6BF-5375-455C-9EA6-DF929625EA0E}">
        <p15:presenceInfo xmlns:p15="http://schemas.microsoft.com/office/powerpoint/2012/main" userId="1dd2522dea6a05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11340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9" autoAdjust="0"/>
    <p:restoredTop sz="91973" autoAdjust="0"/>
  </p:normalViewPr>
  <p:slideViewPr>
    <p:cSldViewPr snapToGrid="0" snapToObjects="1">
      <p:cViewPr varScale="1">
        <p:scale>
          <a:sx n="62" d="100"/>
          <a:sy n="62" d="100"/>
        </p:scale>
        <p:origin x="27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38100"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CC-427B-A23B-38896CE42294}"/>
              </c:ext>
            </c:extLst>
          </c:dPt>
          <c:dPt>
            <c:idx val="1"/>
            <c:bubble3D val="0"/>
            <c:spPr>
              <a:noFill/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CC-427B-A23B-38896CE4229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8.9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CC-427B-A23B-38896CE42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A43-4C3A-B9D5-AA0E4E16B48B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A43-4C3A-B9D5-AA0E4E16B48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43-4C3A-B9D5-AA0E4E16B4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A43-4C3A-B9D5-AA0E4E16B48B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A43-4C3A-B9D5-AA0E4E16B48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43-4C3A-B9D5-AA0E4E16B4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B6-4A70-BF6A-77F9956F2D2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B6-4A70-BF6A-77F9956F2D2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B6-4A70-BF6A-77F9956F2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9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B6-4A70-BF6A-77F9956F2D2C}"/>
              </c:ext>
            </c:extLst>
          </c:dPt>
          <c:dPt>
            <c:idx val="1"/>
            <c:bubble3D val="0"/>
            <c:spPr>
              <a:solidFill>
                <a:schemeClr val="accent2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B6-4A70-BF6A-77F9956F2D2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7.1</c:v>
                </c:pt>
                <c:pt idx="1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B6-4A70-BF6A-77F9956F2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B6-4A70-BF6A-77F9956F2D2C}"/>
              </c:ext>
            </c:extLst>
          </c:dPt>
          <c:dPt>
            <c:idx val="1"/>
            <c:bubble3D val="0"/>
            <c:spPr>
              <a:solidFill>
                <a:schemeClr val="accent3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B6-4A70-BF6A-77F9956F2D2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8.5</c:v>
                </c:pt>
                <c:pt idx="1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B6-4A70-BF6A-77F9956F2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B6-4A70-BF6A-77F9956F2D2C}"/>
              </c:ext>
            </c:extLst>
          </c:dPt>
          <c:dPt>
            <c:idx val="1"/>
            <c:bubble3D val="0"/>
            <c:spPr>
              <a:solidFill>
                <a:schemeClr val="accent4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B6-4A70-BF6A-77F9956F2D2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5.6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B6-4A70-BF6A-77F9956F2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B6-4A70-BF6A-77F9956F2D2C}"/>
              </c:ext>
            </c:extLst>
          </c:dPt>
          <c:dPt>
            <c:idx val="1"/>
            <c:bubble3D val="0"/>
            <c:spPr>
              <a:solidFill>
                <a:schemeClr val="accent5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B6-4A70-BF6A-77F9956F2D2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6.4</c:v>
                </c:pt>
                <c:pt idx="1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B6-4A70-BF6A-77F9956F2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381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BB-49AE-A1C4-2A5C43A42C1C}"/>
              </c:ext>
            </c:extLst>
          </c:dPt>
          <c:dPt>
            <c:idx val="1"/>
            <c:bubble3D val="0"/>
            <c:spPr>
              <a:noFill/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BB-49AE-A1C4-2A5C43A42C1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6.8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BB-49AE-A1C4-2A5C43A42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4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38100"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BB-49AE-A1C4-2A5C43A42C1C}"/>
              </c:ext>
            </c:extLst>
          </c:dPt>
          <c:dPt>
            <c:idx val="1"/>
            <c:bubble3D val="0"/>
            <c:spPr>
              <a:noFill/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BB-49AE-A1C4-2A5C43A42C1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BB-49AE-A1C4-2A5C43A42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4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38100"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BB-49AE-A1C4-2A5C43A42C1C}"/>
              </c:ext>
            </c:extLst>
          </c:dPt>
          <c:dPt>
            <c:idx val="1"/>
            <c:bubble3D val="0"/>
            <c:spPr>
              <a:noFill/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BB-49AE-A1C4-2A5C43A42C1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8.6</c:v>
                </c:pt>
                <c:pt idx="1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BB-49AE-A1C4-2A5C43A42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4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381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CC-427B-A23B-38896CE42294}"/>
              </c:ext>
            </c:extLst>
          </c:dPt>
          <c:dPt>
            <c:idx val="1"/>
            <c:bubble3D val="0"/>
            <c:spPr>
              <a:noFill/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CC-427B-A23B-38896CE4229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7.5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CC-427B-A23B-38896CE42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38100"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BB-49AE-A1C4-2A5C43A42C1C}"/>
              </c:ext>
            </c:extLst>
          </c:dPt>
          <c:dPt>
            <c:idx val="1"/>
            <c:bubble3D val="0"/>
            <c:spPr>
              <a:noFill/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BB-49AE-A1C4-2A5C43A42C1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BB-49AE-A1C4-2A5C43A42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4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38100"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7BB-49AE-A1C4-2A5C43A42C1C}"/>
              </c:ext>
            </c:extLst>
          </c:dPt>
          <c:dPt>
            <c:idx val="1"/>
            <c:bubble3D val="0"/>
            <c:spPr>
              <a:noFill/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7BB-49AE-A1C4-2A5C43A42C1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6.6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BB-49AE-A1C4-2A5C43A42C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4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38100"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CC-427B-A23B-38896CE42294}"/>
              </c:ext>
            </c:extLst>
          </c:dPt>
          <c:dPt>
            <c:idx val="1"/>
            <c:bubble3D val="0"/>
            <c:spPr>
              <a:noFill/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CC-427B-A23B-38896CE4229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2.6</c:v>
                </c:pt>
                <c:pt idx="1">
                  <c:v>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CC-427B-A23B-38896CE42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38100"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CC-427B-A23B-38896CE42294}"/>
              </c:ext>
            </c:extLst>
          </c:dPt>
          <c:dPt>
            <c:idx val="1"/>
            <c:bubble3D val="0"/>
            <c:spPr>
              <a:noFill/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CC-427B-A23B-38896CE4229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3.7</c:v>
                </c:pt>
                <c:pt idx="1">
                  <c:v>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CC-427B-A23B-38896CE42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38100"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CC-427B-A23B-38896CE42294}"/>
              </c:ext>
            </c:extLst>
          </c:dPt>
          <c:dPt>
            <c:idx val="1"/>
            <c:bubble3D val="0"/>
            <c:spPr>
              <a:noFill/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CC-427B-A23B-38896CE4229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CC-427B-A23B-38896CE42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2"/>
            </a:solidFill>
            <a:ln w="38100"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CC-427B-A23B-38896CE42294}"/>
              </c:ext>
            </c:extLst>
          </c:dPt>
          <c:dPt>
            <c:idx val="1"/>
            <c:bubble3D val="0"/>
            <c:spPr>
              <a:noFill/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5CC-427B-A23B-38896CE4229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8.9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CC-427B-A23B-38896CE42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A43-4C3A-B9D5-AA0E4E16B48B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A43-4C3A-B9D5-AA0E4E16B48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8.9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43-4C3A-B9D5-AA0E4E16B4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A43-4C3A-B9D5-AA0E4E16B48B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A43-4C3A-B9D5-AA0E4E16B48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7.5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43-4C3A-B9D5-AA0E4E16B4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A43-4C3A-B9D5-AA0E4E16B48B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A43-4C3A-B9D5-AA0E4E16B48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6.6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43-4C3A-B9D5-AA0E4E16B4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V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1/30/23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483DE5-B29A-4D2A-9E0C-949ED3A7BDF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A1DDF3-9D20-4876-B12E-3185A25A5CA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C75A4665-6200-4155-8729-392E94396B6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4EDBC973-8598-4CA9-B868-A090B4142B9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554D66-79C6-4C62-B9FA-9BC1B54A867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B71668-4CAA-4F0F-A32F-6713FA333DC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7C1113DA-5E32-4D48-8923-64E620F8E3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0CCAC762-C327-4DFE-A112-5D25FFB857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A68AB5-F5D2-49FD-9BC7-9DF24CAF8D0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F29764-E052-4257-9E86-63BB8E66357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884D4045-04A9-435C-89DA-69BB7F3844C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8AB1BD97-233E-4A67-8AA3-A1C61047FF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9A62DCA-3D4E-4FDB-843B-3E5AE8E49B8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E3D760-F9CD-48BF-9420-253158CE001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E040A625-EFAF-4C51-A185-70BE1BC7A6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6F3321D-CC23-42ED-AF53-8FF3A79C14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DFA231-14CF-4B25-AD1A-ED6022C9633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CCD51B-DF57-4DC7-A361-B0E1D875C6B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F6ECC4D7-F378-4021-846E-ECAAF1B8028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8DCED18C-D7A4-49AD-9E24-B216EE64CB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4404A6-0C86-4075-AB53-80C9948F282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E77512-2A46-46FA-809C-96ED2D72025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B050AD4F-2327-4C1D-B2E4-EF60BA41783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59397691-AFE4-43D7-9E46-39C40CEBA49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C3F43E-16BD-4301-BB34-19C87194944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109FC2-3309-443B-A1FD-90011405DD1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6801F2B0-6106-459F-A2E7-0B5471C9E95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4488BFEC-3649-42D1-9812-D2A58422DD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7" Type="http://schemas.openxmlformats.org/officeDocument/2006/relationships/chart" Target="../charts/chart2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2">
            <a:extLst>
              <a:ext uri="{FF2B5EF4-FFF2-40B4-BE49-F238E27FC236}">
                <a16:creationId xmlns:a16="http://schemas.microsoft.com/office/drawing/2014/main" id="{5C45046E-C380-493F-BB3F-0C37C7386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155" y="3398107"/>
            <a:ext cx="5870553" cy="4232189"/>
          </a:xfrm>
          <a:custGeom>
            <a:avLst/>
            <a:gdLst>
              <a:gd name="T0" fmla="*/ 5433 w 6707"/>
              <a:gd name="T1" fmla="*/ 0 h 4831"/>
              <a:gd name="T2" fmla="*/ 189 w 6707"/>
              <a:gd name="T3" fmla="*/ 0 h 4831"/>
              <a:gd name="T4" fmla="*/ 189 w 6707"/>
              <a:gd name="T5" fmla="*/ 0 h 4831"/>
              <a:gd name="T6" fmla="*/ 12 w 6707"/>
              <a:gd name="T7" fmla="*/ 198 h 4831"/>
              <a:gd name="T8" fmla="*/ 1096 w 6707"/>
              <a:gd name="T9" fmla="*/ 4672 h 4831"/>
              <a:gd name="T10" fmla="*/ 1096 w 6707"/>
              <a:gd name="T11" fmla="*/ 4672 h 4831"/>
              <a:gd name="T12" fmla="*/ 1273 w 6707"/>
              <a:gd name="T13" fmla="*/ 4830 h 4831"/>
              <a:gd name="T14" fmla="*/ 6517 w 6707"/>
              <a:gd name="T15" fmla="*/ 4830 h 4831"/>
              <a:gd name="T16" fmla="*/ 6517 w 6707"/>
              <a:gd name="T17" fmla="*/ 4830 h 4831"/>
              <a:gd name="T18" fmla="*/ 6695 w 6707"/>
              <a:gd name="T19" fmla="*/ 4633 h 4831"/>
              <a:gd name="T20" fmla="*/ 5610 w 6707"/>
              <a:gd name="T21" fmla="*/ 159 h 4831"/>
              <a:gd name="T22" fmla="*/ 5610 w 6707"/>
              <a:gd name="T23" fmla="*/ 159 h 4831"/>
              <a:gd name="T24" fmla="*/ 5433 w 6707"/>
              <a:gd name="T25" fmla="*/ 0 h 4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07" h="4831">
                <a:moveTo>
                  <a:pt x="5433" y="0"/>
                </a:moveTo>
                <a:lnTo>
                  <a:pt x="189" y="0"/>
                </a:lnTo>
                <a:lnTo>
                  <a:pt x="189" y="0"/>
                </a:lnTo>
                <a:cubicBezTo>
                  <a:pt x="82" y="0"/>
                  <a:pt x="0" y="93"/>
                  <a:pt x="12" y="198"/>
                </a:cubicBezTo>
                <a:lnTo>
                  <a:pt x="1096" y="4672"/>
                </a:lnTo>
                <a:lnTo>
                  <a:pt x="1096" y="4672"/>
                </a:lnTo>
                <a:cubicBezTo>
                  <a:pt x="1107" y="4763"/>
                  <a:pt x="1182" y="4830"/>
                  <a:pt x="1273" y="4830"/>
                </a:cubicBezTo>
                <a:lnTo>
                  <a:pt x="6517" y="4830"/>
                </a:lnTo>
                <a:lnTo>
                  <a:pt x="6517" y="4830"/>
                </a:lnTo>
                <a:cubicBezTo>
                  <a:pt x="6624" y="4830"/>
                  <a:pt x="6706" y="4738"/>
                  <a:pt x="6695" y="4633"/>
                </a:cubicBezTo>
                <a:lnTo>
                  <a:pt x="5610" y="159"/>
                </a:lnTo>
                <a:lnTo>
                  <a:pt x="5610" y="159"/>
                </a:lnTo>
                <a:cubicBezTo>
                  <a:pt x="5600" y="69"/>
                  <a:pt x="5524" y="0"/>
                  <a:pt x="543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65" name="Freeform 3">
            <a:extLst>
              <a:ext uri="{FF2B5EF4-FFF2-40B4-BE49-F238E27FC236}">
                <a16:creationId xmlns:a16="http://schemas.microsoft.com/office/drawing/2014/main" id="{41761EF7-784A-4479-9BC9-21D0BBCCA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267" y="6352144"/>
            <a:ext cx="3759315" cy="23169"/>
          </a:xfrm>
          <a:custGeom>
            <a:avLst/>
            <a:gdLst>
              <a:gd name="T0" fmla="*/ 4281 w 4295"/>
              <a:gd name="T1" fmla="*/ 27 h 28"/>
              <a:gd name="T2" fmla="*/ 14 w 4295"/>
              <a:gd name="T3" fmla="*/ 27 h 28"/>
              <a:gd name="T4" fmla="*/ 14 w 4295"/>
              <a:gd name="T5" fmla="*/ 27 h 28"/>
              <a:gd name="T6" fmla="*/ 0 w 4295"/>
              <a:gd name="T7" fmla="*/ 14 h 28"/>
              <a:gd name="T8" fmla="*/ 0 w 4295"/>
              <a:gd name="T9" fmla="*/ 14 h 28"/>
              <a:gd name="T10" fmla="*/ 14 w 4295"/>
              <a:gd name="T11" fmla="*/ 0 h 28"/>
              <a:gd name="T12" fmla="*/ 4281 w 4295"/>
              <a:gd name="T13" fmla="*/ 0 h 28"/>
              <a:gd name="T14" fmla="*/ 4281 w 4295"/>
              <a:gd name="T15" fmla="*/ 0 h 28"/>
              <a:gd name="T16" fmla="*/ 4294 w 4295"/>
              <a:gd name="T17" fmla="*/ 14 h 28"/>
              <a:gd name="T18" fmla="*/ 4294 w 4295"/>
              <a:gd name="T19" fmla="*/ 14 h 28"/>
              <a:gd name="T20" fmla="*/ 4281 w 4295"/>
              <a:gd name="T2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95" h="28">
                <a:moveTo>
                  <a:pt x="4281" y="27"/>
                </a:moveTo>
                <a:lnTo>
                  <a:pt x="14" y="27"/>
                </a:lnTo>
                <a:lnTo>
                  <a:pt x="14" y="27"/>
                </a:lnTo>
                <a:cubicBezTo>
                  <a:pt x="6" y="27"/>
                  <a:pt x="0" y="21"/>
                  <a:pt x="0" y="14"/>
                </a:cubicBezTo>
                <a:lnTo>
                  <a:pt x="0" y="14"/>
                </a:lnTo>
                <a:cubicBezTo>
                  <a:pt x="0" y="6"/>
                  <a:pt x="6" y="0"/>
                  <a:pt x="14" y="0"/>
                </a:cubicBezTo>
                <a:lnTo>
                  <a:pt x="4281" y="0"/>
                </a:lnTo>
                <a:lnTo>
                  <a:pt x="4281" y="0"/>
                </a:lnTo>
                <a:cubicBezTo>
                  <a:pt x="4288" y="0"/>
                  <a:pt x="4294" y="6"/>
                  <a:pt x="4294" y="14"/>
                </a:cubicBezTo>
                <a:lnTo>
                  <a:pt x="4294" y="14"/>
                </a:lnTo>
                <a:cubicBezTo>
                  <a:pt x="4294" y="21"/>
                  <a:pt x="4288" y="27"/>
                  <a:pt x="4281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66" name="Freeform 4">
            <a:extLst>
              <a:ext uri="{FF2B5EF4-FFF2-40B4-BE49-F238E27FC236}">
                <a16:creationId xmlns:a16="http://schemas.microsoft.com/office/drawing/2014/main" id="{AFCBD727-9990-4F8B-9B5C-C619DE68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155" y="8622698"/>
            <a:ext cx="5870553" cy="4232189"/>
          </a:xfrm>
          <a:custGeom>
            <a:avLst/>
            <a:gdLst>
              <a:gd name="T0" fmla="*/ 1273 w 6707"/>
              <a:gd name="T1" fmla="*/ 0 h 4832"/>
              <a:gd name="T2" fmla="*/ 6517 w 6707"/>
              <a:gd name="T3" fmla="*/ 0 h 4832"/>
              <a:gd name="T4" fmla="*/ 6517 w 6707"/>
              <a:gd name="T5" fmla="*/ 0 h 4832"/>
              <a:gd name="T6" fmla="*/ 6695 w 6707"/>
              <a:gd name="T7" fmla="*/ 197 h 4832"/>
              <a:gd name="T8" fmla="*/ 5610 w 6707"/>
              <a:gd name="T9" fmla="*/ 4672 h 4832"/>
              <a:gd name="T10" fmla="*/ 5610 w 6707"/>
              <a:gd name="T11" fmla="*/ 4672 h 4832"/>
              <a:gd name="T12" fmla="*/ 5433 w 6707"/>
              <a:gd name="T13" fmla="*/ 4831 h 4832"/>
              <a:gd name="T14" fmla="*/ 189 w 6707"/>
              <a:gd name="T15" fmla="*/ 4831 h 4832"/>
              <a:gd name="T16" fmla="*/ 189 w 6707"/>
              <a:gd name="T17" fmla="*/ 4831 h 4832"/>
              <a:gd name="T18" fmla="*/ 12 w 6707"/>
              <a:gd name="T19" fmla="*/ 4633 h 4832"/>
              <a:gd name="T20" fmla="*/ 1096 w 6707"/>
              <a:gd name="T21" fmla="*/ 158 h 4832"/>
              <a:gd name="T22" fmla="*/ 1096 w 6707"/>
              <a:gd name="T23" fmla="*/ 158 h 4832"/>
              <a:gd name="T24" fmla="*/ 1273 w 6707"/>
              <a:gd name="T25" fmla="*/ 0 h 4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07" h="4832">
                <a:moveTo>
                  <a:pt x="1273" y="0"/>
                </a:moveTo>
                <a:lnTo>
                  <a:pt x="6517" y="0"/>
                </a:lnTo>
                <a:lnTo>
                  <a:pt x="6517" y="0"/>
                </a:lnTo>
                <a:cubicBezTo>
                  <a:pt x="6624" y="0"/>
                  <a:pt x="6706" y="92"/>
                  <a:pt x="6695" y="197"/>
                </a:cubicBezTo>
                <a:lnTo>
                  <a:pt x="5610" y="4672"/>
                </a:lnTo>
                <a:lnTo>
                  <a:pt x="5610" y="4672"/>
                </a:lnTo>
                <a:cubicBezTo>
                  <a:pt x="5600" y="4763"/>
                  <a:pt x="5524" y="4831"/>
                  <a:pt x="5433" y="4831"/>
                </a:cubicBezTo>
                <a:lnTo>
                  <a:pt x="189" y="4831"/>
                </a:lnTo>
                <a:lnTo>
                  <a:pt x="189" y="4831"/>
                </a:lnTo>
                <a:cubicBezTo>
                  <a:pt x="82" y="4831"/>
                  <a:pt x="0" y="4738"/>
                  <a:pt x="12" y="4633"/>
                </a:cubicBezTo>
                <a:lnTo>
                  <a:pt x="1096" y="158"/>
                </a:lnTo>
                <a:lnTo>
                  <a:pt x="1096" y="158"/>
                </a:lnTo>
                <a:cubicBezTo>
                  <a:pt x="1107" y="68"/>
                  <a:pt x="1182" y="0"/>
                  <a:pt x="127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87601CE4-0449-416E-8FA1-679D12178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5281" y="11572874"/>
            <a:ext cx="3759315" cy="23169"/>
          </a:xfrm>
          <a:custGeom>
            <a:avLst/>
            <a:gdLst>
              <a:gd name="T0" fmla="*/ 14 w 4295"/>
              <a:gd name="T1" fmla="*/ 27 h 28"/>
              <a:gd name="T2" fmla="*/ 4281 w 4295"/>
              <a:gd name="T3" fmla="*/ 27 h 28"/>
              <a:gd name="T4" fmla="*/ 4281 w 4295"/>
              <a:gd name="T5" fmla="*/ 27 h 28"/>
              <a:gd name="T6" fmla="*/ 4294 w 4295"/>
              <a:gd name="T7" fmla="*/ 14 h 28"/>
              <a:gd name="T8" fmla="*/ 4294 w 4295"/>
              <a:gd name="T9" fmla="*/ 14 h 28"/>
              <a:gd name="T10" fmla="*/ 4281 w 4295"/>
              <a:gd name="T11" fmla="*/ 0 h 28"/>
              <a:gd name="T12" fmla="*/ 14 w 4295"/>
              <a:gd name="T13" fmla="*/ 0 h 28"/>
              <a:gd name="T14" fmla="*/ 14 w 4295"/>
              <a:gd name="T15" fmla="*/ 0 h 28"/>
              <a:gd name="T16" fmla="*/ 0 w 4295"/>
              <a:gd name="T17" fmla="*/ 14 h 28"/>
              <a:gd name="T18" fmla="*/ 0 w 4295"/>
              <a:gd name="T19" fmla="*/ 14 h 28"/>
              <a:gd name="T20" fmla="*/ 14 w 4295"/>
              <a:gd name="T2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95" h="28">
                <a:moveTo>
                  <a:pt x="14" y="27"/>
                </a:moveTo>
                <a:lnTo>
                  <a:pt x="4281" y="27"/>
                </a:lnTo>
                <a:lnTo>
                  <a:pt x="4281" y="27"/>
                </a:lnTo>
                <a:cubicBezTo>
                  <a:pt x="4288" y="27"/>
                  <a:pt x="4294" y="21"/>
                  <a:pt x="4294" y="14"/>
                </a:cubicBezTo>
                <a:lnTo>
                  <a:pt x="4294" y="14"/>
                </a:lnTo>
                <a:cubicBezTo>
                  <a:pt x="4294" y="6"/>
                  <a:pt x="4288" y="0"/>
                  <a:pt x="4281" y="0"/>
                </a:cubicBezTo>
                <a:lnTo>
                  <a:pt x="14" y="0"/>
                </a:lnTo>
                <a:lnTo>
                  <a:pt x="14" y="0"/>
                </a:lnTo>
                <a:cubicBezTo>
                  <a:pt x="6" y="0"/>
                  <a:pt x="0" y="6"/>
                  <a:pt x="0" y="14"/>
                </a:cubicBezTo>
                <a:lnTo>
                  <a:pt x="0" y="14"/>
                </a:lnTo>
                <a:cubicBezTo>
                  <a:pt x="0" y="21"/>
                  <a:pt x="6" y="27"/>
                  <a:pt x="14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68" name="Freeform 6">
            <a:extLst>
              <a:ext uri="{FF2B5EF4-FFF2-40B4-BE49-F238E27FC236}">
                <a16:creationId xmlns:a16="http://schemas.microsoft.com/office/drawing/2014/main" id="{86E7159D-56D5-4EEF-ACF4-DB0636BC5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986" y="3398107"/>
            <a:ext cx="5870553" cy="4232189"/>
          </a:xfrm>
          <a:custGeom>
            <a:avLst/>
            <a:gdLst>
              <a:gd name="T0" fmla="*/ 5433 w 6707"/>
              <a:gd name="T1" fmla="*/ 0 h 4831"/>
              <a:gd name="T2" fmla="*/ 189 w 6707"/>
              <a:gd name="T3" fmla="*/ 0 h 4831"/>
              <a:gd name="T4" fmla="*/ 189 w 6707"/>
              <a:gd name="T5" fmla="*/ 0 h 4831"/>
              <a:gd name="T6" fmla="*/ 13 w 6707"/>
              <a:gd name="T7" fmla="*/ 198 h 4831"/>
              <a:gd name="T8" fmla="*/ 1097 w 6707"/>
              <a:gd name="T9" fmla="*/ 4672 h 4831"/>
              <a:gd name="T10" fmla="*/ 1097 w 6707"/>
              <a:gd name="T11" fmla="*/ 4672 h 4831"/>
              <a:gd name="T12" fmla="*/ 1274 w 6707"/>
              <a:gd name="T13" fmla="*/ 4830 h 4831"/>
              <a:gd name="T14" fmla="*/ 6517 w 6707"/>
              <a:gd name="T15" fmla="*/ 4830 h 4831"/>
              <a:gd name="T16" fmla="*/ 6517 w 6707"/>
              <a:gd name="T17" fmla="*/ 4830 h 4831"/>
              <a:gd name="T18" fmla="*/ 6694 w 6707"/>
              <a:gd name="T19" fmla="*/ 4633 h 4831"/>
              <a:gd name="T20" fmla="*/ 5609 w 6707"/>
              <a:gd name="T21" fmla="*/ 159 h 4831"/>
              <a:gd name="T22" fmla="*/ 5609 w 6707"/>
              <a:gd name="T23" fmla="*/ 159 h 4831"/>
              <a:gd name="T24" fmla="*/ 5433 w 6707"/>
              <a:gd name="T25" fmla="*/ 0 h 4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07" h="4831">
                <a:moveTo>
                  <a:pt x="5433" y="0"/>
                </a:moveTo>
                <a:lnTo>
                  <a:pt x="189" y="0"/>
                </a:lnTo>
                <a:lnTo>
                  <a:pt x="189" y="0"/>
                </a:lnTo>
                <a:cubicBezTo>
                  <a:pt x="83" y="0"/>
                  <a:pt x="0" y="93"/>
                  <a:pt x="13" y="198"/>
                </a:cubicBezTo>
                <a:lnTo>
                  <a:pt x="1097" y="4672"/>
                </a:lnTo>
                <a:lnTo>
                  <a:pt x="1097" y="4672"/>
                </a:lnTo>
                <a:cubicBezTo>
                  <a:pt x="1108" y="4763"/>
                  <a:pt x="1183" y="4830"/>
                  <a:pt x="1274" y="4830"/>
                </a:cubicBezTo>
                <a:lnTo>
                  <a:pt x="6517" y="4830"/>
                </a:lnTo>
                <a:lnTo>
                  <a:pt x="6517" y="4830"/>
                </a:lnTo>
                <a:cubicBezTo>
                  <a:pt x="6624" y="4830"/>
                  <a:pt x="6706" y="4738"/>
                  <a:pt x="6694" y="4633"/>
                </a:cubicBezTo>
                <a:lnTo>
                  <a:pt x="5609" y="159"/>
                </a:lnTo>
                <a:lnTo>
                  <a:pt x="5609" y="159"/>
                </a:lnTo>
                <a:cubicBezTo>
                  <a:pt x="5600" y="69"/>
                  <a:pt x="5523" y="0"/>
                  <a:pt x="543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69" name="Freeform 7">
            <a:extLst>
              <a:ext uri="{FF2B5EF4-FFF2-40B4-BE49-F238E27FC236}">
                <a16:creationId xmlns:a16="http://schemas.microsoft.com/office/drawing/2014/main" id="{7F032440-D3BD-4485-A949-B7E74D4B4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1098" y="6352144"/>
            <a:ext cx="3759315" cy="23169"/>
          </a:xfrm>
          <a:custGeom>
            <a:avLst/>
            <a:gdLst>
              <a:gd name="T0" fmla="*/ 4280 w 4294"/>
              <a:gd name="T1" fmla="*/ 27 h 28"/>
              <a:gd name="T2" fmla="*/ 13 w 4294"/>
              <a:gd name="T3" fmla="*/ 27 h 28"/>
              <a:gd name="T4" fmla="*/ 13 w 4294"/>
              <a:gd name="T5" fmla="*/ 27 h 28"/>
              <a:gd name="T6" fmla="*/ 0 w 4294"/>
              <a:gd name="T7" fmla="*/ 14 h 28"/>
              <a:gd name="T8" fmla="*/ 0 w 4294"/>
              <a:gd name="T9" fmla="*/ 14 h 28"/>
              <a:gd name="T10" fmla="*/ 13 w 4294"/>
              <a:gd name="T11" fmla="*/ 0 h 28"/>
              <a:gd name="T12" fmla="*/ 4280 w 4294"/>
              <a:gd name="T13" fmla="*/ 0 h 28"/>
              <a:gd name="T14" fmla="*/ 4280 w 4294"/>
              <a:gd name="T15" fmla="*/ 0 h 28"/>
              <a:gd name="T16" fmla="*/ 4293 w 4294"/>
              <a:gd name="T17" fmla="*/ 14 h 28"/>
              <a:gd name="T18" fmla="*/ 4293 w 4294"/>
              <a:gd name="T19" fmla="*/ 14 h 28"/>
              <a:gd name="T20" fmla="*/ 4280 w 4294"/>
              <a:gd name="T2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94" h="28">
                <a:moveTo>
                  <a:pt x="4280" y="27"/>
                </a:moveTo>
                <a:lnTo>
                  <a:pt x="13" y="27"/>
                </a:lnTo>
                <a:lnTo>
                  <a:pt x="13" y="27"/>
                </a:lnTo>
                <a:cubicBezTo>
                  <a:pt x="6" y="27"/>
                  <a:pt x="0" y="21"/>
                  <a:pt x="0" y="14"/>
                </a:cubicBezTo>
                <a:lnTo>
                  <a:pt x="0" y="14"/>
                </a:lnTo>
                <a:cubicBezTo>
                  <a:pt x="0" y="6"/>
                  <a:pt x="6" y="0"/>
                  <a:pt x="13" y="0"/>
                </a:cubicBezTo>
                <a:lnTo>
                  <a:pt x="4280" y="0"/>
                </a:lnTo>
                <a:lnTo>
                  <a:pt x="4280" y="0"/>
                </a:lnTo>
                <a:cubicBezTo>
                  <a:pt x="4287" y="0"/>
                  <a:pt x="4293" y="6"/>
                  <a:pt x="4293" y="14"/>
                </a:cubicBezTo>
                <a:lnTo>
                  <a:pt x="4293" y="14"/>
                </a:lnTo>
                <a:cubicBezTo>
                  <a:pt x="4293" y="21"/>
                  <a:pt x="4287" y="27"/>
                  <a:pt x="4280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0" name="Freeform 8">
            <a:extLst>
              <a:ext uri="{FF2B5EF4-FFF2-40B4-BE49-F238E27FC236}">
                <a16:creationId xmlns:a16="http://schemas.microsoft.com/office/drawing/2014/main" id="{01A7C082-F45C-40B5-8A78-C7BE4CB97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8986" y="8622698"/>
            <a:ext cx="5870553" cy="4232189"/>
          </a:xfrm>
          <a:custGeom>
            <a:avLst/>
            <a:gdLst>
              <a:gd name="T0" fmla="*/ 1274 w 6707"/>
              <a:gd name="T1" fmla="*/ 0 h 4832"/>
              <a:gd name="T2" fmla="*/ 6517 w 6707"/>
              <a:gd name="T3" fmla="*/ 0 h 4832"/>
              <a:gd name="T4" fmla="*/ 6517 w 6707"/>
              <a:gd name="T5" fmla="*/ 0 h 4832"/>
              <a:gd name="T6" fmla="*/ 6694 w 6707"/>
              <a:gd name="T7" fmla="*/ 197 h 4832"/>
              <a:gd name="T8" fmla="*/ 5610 w 6707"/>
              <a:gd name="T9" fmla="*/ 4672 h 4832"/>
              <a:gd name="T10" fmla="*/ 5610 w 6707"/>
              <a:gd name="T11" fmla="*/ 4672 h 4832"/>
              <a:gd name="T12" fmla="*/ 5433 w 6707"/>
              <a:gd name="T13" fmla="*/ 4831 h 4832"/>
              <a:gd name="T14" fmla="*/ 189 w 6707"/>
              <a:gd name="T15" fmla="*/ 4831 h 4832"/>
              <a:gd name="T16" fmla="*/ 189 w 6707"/>
              <a:gd name="T17" fmla="*/ 4831 h 4832"/>
              <a:gd name="T18" fmla="*/ 13 w 6707"/>
              <a:gd name="T19" fmla="*/ 4633 h 4832"/>
              <a:gd name="T20" fmla="*/ 1097 w 6707"/>
              <a:gd name="T21" fmla="*/ 158 h 4832"/>
              <a:gd name="T22" fmla="*/ 1097 w 6707"/>
              <a:gd name="T23" fmla="*/ 158 h 4832"/>
              <a:gd name="T24" fmla="*/ 1274 w 6707"/>
              <a:gd name="T25" fmla="*/ 0 h 4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07" h="4832">
                <a:moveTo>
                  <a:pt x="1274" y="0"/>
                </a:moveTo>
                <a:lnTo>
                  <a:pt x="6517" y="0"/>
                </a:lnTo>
                <a:lnTo>
                  <a:pt x="6517" y="0"/>
                </a:lnTo>
                <a:cubicBezTo>
                  <a:pt x="6624" y="0"/>
                  <a:pt x="6706" y="92"/>
                  <a:pt x="6694" y="197"/>
                </a:cubicBezTo>
                <a:lnTo>
                  <a:pt x="5610" y="4672"/>
                </a:lnTo>
                <a:lnTo>
                  <a:pt x="5610" y="4672"/>
                </a:lnTo>
                <a:cubicBezTo>
                  <a:pt x="5600" y="4763"/>
                  <a:pt x="5523" y="4831"/>
                  <a:pt x="5433" y="4831"/>
                </a:cubicBezTo>
                <a:lnTo>
                  <a:pt x="189" y="4831"/>
                </a:lnTo>
                <a:lnTo>
                  <a:pt x="189" y="4831"/>
                </a:lnTo>
                <a:cubicBezTo>
                  <a:pt x="83" y="4831"/>
                  <a:pt x="0" y="4738"/>
                  <a:pt x="13" y="4633"/>
                </a:cubicBezTo>
                <a:lnTo>
                  <a:pt x="1097" y="158"/>
                </a:lnTo>
                <a:lnTo>
                  <a:pt x="1097" y="158"/>
                </a:lnTo>
                <a:cubicBezTo>
                  <a:pt x="1108" y="68"/>
                  <a:pt x="1183" y="0"/>
                  <a:pt x="127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1" name="Freeform 9">
            <a:extLst>
              <a:ext uri="{FF2B5EF4-FFF2-40B4-BE49-F238E27FC236}">
                <a16:creationId xmlns:a16="http://schemas.microsoft.com/office/drawing/2014/main" id="{E2565F6B-3114-4628-8DC5-63DCF479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113" y="11572874"/>
            <a:ext cx="3759315" cy="23169"/>
          </a:xfrm>
          <a:custGeom>
            <a:avLst/>
            <a:gdLst>
              <a:gd name="T0" fmla="*/ 13 w 4294"/>
              <a:gd name="T1" fmla="*/ 27 h 28"/>
              <a:gd name="T2" fmla="*/ 4280 w 4294"/>
              <a:gd name="T3" fmla="*/ 27 h 28"/>
              <a:gd name="T4" fmla="*/ 4280 w 4294"/>
              <a:gd name="T5" fmla="*/ 27 h 28"/>
              <a:gd name="T6" fmla="*/ 4293 w 4294"/>
              <a:gd name="T7" fmla="*/ 14 h 28"/>
              <a:gd name="T8" fmla="*/ 4293 w 4294"/>
              <a:gd name="T9" fmla="*/ 14 h 28"/>
              <a:gd name="T10" fmla="*/ 4280 w 4294"/>
              <a:gd name="T11" fmla="*/ 0 h 28"/>
              <a:gd name="T12" fmla="*/ 13 w 4294"/>
              <a:gd name="T13" fmla="*/ 0 h 28"/>
              <a:gd name="T14" fmla="*/ 13 w 4294"/>
              <a:gd name="T15" fmla="*/ 0 h 28"/>
              <a:gd name="T16" fmla="*/ 0 w 4294"/>
              <a:gd name="T17" fmla="*/ 14 h 28"/>
              <a:gd name="T18" fmla="*/ 0 w 4294"/>
              <a:gd name="T19" fmla="*/ 14 h 28"/>
              <a:gd name="T20" fmla="*/ 13 w 4294"/>
              <a:gd name="T2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94" h="28">
                <a:moveTo>
                  <a:pt x="13" y="27"/>
                </a:moveTo>
                <a:lnTo>
                  <a:pt x="4280" y="27"/>
                </a:lnTo>
                <a:lnTo>
                  <a:pt x="4280" y="27"/>
                </a:lnTo>
                <a:cubicBezTo>
                  <a:pt x="4287" y="27"/>
                  <a:pt x="4293" y="21"/>
                  <a:pt x="4293" y="14"/>
                </a:cubicBezTo>
                <a:lnTo>
                  <a:pt x="4293" y="14"/>
                </a:lnTo>
                <a:cubicBezTo>
                  <a:pt x="4293" y="6"/>
                  <a:pt x="4287" y="0"/>
                  <a:pt x="4280" y="0"/>
                </a:cubicBezTo>
                <a:lnTo>
                  <a:pt x="13" y="0"/>
                </a:lnTo>
                <a:lnTo>
                  <a:pt x="13" y="0"/>
                </a:lnTo>
                <a:cubicBezTo>
                  <a:pt x="6" y="0"/>
                  <a:pt x="0" y="6"/>
                  <a:pt x="0" y="14"/>
                </a:cubicBezTo>
                <a:lnTo>
                  <a:pt x="0" y="14"/>
                </a:lnTo>
                <a:cubicBezTo>
                  <a:pt x="0" y="21"/>
                  <a:pt x="6" y="27"/>
                  <a:pt x="13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2" name="Freeform 10">
            <a:extLst>
              <a:ext uri="{FF2B5EF4-FFF2-40B4-BE49-F238E27FC236}">
                <a16:creationId xmlns:a16="http://schemas.microsoft.com/office/drawing/2014/main" id="{CC704104-3D83-4515-A909-BCD948FDC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959" y="3398107"/>
            <a:ext cx="5870551" cy="4232189"/>
          </a:xfrm>
          <a:custGeom>
            <a:avLst/>
            <a:gdLst>
              <a:gd name="T0" fmla="*/ 5433 w 6708"/>
              <a:gd name="T1" fmla="*/ 0 h 4831"/>
              <a:gd name="T2" fmla="*/ 189 w 6708"/>
              <a:gd name="T3" fmla="*/ 0 h 4831"/>
              <a:gd name="T4" fmla="*/ 189 w 6708"/>
              <a:gd name="T5" fmla="*/ 0 h 4831"/>
              <a:gd name="T6" fmla="*/ 12 w 6708"/>
              <a:gd name="T7" fmla="*/ 198 h 4831"/>
              <a:gd name="T8" fmla="*/ 1097 w 6708"/>
              <a:gd name="T9" fmla="*/ 4672 h 4831"/>
              <a:gd name="T10" fmla="*/ 1097 w 6708"/>
              <a:gd name="T11" fmla="*/ 4672 h 4831"/>
              <a:gd name="T12" fmla="*/ 1274 w 6708"/>
              <a:gd name="T13" fmla="*/ 4830 h 4831"/>
              <a:gd name="T14" fmla="*/ 6519 w 6708"/>
              <a:gd name="T15" fmla="*/ 4830 h 4831"/>
              <a:gd name="T16" fmla="*/ 6519 w 6708"/>
              <a:gd name="T17" fmla="*/ 4830 h 4831"/>
              <a:gd name="T18" fmla="*/ 6695 w 6708"/>
              <a:gd name="T19" fmla="*/ 4633 h 4831"/>
              <a:gd name="T20" fmla="*/ 5611 w 6708"/>
              <a:gd name="T21" fmla="*/ 159 h 4831"/>
              <a:gd name="T22" fmla="*/ 5611 w 6708"/>
              <a:gd name="T23" fmla="*/ 159 h 4831"/>
              <a:gd name="T24" fmla="*/ 5433 w 6708"/>
              <a:gd name="T25" fmla="*/ 0 h 4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08" h="4831">
                <a:moveTo>
                  <a:pt x="5433" y="0"/>
                </a:moveTo>
                <a:lnTo>
                  <a:pt x="189" y="0"/>
                </a:lnTo>
                <a:lnTo>
                  <a:pt x="189" y="0"/>
                </a:lnTo>
                <a:cubicBezTo>
                  <a:pt x="83" y="0"/>
                  <a:pt x="0" y="93"/>
                  <a:pt x="12" y="198"/>
                </a:cubicBezTo>
                <a:lnTo>
                  <a:pt x="1097" y="4672"/>
                </a:lnTo>
                <a:lnTo>
                  <a:pt x="1097" y="4672"/>
                </a:lnTo>
                <a:cubicBezTo>
                  <a:pt x="1107" y="4763"/>
                  <a:pt x="1183" y="4830"/>
                  <a:pt x="1274" y="4830"/>
                </a:cubicBezTo>
                <a:lnTo>
                  <a:pt x="6519" y="4830"/>
                </a:lnTo>
                <a:lnTo>
                  <a:pt x="6519" y="4830"/>
                </a:lnTo>
                <a:cubicBezTo>
                  <a:pt x="6625" y="4830"/>
                  <a:pt x="6707" y="4738"/>
                  <a:pt x="6695" y="4633"/>
                </a:cubicBezTo>
                <a:lnTo>
                  <a:pt x="5611" y="159"/>
                </a:lnTo>
                <a:lnTo>
                  <a:pt x="5611" y="159"/>
                </a:lnTo>
                <a:cubicBezTo>
                  <a:pt x="5600" y="69"/>
                  <a:pt x="5524" y="0"/>
                  <a:pt x="543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0A761955-11F9-4767-81DC-52A04D1FF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0069" y="6352144"/>
            <a:ext cx="3759315" cy="23169"/>
          </a:xfrm>
          <a:custGeom>
            <a:avLst/>
            <a:gdLst>
              <a:gd name="T0" fmla="*/ 4280 w 4294"/>
              <a:gd name="T1" fmla="*/ 27 h 28"/>
              <a:gd name="T2" fmla="*/ 13 w 4294"/>
              <a:gd name="T3" fmla="*/ 27 h 28"/>
              <a:gd name="T4" fmla="*/ 13 w 4294"/>
              <a:gd name="T5" fmla="*/ 27 h 28"/>
              <a:gd name="T6" fmla="*/ 0 w 4294"/>
              <a:gd name="T7" fmla="*/ 14 h 28"/>
              <a:gd name="T8" fmla="*/ 0 w 4294"/>
              <a:gd name="T9" fmla="*/ 14 h 28"/>
              <a:gd name="T10" fmla="*/ 13 w 4294"/>
              <a:gd name="T11" fmla="*/ 0 h 28"/>
              <a:gd name="T12" fmla="*/ 4280 w 4294"/>
              <a:gd name="T13" fmla="*/ 0 h 28"/>
              <a:gd name="T14" fmla="*/ 4280 w 4294"/>
              <a:gd name="T15" fmla="*/ 0 h 28"/>
              <a:gd name="T16" fmla="*/ 4293 w 4294"/>
              <a:gd name="T17" fmla="*/ 14 h 28"/>
              <a:gd name="T18" fmla="*/ 4293 w 4294"/>
              <a:gd name="T19" fmla="*/ 14 h 28"/>
              <a:gd name="T20" fmla="*/ 4280 w 4294"/>
              <a:gd name="T2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94" h="28">
                <a:moveTo>
                  <a:pt x="4280" y="27"/>
                </a:moveTo>
                <a:lnTo>
                  <a:pt x="13" y="27"/>
                </a:lnTo>
                <a:lnTo>
                  <a:pt x="13" y="27"/>
                </a:lnTo>
                <a:cubicBezTo>
                  <a:pt x="6" y="27"/>
                  <a:pt x="0" y="21"/>
                  <a:pt x="0" y="14"/>
                </a:cubicBezTo>
                <a:lnTo>
                  <a:pt x="0" y="14"/>
                </a:lnTo>
                <a:cubicBezTo>
                  <a:pt x="0" y="6"/>
                  <a:pt x="6" y="0"/>
                  <a:pt x="13" y="0"/>
                </a:cubicBezTo>
                <a:lnTo>
                  <a:pt x="4280" y="0"/>
                </a:lnTo>
                <a:lnTo>
                  <a:pt x="4280" y="0"/>
                </a:lnTo>
                <a:cubicBezTo>
                  <a:pt x="4287" y="0"/>
                  <a:pt x="4293" y="6"/>
                  <a:pt x="4293" y="14"/>
                </a:cubicBezTo>
                <a:lnTo>
                  <a:pt x="4293" y="14"/>
                </a:lnTo>
                <a:cubicBezTo>
                  <a:pt x="4293" y="21"/>
                  <a:pt x="4287" y="27"/>
                  <a:pt x="4280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4" name="Freeform 12">
            <a:extLst>
              <a:ext uri="{FF2B5EF4-FFF2-40B4-BE49-F238E27FC236}">
                <a16:creationId xmlns:a16="http://schemas.microsoft.com/office/drawing/2014/main" id="{DB6019AC-B1BA-4D7B-8338-D94EB9A73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959" y="8622698"/>
            <a:ext cx="5870551" cy="4232189"/>
          </a:xfrm>
          <a:custGeom>
            <a:avLst/>
            <a:gdLst>
              <a:gd name="T0" fmla="*/ 1274 w 6708"/>
              <a:gd name="T1" fmla="*/ 0 h 4832"/>
              <a:gd name="T2" fmla="*/ 6519 w 6708"/>
              <a:gd name="T3" fmla="*/ 0 h 4832"/>
              <a:gd name="T4" fmla="*/ 6519 w 6708"/>
              <a:gd name="T5" fmla="*/ 0 h 4832"/>
              <a:gd name="T6" fmla="*/ 6695 w 6708"/>
              <a:gd name="T7" fmla="*/ 197 h 4832"/>
              <a:gd name="T8" fmla="*/ 5611 w 6708"/>
              <a:gd name="T9" fmla="*/ 4672 h 4832"/>
              <a:gd name="T10" fmla="*/ 5611 w 6708"/>
              <a:gd name="T11" fmla="*/ 4672 h 4832"/>
              <a:gd name="T12" fmla="*/ 5433 w 6708"/>
              <a:gd name="T13" fmla="*/ 4831 h 4832"/>
              <a:gd name="T14" fmla="*/ 189 w 6708"/>
              <a:gd name="T15" fmla="*/ 4831 h 4832"/>
              <a:gd name="T16" fmla="*/ 189 w 6708"/>
              <a:gd name="T17" fmla="*/ 4831 h 4832"/>
              <a:gd name="T18" fmla="*/ 12 w 6708"/>
              <a:gd name="T19" fmla="*/ 4633 h 4832"/>
              <a:gd name="T20" fmla="*/ 1097 w 6708"/>
              <a:gd name="T21" fmla="*/ 158 h 4832"/>
              <a:gd name="T22" fmla="*/ 1097 w 6708"/>
              <a:gd name="T23" fmla="*/ 158 h 4832"/>
              <a:gd name="T24" fmla="*/ 1274 w 6708"/>
              <a:gd name="T25" fmla="*/ 0 h 4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08" h="4832">
                <a:moveTo>
                  <a:pt x="1274" y="0"/>
                </a:moveTo>
                <a:lnTo>
                  <a:pt x="6519" y="0"/>
                </a:lnTo>
                <a:lnTo>
                  <a:pt x="6519" y="0"/>
                </a:lnTo>
                <a:cubicBezTo>
                  <a:pt x="6625" y="0"/>
                  <a:pt x="6707" y="92"/>
                  <a:pt x="6695" y="197"/>
                </a:cubicBezTo>
                <a:lnTo>
                  <a:pt x="5611" y="4672"/>
                </a:lnTo>
                <a:lnTo>
                  <a:pt x="5611" y="4672"/>
                </a:lnTo>
                <a:cubicBezTo>
                  <a:pt x="5600" y="4763"/>
                  <a:pt x="5524" y="4831"/>
                  <a:pt x="5433" y="4831"/>
                </a:cubicBezTo>
                <a:lnTo>
                  <a:pt x="189" y="4831"/>
                </a:lnTo>
                <a:lnTo>
                  <a:pt x="189" y="4831"/>
                </a:lnTo>
                <a:cubicBezTo>
                  <a:pt x="83" y="4831"/>
                  <a:pt x="0" y="4738"/>
                  <a:pt x="12" y="4633"/>
                </a:cubicBezTo>
                <a:lnTo>
                  <a:pt x="1097" y="158"/>
                </a:lnTo>
                <a:lnTo>
                  <a:pt x="1097" y="158"/>
                </a:lnTo>
                <a:cubicBezTo>
                  <a:pt x="1107" y="68"/>
                  <a:pt x="1183" y="0"/>
                  <a:pt x="1274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BF83265A-3091-4290-AAA1-710279753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7086" y="11572874"/>
            <a:ext cx="3759315" cy="23169"/>
          </a:xfrm>
          <a:custGeom>
            <a:avLst/>
            <a:gdLst>
              <a:gd name="T0" fmla="*/ 13 w 4294"/>
              <a:gd name="T1" fmla="*/ 27 h 28"/>
              <a:gd name="T2" fmla="*/ 4280 w 4294"/>
              <a:gd name="T3" fmla="*/ 27 h 28"/>
              <a:gd name="T4" fmla="*/ 4280 w 4294"/>
              <a:gd name="T5" fmla="*/ 27 h 28"/>
              <a:gd name="T6" fmla="*/ 4293 w 4294"/>
              <a:gd name="T7" fmla="*/ 14 h 28"/>
              <a:gd name="T8" fmla="*/ 4293 w 4294"/>
              <a:gd name="T9" fmla="*/ 14 h 28"/>
              <a:gd name="T10" fmla="*/ 4280 w 4294"/>
              <a:gd name="T11" fmla="*/ 0 h 28"/>
              <a:gd name="T12" fmla="*/ 13 w 4294"/>
              <a:gd name="T13" fmla="*/ 0 h 28"/>
              <a:gd name="T14" fmla="*/ 13 w 4294"/>
              <a:gd name="T15" fmla="*/ 0 h 28"/>
              <a:gd name="T16" fmla="*/ 0 w 4294"/>
              <a:gd name="T17" fmla="*/ 14 h 28"/>
              <a:gd name="T18" fmla="*/ 0 w 4294"/>
              <a:gd name="T19" fmla="*/ 14 h 28"/>
              <a:gd name="T20" fmla="*/ 13 w 4294"/>
              <a:gd name="T2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94" h="28">
                <a:moveTo>
                  <a:pt x="13" y="27"/>
                </a:moveTo>
                <a:lnTo>
                  <a:pt x="4280" y="27"/>
                </a:lnTo>
                <a:lnTo>
                  <a:pt x="4280" y="27"/>
                </a:lnTo>
                <a:cubicBezTo>
                  <a:pt x="4287" y="27"/>
                  <a:pt x="4293" y="21"/>
                  <a:pt x="4293" y="14"/>
                </a:cubicBezTo>
                <a:lnTo>
                  <a:pt x="4293" y="14"/>
                </a:lnTo>
                <a:cubicBezTo>
                  <a:pt x="4293" y="6"/>
                  <a:pt x="4287" y="0"/>
                  <a:pt x="4280" y="0"/>
                </a:cubicBezTo>
                <a:lnTo>
                  <a:pt x="13" y="0"/>
                </a:lnTo>
                <a:lnTo>
                  <a:pt x="13" y="0"/>
                </a:lnTo>
                <a:cubicBezTo>
                  <a:pt x="6" y="0"/>
                  <a:pt x="0" y="6"/>
                  <a:pt x="0" y="14"/>
                </a:cubicBezTo>
                <a:lnTo>
                  <a:pt x="0" y="14"/>
                </a:lnTo>
                <a:cubicBezTo>
                  <a:pt x="0" y="21"/>
                  <a:pt x="6" y="27"/>
                  <a:pt x="13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A5ADEC8-8124-45E4-B776-69D3C4DB7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971" y="7645618"/>
            <a:ext cx="19690986" cy="957023"/>
          </a:xfrm>
          <a:custGeom>
            <a:avLst/>
            <a:gdLst>
              <a:gd name="connsiteX0" fmla="*/ 61096 w 19690986"/>
              <a:gd name="connsiteY0" fmla="*/ 169 h 957023"/>
              <a:gd name="connsiteX1" fmla="*/ 109112 w 19690986"/>
              <a:gd name="connsiteY1" fmla="*/ 16030 h 957023"/>
              <a:gd name="connsiteX2" fmla="*/ 549113 w 19690986"/>
              <a:gd name="connsiteY2" fmla="*/ 390566 h 957023"/>
              <a:gd name="connsiteX3" fmla="*/ 615555 w 19690986"/>
              <a:gd name="connsiteY3" fmla="*/ 448057 h 957023"/>
              <a:gd name="connsiteX4" fmla="*/ 883550 w 19690986"/>
              <a:gd name="connsiteY4" fmla="*/ 448057 h 957023"/>
              <a:gd name="connsiteX5" fmla="*/ 494578 w 19690986"/>
              <a:gd name="connsiteY5" fmla="*/ 117539 h 957023"/>
              <a:gd name="connsiteX6" fmla="*/ 486685 w 19690986"/>
              <a:gd name="connsiteY6" fmla="*/ 23030 h 957023"/>
              <a:gd name="connsiteX7" fmla="*/ 532726 w 19690986"/>
              <a:gd name="connsiteY7" fmla="*/ 169 h 957023"/>
              <a:gd name="connsiteX8" fmla="*/ 581397 w 19690986"/>
              <a:gd name="connsiteY8" fmla="*/ 16030 h 957023"/>
              <a:gd name="connsiteX9" fmla="*/ 1022511 w 19690986"/>
              <a:gd name="connsiteY9" fmla="*/ 390566 h 957023"/>
              <a:gd name="connsiteX10" fmla="*/ 1089823 w 19690986"/>
              <a:gd name="connsiteY10" fmla="*/ 448057 h 957023"/>
              <a:gd name="connsiteX11" fmla="*/ 19447740 w 19690986"/>
              <a:gd name="connsiteY11" fmla="*/ 448057 h 957023"/>
              <a:gd name="connsiteX12" fmla="*/ 19059570 w 19690986"/>
              <a:gd name="connsiteY12" fmla="*/ 117539 h 957023"/>
              <a:gd name="connsiteX13" fmla="*/ 19051678 w 19690986"/>
              <a:gd name="connsiteY13" fmla="*/ 23030 h 957023"/>
              <a:gd name="connsiteX14" fmla="*/ 19097718 w 19690986"/>
              <a:gd name="connsiteY14" fmla="*/ 169 h 957023"/>
              <a:gd name="connsiteX15" fmla="*/ 19146390 w 19690986"/>
              <a:gd name="connsiteY15" fmla="*/ 16030 h 957023"/>
              <a:gd name="connsiteX16" fmla="*/ 19587504 w 19690986"/>
              <a:gd name="connsiteY16" fmla="*/ 390566 h 957023"/>
              <a:gd name="connsiteX17" fmla="*/ 19690986 w 19690986"/>
              <a:gd name="connsiteY17" fmla="*/ 478950 h 957023"/>
              <a:gd name="connsiteX18" fmla="*/ 19587504 w 19690986"/>
              <a:gd name="connsiteY18" fmla="*/ 566458 h 957023"/>
              <a:gd name="connsiteX19" fmla="*/ 19146390 w 19690986"/>
              <a:gd name="connsiteY19" fmla="*/ 940995 h 957023"/>
              <a:gd name="connsiteX20" fmla="*/ 19051678 w 19690986"/>
              <a:gd name="connsiteY20" fmla="*/ 933994 h 957023"/>
              <a:gd name="connsiteX21" fmla="*/ 19059570 w 19690986"/>
              <a:gd name="connsiteY21" fmla="*/ 839485 h 957023"/>
              <a:gd name="connsiteX22" fmla="*/ 19444154 w 19690986"/>
              <a:gd name="connsiteY22" fmla="*/ 512814 h 957023"/>
              <a:gd name="connsiteX23" fmla="*/ 1085947 w 19690986"/>
              <a:gd name="connsiteY23" fmla="*/ 512814 h 957023"/>
              <a:gd name="connsiteX24" fmla="*/ 1022511 w 19690986"/>
              <a:gd name="connsiteY24" fmla="*/ 566458 h 957023"/>
              <a:gd name="connsiteX25" fmla="*/ 581397 w 19690986"/>
              <a:gd name="connsiteY25" fmla="*/ 940995 h 957023"/>
              <a:gd name="connsiteX26" fmla="*/ 486685 w 19690986"/>
              <a:gd name="connsiteY26" fmla="*/ 933994 h 957023"/>
              <a:gd name="connsiteX27" fmla="*/ 494578 w 19690986"/>
              <a:gd name="connsiteY27" fmla="*/ 839485 h 957023"/>
              <a:gd name="connsiteX28" fmla="*/ 879956 w 19690986"/>
              <a:gd name="connsiteY28" fmla="*/ 512814 h 957023"/>
              <a:gd name="connsiteX29" fmla="*/ 611729 w 19690986"/>
              <a:gd name="connsiteY29" fmla="*/ 512814 h 957023"/>
              <a:gd name="connsiteX30" fmla="*/ 549113 w 19690986"/>
              <a:gd name="connsiteY30" fmla="*/ 566458 h 957023"/>
              <a:gd name="connsiteX31" fmla="*/ 109112 w 19690986"/>
              <a:gd name="connsiteY31" fmla="*/ 940995 h 957023"/>
              <a:gd name="connsiteX32" fmla="*/ 15699 w 19690986"/>
              <a:gd name="connsiteY32" fmla="*/ 933994 h 957023"/>
              <a:gd name="connsiteX33" fmla="*/ 22683 w 19690986"/>
              <a:gd name="connsiteY33" fmla="*/ 839485 h 957023"/>
              <a:gd name="connsiteX34" fmla="*/ 406326 w 19690986"/>
              <a:gd name="connsiteY34" fmla="*/ 512814 h 957023"/>
              <a:gd name="connsiteX35" fmla="*/ 66095 w 19690986"/>
              <a:gd name="connsiteY35" fmla="*/ 512814 h 957023"/>
              <a:gd name="connsiteX36" fmla="*/ 34583 w 19690986"/>
              <a:gd name="connsiteY36" fmla="*/ 479992 h 957023"/>
              <a:gd name="connsiteX37" fmla="*/ 66095 w 19690986"/>
              <a:gd name="connsiteY37" fmla="*/ 448057 h 957023"/>
              <a:gd name="connsiteX38" fmla="*/ 409904 w 19690986"/>
              <a:gd name="connsiteY38" fmla="*/ 448057 h 957023"/>
              <a:gd name="connsiteX39" fmla="*/ 22683 w 19690986"/>
              <a:gd name="connsiteY39" fmla="*/ 117539 h 957023"/>
              <a:gd name="connsiteX40" fmla="*/ 15699 w 19690986"/>
              <a:gd name="connsiteY40" fmla="*/ 23030 h 957023"/>
              <a:gd name="connsiteX41" fmla="*/ 61096 w 19690986"/>
              <a:gd name="connsiteY41" fmla="*/ 169 h 95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9690986" h="957023">
                <a:moveTo>
                  <a:pt x="61096" y="169"/>
                </a:moveTo>
                <a:cubicBezTo>
                  <a:pt x="77901" y="-1034"/>
                  <a:pt x="95143" y="4216"/>
                  <a:pt x="109112" y="16030"/>
                </a:cubicBezTo>
                <a:lnTo>
                  <a:pt x="549113" y="390566"/>
                </a:lnTo>
                <a:lnTo>
                  <a:pt x="615555" y="448057"/>
                </a:lnTo>
                <a:lnTo>
                  <a:pt x="883550" y="448057"/>
                </a:lnTo>
                <a:lnTo>
                  <a:pt x="494578" y="117539"/>
                </a:lnTo>
                <a:cubicBezTo>
                  <a:pt x="466515" y="93912"/>
                  <a:pt x="463007" y="51033"/>
                  <a:pt x="486685" y="23030"/>
                </a:cubicBezTo>
                <a:cubicBezTo>
                  <a:pt x="498963" y="9029"/>
                  <a:pt x="515625" y="1372"/>
                  <a:pt x="532726" y="169"/>
                </a:cubicBezTo>
                <a:cubicBezTo>
                  <a:pt x="549826" y="-1034"/>
                  <a:pt x="567366" y="4216"/>
                  <a:pt x="581397" y="16030"/>
                </a:cubicBezTo>
                <a:lnTo>
                  <a:pt x="1022511" y="390566"/>
                </a:lnTo>
                <a:lnTo>
                  <a:pt x="1089823" y="448057"/>
                </a:lnTo>
                <a:lnTo>
                  <a:pt x="19447740" y="448057"/>
                </a:lnTo>
                <a:lnTo>
                  <a:pt x="19059570" y="117539"/>
                </a:lnTo>
                <a:cubicBezTo>
                  <a:pt x="19031506" y="93912"/>
                  <a:pt x="19028000" y="51033"/>
                  <a:pt x="19051678" y="23030"/>
                </a:cubicBezTo>
                <a:cubicBezTo>
                  <a:pt x="19063956" y="9029"/>
                  <a:pt x="19080618" y="1372"/>
                  <a:pt x="19097718" y="169"/>
                </a:cubicBezTo>
                <a:cubicBezTo>
                  <a:pt x="19114818" y="-1034"/>
                  <a:pt x="19132358" y="4216"/>
                  <a:pt x="19146390" y="16030"/>
                </a:cubicBezTo>
                <a:lnTo>
                  <a:pt x="19587504" y="390566"/>
                </a:lnTo>
                <a:lnTo>
                  <a:pt x="19690986" y="478950"/>
                </a:lnTo>
                <a:lnTo>
                  <a:pt x="19587504" y="566458"/>
                </a:lnTo>
                <a:lnTo>
                  <a:pt x="19146390" y="940995"/>
                </a:lnTo>
                <a:cubicBezTo>
                  <a:pt x="19118326" y="964622"/>
                  <a:pt x="19076232" y="961997"/>
                  <a:pt x="19051678" y="933994"/>
                </a:cubicBezTo>
                <a:cubicBezTo>
                  <a:pt x="19028000" y="905991"/>
                  <a:pt x="19031506" y="863112"/>
                  <a:pt x="19059570" y="839485"/>
                </a:cubicBezTo>
                <a:lnTo>
                  <a:pt x="19444154" y="512814"/>
                </a:lnTo>
                <a:lnTo>
                  <a:pt x="1085947" y="512814"/>
                </a:lnTo>
                <a:lnTo>
                  <a:pt x="1022511" y="566458"/>
                </a:lnTo>
                <a:lnTo>
                  <a:pt x="581397" y="940995"/>
                </a:lnTo>
                <a:cubicBezTo>
                  <a:pt x="553334" y="964622"/>
                  <a:pt x="511240" y="961997"/>
                  <a:pt x="486685" y="933994"/>
                </a:cubicBezTo>
                <a:cubicBezTo>
                  <a:pt x="463007" y="905991"/>
                  <a:pt x="466515" y="863112"/>
                  <a:pt x="494578" y="839485"/>
                </a:cubicBezTo>
                <a:lnTo>
                  <a:pt x="879956" y="512814"/>
                </a:lnTo>
                <a:lnTo>
                  <a:pt x="611729" y="512814"/>
                </a:lnTo>
                <a:lnTo>
                  <a:pt x="549113" y="566458"/>
                </a:lnTo>
                <a:lnTo>
                  <a:pt x="109112" y="940995"/>
                </a:lnTo>
                <a:cubicBezTo>
                  <a:pt x="81175" y="964622"/>
                  <a:pt x="40143" y="961997"/>
                  <a:pt x="15699" y="933994"/>
                </a:cubicBezTo>
                <a:cubicBezTo>
                  <a:pt x="-7873" y="905991"/>
                  <a:pt x="-4381" y="863112"/>
                  <a:pt x="22683" y="839485"/>
                </a:cubicBezTo>
                <a:lnTo>
                  <a:pt x="406326" y="512814"/>
                </a:lnTo>
                <a:lnTo>
                  <a:pt x="66095" y="512814"/>
                </a:lnTo>
                <a:cubicBezTo>
                  <a:pt x="48588" y="512814"/>
                  <a:pt x="34583" y="497734"/>
                  <a:pt x="34583" y="479992"/>
                </a:cubicBezTo>
                <a:cubicBezTo>
                  <a:pt x="34583" y="463138"/>
                  <a:pt x="48588" y="448057"/>
                  <a:pt x="66095" y="448057"/>
                </a:cubicBezTo>
                <a:lnTo>
                  <a:pt x="409904" y="448057"/>
                </a:lnTo>
                <a:lnTo>
                  <a:pt x="22683" y="117539"/>
                </a:lnTo>
                <a:cubicBezTo>
                  <a:pt x="-4381" y="93912"/>
                  <a:pt x="-7873" y="51033"/>
                  <a:pt x="15699" y="23030"/>
                </a:cubicBezTo>
                <a:cubicBezTo>
                  <a:pt x="27921" y="9029"/>
                  <a:pt x="44290" y="1372"/>
                  <a:pt x="61096" y="16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2A5719-4DBB-4912-B01B-04B8E5383443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ROOT CAUSE ANALYSIS</a:t>
            </a:r>
            <a:endParaRPr lang="en-US" sz="7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79F8E1-845E-442D-8A7D-3C8B40163E50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DEAAE2-353F-4F84-AA29-D7CD4C385309}"/>
              </a:ext>
            </a:extLst>
          </p:cNvPr>
          <p:cNvSpPr txBox="1"/>
          <p:nvPr/>
        </p:nvSpPr>
        <p:spPr>
          <a:xfrm>
            <a:off x="4805994" y="6691631"/>
            <a:ext cx="362037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CAUSE 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291DB7-FC9F-479A-877E-762EC65DE0F5}"/>
              </a:ext>
            </a:extLst>
          </p:cNvPr>
          <p:cNvSpPr txBox="1"/>
          <p:nvPr/>
        </p:nvSpPr>
        <p:spPr>
          <a:xfrm>
            <a:off x="4043735" y="11924364"/>
            <a:ext cx="362037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CAUSE 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B7503C-D0B2-48C8-A47F-3A681137BFA5}"/>
              </a:ext>
            </a:extLst>
          </p:cNvPr>
          <p:cNvSpPr txBox="1"/>
          <p:nvPr/>
        </p:nvSpPr>
        <p:spPr>
          <a:xfrm>
            <a:off x="10439597" y="6691631"/>
            <a:ext cx="362037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CAUSE 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D3712A-0259-48E2-8B74-BD8B3124195E}"/>
              </a:ext>
            </a:extLst>
          </p:cNvPr>
          <p:cNvSpPr txBox="1"/>
          <p:nvPr/>
        </p:nvSpPr>
        <p:spPr>
          <a:xfrm>
            <a:off x="9685217" y="11924364"/>
            <a:ext cx="362037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CAUSE 04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237D21-3300-4CDF-99FC-4B379617F3A5}"/>
              </a:ext>
            </a:extLst>
          </p:cNvPr>
          <p:cNvSpPr txBox="1"/>
          <p:nvPr/>
        </p:nvSpPr>
        <p:spPr>
          <a:xfrm>
            <a:off x="16073200" y="6691631"/>
            <a:ext cx="362037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CAUSE 05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9FB08F-AB71-489B-B9B8-7654C9D68DCB}"/>
              </a:ext>
            </a:extLst>
          </p:cNvPr>
          <p:cNvSpPr txBox="1"/>
          <p:nvPr/>
        </p:nvSpPr>
        <p:spPr>
          <a:xfrm>
            <a:off x="15318820" y="11924364"/>
            <a:ext cx="362037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CAUSE 06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4748C3-6CA0-4901-9F87-37CB9E26A3F7}"/>
              </a:ext>
            </a:extLst>
          </p:cNvPr>
          <p:cNvSpPr txBox="1"/>
          <p:nvPr/>
        </p:nvSpPr>
        <p:spPr>
          <a:xfrm>
            <a:off x="4280117" y="4582853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42106F-8967-4BF7-8451-E6A447F25BB8}"/>
              </a:ext>
            </a:extLst>
          </p:cNvPr>
          <p:cNvSpPr txBox="1"/>
          <p:nvPr/>
        </p:nvSpPr>
        <p:spPr>
          <a:xfrm>
            <a:off x="4504907" y="5473399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01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4EB672-EDE8-4A0A-8A69-0DFAF0B5FB80}"/>
              </a:ext>
            </a:extLst>
          </p:cNvPr>
          <p:cNvSpPr txBox="1"/>
          <p:nvPr/>
        </p:nvSpPr>
        <p:spPr>
          <a:xfrm>
            <a:off x="4074377" y="3680877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43F9C4-B480-4928-9A10-26B92AB239A6}"/>
              </a:ext>
            </a:extLst>
          </p:cNvPr>
          <p:cNvSpPr txBox="1"/>
          <p:nvPr/>
        </p:nvSpPr>
        <p:spPr>
          <a:xfrm>
            <a:off x="9921437" y="4582853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9232F8-578B-4254-BBE8-73AA271964C6}"/>
              </a:ext>
            </a:extLst>
          </p:cNvPr>
          <p:cNvSpPr txBox="1"/>
          <p:nvPr/>
        </p:nvSpPr>
        <p:spPr>
          <a:xfrm>
            <a:off x="10146227" y="5473399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01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DCB700-BEA2-47D7-81A8-C91AE5E88EA6}"/>
              </a:ext>
            </a:extLst>
          </p:cNvPr>
          <p:cNvSpPr txBox="1"/>
          <p:nvPr/>
        </p:nvSpPr>
        <p:spPr>
          <a:xfrm>
            <a:off x="9715697" y="3680877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0C48AC-76E0-40FB-96A6-E586227A3334}"/>
              </a:ext>
            </a:extLst>
          </p:cNvPr>
          <p:cNvSpPr txBox="1"/>
          <p:nvPr/>
        </p:nvSpPr>
        <p:spPr>
          <a:xfrm>
            <a:off x="15562757" y="4582853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7AC9D2-35C8-4DA0-BC1A-9F3B5C255A8C}"/>
              </a:ext>
            </a:extLst>
          </p:cNvPr>
          <p:cNvSpPr txBox="1"/>
          <p:nvPr/>
        </p:nvSpPr>
        <p:spPr>
          <a:xfrm>
            <a:off x="15787547" y="5473399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01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970939-D27B-493E-A9CF-4061C337F926}"/>
              </a:ext>
            </a:extLst>
          </p:cNvPr>
          <p:cNvSpPr txBox="1"/>
          <p:nvPr/>
        </p:nvSpPr>
        <p:spPr>
          <a:xfrm>
            <a:off x="15357017" y="3680877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7DE898-FF07-4A18-B67E-E3C2DC3D09AC}"/>
              </a:ext>
            </a:extLst>
          </p:cNvPr>
          <p:cNvSpPr txBox="1"/>
          <p:nvPr/>
        </p:nvSpPr>
        <p:spPr>
          <a:xfrm>
            <a:off x="4554437" y="9801644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00DC81-1148-4E5F-9C00-9ABE7A977C32}"/>
              </a:ext>
            </a:extLst>
          </p:cNvPr>
          <p:cNvSpPr txBox="1"/>
          <p:nvPr/>
        </p:nvSpPr>
        <p:spPr>
          <a:xfrm>
            <a:off x="4341077" y="10692190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6B89E5-83CD-449B-A0D0-395F51A76F3F}"/>
              </a:ext>
            </a:extLst>
          </p:cNvPr>
          <p:cNvSpPr txBox="1"/>
          <p:nvPr/>
        </p:nvSpPr>
        <p:spPr>
          <a:xfrm>
            <a:off x="4771607" y="8899668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7428B3-CE09-49A6-88F8-CDB60AE68E59}"/>
              </a:ext>
            </a:extLst>
          </p:cNvPr>
          <p:cNvSpPr txBox="1"/>
          <p:nvPr/>
        </p:nvSpPr>
        <p:spPr>
          <a:xfrm>
            <a:off x="10191947" y="9801644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1CD29F-9967-4C82-8575-7455AF6765D3}"/>
              </a:ext>
            </a:extLst>
          </p:cNvPr>
          <p:cNvSpPr txBox="1"/>
          <p:nvPr/>
        </p:nvSpPr>
        <p:spPr>
          <a:xfrm>
            <a:off x="9978587" y="10692190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01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1EB1EC-83BD-41E3-8D99-58796A2CAFF9}"/>
              </a:ext>
            </a:extLst>
          </p:cNvPr>
          <p:cNvSpPr txBox="1"/>
          <p:nvPr/>
        </p:nvSpPr>
        <p:spPr>
          <a:xfrm>
            <a:off x="10409117" y="8899668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E703EB-D517-4994-BBFD-CB6F34C5A960}"/>
              </a:ext>
            </a:extLst>
          </p:cNvPr>
          <p:cNvSpPr txBox="1"/>
          <p:nvPr/>
        </p:nvSpPr>
        <p:spPr>
          <a:xfrm>
            <a:off x="15829457" y="9801644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C9E050-EDD4-4D0E-91EF-69B0DD6C06B7}"/>
              </a:ext>
            </a:extLst>
          </p:cNvPr>
          <p:cNvSpPr txBox="1"/>
          <p:nvPr/>
        </p:nvSpPr>
        <p:spPr>
          <a:xfrm>
            <a:off x="15616097" y="10692190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01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16264A-698B-4922-AFE2-B92C0E2B4C66}"/>
              </a:ext>
            </a:extLst>
          </p:cNvPr>
          <p:cNvSpPr txBox="1"/>
          <p:nvPr/>
        </p:nvSpPr>
        <p:spPr>
          <a:xfrm>
            <a:off x="16046627" y="8899668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2">
            <a:extLst>
              <a:ext uri="{FF2B5EF4-FFF2-40B4-BE49-F238E27FC236}">
                <a16:creationId xmlns:a16="http://schemas.microsoft.com/office/drawing/2014/main" id="{42DE29C0-6E77-4B2B-9BB9-D3A7216F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4978" y="4768934"/>
            <a:ext cx="4376861" cy="756851"/>
          </a:xfrm>
          <a:custGeom>
            <a:avLst/>
            <a:gdLst>
              <a:gd name="T0" fmla="*/ 432 w 4999"/>
              <a:gd name="T1" fmla="*/ 0 h 866"/>
              <a:gd name="T2" fmla="*/ 432 w 4999"/>
              <a:gd name="T3" fmla="*/ 0 h 866"/>
              <a:gd name="T4" fmla="*/ 0 w 4999"/>
              <a:gd name="T5" fmla="*/ 432 h 866"/>
              <a:gd name="T6" fmla="*/ 0 w 4999"/>
              <a:gd name="T7" fmla="*/ 432 h 866"/>
              <a:gd name="T8" fmla="*/ 0 w 4999"/>
              <a:gd name="T9" fmla="*/ 432 h 866"/>
              <a:gd name="T10" fmla="*/ 432 w 4999"/>
              <a:gd name="T11" fmla="*/ 865 h 866"/>
              <a:gd name="T12" fmla="*/ 4998 w 4999"/>
              <a:gd name="T13" fmla="*/ 865 h 866"/>
              <a:gd name="T14" fmla="*/ 4464 w 4999"/>
              <a:gd name="T15" fmla="*/ 0 h 866"/>
              <a:gd name="T16" fmla="*/ 432 w 4999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9" h="866">
                <a:moveTo>
                  <a:pt x="432" y="0"/>
                </a:moveTo>
                <a:lnTo>
                  <a:pt x="432" y="0"/>
                </a:lnTo>
                <a:cubicBezTo>
                  <a:pt x="194" y="0"/>
                  <a:pt x="0" y="194"/>
                  <a:pt x="0" y="432"/>
                </a:cubicBezTo>
                <a:lnTo>
                  <a:pt x="0" y="432"/>
                </a:lnTo>
                <a:lnTo>
                  <a:pt x="0" y="432"/>
                </a:lnTo>
                <a:cubicBezTo>
                  <a:pt x="0" y="671"/>
                  <a:pt x="194" y="865"/>
                  <a:pt x="432" y="865"/>
                </a:cubicBezTo>
                <a:lnTo>
                  <a:pt x="4998" y="865"/>
                </a:lnTo>
                <a:lnTo>
                  <a:pt x="4464" y="0"/>
                </a:lnTo>
                <a:lnTo>
                  <a:pt x="432" y="0"/>
                </a:lnTo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50" name="Freeform 3">
            <a:extLst>
              <a:ext uri="{FF2B5EF4-FFF2-40B4-BE49-F238E27FC236}">
                <a16:creationId xmlns:a16="http://schemas.microsoft.com/office/drawing/2014/main" id="{CD5FA858-E58E-4A66-B52D-84F50C085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2870" y="3687718"/>
            <a:ext cx="4307387" cy="756851"/>
          </a:xfrm>
          <a:custGeom>
            <a:avLst/>
            <a:gdLst>
              <a:gd name="T0" fmla="*/ 432 w 4921"/>
              <a:gd name="T1" fmla="*/ 0 h 866"/>
              <a:gd name="T2" fmla="*/ 432 w 4921"/>
              <a:gd name="T3" fmla="*/ 0 h 866"/>
              <a:gd name="T4" fmla="*/ 0 w 4921"/>
              <a:gd name="T5" fmla="*/ 432 h 866"/>
              <a:gd name="T6" fmla="*/ 0 w 4921"/>
              <a:gd name="T7" fmla="*/ 432 h 866"/>
              <a:gd name="T8" fmla="*/ 0 w 4921"/>
              <a:gd name="T9" fmla="*/ 432 h 866"/>
              <a:gd name="T10" fmla="*/ 432 w 4921"/>
              <a:gd name="T11" fmla="*/ 865 h 866"/>
              <a:gd name="T12" fmla="*/ 4920 w 4921"/>
              <a:gd name="T13" fmla="*/ 865 h 866"/>
              <a:gd name="T14" fmla="*/ 4386 w 4921"/>
              <a:gd name="T15" fmla="*/ 0 h 866"/>
              <a:gd name="T16" fmla="*/ 432 w 4921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21" h="866">
                <a:moveTo>
                  <a:pt x="432" y="0"/>
                </a:moveTo>
                <a:lnTo>
                  <a:pt x="432" y="0"/>
                </a:lnTo>
                <a:cubicBezTo>
                  <a:pt x="193" y="0"/>
                  <a:pt x="0" y="194"/>
                  <a:pt x="0" y="432"/>
                </a:cubicBezTo>
                <a:lnTo>
                  <a:pt x="0" y="432"/>
                </a:lnTo>
                <a:lnTo>
                  <a:pt x="0" y="432"/>
                </a:lnTo>
                <a:cubicBezTo>
                  <a:pt x="0" y="671"/>
                  <a:pt x="193" y="865"/>
                  <a:pt x="432" y="865"/>
                </a:cubicBezTo>
                <a:lnTo>
                  <a:pt x="4920" y="865"/>
                </a:lnTo>
                <a:lnTo>
                  <a:pt x="4386" y="0"/>
                </a:lnTo>
                <a:lnTo>
                  <a:pt x="432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51" name="Freeform 4">
            <a:extLst>
              <a:ext uri="{FF2B5EF4-FFF2-40B4-BE49-F238E27FC236}">
                <a16:creationId xmlns:a16="http://schemas.microsoft.com/office/drawing/2014/main" id="{DB0F61F9-9A27-4A68-B93E-3DA370396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5506" y="5846290"/>
            <a:ext cx="4450196" cy="756851"/>
          </a:xfrm>
          <a:custGeom>
            <a:avLst/>
            <a:gdLst>
              <a:gd name="T0" fmla="*/ 432 w 5084"/>
              <a:gd name="T1" fmla="*/ 0 h 866"/>
              <a:gd name="T2" fmla="*/ 432 w 5084"/>
              <a:gd name="T3" fmla="*/ 0 h 866"/>
              <a:gd name="T4" fmla="*/ 0 w 5084"/>
              <a:gd name="T5" fmla="*/ 432 h 866"/>
              <a:gd name="T6" fmla="*/ 0 w 5084"/>
              <a:gd name="T7" fmla="*/ 432 h 866"/>
              <a:gd name="T8" fmla="*/ 432 w 5084"/>
              <a:gd name="T9" fmla="*/ 865 h 866"/>
              <a:gd name="T10" fmla="*/ 5083 w 5084"/>
              <a:gd name="T11" fmla="*/ 865 h 866"/>
              <a:gd name="T12" fmla="*/ 4549 w 5084"/>
              <a:gd name="T13" fmla="*/ 0 h 866"/>
              <a:gd name="T14" fmla="*/ 432 w 5084"/>
              <a:gd name="T15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84" h="866">
                <a:moveTo>
                  <a:pt x="432" y="0"/>
                </a:moveTo>
                <a:lnTo>
                  <a:pt x="432" y="0"/>
                </a:lnTo>
                <a:cubicBezTo>
                  <a:pt x="193" y="0"/>
                  <a:pt x="0" y="194"/>
                  <a:pt x="0" y="432"/>
                </a:cubicBezTo>
                <a:lnTo>
                  <a:pt x="0" y="432"/>
                </a:lnTo>
                <a:cubicBezTo>
                  <a:pt x="0" y="670"/>
                  <a:pt x="193" y="865"/>
                  <a:pt x="432" y="865"/>
                </a:cubicBezTo>
                <a:lnTo>
                  <a:pt x="5083" y="865"/>
                </a:lnTo>
                <a:lnTo>
                  <a:pt x="4549" y="0"/>
                </a:lnTo>
                <a:lnTo>
                  <a:pt x="432" y="0"/>
                </a:lnTo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6C155EF8-1D83-4A55-AE4F-6A584CCC4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175" y="6923644"/>
            <a:ext cx="4523528" cy="756851"/>
          </a:xfrm>
          <a:custGeom>
            <a:avLst/>
            <a:gdLst>
              <a:gd name="T0" fmla="*/ 433 w 5170"/>
              <a:gd name="T1" fmla="*/ 0 h 865"/>
              <a:gd name="T2" fmla="*/ 433 w 5170"/>
              <a:gd name="T3" fmla="*/ 0 h 865"/>
              <a:gd name="T4" fmla="*/ 0 w 5170"/>
              <a:gd name="T5" fmla="*/ 432 h 865"/>
              <a:gd name="T6" fmla="*/ 0 w 5170"/>
              <a:gd name="T7" fmla="*/ 432 h 865"/>
              <a:gd name="T8" fmla="*/ 433 w 5170"/>
              <a:gd name="T9" fmla="*/ 864 h 865"/>
              <a:gd name="T10" fmla="*/ 5169 w 5170"/>
              <a:gd name="T11" fmla="*/ 864 h 865"/>
              <a:gd name="T12" fmla="*/ 4635 w 5170"/>
              <a:gd name="T13" fmla="*/ 0 h 865"/>
              <a:gd name="T14" fmla="*/ 433 w 5170"/>
              <a:gd name="T15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70" h="865">
                <a:moveTo>
                  <a:pt x="433" y="0"/>
                </a:moveTo>
                <a:lnTo>
                  <a:pt x="433" y="0"/>
                </a:lnTo>
                <a:cubicBezTo>
                  <a:pt x="194" y="0"/>
                  <a:pt x="0" y="193"/>
                  <a:pt x="0" y="432"/>
                </a:cubicBezTo>
                <a:lnTo>
                  <a:pt x="0" y="432"/>
                </a:lnTo>
                <a:cubicBezTo>
                  <a:pt x="0" y="671"/>
                  <a:pt x="194" y="864"/>
                  <a:pt x="433" y="864"/>
                </a:cubicBezTo>
                <a:lnTo>
                  <a:pt x="5169" y="864"/>
                </a:lnTo>
                <a:lnTo>
                  <a:pt x="4635" y="0"/>
                </a:lnTo>
                <a:lnTo>
                  <a:pt x="433" y="0"/>
                </a:lnTo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7400CDE7-B916-4299-834D-CE15B4441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4978" y="10711763"/>
            <a:ext cx="4384580" cy="756851"/>
          </a:xfrm>
          <a:custGeom>
            <a:avLst/>
            <a:gdLst>
              <a:gd name="T0" fmla="*/ 432 w 5011"/>
              <a:gd name="T1" fmla="*/ 0 h 866"/>
              <a:gd name="T2" fmla="*/ 432 w 5011"/>
              <a:gd name="T3" fmla="*/ 0 h 866"/>
              <a:gd name="T4" fmla="*/ 0 w 5011"/>
              <a:gd name="T5" fmla="*/ 433 h 866"/>
              <a:gd name="T6" fmla="*/ 0 w 5011"/>
              <a:gd name="T7" fmla="*/ 433 h 866"/>
              <a:gd name="T8" fmla="*/ 0 w 5011"/>
              <a:gd name="T9" fmla="*/ 433 h 866"/>
              <a:gd name="T10" fmla="*/ 432 w 5011"/>
              <a:gd name="T11" fmla="*/ 865 h 866"/>
              <a:gd name="T12" fmla="*/ 4475 w 5011"/>
              <a:gd name="T13" fmla="*/ 865 h 866"/>
              <a:gd name="T14" fmla="*/ 5010 w 5011"/>
              <a:gd name="T15" fmla="*/ 0 h 866"/>
              <a:gd name="T16" fmla="*/ 432 w 5011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11" h="866">
                <a:moveTo>
                  <a:pt x="432" y="0"/>
                </a:moveTo>
                <a:lnTo>
                  <a:pt x="432" y="0"/>
                </a:lnTo>
                <a:cubicBezTo>
                  <a:pt x="194" y="0"/>
                  <a:pt x="0" y="194"/>
                  <a:pt x="0" y="433"/>
                </a:cubicBezTo>
                <a:lnTo>
                  <a:pt x="0" y="433"/>
                </a:lnTo>
                <a:lnTo>
                  <a:pt x="0" y="433"/>
                </a:lnTo>
                <a:cubicBezTo>
                  <a:pt x="0" y="671"/>
                  <a:pt x="194" y="865"/>
                  <a:pt x="432" y="865"/>
                </a:cubicBezTo>
                <a:lnTo>
                  <a:pt x="4475" y="865"/>
                </a:lnTo>
                <a:lnTo>
                  <a:pt x="5010" y="0"/>
                </a:lnTo>
                <a:lnTo>
                  <a:pt x="432" y="0"/>
                </a:lnTo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54" name="Freeform 7">
            <a:extLst>
              <a:ext uri="{FF2B5EF4-FFF2-40B4-BE49-F238E27FC236}">
                <a16:creationId xmlns:a16="http://schemas.microsoft.com/office/drawing/2014/main" id="{68F2EB42-9A91-4A70-A75B-6FE6AFA28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2870" y="11792980"/>
            <a:ext cx="4315107" cy="756851"/>
          </a:xfrm>
          <a:custGeom>
            <a:avLst/>
            <a:gdLst>
              <a:gd name="T0" fmla="*/ 432 w 4932"/>
              <a:gd name="T1" fmla="*/ 0 h 866"/>
              <a:gd name="T2" fmla="*/ 432 w 4932"/>
              <a:gd name="T3" fmla="*/ 0 h 866"/>
              <a:gd name="T4" fmla="*/ 0 w 4932"/>
              <a:gd name="T5" fmla="*/ 432 h 866"/>
              <a:gd name="T6" fmla="*/ 0 w 4932"/>
              <a:gd name="T7" fmla="*/ 432 h 866"/>
              <a:gd name="T8" fmla="*/ 432 w 4932"/>
              <a:gd name="T9" fmla="*/ 865 h 866"/>
              <a:gd name="T10" fmla="*/ 4398 w 4932"/>
              <a:gd name="T11" fmla="*/ 865 h 866"/>
              <a:gd name="T12" fmla="*/ 4931 w 4932"/>
              <a:gd name="T13" fmla="*/ 0 h 866"/>
              <a:gd name="T14" fmla="*/ 432 w 4932"/>
              <a:gd name="T15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32" h="866">
                <a:moveTo>
                  <a:pt x="432" y="0"/>
                </a:moveTo>
                <a:lnTo>
                  <a:pt x="432" y="0"/>
                </a:lnTo>
                <a:cubicBezTo>
                  <a:pt x="193" y="0"/>
                  <a:pt x="0" y="194"/>
                  <a:pt x="0" y="432"/>
                </a:cubicBezTo>
                <a:lnTo>
                  <a:pt x="0" y="432"/>
                </a:lnTo>
                <a:cubicBezTo>
                  <a:pt x="0" y="671"/>
                  <a:pt x="193" y="865"/>
                  <a:pt x="432" y="865"/>
                </a:cubicBezTo>
                <a:lnTo>
                  <a:pt x="4398" y="865"/>
                </a:lnTo>
                <a:lnTo>
                  <a:pt x="4931" y="0"/>
                </a:lnTo>
                <a:lnTo>
                  <a:pt x="432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55" name="Freeform 8">
            <a:extLst>
              <a:ext uri="{FF2B5EF4-FFF2-40B4-BE49-F238E27FC236}">
                <a16:creationId xmlns:a16="http://schemas.microsoft.com/office/drawing/2014/main" id="{B3B15A82-5147-430C-924A-818C75181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5506" y="9634407"/>
            <a:ext cx="4457915" cy="760714"/>
          </a:xfrm>
          <a:custGeom>
            <a:avLst/>
            <a:gdLst>
              <a:gd name="T0" fmla="*/ 432 w 5094"/>
              <a:gd name="T1" fmla="*/ 0 h 867"/>
              <a:gd name="T2" fmla="*/ 432 w 5094"/>
              <a:gd name="T3" fmla="*/ 0 h 867"/>
              <a:gd name="T4" fmla="*/ 0 w 5094"/>
              <a:gd name="T5" fmla="*/ 433 h 867"/>
              <a:gd name="T6" fmla="*/ 0 w 5094"/>
              <a:gd name="T7" fmla="*/ 433 h 867"/>
              <a:gd name="T8" fmla="*/ 432 w 5094"/>
              <a:gd name="T9" fmla="*/ 866 h 867"/>
              <a:gd name="T10" fmla="*/ 4560 w 5094"/>
              <a:gd name="T11" fmla="*/ 866 h 867"/>
              <a:gd name="T12" fmla="*/ 5093 w 5094"/>
              <a:gd name="T13" fmla="*/ 0 h 867"/>
              <a:gd name="T14" fmla="*/ 432 w 5094"/>
              <a:gd name="T15" fmla="*/ 0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94" h="867">
                <a:moveTo>
                  <a:pt x="432" y="0"/>
                </a:moveTo>
                <a:lnTo>
                  <a:pt x="432" y="0"/>
                </a:lnTo>
                <a:cubicBezTo>
                  <a:pt x="193" y="0"/>
                  <a:pt x="0" y="195"/>
                  <a:pt x="0" y="433"/>
                </a:cubicBezTo>
                <a:lnTo>
                  <a:pt x="0" y="433"/>
                </a:lnTo>
                <a:cubicBezTo>
                  <a:pt x="0" y="671"/>
                  <a:pt x="193" y="866"/>
                  <a:pt x="432" y="866"/>
                </a:cubicBezTo>
                <a:lnTo>
                  <a:pt x="4560" y="866"/>
                </a:lnTo>
                <a:lnTo>
                  <a:pt x="5093" y="0"/>
                </a:lnTo>
                <a:lnTo>
                  <a:pt x="432" y="0"/>
                </a:lnTo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56" name="Freeform 9">
            <a:extLst>
              <a:ext uri="{FF2B5EF4-FFF2-40B4-BE49-F238E27FC236}">
                <a16:creationId xmlns:a16="http://schemas.microsoft.com/office/drawing/2014/main" id="{2698862E-09CF-433C-BC62-57710E145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175" y="8557054"/>
            <a:ext cx="4535109" cy="756851"/>
          </a:xfrm>
          <a:custGeom>
            <a:avLst/>
            <a:gdLst>
              <a:gd name="T0" fmla="*/ 433 w 5181"/>
              <a:gd name="T1" fmla="*/ 0 h 865"/>
              <a:gd name="T2" fmla="*/ 433 w 5181"/>
              <a:gd name="T3" fmla="*/ 0 h 865"/>
              <a:gd name="T4" fmla="*/ 0 w 5181"/>
              <a:gd name="T5" fmla="*/ 432 h 865"/>
              <a:gd name="T6" fmla="*/ 0 w 5181"/>
              <a:gd name="T7" fmla="*/ 432 h 865"/>
              <a:gd name="T8" fmla="*/ 0 w 5181"/>
              <a:gd name="T9" fmla="*/ 432 h 865"/>
              <a:gd name="T10" fmla="*/ 433 w 5181"/>
              <a:gd name="T11" fmla="*/ 864 h 865"/>
              <a:gd name="T12" fmla="*/ 4647 w 5181"/>
              <a:gd name="T13" fmla="*/ 864 h 865"/>
              <a:gd name="T14" fmla="*/ 5180 w 5181"/>
              <a:gd name="T15" fmla="*/ 0 h 865"/>
              <a:gd name="T16" fmla="*/ 433 w 5181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81" h="865">
                <a:moveTo>
                  <a:pt x="433" y="0"/>
                </a:moveTo>
                <a:lnTo>
                  <a:pt x="433" y="0"/>
                </a:lnTo>
                <a:cubicBezTo>
                  <a:pt x="194" y="0"/>
                  <a:pt x="0" y="193"/>
                  <a:pt x="0" y="432"/>
                </a:cubicBezTo>
                <a:lnTo>
                  <a:pt x="0" y="432"/>
                </a:lnTo>
                <a:lnTo>
                  <a:pt x="0" y="432"/>
                </a:lnTo>
                <a:cubicBezTo>
                  <a:pt x="0" y="671"/>
                  <a:pt x="194" y="864"/>
                  <a:pt x="433" y="864"/>
                </a:cubicBezTo>
                <a:lnTo>
                  <a:pt x="4647" y="864"/>
                </a:lnTo>
                <a:lnTo>
                  <a:pt x="5180" y="0"/>
                </a:lnTo>
                <a:lnTo>
                  <a:pt x="433" y="0"/>
                </a:lnTo>
              </a:path>
            </a:pathLst>
          </a:custGeom>
          <a:solidFill>
            <a:schemeClr val="accent6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482C995-5625-4CD4-95AD-5DA7992B8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1020" y="3563920"/>
            <a:ext cx="2855442" cy="9127909"/>
          </a:xfrm>
          <a:custGeom>
            <a:avLst/>
            <a:gdLst>
              <a:gd name="connsiteX0" fmla="*/ 30958 w 2855442"/>
              <a:gd name="connsiteY0" fmla="*/ 857 h 9127909"/>
              <a:gd name="connsiteX1" fmla="*/ 46494 w 2855442"/>
              <a:gd name="connsiteY1" fmla="*/ 12127 h 9127909"/>
              <a:gd name="connsiteX2" fmla="*/ 2851722 w 2855442"/>
              <a:gd name="connsiteY2" fmla="*/ 4547410 h 9127909"/>
              <a:gd name="connsiteX3" fmla="*/ 2852842 w 2855442"/>
              <a:gd name="connsiteY3" fmla="*/ 4553279 h 9127909"/>
              <a:gd name="connsiteX4" fmla="*/ 2855442 w 2855442"/>
              <a:gd name="connsiteY4" fmla="*/ 4557048 h 9127909"/>
              <a:gd name="connsiteX5" fmla="*/ 2854502 w 2855442"/>
              <a:gd name="connsiteY5" fmla="*/ 4561969 h 9127909"/>
              <a:gd name="connsiteX6" fmla="*/ 2855442 w 2855442"/>
              <a:gd name="connsiteY6" fmla="*/ 4566887 h 9127909"/>
              <a:gd name="connsiteX7" fmla="*/ 2852846 w 2855442"/>
              <a:gd name="connsiteY7" fmla="*/ 4570650 h 9127909"/>
              <a:gd name="connsiteX8" fmla="*/ 2851722 w 2855442"/>
              <a:gd name="connsiteY8" fmla="*/ 4576537 h 9127909"/>
              <a:gd name="connsiteX9" fmla="*/ 46494 w 2855442"/>
              <a:gd name="connsiteY9" fmla="*/ 9115646 h 9127909"/>
              <a:gd name="connsiteX10" fmla="*/ 25486 w 2855442"/>
              <a:gd name="connsiteY10" fmla="*/ 9127909 h 9127909"/>
              <a:gd name="connsiteX11" fmla="*/ 11482 w 2855442"/>
              <a:gd name="connsiteY11" fmla="*/ 9124406 h 9127909"/>
              <a:gd name="connsiteX12" fmla="*/ 3606 w 2855442"/>
              <a:gd name="connsiteY12" fmla="*/ 9089368 h 9127909"/>
              <a:gd name="connsiteX13" fmla="*/ 2801930 w 2855442"/>
              <a:gd name="connsiteY13" fmla="*/ 4561970 h 9127909"/>
              <a:gd name="connsiteX14" fmla="*/ 3606 w 2855442"/>
              <a:gd name="connsiteY14" fmla="*/ 38388 h 9127909"/>
              <a:gd name="connsiteX15" fmla="*/ 11482 w 2855442"/>
              <a:gd name="connsiteY15" fmla="*/ 3373 h 9127909"/>
              <a:gd name="connsiteX16" fmla="*/ 30958 w 2855442"/>
              <a:gd name="connsiteY16" fmla="*/ 857 h 912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55442" h="9127909">
                <a:moveTo>
                  <a:pt x="30958" y="857"/>
                </a:moveTo>
                <a:cubicBezTo>
                  <a:pt x="37304" y="2498"/>
                  <a:pt x="42994" y="6437"/>
                  <a:pt x="46494" y="12127"/>
                </a:cubicBezTo>
                <a:lnTo>
                  <a:pt x="2851722" y="4547410"/>
                </a:lnTo>
                <a:lnTo>
                  <a:pt x="2852842" y="4553279"/>
                </a:lnTo>
                <a:lnTo>
                  <a:pt x="2855442" y="4557048"/>
                </a:lnTo>
                <a:lnTo>
                  <a:pt x="2854502" y="4561969"/>
                </a:lnTo>
                <a:lnTo>
                  <a:pt x="2855442" y="4566887"/>
                </a:lnTo>
                <a:lnTo>
                  <a:pt x="2852846" y="4570650"/>
                </a:lnTo>
                <a:lnTo>
                  <a:pt x="2851722" y="4576537"/>
                </a:lnTo>
                <a:lnTo>
                  <a:pt x="46494" y="9115646"/>
                </a:lnTo>
                <a:cubicBezTo>
                  <a:pt x="42116" y="9123530"/>
                  <a:pt x="33364" y="9127909"/>
                  <a:pt x="25486" y="9127909"/>
                </a:cubicBezTo>
                <a:cubicBezTo>
                  <a:pt x="21110" y="9127909"/>
                  <a:pt x="15858" y="9127033"/>
                  <a:pt x="11482" y="9124406"/>
                </a:cubicBezTo>
                <a:cubicBezTo>
                  <a:pt x="104" y="9116522"/>
                  <a:pt x="-3396" y="9100755"/>
                  <a:pt x="3606" y="9089368"/>
                </a:cubicBezTo>
                <a:lnTo>
                  <a:pt x="2801930" y="4561970"/>
                </a:lnTo>
                <a:lnTo>
                  <a:pt x="3606" y="38388"/>
                </a:lnTo>
                <a:cubicBezTo>
                  <a:pt x="-3396" y="27008"/>
                  <a:pt x="104" y="11251"/>
                  <a:pt x="11482" y="3373"/>
                </a:cubicBezTo>
                <a:cubicBezTo>
                  <a:pt x="17610" y="-128"/>
                  <a:pt x="24612" y="-785"/>
                  <a:pt x="30958" y="85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58" name="Freeform 12">
            <a:extLst>
              <a:ext uri="{FF2B5EF4-FFF2-40B4-BE49-F238E27FC236}">
                <a16:creationId xmlns:a16="http://schemas.microsoft.com/office/drawing/2014/main" id="{7895534F-0CA6-4D6C-A1FD-AD3AC845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5477" y="10711763"/>
            <a:ext cx="4384580" cy="756851"/>
          </a:xfrm>
          <a:custGeom>
            <a:avLst/>
            <a:gdLst>
              <a:gd name="T0" fmla="*/ 432 w 5008"/>
              <a:gd name="T1" fmla="*/ 0 h 866"/>
              <a:gd name="T2" fmla="*/ 432 w 5008"/>
              <a:gd name="T3" fmla="*/ 0 h 866"/>
              <a:gd name="T4" fmla="*/ 0 w 5008"/>
              <a:gd name="T5" fmla="*/ 433 h 866"/>
              <a:gd name="T6" fmla="*/ 0 w 5008"/>
              <a:gd name="T7" fmla="*/ 433 h 866"/>
              <a:gd name="T8" fmla="*/ 0 w 5008"/>
              <a:gd name="T9" fmla="*/ 433 h 866"/>
              <a:gd name="T10" fmla="*/ 432 w 5008"/>
              <a:gd name="T11" fmla="*/ 865 h 866"/>
              <a:gd name="T12" fmla="*/ 4473 w 5008"/>
              <a:gd name="T13" fmla="*/ 865 h 866"/>
              <a:gd name="T14" fmla="*/ 5007 w 5008"/>
              <a:gd name="T15" fmla="*/ 0 h 866"/>
              <a:gd name="T16" fmla="*/ 432 w 5008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08" h="866">
                <a:moveTo>
                  <a:pt x="432" y="0"/>
                </a:moveTo>
                <a:lnTo>
                  <a:pt x="432" y="0"/>
                </a:lnTo>
                <a:cubicBezTo>
                  <a:pt x="194" y="0"/>
                  <a:pt x="0" y="194"/>
                  <a:pt x="0" y="433"/>
                </a:cubicBezTo>
                <a:lnTo>
                  <a:pt x="0" y="433"/>
                </a:lnTo>
                <a:lnTo>
                  <a:pt x="0" y="433"/>
                </a:lnTo>
                <a:cubicBezTo>
                  <a:pt x="0" y="671"/>
                  <a:pt x="194" y="865"/>
                  <a:pt x="432" y="865"/>
                </a:cubicBezTo>
                <a:lnTo>
                  <a:pt x="4473" y="865"/>
                </a:lnTo>
                <a:lnTo>
                  <a:pt x="5007" y="0"/>
                </a:lnTo>
                <a:lnTo>
                  <a:pt x="432" y="0"/>
                </a:lnTo>
              </a:path>
            </a:pathLst>
          </a:custGeom>
          <a:solidFill>
            <a:schemeClr val="accent5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59" name="Freeform 13">
            <a:extLst>
              <a:ext uri="{FF2B5EF4-FFF2-40B4-BE49-F238E27FC236}">
                <a16:creationId xmlns:a16="http://schemas.microsoft.com/office/drawing/2014/main" id="{8545DDFC-B2EB-41D4-BC60-23CFFB35E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228" y="11792980"/>
            <a:ext cx="4315107" cy="756851"/>
          </a:xfrm>
          <a:custGeom>
            <a:avLst/>
            <a:gdLst>
              <a:gd name="T0" fmla="*/ 432 w 4932"/>
              <a:gd name="T1" fmla="*/ 0 h 866"/>
              <a:gd name="T2" fmla="*/ 432 w 4932"/>
              <a:gd name="T3" fmla="*/ 0 h 866"/>
              <a:gd name="T4" fmla="*/ 0 w 4932"/>
              <a:gd name="T5" fmla="*/ 432 h 866"/>
              <a:gd name="T6" fmla="*/ 0 w 4932"/>
              <a:gd name="T7" fmla="*/ 432 h 866"/>
              <a:gd name="T8" fmla="*/ 432 w 4932"/>
              <a:gd name="T9" fmla="*/ 865 h 866"/>
              <a:gd name="T10" fmla="*/ 4397 w 4932"/>
              <a:gd name="T11" fmla="*/ 865 h 866"/>
              <a:gd name="T12" fmla="*/ 4931 w 4932"/>
              <a:gd name="T13" fmla="*/ 0 h 866"/>
              <a:gd name="T14" fmla="*/ 432 w 4932"/>
              <a:gd name="T15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32" h="866">
                <a:moveTo>
                  <a:pt x="432" y="0"/>
                </a:moveTo>
                <a:lnTo>
                  <a:pt x="432" y="0"/>
                </a:lnTo>
                <a:cubicBezTo>
                  <a:pt x="194" y="0"/>
                  <a:pt x="0" y="194"/>
                  <a:pt x="0" y="432"/>
                </a:cubicBezTo>
                <a:lnTo>
                  <a:pt x="0" y="432"/>
                </a:lnTo>
                <a:cubicBezTo>
                  <a:pt x="0" y="671"/>
                  <a:pt x="194" y="865"/>
                  <a:pt x="432" y="865"/>
                </a:cubicBezTo>
                <a:lnTo>
                  <a:pt x="4397" y="865"/>
                </a:lnTo>
                <a:lnTo>
                  <a:pt x="4931" y="0"/>
                </a:lnTo>
                <a:lnTo>
                  <a:pt x="432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60" name="Freeform 14">
            <a:extLst>
              <a:ext uri="{FF2B5EF4-FFF2-40B4-BE49-F238E27FC236}">
                <a16:creationId xmlns:a16="http://schemas.microsoft.com/office/drawing/2014/main" id="{BAC6488D-B1F2-47EE-8D6E-11E0404BD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6005" y="9634407"/>
            <a:ext cx="4457915" cy="760714"/>
          </a:xfrm>
          <a:custGeom>
            <a:avLst/>
            <a:gdLst>
              <a:gd name="T0" fmla="*/ 433 w 5094"/>
              <a:gd name="T1" fmla="*/ 0 h 867"/>
              <a:gd name="T2" fmla="*/ 433 w 5094"/>
              <a:gd name="T3" fmla="*/ 0 h 867"/>
              <a:gd name="T4" fmla="*/ 0 w 5094"/>
              <a:gd name="T5" fmla="*/ 433 h 867"/>
              <a:gd name="T6" fmla="*/ 0 w 5094"/>
              <a:gd name="T7" fmla="*/ 433 h 867"/>
              <a:gd name="T8" fmla="*/ 433 w 5094"/>
              <a:gd name="T9" fmla="*/ 866 h 867"/>
              <a:gd name="T10" fmla="*/ 4559 w 5094"/>
              <a:gd name="T11" fmla="*/ 866 h 867"/>
              <a:gd name="T12" fmla="*/ 5093 w 5094"/>
              <a:gd name="T13" fmla="*/ 0 h 867"/>
              <a:gd name="T14" fmla="*/ 433 w 5094"/>
              <a:gd name="T15" fmla="*/ 0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94" h="867">
                <a:moveTo>
                  <a:pt x="433" y="0"/>
                </a:moveTo>
                <a:lnTo>
                  <a:pt x="433" y="0"/>
                </a:lnTo>
                <a:cubicBezTo>
                  <a:pt x="193" y="0"/>
                  <a:pt x="0" y="195"/>
                  <a:pt x="0" y="433"/>
                </a:cubicBezTo>
                <a:lnTo>
                  <a:pt x="0" y="433"/>
                </a:lnTo>
                <a:cubicBezTo>
                  <a:pt x="0" y="671"/>
                  <a:pt x="193" y="866"/>
                  <a:pt x="433" y="866"/>
                </a:cubicBezTo>
                <a:lnTo>
                  <a:pt x="4559" y="866"/>
                </a:lnTo>
                <a:lnTo>
                  <a:pt x="5093" y="0"/>
                </a:lnTo>
                <a:lnTo>
                  <a:pt x="433" y="0"/>
                </a:lnTo>
              </a:path>
            </a:pathLst>
          </a:custGeom>
          <a:solidFill>
            <a:schemeClr val="accent5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61" name="Freeform 15">
            <a:extLst>
              <a:ext uri="{FF2B5EF4-FFF2-40B4-BE49-F238E27FC236}">
                <a16:creationId xmlns:a16="http://schemas.microsoft.com/office/drawing/2014/main" id="{7611E724-18E9-411E-8EC2-D9C688798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6535" y="8557054"/>
            <a:ext cx="4535106" cy="756851"/>
          </a:xfrm>
          <a:custGeom>
            <a:avLst/>
            <a:gdLst>
              <a:gd name="T0" fmla="*/ 433 w 5181"/>
              <a:gd name="T1" fmla="*/ 0 h 865"/>
              <a:gd name="T2" fmla="*/ 433 w 5181"/>
              <a:gd name="T3" fmla="*/ 0 h 865"/>
              <a:gd name="T4" fmla="*/ 0 w 5181"/>
              <a:gd name="T5" fmla="*/ 432 h 865"/>
              <a:gd name="T6" fmla="*/ 0 w 5181"/>
              <a:gd name="T7" fmla="*/ 432 h 865"/>
              <a:gd name="T8" fmla="*/ 0 w 5181"/>
              <a:gd name="T9" fmla="*/ 432 h 865"/>
              <a:gd name="T10" fmla="*/ 433 w 5181"/>
              <a:gd name="T11" fmla="*/ 864 h 865"/>
              <a:gd name="T12" fmla="*/ 4646 w 5181"/>
              <a:gd name="T13" fmla="*/ 864 h 865"/>
              <a:gd name="T14" fmla="*/ 5180 w 5181"/>
              <a:gd name="T15" fmla="*/ 0 h 865"/>
              <a:gd name="T16" fmla="*/ 433 w 5181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81" h="865">
                <a:moveTo>
                  <a:pt x="433" y="0"/>
                </a:moveTo>
                <a:lnTo>
                  <a:pt x="433" y="0"/>
                </a:lnTo>
                <a:cubicBezTo>
                  <a:pt x="195" y="0"/>
                  <a:pt x="0" y="193"/>
                  <a:pt x="0" y="432"/>
                </a:cubicBezTo>
                <a:lnTo>
                  <a:pt x="0" y="432"/>
                </a:lnTo>
                <a:lnTo>
                  <a:pt x="0" y="432"/>
                </a:lnTo>
                <a:cubicBezTo>
                  <a:pt x="0" y="671"/>
                  <a:pt x="195" y="864"/>
                  <a:pt x="433" y="864"/>
                </a:cubicBezTo>
                <a:lnTo>
                  <a:pt x="4646" y="864"/>
                </a:lnTo>
                <a:lnTo>
                  <a:pt x="5180" y="0"/>
                </a:lnTo>
                <a:lnTo>
                  <a:pt x="433" y="0"/>
                </a:lnTo>
              </a:path>
            </a:pathLst>
          </a:custGeom>
          <a:solidFill>
            <a:schemeClr val="accent5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62" name="Freeform 17">
            <a:extLst>
              <a:ext uri="{FF2B5EF4-FFF2-40B4-BE49-F238E27FC236}">
                <a16:creationId xmlns:a16="http://schemas.microsoft.com/office/drawing/2014/main" id="{E9125969-67B6-43B0-BF00-DB3CD5AC3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5477" y="4768934"/>
            <a:ext cx="4373000" cy="756851"/>
          </a:xfrm>
          <a:custGeom>
            <a:avLst/>
            <a:gdLst>
              <a:gd name="T0" fmla="*/ 432 w 4998"/>
              <a:gd name="T1" fmla="*/ 0 h 866"/>
              <a:gd name="T2" fmla="*/ 432 w 4998"/>
              <a:gd name="T3" fmla="*/ 0 h 866"/>
              <a:gd name="T4" fmla="*/ 0 w 4998"/>
              <a:gd name="T5" fmla="*/ 432 h 866"/>
              <a:gd name="T6" fmla="*/ 0 w 4998"/>
              <a:gd name="T7" fmla="*/ 432 h 866"/>
              <a:gd name="T8" fmla="*/ 0 w 4998"/>
              <a:gd name="T9" fmla="*/ 432 h 866"/>
              <a:gd name="T10" fmla="*/ 432 w 4998"/>
              <a:gd name="T11" fmla="*/ 865 h 866"/>
              <a:gd name="T12" fmla="*/ 4997 w 4998"/>
              <a:gd name="T13" fmla="*/ 865 h 866"/>
              <a:gd name="T14" fmla="*/ 4462 w 4998"/>
              <a:gd name="T15" fmla="*/ 0 h 866"/>
              <a:gd name="T16" fmla="*/ 432 w 4998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8" h="866">
                <a:moveTo>
                  <a:pt x="432" y="0"/>
                </a:moveTo>
                <a:lnTo>
                  <a:pt x="432" y="0"/>
                </a:lnTo>
                <a:cubicBezTo>
                  <a:pt x="194" y="0"/>
                  <a:pt x="0" y="194"/>
                  <a:pt x="0" y="432"/>
                </a:cubicBezTo>
                <a:lnTo>
                  <a:pt x="0" y="432"/>
                </a:lnTo>
                <a:lnTo>
                  <a:pt x="0" y="432"/>
                </a:lnTo>
                <a:cubicBezTo>
                  <a:pt x="0" y="671"/>
                  <a:pt x="194" y="865"/>
                  <a:pt x="432" y="865"/>
                </a:cubicBezTo>
                <a:lnTo>
                  <a:pt x="4997" y="865"/>
                </a:lnTo>
                <a:lnTo>
                  <a:pt x="4462" y="0"/>
                </a:lnTo>
                <a:lnTo>
                  <a:pt x="432" y="0"/>
                </a:lnTo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63" name="Freeform 18">
            <a:extLst>
              <a:ext uri="{FF2B5EF4-FFF2-40B4-BE49-F238E27FC236}">
                <a16:creationId xmlns:a16="http://schemas.microsoft.com/office/drawing/2014/main" id="{A6D0BAFC-BFC1-4DC2-B79D-BE21FA38D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228" y="3687718"/>
            <a:ext cx="4307387" cy="756851"/>
          </a:xfrm>
          <a:custGeom>
            <a:avLst/>
            <a:gdLst>
              <a:gd name="T0" fmla="*/ 432 w 4920"/>
              <a:gd name="T1" fmla="*/ 0 h 866"/>
              <a:gd name="T2" fmla="*/ 432 w 4920"/>
              <a:gd name="T3" fmla="*/ 0 h 866"/>
              <a:gd name="T4" fmla="*/ 0 w 4920"/>
              <a:gd name="T5" fmla="*/ 432 h 866"/>
              <a:gd name="T6" fmla="*/ 0 w 4920"/>
              <a:gd name="T7" fmla="*/ 432 h 866"/>
              <a:gd name="T8" fmla="*/ 0 w 4920"/>
              <a:gd name="T9" fmla="*/ 432 h 866"/>
              <a:gd name="T10" fmla="*/ 432 w 4920"/>
              <a:gd name="T11" fmla="*/ 865 h 866"/>
              <a:gd name="T12" fmla="*/ 4919 w 4920"/>
              <a:gd name="T13" fmla="*/ 865 h 866"/>
              <a:gd name="T14" fmla="*/ 4387 w 4920"/>
              <a:gd name="T15" fmla="*/ 0 h 866"/>
              <a:gd name="T16" fmla="*/ 432 w 4920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20" h="866">
                <a:moveTo>
                  <a:pt x="432" y="0"/>
                </a:moveTo>
                <a:lnTo>
                  <a:pt x="432" y="0"/>
                </a:lnTo>
                <a:cubicBezTo>
                  <a:pt x="194" y="0"/>
                  <a:pt x="0" y="194"/>
                  <a:pt x="0" y="432"/>
                </a:cubicBezTo>
                <a:lnTo>
                  <a:pt x="0" y="432"/>
                </a:lnTo>
                <a:lnTo>
                  <a:pt x="0" y="432"/>
                </a:lnTo>
                <a:cubicBezTo>
                  <a:pt x="0" y="671"/>
                  <a:pt x="194" y="865"/>
                  <a:pt x="432" y="865"/>
                </a:cubicBezTo>
                <a:lnTo>
                  <a:pt x="4919" y="865"/>
                </a:lnTo>
                <a:lnTo>
                  <a:pt x="4387" y="0"/>
                </a:lnTo>
                <a:lnTo>
                  <a:pt x="43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64" name="Freeform 19">
            <a:extLst>
              <a:ext uri="{FF2B5EF4-FFF2-40B4-BE49-F238E27FC236}">
                <a16:creationId xmlns:a16="http://schemas.microsoft.com/office/drawing/2014/main" id="{00BAAA04-5903-449A-A16C-2AA8C0D08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6005" y="5846290"/>
            <a:ext cx="4450196" cy="756851"/>
          </a:xfrm>
          <a:custGeom>
            <a:avLst/>
            <a:gdLst>
              <a:gd name="T0" fmla="*/ 433 w 5083"/>
              <a:gd name="T1" fmla="*/ 0 h 866"/>
              <a:gd name="T2" fmla="*/ 433 w 5083"/>
              <a:gd name="T3" fmla="*/ 0 h 866"/>
              <a:gd name="T4" fmla="*/ 0 w 5083"/>
              <a:gd name="T5" fmla="*/ 432 h 866"/>
              <a:gd name="T6" fmla="*/ 0 w 5083"/>
              <a:gd name="T7" fmla="*/ 432 h 866"/>
              <a:gd name="T8" fmla="*/ 433 w 5083"/>
              <a:gd name="T9" fmla="*/ 865 h 866"/>
              <a:gd name="T10" fmla="*/ 5082 w 5083"/>
              <a:gd name="T11" fmla="*/ 865 h 866"/>
              <a:gd name="T12" fmla="*/ 4548 w 5083"/>
              <a:gd name="T13" fmla="*/ 0 h 866"/>
              <a:gd name="T14" fmla="*/ 433 w 5083"/>
              <a:gd name="T15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83" h="866">
                <a:moveTo>
                  <a:pt x="433" y="0"/>
                </a:moveTo>
                <a:lnTo>
                  <a:pt x="433" y="0"/>
                </a:lnTo>
                <a:cubicBezTo>
                  <a:pt x="193" y="0"/>
                  <a:pt x="0" y="194"/>
                  <a:pt x="0" y="432"/>
                </a:cubicBezTo>
                <a:lnTo>
                  <a:pt x="0" y="432"/>
                </a:lnTo>
                <a:cubicBezTo>
                  <a:pt x="0" y="670"/>
                  <a:pt x="193" y="865"/>
                  <a:pt x="433" y="865"/>
                </a:cubicBezTo>
                <a:lnTo>
                  <a:pt x="5082" y="865"/>
                </a:lnTo>
                <a:lnTo>
                  <a:pt x="4548" y="0"/>
                </a:lnTo>
                <a:lnTo>
                  <a:pt x="433" y="0"/>
                </a:lnTo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65" name="Freeform 20">
            <a:extLst>
              <a:ext uri="{FF2B5EF4-FFF2-40B4-BE49-F238E27FC236}">
                <a16:creationId xmlns:a16="http://schemas.microsoft.com/office/drawing/2014/main" id="{618F0971-6A59-4A7E-B169-545C121E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6535" y="6923644"/>
            <a:ext cx="4523528" cy="756851"/>
          </a:xfrm>
          <a:custGeom>
            <a:avLst/>
            <a:gdLst>
              <a:gd name="T0" fmla="*/ 433 w 5169"/>
              <a:gd name="T1" fmla="*/ 0 h 865"/>
              <a:gd name="T2" fmla="*/ 433 w 5169"/>
              <a:gd name="T3" fmla="*/ 0 h 865"/>
              <a:gd name="T4" fmla="*/ 0 w 5169"/>
              <a:gd name="T5" fmla="*/ 432 h 865"/>
              <a:gd name="T6" fmla="*/ 0 w 5169"/>
              <a:gd name="T7" fmla="*/ 432 h 865"/>
              <a:gd name="T8" fmla="*/ 433 w 5169"/>
              <a:gd name="T9" fmla="*/ 864 h 865"/>
              <a:gd name="T10" fmla="*/ 5168 w 5169"/>
              <a:gd name="T11" fmla="*/ 864 h 865"/>
              <a:gd name="T12" fmla="*/ 4635 w 5169"/>
              <a:gd name="T13" fmla="*/ 0 h 865"/>
              <a:gd name="T14" fmla="*/ 433 w 5169"/>
              <a:gd name="T15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69" h="865">
                <a:moveTo>
                  <a:pt x="433" y="0"/>
                </a:moveTo>
                <a:lnTo>
                  <a:pt x="433" y="0"/>
                </a:lnTo>
                <a:cubicBezTo>
                  <a:pt x="195" y="0"/>
                  <a:pt x="0" y="193"/>
                  <a:pt x="0" y="432"/>
                </a:cubicBezTo>
                <a:lnTo>
                  <a:pt x="0" y="432"/>
                </a:lnTo>
                <a:cubicBezTo>
                  <a:pt x="0" y="671"/>
                  <a:pt x="195" y="864"/>
                  <a:pt x="433" y="864"/>
                </a:cubicBezTo>
                <a:lnTo>
                  <a:pt x="5168" y="864"/>
                </a:lnTo>
                <a:lnTo>
                  <a:pt x="4635" y="0"/>
                </a:lnTo>
                <a:lnTo>
                  <a:pt x="433" y="0"/>
                </a:lnTo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8BDDD6AE-6ED9-4302-937B-63C04A2B0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558" y="3563920"/>
            <a:ext cx="2859749" cy="9127909"/>
          </a:xfrm>
          <a:custGeom>
            <a:avLst/>
            <a:gdLst>
              <a:gd name="connsiteX0" fmla="*/ 35654 w 2859749"/>
              <a:gd name="connsiteY0" fmla="*/ 857 h 9127909"/>
              <a:gd name="connsiteX1" fmla="*/ 51189 w 2859749"/>
              <a:gd name="connsiteY1" fmla="*/ 12127 h 9127909"/>
              <a:gd name="connsiteX2" fmla="*/ 2855543 w 2859749"/>
              <a:gd name="connsiteY2" fmla="*/ 4547410 h 9127909"/>
              <a:gd name="connsiteX3" fmla="*/ 2859154 w 2859749"/>
              <a:gd name="connsiteY3" fmla="*/ 4566887 h 9127909"/>
              <a:gd name="connsiteX4" fmla="*/ 2849986 w 2859749"/>
              <a:gd name="connsiteY4" fmla="*/ 4579288 h 9127909"/>
              <a:gd name="connsiteX5" fmla="*/ 47331 w 2859749"/>
              <a:gd name="connsiteY5" fmla="*/ 9115646 h 9127909"/>
              <a:gd name="connsiteX6" fmla="*/ 24575 w 2859749"/>
              <a:gd name="connsiteY6" fmla="*/ 9127909 h 9127909"/>
              <a:gd name="connsiteX7" fmla="*/ 12321 w 2859749"/>
              <a:gd name="connsiteY7" fmla="*/ 9124406 h 9127909"/>
              <a:gd name="connsiteX8" fmla="*/ 3568 w 2859749"/>
              <a:gd name="connsiteY8" fmla="*/ 9089368 h 9127909"/>
              <a:gd name="connsiteX9" fmla="*/ 2803386 w 2859749"/>
              <a:gd name="connsiteY9" fmla="*/ 4558141 h 9127909"/>
              <a:gd name="connsiteX10" fmla="*/ 8301 w 2859749"/>
              <a:gd name="connsiteY10" fmla="*/ 38388 h 9127909"/>
              <a:gd name="connsiteX11" fmla="*/ 16179 w 2859749"/>
              <a:gd name="connsiteY11" fmla="*/ 3373 h 9127909"/>
              <a:gd name="connsiteX12" fmla="*/ 35654 w 2859749"/>
              <a:gd name="connsiteY12" fmla="*/ 857 h 912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9749" h="9127909">
                <a:moveTo>
                  <a:pt x="35654" y="857"/>
                </a:moveTo>
                <a:cubicBezTo>
                  <a:pt x="41999" y="2498"/>
                  <a:pt x="47688" y="6437"/>
                  <a:pt x="51189" y="12127"/>
                </a:cubicBezTo>
                <a:lnTo>
                  <a:pt x="2855543" y="4547410"/>
                </a:lnTo>
                <a:cubicBezTo>
                  <a:pt x="2859482" y="4553538"/>
                  <a:pt x="2860576" y="4560541"/>
                  <a:pt x="2859154" y="4566887"/>
                </a:cubicBezTo>
                <a:lnTo>
                  <a:pt x="2849986" y="4579288"/>
                </a:lnTo>
                <a:lnTo>
                  <a:pt x="47331" y="9115646"/>
                </a:lnTo>
                <a:cubicBezTo>
                  <a:pt x="42955" y="9123530"/>
                  <a:pt x="34202" y="9127909"/>
                  <a:pt x="24575" y="9127909"/>
                </a:cubicBezTo>
                <a:cubicBezTo>
                  <a:pt x="21073" y="9127909"/>
                  <a:pt x="15822" y="9127033"/>
                  <a:pt x="12321" y="9124406"/>
                </a:cubicBezTo>
                <a:cubicBezTo>
                  <a:pt x="67" y="9116522"/>
                  <a:pt x="-3434" y="9100755"/>
                  <a:pt x="3568" y="9089368"/>
                </a:cubicBezTo>
                <a:lnTo>
                  <a:pt x="2803386" y="4558141"/>
                </a:lnTo>
                <a:lnTo>
                  <a:pt x="8301" y="38388"/>
                </a:lnTo>
                <a:cubicBezTo>
                  <a:pt x="424" y="27008"/>
                  <a:pt x="3925" y="11251"/>
                  <a:pt x="16179" y="3373"/>
                </a:cubicBezTo>
                <a:cubicBezTo>
                  <a:pt x="22306" y="-128"/>
                  <a:pt x="29308" y="-785"/>
                  <a:pt x="35654" y="85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67" name="Freeform 22">
            <a:extLst>
              <a:ext uri="{FF2B5EF4-FFF2-40B4-BE49-F238E27FC236}">
                <a16:creationId xmlns:a16="http://schemas.microsoft.com/office/drawing/2014/main" id="{4BF07347-286D-46FF-BE17-C51CE0E3C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976" y="10711763"/>
            <a:ext cx="4384580" cy="756851"/>
          </a:xfrm>
          <a:custGeom>
            <a:avLst/>
            <a:gdLst>
              <a:gd name="T0" fmla="*/ 431 w 5010"/>
              <a:gd name="T1" fmla="*/ 0 h 866"/>
              <a:gd name="T2" fmla="*/ 431 w 5010"/>
              <a:gd name="T3" fmla="*/ 0 h 866"/>
              <a:gd name="T4" fmla="*/ 0 w 5010"/>
              <a:gd name="T5" fmla="*/ 433 h 866"/>
              <a:gd name="T6" fmla="*/ 0 w 5010"/>
              <a:gd name="T7" fmla="*/ 433 h 866"/>
              <a:gd name="T8" fmla="*/ 0 w 5010"/>
              <a:gd name="T9" fmla="*/ 433 h 866"/>
              <a:gd name="T10" fmla="*/ 431 w 5010"/>
              <a:gd name="T11" fmla="*/ 865 h 866"/>
              <a:gd name="T12" fmla="*/ 4475 w 5010"/>
              <a:gd name="T13" fmla="*/ 865 h 866"/>
              <a:gd name="T14" fmla="*/ 5009 w 5010"/>
              <a:gd name="T15" fmla="*/ 0 h 866"/>
              <a:gd name="T16" fmla="*/ 431 w 5010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10" h="866">
                <a:moveTo>
                  <a:pt x="431" y="0"/>
                </a:moveTo>
                <a:lnTo>
                  <a:pt x="431" y="0"/>
                </a:lnTo>
                <a:cubicBezTo>
                  <a:pt x="193" y="0"/>
                  <a:pt x="0" y="194"/>
                  <a:pt x="0" y="433"/>
                </a:cubicBezTo>
                <a:lnTo>
                  <a:pt x="0" y="433"/>
                </a:lnTo>
                <a:lnTo>
                  <a:pt x="0" y="433"/>
                </a:lnTo>
                <a:cubicBezTo>
                  <a:pt x="0" y="671"/>
                  <a:pt x="193" y="865"/>
                  <a:pt x="431" y="865"/>
                </a:cubicBezTo>
                <a:lnTo>
                  <a:pt x="4475" y="865"/>
                </a:lnTo>
                <a:lnTo>
                  <a:pt x="5009" y="0"/>
                </a:lnTo>
                <a:lnTo>
                  <a:pt x="431" y="0"/>
                </a:lnTo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68" name="Freeform 23">
            <a:extLst>
              <a:ext uri="{FF2B5EF4-FFF2-40B4-BE49-F238E27FC236}">
                <a16:creationId xmlns:a16="http://schemas.microsoft.com/office/drawing/2014/main" id="{2EDAA6F5-9755-4B6F-9B7C-E99262E73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727" y="11792980"/>
            <a:ext cx="4315107" cy="756851"/>
          </a:xfrm>
          <a:custGeom>
            <a:avLst/>
            <a:gdLst>
              <a:gd name="T0" fmla="*/ 433 w 4932"/>
              <a:gd name="T1" fmla="*/ 0 h 866"/>
              <a:gd name="T2" fmla="*/ 433 w 4932"/>
              <a:gd name="T3" fmla="*/ 0 h 866"/>
              <a:gd name="T4" fmla="*/ 0 w 4932"/>
              <a:gd name="T5" fmla="*/ 432 h 866"/>
              <a:gd name="T6" fmla="*/ 0 w 4932"/>
              <a:gd name="T7" fmla="*/ 432 h 866"/>
              <a:gd name="T8" fmla="*/ 433 w 4932"/>
              <a:gd name="T9" fmla="*/ 865 h 866"/>
              <a:gd name="T10" fmla="*/ 4398 w 4932"/>
              <a:gd name="T11" fmla="*/ 865 h 866"/>
              <a:gd name="T12" fmla="*/ 4931 w 4932"/>
              <a:gd name="T13" fmla="*/ 0 h 866"/>
              <a:gd name="T14" fmla="*/ 433 w 4932"/>
              <a:gd name="T15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32" h="866">
                <a:moveTo>
                  <a:pt x="433" y="0"/>
                </a:moveTo>
                <a:lnTo>
                  <a:pt x="433" y="0"/>
                </a:lnTo>
                <a:cubicBezTo>
                  <a:pt x="193" y="0"/>
                  <a:pt x="0" y="194"/>
                  <a:pt x="0" y="432"/>
                </a:cubicBezTo>
                <a:lnTo>
                  <a:pt x="0" y="432"/>
                </a:lnTo>
                <a:cubicBezTo>
                  <a:pt x="0" y="671"/>
                  <a:pt x="193" y="865"/>
                  <a:pt x="433" y="865"/>
                </a:cubicBezTo>
                <a:lnTo>
                  <a:pt x="4398" y="865"/>
                </a:lnTo>
                <a:lnTo>
                  <a:pt x="4931" y="0"/>
                </a:lnTo>
                <a:lnTo>
                  <a:pt x="43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69" name="Freeform 24">
            <a:extLst>
              <a:ext uri="{FF2B5EF4-FFF2-40B4-BE49-F238E27FC236}">
                <a16:creationId xmlns:a16="http://schemas.microsoft.com/office/drawing/2014/main" id="{8C5F6B74-5317-4589-AE67-C7040B471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504" y="9634407"/>
            <a:ext cx="4457915" cy="760714"/>
          </a:xfrm>
          <a:custGeom>
            <a:avLst/>
            <a:gdLst>
              <a:gd name="T0" fmla="*/ 432 w 5095"/>
              <a:gd name="T1" fmla="*/ 0 h 867"/>
              <a:gd name="T2" fmla="*/ 432 w 5095"/>
              <a:gd name="T3" fmla="*/ 0 h 867"/>
              <a:gd name="T4" fmla="*/ 0 w 5095"/>
              <a:gd name="T5" fmla="*/ 433 h 867"/>
              <a:gd name="T6" fmla="*/ 0 w 5095"/>
              <a:gd name="T7" fmla="*/ 433 h 867"/>
              <a:gd name="T8" fmla="*/ 432 w 5095"/>
              <a:gd name="T9" fmla="*/ 866 h 867"/>
              <a:gd name="T10" fmla="*/ 4560 w 5095"/>
              <a:gd name="T11" fmla="*/ 866 h 867"/>
              <a:gd name="T12" fmla="*/ 5094 w 5095"/>
              <a:gd name="T13" fmla="*/ 0 h 867"/>
              <a:gd name="T14" fmla="*/ 432 w 5095"/>
              <a:gd name="T15" fmla="*/ 0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95" h="867">
                <a:moveTo>
                  <a:pt x="432" y="0"/>
                </a:moveTo>
                <a:lnTo>
                  <a:pt x="432" y="0"/>
                </a:lnTo>
                <a:cubicBezTo>
                  <a:pt x="193" y="0"/>
                  <a:pt x="0" y="195"/>
                  <a:pt x="0" y="433"/>
                </a:cubicBezTo>
                <a:lnTo>
                  <a:pt x="0" y="433"/>
                </a:lnTo>
                <a:cubicBezTo>
                  <a:pt x="0" y="671"/>
                  <a:pt x="193" y="866"/>
                  <a:pt x="432" y="866"/>
                </a:cubicBezTo>
                <a:lnTo>
                  <a:pt x="4560" y="866"/>
                </a:lnTo>
                <a:lnTo>
                  <a:pt x="5094" y="0"/>
                </a:lnTo>
                <a:lnTo>
                  <a:pt x="432" y="0"/>
                </a:lnTo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0" name="Freeform 25">
            <a:extLst>
              <a:ext uri="{FF2B5EF4-FFF2-40B4-BE49-F238E27FC236}">
                <a16:creationId xmlns:a16="http://schemas.microsoft.com/office/drawing/2014/main" id="{4FFC01DD-FA09-4CCE-B127-078B0EB2A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034" y="8557054"/>
            <a:ext cx="4535106" cy="756851"/>
          </a:xfrm>
          <a:custGeom>
            <a:avLst/>
            <a:gdLst>
              <a:gd name="T0" fmla="*/ 432 w 5180"/>
              <a:gd name="T1" fmla="*/ 0 h 865"/>
              <a:gd name="T2" fmla="*/ 432 w 5180"/>
              <a:gd name="T3" fmla="*/ 0 h 865"/>
              <a:gd name="T4" fmla="*/ 0 w 5180"/>
              <a:gd name="T5" fmla="*/ 432 h 865"/>
              <a:gd name="T6" fmla="*/ 0 w 5180"/>
              <a:gd name="T7" fmla="*/ 432 h 865"/>
              <a:gd name="T8" fmla="*/ 0 w 5180"/>
              <a:gd name="T9" fmla="*/ 432 h 865"/>
              <a:gd name="T10" fmla="*/ 432 w 5180"/>
              <a:gd name="T11" fmla="*/ 864 h 865"/>
              <a:gd name="T12" fmla="*/ 4646 w 5180"/>
              <a:gd name="T13" fmla="*/ 864 h 865"/>
              <a:gd name="T14" fmla="*/ 5179 w 5180"/>
              <a:gd name="T15" fmla="*/ 0 h 865"/>
              <a:gd name="T16" fmla="*/ 432 w 5180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80" h="865">
                <a:moveTo>
                  <a:pt x="432" y="0"/>
                </a:moveTo>
                <a:lnTo>
                  <a:pt x="432" y="0"/>
                </a:lnTo>
                <a:cubicBezTo>
                  <a:pt x="193" y="0"/>
                  <a:pt x="0" y="193"/>
                  <a:pt x="0" y="432"/>
                </a:cubicBezTo>
                <a:lnTo>
                  <a:pt x="0" y="432"/>
                </a:lnTo>
                <a:lnTo>
                  <a:pt x="0" y="432"/>
                </a:lnTo>
                <a:cubicBezTo>
                  <a:pt x="0" y="671"/>
                  <a:pt x="193" y="864"/>
                  <a:pt x="432" y="864"/>
                </a:cubicBezTo>
                <a:lnTo>
                  <a:pt x="4646" y="864"/>
                </a:lnTo>
                <a:lnTo>
                  <a:pt x="5179" y="0"/>
                </a:lnTo>
                <a:lnTo>
                  <a:pt x="432" y="0"/>
                </a:lnTo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1" name="Freeform 27">
            <a:extLst>
              <a:ext uri="{FF2B5EF4-FFF2-40B4-BE49-F238E27FC236}">
                <a16:creationId xmlns:a16="http://schemas.microsoft.com/office/drawing/2014/main" id="{E6008390-99FA-48AC-9709-0DE561CB6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976" y="4768934"/>
            <a:ext cx="4373000" cy="756851"/>
          </a:xfrm>
          <a:custGeom>
            <a:avLst/>
            <a:gdLst>
              <a:gd name="T0" fmla="*/ 431 w 4998"/>
              <a:gd name="T1" fmla="*/ 0 h 866"/>
              <a:gd name="T2" fmla="*/ 431 w 4998"/>
              <a:gd name="T3" fmla="*/ 0 h 866"/>
              <a:gd name="T4" fmla="*/ 0 w 4998"/>
              <a:gd name="T5" fmla="*/ 432 h 866"/>
              <a:gd name="T6" fmla="*/ 0 w 4998"/>
              <a:gd name="T7" fmla="*/ 432 h 866"/>
              <a:gd name="T8" fmla="*/ 0 w 4998"/>
              <a:gd name="T9" fmla="*/ 432 h 866"/>
              <a:gd name="T10" fmla="*/ 431 w 4998"/>
              <a:gd name="T11" fmla="*/ 865 h 866"/>
              <a:gd name="T12" fmla="*/ 4997 w 4998"/>
              <a:gd name="T13" fmla="*/ 865 h 866"/>
              <a:gd name="T14" fmla="*/ 4464 w 4998"/>
              <a:gd name="T15" fmla="*/ 0 h 866"/>
              <a:gd name="T16" fmla="*/ 431 w 4998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8" h="866">
                <a:moveTo>
                  <a:pt x="431" y="0"/>
                </a:moveTo>
                <a:lnTo>
                  <a:pt x="431" y="0"/>
                </a:lnTo>
                <a:cubicBezTo>
                  <a:pt x="193" y="0"/>
                  <a:pt x="0" y="194"/>
                  <a:pt x="0" y="432"/>
                </a:cubicBezTo>
                <a:lnTo>
                  <a:pt x="0" y="432"/>
                </a:lnTo>
                <a:lnTo>
                  <a:pt x="0" y="432"/>
                </a:lnTo>
                <a:cubicBezTo>
                  <a:pt x="0" y="671"/>
                  <a:pt x="193" y="865"/>
                  <a:pt x="431" y="865"/>
                </a:cubicBezTo>
                <a:lnTo>
                  <a:pt x="4997" y="865"/>
                </a:lnTo>
                <a:lnTo>
                  <a:pt x="4464" y="0"/>
                </a:lnTo>
                <a:lnTo>
                  <a:pt x="431" y="0"/>
                </a:ln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2" name="Freeform 28">
            <a:extLst>
              <a:ext uri="{FF2B5EF4-FFF2-40B4-BE49-F238E27FC236}">
                <a16:creationId xmlns:a16="http://schemas.microsoft.com/office/drawing/2014/main" id="{C6F8A13F-A828-4D5F-AA4F-C4D4CF7FE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727" y="3687718"/>
            <a:ext cx="4307387" cy="756851"/>
          </a:xfrm>
          <a:custGeom>
            <a:avLst/>
            <a:gdLst>
              <a:gd name="T0" fmla="*/ 433 w 4921"/>
              <a:gd name="T1" fmla="*/ 0 h 866"/>
              <a:gd name="T2" fmla="*/ 433 w 4921"/>
              <a:gd name="T3" fmla="*/ 0 h 866"/>
              <a:gd name="T4" fmla="*/ 0 w 4921"/>
              <a:gd name="T5" fmla="*/ 432 h 866"/>
              <a:gd name="T6" fmla="*/ 0 w 4921"/>
              <a:gd name="T7" fmla="*/ 432 h 866"/>
              <a:gd name="T8" fmla="*/ 0 w 4921"/>
              <a:gd name="T9" fmla="*/ 432 h 866"/>
              <a:gd name="T10" fmla="*/ 433 w 4921"/>
              <a:gd name="T11" fmla="*/ 865 h 866"/>
              <a:gd name="T12" fmla="*/ 4920 w 4921"/>
              <a:gd name="T13" fmla="*/ 865 h 866"/>
              <a:gd name="T14" fmla="*/ 4386 w 4921"/>
              <a:gd name="T15" fmla="*/ 0 h 866"/>
              <a:gd name="T16" fmla="*/ 433 w 4921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21" h="866">
                <a:moveTo>
                  <a:pt x="433" y="0"/>
                </a:moveTo>
                <a:lnTo>
                  <a:pt x="433" y="0"/>
                </a:lnTo>
                <a:cubicBezTo>
                  <a:pt x="193" y="0"/>
                  <a:pt x="0" y="194"/>
                  <a:pt x="0" y="432"/>
                </a:cubicBezTo>
                <a:lnTo>
                  <a:pt x="0" y="432"/>
                </a:lnTo>
                <a:lnTo>
                  <a:pt x="0" y="432"/>
                </a:lnTo>
                <a:cubicBezTo>
                  <a:pt x="0" y="671"/>
                  <a:pt x="193" y="865"/>
                  <a:pt x="433" y="865"/>
                </a:cubicBezTo>
                <a:lnTo>
                  <a:pt x="4920" y="865"/>
                </a:lnTo>
                <a:lnTo>
                  <a:pt x="4386" y="0"/>
                </a:lnTo>
                <a:lnTo>
                  <a:pt x="43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3" name="Freeform 29">
            <a:extLst>
              <a:ext uri="{FF2B5EF4-FFF2-40B4-BE49-F238E27FC236}">
                <a16:creationId xmlns:a16="http://schemas.microsoft.com/office/drawing/2014/main" id="{79CF7134-6884-4B6E-BFD9-93BF84113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504" y="5846290"/>
            <a:ext cx="4450196" cy="756851"/>
          </a:xfrm>
          <a:custGeom>
            <a:avLst/>
            <a:gdLst>
              <a:gd name="T0" fmla="*/ 432 w 5084"/>
              <a:gd name="T1" fmla="*/ 0 h 866"/>
              <a:gd name="T2" fmla="*/ 432 w 5084"/>
              <a:gd name="T3" fmla="*/ 0 h 866"/>
              <a:gd name="T4" fmla="*/ 0 w 5084"/>
              <a:gd name="T5" fmla="*/ 432 h 866"/>
              <a:gd name="T6" fmla="*/ 0 w 5084"/>
              <a:gd name="T7" fmla="*/ 432 h 866"/>
              <a:gd name="T8" fmla="*/ 432 w 5084"/>
              <a:gd name="T9" fmla="*/ 865 h 866"/>
              <a:gd name="T10" fmla="*/ 5083 w 5084"/>
              <a:gd name="T11" fmla="*/ 865 h 866"/>
              <a:gd name="T12" fmla="*/ 4549 w 5084"/>
              <a:gd name="T13" fmla="*/ 0 h 866"/>
              <a:gd name="T14" fmla="*/ 432 w 5084"/>
              <a:gd name="T15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84" h="866">
                <a:moveTo>
                  <a:pt x="432" y="0"/>
                </a:moveTo>
                <a:lnTo>
                  <a:pt x="432" y="0"/>
                </a:lnTo>
                <a:cubicBezTo>
                  <a:pt x="193" y="0"/>
                  <a:pt x="0" y="194"/>
                  <a:pt x="0" y="432"/>
                </a:cubicBezTo>
                <a:lnTo>
                  <a:pt x="0" y="432"/>
                </a:lnTo>
                <a:cubicBezTo>
                  <a:pt x="0" y="670"/>
                  <a:pt x="193" y="865"/>
                  <a:pt x="432" y="865"/>
                </a:cubicBezTo>
                <a:lnTo>
                  <a:pt x="5083" y="865"/>
                </a:lnTo>
                <a:lnTo>
                  <a:pt x="4549" y="0"/>
                </a:lnTo>
                <a:lnTo>
                  <a:pt x="432" y="0"/>
                </a:ln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4" name="Freeform 30">
            <a:extLst>
              <a:ext uri="{FF2B5EF4-FFF2-40B4-BE49-F238E27FC236}">
                <a16:creationId xmlns:a16="http://schemas.microsoft.com/office/drawing/2014/main" id="{BCE07F50-E0BE-4A59-A3F7-02EC87C30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034" y="6923644"/>
            <a:ext cx="4523528" cy="756851"/>
          </a:xfrm>
          <a:custGeom>
            <a:avLst/>
            <a:gdLst>
              <a:gd name="T0" fmla="*/ 432 w 5170"/>
              <a:gd name="T1" fmla="*/ 0 h 865"/>
              <a:gd name="T2" fmla="*/ 432 w 5170"/>
              <a:gd name="T3" fmla="*/ 0 h 865"/>
              <a:gd name="T4" fmla="*/ 0 w 5170"/>
              <a:gd name="T5" fmla="*/ 432 h 865"/>
              <a:gd name="T6" fmla="*/ 0 w 5170"/>
              <a:gd name="T7" fmla="*/ 432 h 865"/>
              <a:gd name="T8" fmla="*/ 432 w 5170"/>
              <a:gd name="T9" fmla="*/ 864 h 865"/>
              <a:gd name="T10" fmla="*/ 5169 w 5170"/>
              <a:gd name="T11" fmla="*/ 864 h 865"/>
              <a:gd name="T12" fmla="*/ 4634 w 5170"/>
              <a:gd name="T13" fmla="*/ 0 h 865"/>
              <a:gd name="T14" fmla="*/ 432 w 5170"/>
              <a:gd name="T15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70" h="865">
                <a:moveTo>
                  <a:pt x="432" y="0"/>
                </a:moveTo>
                <a:lnTo>
                  <a:pt x="432" y="0"/>
                </a:lnTo>
                <a:cubicBezTo>
                  <a:pt x="193" y="0"/>
                  <a:pt x="0" y="193"/>
                  <a:pt x="0" y="432"/>
                </a:cubicBezTo>
                <a:lnTo>
                  <a:pt x="0" y="432"/>
                </a:lnTo>
                <a:cubicBezTo>
                  <a:pt x="0" y="671"/>
                  <a:pt x="193" y="864"/>
                  <a:pt x="432" y="864"/>
                </a:cubicBezTo>
                <a:lnTo>
                  <a:pt x="5169" y="864"/>
                </a:lnTo>
                <a:lnTo>
                  <a:pt x="4634" y="0"/>
                </a:lnTo>
                <a:lnTo>
                  <a:pt x="432" y="0"/>
                </a:lnTo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1852513-04FC-4407-AD02-BD98118FF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398" y="3563920"/>
            <a:ext cx="2854379" cy="9127909"/>
          </a:xfrm>
          <a:custGeom>
            <a:avLst/>
            <a:gdLst>
              <a:gd name="connsiteX0" fmla="*/ 31838 w 2854379"/>
              <a:gd name="connsiteY0" fmla="*/ 857 h 9127909"/>
              <a:gd name="connsiteX1" fmla="*/ 47692 w 2854379"/>
              <a:gd name="connsiteY1" fmla="*/ 12127 h 9127909"/>
              <a:gd name="connsiteX2" fmla="*/ 2851208 w 2854379"/>
              <a:gd name="connsiteY2" fmla="*/ 4547410 h 9127909"/>
              <a:gd name="connsiteX3" fmla="*/ 2852345 w 2854379"/>
              <a:gd name="connsiteY3" fmla="*/ 4554395 h 9127909"/>
              <a:gd name="connsiteX4" fmla="*/ 2854379 w 2854379"/>
              <a:gd name="connsiteY4" fmla="*/ 4557048 h 9127909"/>
              <a:gd name="connsiteX5" fmla="*/ 2853578 w 2854379"/>
              <a:gd name="connsiteY5" fmla="*/ 4561969 h 9127909"/>
              <a:gd name="connsiteX6" fmla="*/ 2854379 w 2854379"/>
              <a:gd name="connsiteY6" fmla="*/ 4566887 h 9127909"/>
              <a:gd name="connsiteX7" fmla="*/ 2852347 w 2854379"/>
              <a:gd name="connsiteY7" fmla="*/ 4569536 h 9127909"/>
              <a:gd name="connsiteX8" fmla="*/ 2851208 w 2854379"/>
              <a:gd name="connsiteY8" fmla="*/ 4576537 h 9127909"/>
              <a:gd name="connsiteX9" fmla="*/ 47692 w 2854379"/>
              <a:gd name="connsiteY9" fmla="*/ 9115646 h 9127909"/>
              <a:gd name="connsiteX10" fmla="*/ 24949 w 2854379"/>
              <a:gd name="connsiteY10" fmla="*/ 9127909 h 9127909"/>
              <a:gd name="connsiteX11" fmla="*/ 12703 w 2854379"/>
              <a:gd name="connsiteY11" fmla="*/ 9124406 h 9127909"/>
              <a:gd name="connsiteX12" fmla="*/ 3956 w 2854379"/>
              <a:gd name="connsiteY12" fmla="*/ 9089368 h 9127909"/>
              <a:gd name="connsiteX13" fmla="*/ 2800571 w 2854379"/>
              <a:gd name="connsiteY13" fmla="*/ 4561970 h 9127909"/>
              <a:gd name="connsiteX14" fmla="*/ 3956 w 2854379"/>
              <a:gd name="connsiteY14" fmla="*/ 38388 h 9127909"/>
              <a:gd name="connsiteX15" fmla="*/ 12703 w 2854379"/>
              <a:gd name="connsiteY15" fmla="*/ 3373 h 9127909"/>
              <a:gd name="connsiteX16" fmla="*/ 31838 w 2854379"/>
              <a:gd name="connsiteY16" fmla="*/ 857 h 912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54379" h="9127909">
                <a:moveTo>
                  <a:pt x="31838" y="857"/>
                </a:moveTo>
                <a:cubicBezTo>
                  <a:pt x="38070" y="2498"/>
                  <a:pt x="43756" y="6437"/>
                  <a:pt x="47692" y="12127"/>
                </a:cubicBezTo>
                <a:lnTo>
                  <a:pt x="2851208" y="4547410"/>
                </a:lnTo>
                <a:lnTo>
                  <a:pt x="2852345" y="4554395"/>
                </a:lnTo>
                <a:lnTo>
                  <a:pt x="2854379" y="4557048"/>
                </a:lnTo>
                <a:lnTo>
                  <a:pt x="2853578" y="4561969"/>
                </a:lnTo>
                <a:lnTo>
                  <a:pt x="2854379" y="4566887"/>
                </a:lnTo>
                <a:lnTo>
                  <a:pt x="2852347" y="4569536"/>
                </a:lnTo>
                <a:lnTo>
                  <a:pt x="2851208" y="4576537"/>
                </a:lnTo>
                <a:lnTo>
                  <a:pt x="47692" y="9115646"/>
                </a:lnTo>
                <a:cubicBezTo>
                  <a:pt x="43319" y="9123530"/>
                  <a:pt x="34571" y="9127909"/>
                  <a:pt x="24949" y="9127909"/>
                </a:cubicBezTo>
                <a:cubicBezTo>
                  <a:pt x="20576" y="9127909"/>
                  <a:pt x="16202" y="9127033"/>
                  <a:pt x="12703" y="9124406"/>
                </a:cubicBezTo>
                <a:cubicBezTo>
                  <a:pt x="457" y="9116522"/>
                  <a:pt x="-3917" y="9100755"/>
                  <a:pt x="3956" y="9089368"/>
                </a:cubicBezTo>
                <a:lnTo>
                  <a:pt x="2800571" y="4561970"/>
                </a:lnTo>
                <a:lnTo>
                  <a:pt x="3956" y="38388"/>
                </a:lnTo>
                <a:cubicBezTo>
                  <a:pt x="-3917" y="27008"/>
                  <a:pt x="457" y="11251"/>
                  <a:pt x="12703" y="3373"/>
                </a:cubicBezTo>
                <a:cubicBezTo>
                  <a:pt x="18826" y="-128"/>
                  <a:pt x="25605" y="-785"/>
                  <a:pt x="31838" y="85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616591E-087B-4199-A9F4-3C14092A5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05" y="7529899"/>
            <a:ext cx="20806587" cy="1192323"/>
          </a:xfrm>
          <a:custGeom>
            <a:avLst/>
            <a:gdLst>
              <a:gd name="connsiteX0" fmla="*/ 0 w 20806587"/>
              <a:gd name="connsiteY0" fmla="*/ 0 h 1192323"/>
              <a:gd name="connsiteX1" fmla="*/ 143469 w 20806587"/>
              <a:gd name="connsiteY1" fmla="*/ 0 h 1192323"/>
              <a:gd name="connsiteX2" fmla="*/ 452279 w 20806587"/>
              <a:gd name="connsiteY2" fmla="*/ 533615 h 1192323"/>
              <a:gd name="connsiteX3" fmla="*/ 596623 w 20806587"/>
              <a:gd name="connsiteY3" fmla="*/ 533615 h 1192323"/>
              <a:gd name="connsiteX4" fmla="*/ 288689 w 20806587"/>
              <a:gd name="connsiteY4" fmla="*/ 0 h 1192323"/>
              <a:gd name="connsiteX5" fmla="*/ 433034 w 20806587"/>
              <a:gd name="connsiteY5" fmla="*/ 0 h 1192323"/>
              <a:gd name="connsiteX6" fmla="*/ 740968 w 20806587"/>
              <a:gd name="connsiteY6" fmla="*/ 533615 h 1192323"/>
              <a:gd name="connsiteX7" fmla="*/ 885312 w 20806587"/>
              <a:gd name="connsiteY7" fmla="*/ 533615 h 1192323"/>
              <a:gd name="connsiteX8" fmla="*/ 577378 w 20806587"/>
              <a:gd name="connsiteY8" fmla="*/ 0 h 1192323"/>
              <a:gd name="connsiteX9" fmla="*/ 721722 w 20806587"/>
              <a:gd name="connsiteY9" fmla="*/ 0 h 1192323"/>
              <a:gd name="connsiteX10" fmla="*/ 1029236 w 20806587"/>
              <a:gd name="connsiteY10" fmla="*/ 532885 h 1192323"/>
              <a:gd name="connsiteX11" fmla="*/ 19809023 w 20806587"/>
              <a:gd name="connsiteY11" fmla="*/ 532885 h 1192323"/>
              <a:gd name="connsiteX12" fmla="*/ 19545347 w 20806587"/>
              <a:gd name="connsiteY12" fmla="*/ 77230 h 1192323"/>
              <a:gd name="connsiteX13" fmla="*/ 20806587 w 20806587"/>
              <a:gd name="connsiteY13" fmla="*/ 593792 h 1192323"/>
              <a:gd name="connsiteX14" fmla="*/ 19545347 w 20806587"/>
              <a:gd name="connsiteY14" fmla="*/ 1111231 h 1192323"/>
              <a:gd name="connsiteX15" fmla="*/ 19806345 w 20806587"/>
              <a:gd name="connsiteY15" fmla="*/ 659440 h 1192323"/>
              <a:gd name="connsiteX16" fmla="*/ 1029234 w 20806587"/>
              <a:gd name="connsiteY16" fmla="*/ 659440 h 1192323"/>
              <a:gd name="connsiteX17" fmla="*/ 721722 w 20806587"/>
              <a:gd name="connsiteY17" fmla="*/ 1192323 h 1192323"/>
              <a:gd name="connsiteX18" fmla="*/ 577378 w 20806587"/>
              <a:gd name="connsiteY18" fmla="*/ 1192323 h 1192323"/>
              <a:gd name="connsiteX19" fmla="*/ 885312 w 20806587"/>
              <a:gd name="connsiteY19" fmla="*/ 658708 h 1192323"/>
              <a:gd name="connsiteX20" fmla="*/ 740968 w 20806587"/>
              <a:gd name="connsiteY20" fmla="*/ 658708 h 1192323"/>
              <a:gd name="connsiteX21" fmla="*/ 433034 w 20806587"/>
              <a:gd name="connsiteY21" fmla="*/ 1192323 h 1192323"/>
              <a:gd name="connsiteX22" fmla="*/ 288689 w 20806587"/>
              <a:gd name="connsiteY22" fmla="*/ 1192323 h 1192323"/>
              <a:gd name="connsiteX23" fmla="*/ 596623 w 20806587"/>
              <a:gd name="connsiteY23" fmla="*/ 658708 h 1192323"/>
              <a:gd name="connsiteX24" fmla="*/ 452279 w 20806587"/>
              <a:gd name="connsiteY24" fmla="*/ 658708 h 1192323"/>
              <a:gd name="connsiteX25" fmla="*/ 143469 w 20806587"/>
              <a:gd name="connsiteY25" fmla="*/ 1192323 h 1192323"/>
              <a:gd name="connsiteX26" fmla="*/ 0 w 20806587"/>
              <a:gd name="connsiteY26" fmla="*/ 1192323 h 1192323"/>
              <a:gd name="connsiteX27" fmla="*/ 307060 w 20806587"/>
              <a:gd name="connsiteY27" fmla="*/ 658708 h 1192323"/>
              <a:gd name="connsiteX28" fmla="*/ 160090 w 20806587"/>
              <a:gd name="connsiteY28" fmla="*/ 658708 h 1192323"/>
              <a:gd name="connsiteX29" fmla="*/ 160090 w 20806587"/>
              <a:gd name="connsiteY29" fmla="*/ 533615 h 1192323"/>
              <a:gd name="connsiteX30" fmla="*/ 307060 w 20806587"/>
              <a:gd name="connsiteY30" fmla="*/ 533615 h 119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6587" h="1192323">
                <a:moveTo>
                  <a:pt x="0" y="0"/>
                </a:moveTo>
                <a:lnTo>
                  <a:pt x="143469" y="0"/>
                </a:lnTo>
                <a:lnTo>
                  <a:pt x="452279" y="533615"/>
                </a:lnTo>
                <a:lnTo>
                  <a:pt x="596623" y="533615"/>
                </a:lnTo>
                <a:lnTo>
                  <a:pt x="288689" y="0"/>
                </a:lnTo>
                <a:lnTo>
                  <a:pt x="433034" y="0"/>
                </a:lnTo>
                <a:lnTo>
                  <a:pt x="740968" y="533615"/>
                </a:lnTo>
                <a:lnTo>
                  <a:pt x="885312" y="533615"/>
                </a:lnTo>
                <a:lnTo>
                  <a:pt x="577378" y="0"/>
                </a:lnTo>
                <a:lnTo>
                  <a:pt x="721722" y="0"/>
                </a:lnTo>
                <a:lnTo>
                  <a:pt x="1029236" y="532885"/>
                </a:lnTo>
                <a:lnTo>
                  <a:pt x="19809023" y="532885"/>
                </a:lnTo>
                <a:lnTo>
                  <a:pt x="19545347" y="77230"/>
                </a:lnTo>
                <a:lnTo>
                  <a:pt x="20806587" y="593792"/>
                </a:lnTo>
                <a:lnTo>
                  <a:pt x="19545347" y="1111231"/>
                </a:lnTo>
                <a:lnTo>
                  <a:pt x="19806345" y="659440"/>
                </a:lnTo>
                <a:lnTo>
                  <a:pt x="1029234" y="659440"/>
                </a:lnTo>
                <a:lnTo>
                  <a:pt x="721722" y="1192323"/>
                </a:lnTo>
                <a:lnTo>
                  <a:pt x="577378" y="1192323"/>
                </a:lnTo>
                <a:lnTo>
                  <a:pt x="885312" y="658708"/>
                </a:lnTo>
                <a:lnTo>
                  <a:pt x="740968" y="658708"/>
                </a:lnTo>
                <a:lnTo>
                  <a:pt x="433034" y="1192323"/>
                </a:lnTo>
                <a:lnTo>
                  <a:pt x="288689" y="1192323"/>
                </a:lnTo>
                <a:lnTo>
                  <a:pt x="596623" y="658708"/>
                </a:lnTo>
                <a:lnTo>
                  <a:pt x="452279" y="658708"/>
                </a:lnTo>
                <a:lnTo>
                  <a:pt x="143469" y="1192323"/>
                </a:lnTo>
                <a:lnTo>
                  <a:pt x="0" y="1192323"/>
                </a:lnTo>
                <a:lnTo>
                  <a:pt x="307060" y="658708"/>
                </a:lnTo>
                <a:lnTo>
                  <a:pt x="160090" y="658708"/>
                </a:lnTo>
                <a:lnTo>
                  <a:pt x="160090" y="533615"/>
                </a:lnTo>
                <a:lnTo>
                  <a:pt x="307060" y="53361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F97043-5D12-443F-B143-B2E4A6CD803B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ROOT CAUSE ANALYSIS</a:t>
            </a:r>
            <a:endParaRPr lang="en-US" sz="7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51FF33-98FB-42BF-9E06-02641F69C2DF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D86A83-62B1-4C72-A9AF-E4DF74789B72}"/>
              </a:ext>
            </a:extLst>
          </p:cNvPr>
          <p:cNvSpPr txBox="1"/>
          <p:nvPr/>
        </p:nvSpPr>
        <p:spPr>
          <a:xfrm>
            <a:off x="3296551" y="5931894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B5DF2A-93B0-4071-8124-903C7AB3A155}"/>
              </a:ext>
            </a:extLst>
          </p:cNvPr>
          <p:cNvSpPr txBox="1"/>
          <p:nvPr/>
        </p:nvSpPr>
        <p:spPr>
          <a:xfrm>
            <a:off x="3922661" y="7007774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03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91DF73-B704-49F6-A907-05F04B565B97}"/>
              </a:ext>
            </a:extLst>
          </p:cNvPr>
          <p:cNvSpPr txBox="1"/>
          <p:nvPr/>
        </p:nvSpPr>
        <p:spPr>
          <a:xfrm>
            <a:off x="2679331" y="4856014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94CF2B-B08D-4A5A-9795-F834D9D97D8C}"/>
              </a:ext>
            </a:extLst>
          </p:cNvPr>
          <p:cNvSpPr txBox="1"/>
          <p:nvPr/>
        </p:nvSpPr>
        <p:spPr>
          <a:xfrm>
            <a:off x="9518253" y="5931894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500AF6-C4F9-4840-89D0-92D46F65F941}"/>
              </a:ext>
            </a:extLst>
          </p:cNvPr>
          <p:cNvSpPr txBox="1"/>
          <p:nvPr/>
        </p:nvSpPr>
        <p:spPr>
          <a:xfrm>
            <a:off x="10144363" y="7007774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03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31F6A8-A67A-408A-AF1F-93192A2559B5}"/>
              </a:ext>
            </a:extLst>
          </p:cNvPr>
          <p:cNvSpPr txBox="1"/>
          <p:nvPr/>
        </p:nvSpPr>
        <p:spPr>
          <a:xfrm>
            <a:off x="8901033" y="4856014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45E5DE-27E2-44AB-AAFA-D6695CEA3328}"/>
              </a:ext>
            </a:extLst>
          </p:cNvPr>
          <p:cNvSpPr txBox="1"/>
          <p:nvPr/>
        </p:nvSpPr>
        <p:spPr>
          <a:xfrm>
            <a:off x="15757834" y="5931894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9F290C-D43D-49AE-9B57-BA4802551425}"/>
              </a:ext>
            </a:extLst>
          </p:cNvPr>
          <p:cNvSpPr txBox="1"/>
          <p:nvPr/>
        </p:nvSpPr>
        <p:spPr>
          <a:xfrm>
            <a:off x="16383944" y="7007774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03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1FD313-6F69-4216-BC7F-A320CC294888}"/>
              </a:ext>
            </a:extLst>
          </p:cNvPr>
          <p:cNvSpPr txBox="1"/>
          <p:nvPr/>
        </p:nvSpPr>
        <p:spPr>
          <a:xfrm>
            <a:off x="15140614" y="4856014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BB59D4-5E0F-4D99-A1CD-4A0FD5F7F801}"/>
              </a:ext>
            </a:extLst>
          </p:cNvPr>
          <p:cNvSpPr txBox="1"/>
          <p:nvPr/>
        </p:nvSpPr>
        <p:spPr>
          <a:xfrm>
            <a:off x="3296551" y="9725386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0DE3C0-0DE6-4FDF-84EB-87DF78C3E2B2}"/>
              </a:ext>
            </a:extLst>
          </p:cNvPr>
          <p:cNvSpPr txBox="1"/>
          <p:nvPr/>
        </p:nvSpPr>
        <p:spPr>
          <a:xfrm>
            <a:off x="2679331" y="10789074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03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EF1032-27DA-49C5-AA1C-06865240C4C2}"/>
              </a:ext>
            </a:extLst>
          </p:cNvPr>
          <p:cNvSpPr txBox="1"/>
          <p:nvPr/>
        </p:nvSpPr>
        <p:spPr>
          <a:xfrm>
            <a:off x="3922661" y="8649506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B0E7DC-F222-4E72-87BB-81B77CF53365}"/>
              </a:ext>
            </a:extLst>
          </p:cNvPr>
          <p:cNvSpPr txBox="1"/>
          <p:nvPr/>
        </p:nvSpPr>
        <p:spPr>
          <a:xfrm>
            <a:off x="9518253" y="9725386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4157E9-9B4E-492F-870E-9C34C1F1F3FB}"/>
              </a:ext>
            </a:extLst>
          </p:cNvPr>
          <p:cNvSpPr txBox="1"/>
          <p:nvPr/>
        </p:nvSpPr>
        <p:spPr>
          <a:xfrm>
            <a:off x="8901033" y="10789074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03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AAC8B6-A42C-4021-B0EB-FA0933D573F5}"/>
              </a:ext>
            </a:extLst>
          </p:cNvPr>
          <p:cNvSpPr txBox="1"/>
          <p:nvPr/>
        </p:nvSpPr>
        <p:spPr>
          <a:xfrm>
            <a:off x="10144363" y="8649506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8A6211-E689-4AA3-879C-F21A4FAFB01A}"/>
              </a:ext>
            </a:extLst>
          </p:cNvPr>
          <p:cNvSpPr txBox="1"/>
          <p:nvPr/>
        </p:nvSpPr>
        <p:spPr>
          <a:xfrm>
            <a:off x="15752147" y="9725386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50AD41-60CA-476B-BD1A-CEB1575FCDD7}"/>
              </a:ext>
            </a:extLst>
          </p:cNvPr>
          <p:cNvSpPr txBox="1"/>
          <p:nvPr/>
        </p:nvSpPr>
        <p:spPr>
          <a:xfrm>
            <a:off x="15134927" y="10789074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03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16CEA5-7B9A-4106-A575-88FE73F66279}"/>
              </a:ext>
            </a:extLst>
          </p:cNvPr>
          <p:cNvSpPr txBox="1"/>
          <p:nvPr/>
        </p:nvSpPr>
        <p:spPr>
          <a:xfrm>
            <a:off x="16378257" y="8649506"/>
            <a:ext cx="362037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SYMPTOM 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07239E-8176-44F0-B157-B104722BFAC4}"/>
              </a:ext>
            </a:extLst>
          </p:cNvPr>
          <p:cNvSpPr txBox="1"/>
          <p:nvPr/>
        </p:nvSpPr>
        <p:spPr>
          <a:xfrm>
            <a:off x="2090502" y="3757322"/>
            <a:ext cx="340795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CAUSE 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865DA1-AE2B-4D5E-9C2C-262428DC49C7}"/>
              </a:ext>
            </a:extLst>
          </p:cNvPr>
          <p:cNvSpPr txBox="1"/>
          <p:nvPr/>
        </p:nvSpPr>
        <p:spPr>
          <a:xfrm>
            <a:off x="8389587" y="3757322"/>
            <a:ext cx="340795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CAUSE 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FF125A-3030-4D1D-B78F-7DCC8DA3553E}"/>
              </a:ext>
            </a:extLst>
          </p:cNvPr>
          <p:cNvSpPr txBox="1"/>
          <p:nvPr/>
        </p:nvSpPr>
        <p:spPr>
          <a:xfrm>
            <a:off x="14644184" y="3757322"/>
            <a:ext cx="340795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CAUSE 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32CA87-34CC-491C-AC97-9E2D3556ABCF}"/>
              </a:ext>
            </a:extLst>
          </p:cNvPr>
          <p:cNvSpPr txBox="1"/>
          <p:nvPr/>
        </p:nvSpPr>
        <p:spPr>
          <a:xfrm>
            <a:off x="2090502" y="11876272"/>
            <a:ext cx="340795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CAUSE 04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10A492-9483-430A-9FB9-778F6720724A}"/>
              </a:ext>
            </a:extLst>
          </p:cNvPr>
          <p:cNvSpPr txBox="1"/>
          <p:nvPr/>
        </p:nvSpPr>
        <p:spPr>
          <a:xfrm>
            <a:off x="8328627" y="11876272"/>
            <a:ext cx="340795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CAUSE 05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D44169-EFDA-4915-AC55-E50AB154C119}"/>
              </a:ext>
            </a:extLst>
          </p:cNvPr>
          <p:cNvSpPr txBox="1"/>
          <p:nvPr/>
        </p:nvSpPr>
        <p:spPr>
          <a:xfrm>
            <a:off x="14583224" y="11876272"/>
            <a:ext cx="340795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CAUSE 06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 2">
            <a:extLst>
              <a:ext uri="{FF2B5EF4-FFF2-40B4-BE49-F238E27FC236}">
                <a16:creationId xmlns:a16="http://schemas.microsoft.com/office/drawing/2014/main" id="{92E6EE6C-A67D-4E1B-A79D-290CC6838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5508" y="8122021"/>
            <a:ext cx="21366634" cy="0"/>
          </a:xfrm>
          <a:prstGeom prst="line">
            <a:avLst/>
          </a:prstGeom>
          <a:noFill/>
          <a:ln w="25400" cap="rnd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63" name="Freeform 3">
            <a:extLst>
              <a:ext uri="{FF2B5EF4-FFF2-40B4-BE49-F238E27FC236}">
                <a16:creationId xmlns:a16="http://schemas.microsoft.com/office/drawing/2014/main" id="{CC38A009-648F-4894-8933-DFFED26AA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926" y="4315788"/>
            <a:ext cx="3296676" cy="660109"/>
          </a:xfrm>
          <a:prstGeom prst="roundRect">
            <a:avLst>
              <a:gd name="adj" fmla="val 50000"/>
            </a:avLst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64" name="Freeform 4">
            <a:extLst>
              <a:ext uri="{FF2B5EF4-FFF2-40B4-BE49-F238E27FC236}">
                <a16:creationId xmlns:a16="http://schemas.microsoft.com/office/drawing/2014/main" id="{5E8328E7-012C-4CF7-BE10-CC38F0FD8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926" y="11264287"/>
            <a:ext cx="3296676" cy="660109"/>
          </a:xfrm>
          <a:prstGeom prst="roundRect">
            <a:avLst>
              <a:gd name="adj" fmla="val 50000"/>
            </a:avLst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DA37A7B1-F082-4B40-ABF6-0B4E48186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563" y="7400151"/>
            <a:ext cx="849261" cy="1439882"/>
          </a:xfrm>
          <a:custGeom>
            <a:avLst/>
            <a:gdLst>
              <a:gd name="T0" fmla="*/ 484 w 968"/>
              <a:gd name="T1" fmla="*/ 0 h 1646"/>
              <a:gd name="T2" fmla="*/ 0 w 968"/>
              <a:gd name="T3" fmla="*/ 822 h 1646"/>
              <a:gd name="T4" fmla="*/ 484 w 968"/>
              <a:gd name="T5" fmla="*/ 1645 h 1646"/>
              <a:gd name="T6" fmla="*/ 967 w 968"/>
              <a:gd name="T7" fmla="*/ 822 h 1646"/>
              <a:gd name="T8" fmla="*/ 484 w 968"/>
              <a:gd name="T9" fmla="*/ 0 h 1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1646">
                <a:moveTo>
                  <a:pt x="484" y="0"/>
                </a:moveTo>
                <a:lnTo>
                  <a:pt x="0" y="822"/>
                </a:lnTo>
                <a:lnTo>
                  <a:pt x="484" y="1645"/>
                </a:lnTo>
                <a:lnTo>
                  <a:pt x="967" y="822"/>
                </a:lnTo>
                <a:lnTo>
                  <a:pt x="48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A12543B4-6C7A-4013-935D-E095FAFF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62" y="3593918"/>
            <a:ext cx="5659166" cy="9052348"/>
          </a:xfrm>
          <a:custGeom>
            <a:avLst/>
            <a:gdLst>
              <a:gd name="T0" fmla="*/ 6464 w 6465"/>
              <a:gd name="T1" fmla="*/ 5157 h 10341"/>
              <a:gd name="T2" fmla="*/ 6464 w 6465"/>
              <a:gd name="T3" fmla="*/ 5157 h 10341"/>
              <a:gd name="T4" fmla="*/ 6463 w 6465"/>
              <a:gd name="T5" fmla="*/ 5147 h 10341"/>
              <a:gd name="T6" fmla="*/ 6463 w 6465"/>
              <a:gd name="T7" fmla="*/ 5147 h 10341"/>
              <a:gd name="T8" fmla="*/ 6462 w 6465"/>
              <a:gd name="T9" fmla="*/ 5133 h 10341"/>
              <a:gd name="T10" fmla="*/ 6462 w 6465"/>
              <a:gd name="T11" fmla="*/ 5133 h 10341"/>
              <a:gd name="T12" fmla="*/ 6460 w 6465"/>
              <a:gd name="T13" fmla="*/ 5123 h 10341"/>
              <a:gd name="T14" fmla="*/ 6460 w 6465"/>
              <a:gd name="T15" fmla="*/ 5123 h 10341"/>
              <a:gd name="T16" fmla="*/ 6457 w 6465"/>
              <a:gd name="T17" fmla="*/ 5108 h 10341"/>
              <a:gd name="T18" fmla="*/ 6457 w 6465"/>
              <a:gd name="T19" fmla="*/ 5108 h 10341"/>
              <a:gd name="T20" fmla="*/ 6454 w 6465"/>
              <a:gd name="T21" fmla="*/ 5099 h 10341"/>
              <a:gd name="T22" fmla="*/ 6454 w 6465"/>
              <a:gd name="T23" fmla="*/ 5099 h 10341"/>
              <a:gd name="T24" fmla="*/ 6450 w 6465"/>
              <a:gd name="T25" fmla="*/ 5085 h 10341"/>
              <a:gd name="T26" fmla="*/ 6450 w 6465"/>
              <a:gd name="T27" fmla="*/ 5085 h 10341"/>
              <a:gd name="T28" fmla="*/ 6445 w 6465"/>
              <a:gd name="T29" fmla="*/ 5072 h 10341"/>
              <a:gd name="T30" fmla="*/ 6445 w 6465"/>
              <a:gd name="T31" fmla="*/ 5072 h 10341"/>
              <a:gd name="T32" fmla="*/ 6441 w 6465"/>
              <a:gd name="T33" fmla="*/ 5062 h 10341"/>
              <a:gd name="T34" fmla="*/ 6441 w 6465"/>
              <a:gd name="T35" fmla="*/ 5062 h 10341"/>
              <a:gd name="T36" fmla="*/ 6432 w 6465"/>
              <a:gd name="T37" fmla="*/ 5047 h 10341"/>
              <a:gd name="T38" fmla="*/ 6432 w 6465"/>
              <a:gd name="T39" fmla="*/ 5047 h 10341"/>
              <a:gd name="T40" fmla="*/ 6430 w 6465"/>
              <a:gd name="T41" fmla="*/ 5041 h 10341"/>
              <a:gd name="T42" fmla="*/ 6429 w 6465"/>
              <a:gd name="T43" fmla="*/ 5040 h 10341"/>
              <a:gd name="T44" fmla="*/ 6429 w 6465"/>
              <a:gd name="T45" fmla="*/ 5040 h 10341"/>
              <a:gd name="T46" fmla="*/ 6428 w 6465"/>
              <a:gd name="T47" fmla="*/ 5038 h 10341"/>
              <a:gd name="T48" fmla="*/ 3465 w 6465"/>
              <a:gd name="T49" fmla="*/ 0 h 10341"/>
              <a:gd name="T50" fmla="*/ 0 w 6465"/>
              <a:gd name="T51" fmla="*/ 0 h 10341"/>
              <a:gd name="T52" fmla="*/ 0 w 6465"/>
              <a:gd name="T53" fmla="*/ 507 h 10341"/>
              <a:gd name="T54" fmla="*/ 3175 w 6465"/>
              <a:gd name="T55" fmla="*/ 507 h 10341"/>
              <a:gd name="T56" fmla="*/ 5916 w 6465"/>
              <a:gd name="T57" fmla="*/ 5169 h 10341"/>
              <a:gd name="T58" fmla="*/ 3175 w 6465"/>
              <a:gd name="T59" fmla="*/ 9833 h 10341"/>
              <a:gd name="T60" fmla="*/ 0 w 6465"/>
              <a:gd name="T61" fmla="*/ 9833 h 10341"/>
              <a:gd name="T62" fmla="*/ 0 w 6465"/>
              <a:gd name="T63" fmla="*/ 10340 h 10341"/>
              <a:gd name="T64" fmla="*/ 3465 w 6465"/>
              <a:gd name="T65" fmla="*/ 10340 h 10341"/>
              <a:gd name="T66" fmla="*/ 6428 w 6465"/>
              <a:gd name="T67" fmla="*/ 5302 h 10341"/>
              <a:gd name="T68" fmla="*/ 6428 w 6465"/>
              <a:gd name="T69" fmla="*/ 5302 h 10341"/>
              <a:gd name="T70" fmla="*/ 6429 w 6465"/>
              <a:gd name="T71" fmla="*/ 5299 h 10341"/>
              <a:gd name="T72" fmla="*/ 6430 w 6465"/>
              <a:gd name="T73" fmla="*/ 5298 h 10341"/>
              <a:gd name="T74" fmla="*/ 6430 w 6465"/>
              <a:gd name="T75" fmla="*/ 5298 h 10341"/>
              <a:gd name="T76" fmla="*/ 6432 w 6465"/>
              <a:gd name="T77" fmla="*/ 5293 h 10341"/>
              <a:gd name="T78" fmla="*/ 6432 w 6465"/>
              <a:gd name="T79" fmla="*/ 5293 h 10341"/>
              <a:gd name="T80" fmla="*/ 6441 w 6465"/>
              <a:gd name="T81" fmla="*/ 5277 h 10341"/>
              <a:gd name="T82" fmla="*/ 6441 w 6465"/>
              <a:gd name="T83" fmla="*/ 5277 h 10341"/>
              <a:gd name="T84" fmla="*/ 6445 w 6465"/>
              <a:gd name="T85" fmla="*/ 5266 h 10341"/>
              <a:gd name="T86" fmla="*/ 6445 w 6465"/>
              <a:gd name="T87" fmla="*/ 5266 h 10341"/>
              <a:gd name="T88" fmla="*/ 6450 w 6465"/>
              <a:gd name="T89" fmla="*/ 5254 h 10341"/>
              <a:gd name="T90" fmla="*/ 6450 w 6465"/>
              <a:gd name="T91" fmla="*/ 5254 h 10341"/>
              <a:gd name="T92" fmla="*/ 6454 w 6465"/>
              <a:gd name="T93" fmla="*/ 5241 h 10341"/>
              <a:gd name="T94" fmla="*/ 6454 w 6465"/>
              <a:gd name="T95" fmla="*/ 5241 h 10341"/>
              <a:gd name="T96" fmla="*/ 6457 w 6465"/>
              <a:gd name="T97" fmla="*/ 5231 h 10341"/>
              <a:gd name="T98" fmla="*/ 6457 w 6465"/>
              <a:gd name="T99" fmla="*/ 5231 h 10341"/>
              <a:gd name="T100" fmla="*/ 6460 w 6465"/>
              <a:gd name="T101" fmla="*/ 5216 h 10341"/>
              <a:gd name="T102" fmla="*/ 6460 w 6465"/>
              <a:gd name="T103" fmla="*/ 5216 h 10341"/>
              <a:gd name="T104" fmla="*/ 6462 w 6465"/>
              <a:gd name="T105" fmla="*/ 5207 h 10341"/>
              <a:gd name="T106" fmla="*/ 6462 w 6465"/>
              <a:gd name="T107" fmla="*/ 5207 h 10341"/>
              <a:gd name="T108" fmla="*/ 6463 w 6465"/>
              <a:gd name="T109" fmla="*/ 5193 h 10341"/>
              <a:gd name="T110" fmla="*/ 6463 w 6465"/>
              <a:gd name="T111" fmla="*/ 5193 h 10341"/>
              <a:gd name="T112" fmla="*/ 6464 w 6465"/>
              <a:gd name="T113" fmla="*/ 5182 h 10341"/>
              <a:gd name="T114" fmla="*/ 6464 w 6465"/>
              <a:gd name="T115" fmla="*/ 5182 h 10341"/>
              <a:gd name="T116" fmla="*/ 6464 w 6465"/>
              <a:gd name="T117" fmla="*/ 5169 h 10341"/>
              <a:gd name="T118" fmla="*/ 6464 w 6465"/>
              <a:gd name="T119" fmla="*/ 5169 h 10341"/>
              <a:gd name="T120" fmla="*/ 6464 w 6465"/>
              <a:gd name="T121" fmla="*/ 5157 h 10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465" h="10341">
                <a:moveTo>
                  <a:pt x="6464" y="5157"/>
                </a:moveTo>
                <a:lnTo>
                  <a:pt x="6464" y="5157"/>
                </a:lnTo>
                <a:cubicBezTo>
                  <a:pt x="6464" y="5153"/>
                  <a:pt x="6463" y="5150"/>
                  <a:pt x="6463" y="5147"/>
                </a:cubicBezTo>
                <a:lnTo>
                  <a:pt x="6463" y="5147"/>
                </a:lnTo>
                <a:cubicBezTo>
                  <a:pt x="6462" y="5141"/>
                  <a:pt x="6462" y="5137"/>
                  <a:pt x="6462" y="5133"/>
                </a:cubicBezTo>
                <a:lnTo>
                  <a:pt x="6462" y="5133"/>
                </a:lnTo>
                <a:cubicBezTo>
                  <a:pt x="6462" y="5129"/>
                  <a:pt x="6461" y="5126"/>
                  <a:pt x="6460" y="5123"/>
                </a:cubicBezTo>
                <a:lnTo>
                  <a:pt x="6460" y="5123"/>
                </a:lnTo>
                <a:cubicBezTo>
                  <a:pt x="6459" y="5118"/>
                  <a:pt x="6458" y="5112"/>
                  <a:pt x="6457" y="5108"/>
                </a:cubicBezTo>
                <a:lnTo>
                  <a:pt x="6457" y="5108"/>
                </a:lnTo>
                <a:cubicBezTo>
                  <a:pt x="6457" y="5105"/>
                  <a:pt x="6455" y="5101"/>
                  <a:pt x="6454" y="5099"/>
                </a:cubicBezTo>
                <a:lnTo>
                  <a:pt x="6454" y="5099"/>
                </a:lnTo>
                <a:cubicBezTo>
                  <a:pt x="6453" y="5093"/>
                  <a:pt x="6451" y="5089"/>
                  <a:pt x="6450" y="5085"/>
                </a:cubicBezTo>
                <a:lnTo>
                  <a:pt x="6450" y="5085"/>
                </a:lnTo>
                <a:cubicBezTo>
                  <a:pt x="6449" y="5080"/>
                  <a:pt x="6447" y="5077"/>
                  <a:pt x="6445" y="5072"/>
                </a:cubicBezTo>
                <a:lnTo>
                  <a:pt x="6445" y="5072"/>
                </a:lnTo>
                <a:cubicBezTo>
                  <a:pt x="6443" y="5069"/>
                  <a:pt x="6443" y="5066"/>
                  <a:pt x="6441" y="5062"/>
                </a:cubicBezTo>
                <a:lnTo>
                  <a:pt x="6441" y="5062"/>
                </a:lnTo>
                <a:cubicBezTo>
                  <a:pt x="6438" y="5057"/>
                  <a:pt x="6436" y="5052"/>
                  <a:pt x="6432" y="5047"/>
                </a:cubicBezTo>
                <a:lnTo>
                  <a:pt x="6432" y="5047"/>
                </a:lnTo>
                <a:cubicBezTo>
                  <a:pt x="6431" y="5045"/>
                  <a:pt x="6430" y="5043"/>
                  <a:pt x="6430" y="5041"/>
                </a:cubicBezTo>
                <a:lnTo>
                  <a:pt x="6429" y="5040"/>
                </a:lnTo>
                <a:lnTo>
                  <a:pt x="6429" y="5040"/>
                </a:lnTo>
                <a:cubicBezTo>
                  <a:pt x="6429" y="5038"/>
                  <a:pt x="6428" y="5038"/>
                  <a:pt x="6428" y="5038"/>
                </a:cubicBezTo>
                <a:lnTo>
                  <a:pt x="3465" y="0"/>
                </a:lnTo>
                <a:lnTo>
                  <a:pt x="0" y="0"/>
                </a:lnTo>
                <a:lnTo>
                  <a:pt x="0" y="507"/>
                </a:lnTo>
                <a:lnTo>
                  <a:pt x="3175" y="507"/>
                </a:lnTo>
                <a:lnTo>
                  <a:pt x="5916" y="5169"/>
                </a:lnTo>
                <a:lnTo>
                  <a:pt x="3175" y="9833"/>
                </a:lnTo>
                <a:lnTo>
                  <a:pt x="0" y="9833"/>
                </a:lnTo>
                <a:lnTo>
                  <a:pt x="0" y="10340"/>
                </a:lnTo>
                <a:lnTo>
                  <a:pt x="3465" y="10340"/>
                </a:lnTo>
                <a:lnTo>
                  <a:pt x="6428" y="5302"/>
                </a:lnTo>
                <a:lnTo>
                  <a:pt x="6428" y="5302"/>
                </a:lnTo>
                <a:cubicBezTo>
                  <a:pt x="6428" y="5301"/>
                  <a:pt x="6429" y="5301"/>
                  <a:pt x="6429" y="5299"/>
                </a:cubicBezTo>
                <a:lnTo>
                  <a:pt x="6430" y="5298"/>
                </a:lnTo>
                <a:lnTo>
                  <a:pt x="6430" y="5298"/>
                </a:lnTo>
                <a:cubicBezTo>
                  <a:pt x="6430" y="5296"/>
                  <a:pt x="6431" y="5295"/>
                  <a:pt x="6432" y="5293"/>
                </a:cubicBezTo>
                <a:lnTo>
                  <a:pt x="6432" y="5293"/>
                </a:lnTo>
                <a:cubicBezTo>
                  <a:pt x="6436" y="5288"/>
                  <a:pt x="6438" y="5282"/>
                  <a:pt x="6441" y="5277"/>
                </a:cubicBezTo>
                <a:lnTo>
                  <a:pt x="6441" y="5277"/>
                </a:lnTo>
                <a:cubicBezTo>
                  <a:pt x="6443" y="5274"/>
                  <a:pt x="6443" y="5270"/>
                  <a:pt x="6445" y="5266"/>
                </a:cubicBezTo>
                <a:lnTo>
                  <a:pt x="6445" y="5266"/>
                </a:lnTo>
                <a:cubicBezTo>
                  <a:pt x="6447" y="5262"/>
                  <a:pt x="6449" y="5259"/>
                  <a:pt x="6450" y="5254"/>
                </a:cubicBezTo>
                <a:lnTo>
                  <a:pt x="6450" y="5254"/>
                </a:lnTo>
                <a:cubicBezTo>
                  <a:pt x="6451" y="5250"/>
                  <a:pt x="6453" y="5245"/>
                  <a:pt x="6454" y="5241"/>
                </a:cubicBezTo>
                <a:lnTo>
                  <a:pt x="6454" y="5241"/>
                </a:lnTo>
                <a:cubicBezTo>
                  <a:pt x="6455" y="5237"/>
                  <a:pt x="6457" y="5234"/>
                  <a:pt x="6457" y="5231"/>
                </a:cubicBezTo>
                <a:lnTo>
                  <a:pt x="6457" y="5231"/>
                </a:lnTo>
                <a:cubicBezTo>
                  <a:pt x="6458" y="5227"/>
                  <a:pt x="6459" y="5221"/>
                  <a:pt x="6460" y="5216"/>
                </a:cubicBezTo>
                <a:lnTo>
                  <a:pt x="6460" y="5216"/>
                </a:lnTo>
                <a:cubicBezTo>
                  <a:pt x="6461" y="5214"/>
                  <a:pt x="6462" y="5210"/>
                  <a:pt x="6462" y="5207"/>
                </a:cubicBezTo>
                <a:lnTo>
                  <a:pt x="6462" y="5207"/>
                </a:lnTo>
                <a:cubicBezTo>
                  <a:pt x="6462" y="5202"/>
                  <a:pt x="6462" y="5198"/>
                  <a:pt x="6463" y="5193"/>
                </a:cubicBezTo>
                <a:lnTo>
                  <a:pt x="6463" y="5193"/>
                </a:lnTo>
                <a:cubicBezTo>
                  <a:pt x="6463" y="5189"/>
                  <a:pt x="6464" y="5186"/>
                  <a:pt x="6464" y="5182"/>
                </a:cubicBezTo>
                <a:lnTo>
                  <a:pt x="6464" y="5182"/>
                </a:lnTo>
                <a:cubicBezTo>
                  <a:pt x="6464" y="5178"/>
                  <a:pt x="6464" y="5174"/>
                  <a:pt x="6464" y="5169"/>
                </a:cubicBezTo>
                <a:lnTo>
                  <a:pt x="6464" y="5169"/>
                </a:lnTo>
                <a:cubicBezTo>
                  <a:pt x="6464" y="5165"/>
                  <a:pt x="6464" y="5161"/>
                  <a:pt x="6464" y="5157"/>
                </a:cubicBezTo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16E7DF1F-7785-42D2-B26F-E527A15E8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445" y="4315788"/>
            <a:ext cx="3296676" cy="660109"/>
          </a:xfrm>
          <a:prstGeom prst="roundRect">
            <a:avLst>
              <a:gd name="adj" fmla="val 50000"/>
            </a:avLst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68" name="Freeform 8">
            <a:extLst>
              <a:ext uri="{FF2B5EF4-FFF2-40B4-BE49-F238E27FC236}">
                <a16:creationId xmlns:a16="http://schemas.microsoft.com/office/drawing/2014/main" id="{41567CBA-C155-401C-B433-F1F70DED0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445" y="11264287"/>
            <a:ext cx="3296676" cy="660109"/>
          </a:xfrm>
          <a:prstGeom prst="roundRect">
            <a:avLst>
              <a:gd name="adj" fmla="val 50000"/>
            </a:avLst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69" name="Freeform 9">
            <a:extLst>
              <a:ext uri="{FF2B5EF4-FFF2-40B4-BE49-F238E27FC236}">
                <a16:creationId xmlns:a16="http://schemas.microsoft.com/office/drawing/2014/main" id="{F0B5588E-76EB-4B04-A565-A83DAFAD5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0082" y="7400151"/>
            <a:ext cx="849261" cy="1439882"/>
          </a:xfrm>
          <a:custGeom>
            <a:avLst/>
            <a:gdLst>
              <a:gd name="T0" fmla="*/ 484 w 968"/>
              <a:gd name="T1" fmla="*/ 0 h 1646"/>
              <a:gd name="T2" fmla="*/ 0 w 968"/>
              <a:gd name="T3" fmla="*/ 822 h 1646"/>
              <a:gd name="T4" fmla="*/ 484 w 968"/>
              <a:gd name="T5" fmla="*/ 1645 h 1646"/>
              <a:gd name="T6" fmla="*/ 967 w 968"/>
              <a:gd name="T7" fmla="*/ 822 h 1646"/>
              <a:gd name="T8" fmla="*/ 484 w 968"/>
              <a:gd name="T9" fmla="*/ 0 h 1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1646">
                <a:moveTo>
                  <a:pt x="484" y="0"/>
                </a:moveTo>
                <a:lnTo>
                  <a:pt x="0" y="822"/>
                </a:lnTo>
                <a:lnTo>
                  <a:pt x="484" y="1645"/>
                </a:lnTo>
                <a:lnTo>
                  <a:pt x="967" y="822"/>
                </a:lnTo>
                <a:lnTo>
                  <a:pt x="48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0" name="Freeform 10">
            <a:extLst>
              <a:ext uri="{FF2B5EF4-FFF2-40B4-BE49-F238E27FC236}">
                <a16:creationId xmlns:a16="http://schemas.microsoft.com/office/drawing/2014/main" id="{72FFBF07-8447-4158-B3DD-17CAA4FE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5584" y="3593918"/>
            <a:ext cx="5659166" cy="9052348"/>
          </a:xfrm>
          <a:custGeom>
            <a:avLst/>
            <a:gdLst>
              <a:gd name="T0" fmla="*/ 6463 w 6464"/>
              <a:gd name="T1" fmla="*/ 5157 h 10341"/>
              <a:gd name="T2" fmla="*/ 6463 w 6464"/>
              <a:gd name="T3" fmla="*/ 5157 h 10341"/>
              <a:gd name="T4" fmla="*/ 6462 w 6464"/>
              <a:gd name="T5" fmla="*/ 5147 h 10341"/>
              <a:gd name="T6" fmla="*/ 6462 w 6464"/>
              <a:gd name="T7" fmla="*/ 5147 h 10341"/>
              <a:gd name="T8" fmla="*/ 6461 w 6464"/>
              <a:gd name="T9" fmla="*/ 5133 h 10341"/>
              <a:gd name="T10" fmla="*/ 6461 w 6464"/>
              <a:gd name="T11" fmla="*/ 5133 h 10341"/>
              <a:gd name="T12" fmla="*/ 6459 w 6464"/>
              <a:gd name="T13" fmla="*/ 5123 h 10341"/>
              <a:gd name="T14" fmla="*/ 6459 w 6464"/>
              <a:gd name="T15" fmla="*/ 5123 h 10341"/>
              <a:gd name="T16" fmla="*/ 6456 w 6464"/>
              <a:gd name="T17" fmla="*/ 5108 h 10341"/>
              <a:gd name="T18" fmla="*/ 6456 w 6464"/>
              <a:gd name="T19" fmla="*/ 5108 h 10341"/>
              <a:gd name="T20" fmla="*/ 6454 w 6464"/>
              <a:gd name="T21" fmla="*/ 5099 h 10341"/>
              <a:gd name="T22" fmla="*/ 6454 w 6464"/>
              <a:gd name="T23" fmla="*/ 5099 h 10341"/>
              <a:gd name="T24" fmla="*/ 6450 w 6464"/>
              <a:gd name="T25" fmla="*/ 5085 h 10341"/>
              <a:gd name="T26" fmla="*/ 6450 w 6464"/>
              <a:gd name="T27" fmla="*/ 5085 h 10341"/>
              <a:gd name="T28" fmla="*/ 6444 w 6464"/>
              <a:gd name="T29" fmla="*/ 5072 h 10341"/>
              <a:gd name="T30" fmla="*/ 6444 w 6464"/>
              <a:gd name="T31" fmla="*/ 5072 h 10341"/>
              <a:gd name="T32" fmla="*/ 6440 w 6464"/>
              <a:gd name="T33" fmla="*/ 5062 h 10341"/>
              <a:gd name="T34" fmla="*/ 6440 w 6464"/>
              <a:gd name="T35" fmla="*/ 5062 h 10341"/>
              <a:gd name="T36" fmla="*/ 6431 w 6464"/>
              <a:gd name="T37" fmla="*/ 5047 h 10341"/>
              <a:gd name="T38" fmla="*/ 6431 w 6464"/>
              <a:gd name="T39" fmla="*/ 5047 h 10341"/>
              <a:gd name="T40" fmla="*/ 6429 w 6464"/>
              <a:gd name="T41" fmla="*/ 5041 h 10341"/>
              <a:gd name="T42" fmla="*/ 6428 w 6464"/>
              <a:gd name="T43" fmla="*/ 5040 h 10341"/>
              <a:gd name="T44" fmla="*/ 6428 w 6464"/>
              <a:gd name="T45" fmla="*/ 5040 h 10341"/>
              <a:gd name="T46" fmla="*/ 6427 w 6464"/>
              <a:gd name="T47" fmla="*/ 5038 h 10341"/>
              <a:gd name="T48" fmla="*/ 3465 w 6464"/>
              <a:gd name="T49" fmla="*/ 0 h 10341"/>
              <a:gd name="T50" fmla="*/ 0 w 6464"/>
              <a:gd name="T51" fmla="*/ 0 h 10341"/>
              <a:gd name="T52" fmla="*/ 0 w 6464"/>
              <a:gd name="T53" fmla="*/ 507 h 10341"/>
              <a:gd name="T54" fmla="*/ 3174 w 6464"/>
              <a:gd name="T55" fmla="*/ 507 h 10341"/>
              <a:gd name="T56" fmla="*/ 5916 w 6464"/>
              <a:gd name="T57" fmla="*/ 5169 h 10341"/>
              <a:gd name="T58" fmla="*/ 3174 w 6464"/>
              <a:gd name="T59" fmla="*/ 9833 h 10341"/>
              <a:gd name="T60" fmla="*/ 0 w 6464"/>
              <a:gd name="T61" fmla="*/ 9833 h 10341"/>
              <a:gd name="T62" fmla="*/ 0 w 6464"/>
              <a:gd name="T63" fmla="*/ 10340 h 10341"/>
              <a:gd name="T64" fmla="*/ 3465 w 6464"/>
              <a:gd name="T65" fmla="*/ 10340 h 10341"/>
              <a:gd name="T66" fmla="*/ 6427 w 6464"/>
              <a:gd name="T67" fmla="*/ 5302 h 10341"/>
              <a:gd name="T68" fmla="*/ 6427 w 6464"/>
              <a:gd name="T69" fmla="*/ 5302 h 10341"/>
              <a:gd name="T70" fmla="*/ 6428 w 6464"/>
              <a:gd name="T71" fmla="*/ 5299 h 10341"/>
              <a:gd name="T72" fmla="*/ 6429 w 6464"/>
              <a:gd name="T73" fmla="*/ 5298 h 10341"/>
              <a:gd name="T74" fmla="*/ 6429 w 6464"/>
              <a:gd name="T75" fmla="*/ 5298 h 10341"/>
              <a:gd name="T76" fmla="*/ 6431 w 6464"/>
              <a:gd name="T77" fmla="*/ 5293 h 10341"/>
              <a:gd name="T78" fmla="*/ 6431 w 6464"/>
              <a:gd name="T79" fmla="*/ 5293 h 10341"/>
              <a:gd name="T80" fmla="*/ 6440 w 6464"/>
              <a:gd name="T81" fmla="*/ 5277 h 10341"/>
              <a:gd name="T82" fmla="*/ 6440 w 6464"/>
              <a:gd name="T83" fmla="*/ 5277 h 10341"/>
              <a:gd name="T84" fmla="*/ 6444 w 6464"/>
              <a:gd name="T85" fmla="*/ 5266 h 10341"/>
              <a:gd name="T86" fmla="*/ 6444 w 6464"/>
              <a:gd name="T87" fmla="*/ 5266 h 10341"/>
              <a:gd name="T88" fmla="*/ 6450 w 6464"/>
              <a:gd name="T89" fmla="*/ 5254 h 10341"/>
              <a:gd name="T90" fmla="*/ 6450 w 6464"/>
              <a:gd name="T91" fmla="*/ 5254 h 10341"/>
              <a:gd name="T92" fmla="*/ 6454 w 6464"/>
              <a:gd name="T93" fmla="*/ 5241 h 10341"/>
              <a:gd name="T94" fmla="*/ 6454 w 6464"/>
              <a:gd name="T95" fmla="*/ 5241 h 10341"/>
              <a:gd name="T96" fmla="*/ 6456 w 6464"/>
              <a:gd name="T97" fmla="*/ 5231 h 10341"/>
              <a:gd name="T98" fmla="*/ 6456 w 6464"/>
              <a:gd name="T99" fmla="*/ 5231 h 10341"/>
              <a:gd name="T100" fmla="*/ 6459 w 6464"/>
              <a:gd name="T101" fmla="*/ 5216 h 10341"/>
              <a:gd name="T102" fmla="*/ 6459 w 6464"/>
              <a:gd name="T103" fmla="*/ 5216 h 10341"/>
              <a:gd name="T104" fmla="*/ 6461 w 6464"/>
              <a:gd name="T105" fmla="*/ 5207 h 10341"/>
              <a:gd name="T106" fmla="*/ 6461 w 6464"/>
              <a:gd name="T107" fmla="*/ 5207 h 10341"/>
              <a:gd name="T108" fmla="*/ 6462 w 6464"/>
              <a:gd name="T109" fmla="*/ 5193 h 10341"/>
              <a:gd name="T110" fmla="*/ 6462 w 6464"/>
              <a:gd name="T111" fmla="*/ 5193 h 10341"/>
              <a:gd name="T112" fmla="*/ 6463 w 6464"/>
              <a:gd name="T113" fmla="*/ 5182 h 10341"/>
              <a:gd name="T114" fmla="*/ 6463 w 6464"/>
              <a:gd name="T115" fmla="*/ 5182 h 10341"/>
              <a:gd name="T116" fmla="*/ 6463 w 6464"/>
              <a:gd name="T117" fmla="*/ 5169 h 10341"/>
              <a:gd name="T118" fmla="*/ 6463 w 6464"/>
              <a:gd name="T119" fmla="*/ 5169 h 10341"/>
              <a:gd name="T120" fmla="*/ 6463 w 6464"/>
              <a:gd name="T121" fmla="*/ 5157 h 10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464" h="10341">
                <a:moveTo>
                  <a:pt x="6463" y="5157"/>
                </a:moveTo>
                <a:lnTo>
                  <a:pt x="6463" y="5157"/>
                </a:lnTo>
                <a:cubicBezTo>
                  <a:pt x="6463" y="5153"/>
                  <a:pt x="6462" y="5150"/>
                  <a:pt x="6462" y="5147"/>
                </a:cubicBezTo>
                <a:lnTo>
                  <a:pt x="6462" y="5147"/>
                </a:lnTo>
                <a:cubicBezTo>
                  <a:pt x="6462" y="5141"/>
                  <a:pt x="6462" y="5137"/>
                  <a:pt x="6461" y="5133"/>
                </a:cubicBezTo>
                <a:lnTo>
                  <a:pt x="6461" y="5133"/>
                </a:lnTo>
                <a:cubicBezTo>
                  <a:pt x="6461" y="5129"/>
                  <a:pt x="6460" y="5126"/>
                  <a:pt x="6459" y="5123"/>
                </a:cubicBezTo>
                <a:lnTo>
                  <a:pt x="6459" y="5123"/>
                </a:lnTo>
                <a:cubicBezTo>
                  <a:pt x="6458" y="5118"/>
                  <a:pt x="6458" y="5112"/>
                  <a:pt x="6456" y="5108"/>
                </a:cubicBezTo>
                <a:lnTo>
                  <a:pt x="6456" y="5108"/>
                </a:lnTo>
                <a:cubicBezTo>
                  <a:pt x="6455" y="5105"/>
                  <a:pt x="6455" y="5101"/>
                  <a:pt x="6454" y="5099"/>
                </a:cubicBezTo>
                <a:lnTo>
                  <a:pt x="6454" y="5099"/>
                </a:lnTo>
                <a:cubicBezTo>
                  <a:pt x="6452" y="5093"/>
                  <a:pt x="6451" y="5089"/>
                  <a:pt x="6450" y="5085"/>
                </a:cubicBezTo>
                <a:lnTo>
                  <a:pt x="6450" y="5085"/>
                </a:lnTo>
                <a:cubicBezTo>
                  <a:pt x="6448" y="5080"/>
                  <a:pt x="6446" y="5077"/>
                  <a:pt x="6444" y="5072"/>
                </a:cubicBezTo>
                <a:lnTo>
                  <a:pt x="6444" y="5072"/>
                </a:lnTo>
                <a:cubicBezTo>
                  <a:pt x="6444" y="5069"/>
                  <a:pt x="6441" y="5066"/>
                  <a:pt x="6440" y="5062"/>
                </a:cubicBezTo>
                <a:lnTo>
                  <a:pt x="6440" y="5062"/>
                </a:lnTo>
                <a:cubicBezTo>
                  <a:pt x="6437" y="5057"/>
                  <a:pt x="6435" y="5052"/>
                  <a:pt x="6431" y="5047"/>
                </a:cubicBezTo>
                <a:lnTo>
                  <a:pt x="6431" y="5047"/>
                </a:lnTo>
                <a:cubicBezTo>
                  <a:pt x="6430" y="5045"/>
                  <a:pt x="6430" y="5043"/>
                  <a:pt x="6429" y="5041"/>
                </a:cubicBezTo>
                <a:lnTo>
                  <a:pt x="6428" y="5040"/>
                </a:lnTo>
                <a:lnTo>
                  <a:pt x="6428" y="5040"/>
                </a:lnTo>
                <a:cubicBezTo>
                  <a:pt x="6428" y="5038"/>
                  <a:pt x="6428" y="5038"/>
                  <a:pt x="6427" y="5038"/>
                </a:cubicBezTo>
                <a:lnTo>
                  <a:pt x="3465" y="0"/>
                </a:lnTo>
                <a:lnTo>
                  <a:pt x="0" y="0"/>
                </a:lnTo>
                <a:lnTo>
                  <a:pt x="0" y="507"/>
                </a:lnTo>
                <a:lnTo>
                  <a:pt x="3174" y="507"/>
                </a:lnTo>
                <a:lnTo>
                  <a:pt x="5916" y="5169"/>
                </a:lnTo>
                <a:lnTo>
                  <a:pt x="3174" y="9833"/>
                </a:lnTo>
                <a:lnTo>
                  <a:pt x="0" y="9833"/>
                </a:lnTo>
                <a:lnTo>
                  <a:pt x="0" y="10340"/>
                </a:lnTo>
                <a:lnTo>
                  <a:pt x="3465" y="10340"/>
                </a:lnTo>
                <a:lnTo>
                  <a:pt x="6427" y="5302"/>
                </a:lnTo>
                <a:lnTo>
                  <a:pt x="6427" y="5302"/>
                </a:lnTo>
                <a:cubicBezTo>
                  <a:pt x="6428" y="5301"/>
                  <a:pt x="6428" y="5301"/>
                  <a:pt x="6428" y="5299"/>
                </a:cubicBezTo>
                <a:lnTo>
                  <a:pt x="6429" y="5298"/>
                </a:lnTo>
                <a:lnTo>
                  <a:pt x="6429" y="5298"/>
                </a:lnTo>
                <a:cubicBezTo>
                  <a:pt x="6430" y="5296"/>
                  <a:pt x="6430" y="5295"/>
                  <a:pt x="6431" y="5293"/>
                </a:cubicBezTo>
                <a:lnTo>
                  <a:pt x="6431" y="5293"/>
                </a:lnTo>
                <a:cubicBezTo>
                  <a:pt x="6435" y="5288"/>
                  <a:pt x="6437" y="5282"/>
                  <a:pt x="6440" y="5277"/>
                </a:cubicBezTo>
                <a:lnTo>
                  <a:pt x="6440" y="5277"/>
                </a:lnTo>
                <a:cubicBezTo>
                  <a:pt x="6441" y="5274"/>
                  <a:pt x="6444" y="5270"/>
                  <a:pt x="6444" y="5266"/>
                </a:cubicBezTo>
                <a:lnTo>
                  <a:pt x="6444" y="5266"/>
                </a:lnTo>
                <a:cubicBezTo>
                  <a:pt x="6446" y="5262"/>
                  <a:pt x="6448" y="5259"/>
                  <a:pt x="6450" y="5254"/>
                </a:cubicBezTo>
                <a:lnTo>
                  <a:pt x="6450" y="5254"/>
                </a:lnTo>
                <a:cubicBezTo>
                  <a:pt x="6451" y="5250"/>
                  <a:pt x="6452" y="5245"/>
                  <a:pt x="6454" y="5241"/>
                </a:cubicBezTo>
                <a:lnTo>
                  <a:pt x="6454" y="5241"/>
                </a:lnTo>
                <a:cubicBezTo>
                  <a:pt x="6455" y="5237"/>
                  <a:pt x="6455" y="5234"/>
                  <a:pt x="6456" y="5231"/>
                </a:cubicBezTo>
                <a:lnTo>
                  <a:pt x="6456" y="5231"/>
                </a:lnTo>
                <a:cubicBezTo>
                  <a:pt x="6458" y="5227"/>
                  <a:pt x="6458" y="5221"/>
                  <a:pt x="6459" y="5216"/>
                </a:cubicBezTo>
                <a:lnTo>
                  <a:pt x="6459" y="5216"/>
                </a:lnTo>
                <a:cubicBezTo>
                  <a:pt x="6460" y="5214"/>
                  <a:pt x="6461" y="5210"/>
                  <a:pt x="6461" y="5207"/>
                </a:cubicBezTo>
                <a:lnTo>
                  <a:pt x="6461" y="5207"/>
                </a:lnTo>
                <a:cubicBezTo>
                  <a:pt x="6462" y="5202"/>
                  <a:pt x="6462" y="5198"/>
                  <a:pt x="6462" y="5193"/>
                </a:cubicBezTo>
                <a:lnTo>
                  <a:pt x="6462" y="5193"/>
                </a:lnTo>
                <a:cubicBezTo>
                  <a:pt x="6462" y="5189"/>
                  <a:pt x="6463" y="5186"/>
                  <a:pt x="6463" y="5182"/>
                </a:cubicBezTo>
                <a:lnTo>
                  <a:pt x="6463" y="5182"/>
                </a:lnTo>
                <a:cubicBezTo>
                  <a:pt x="6463" y="5178"/>
                  <a:pt x="6463" y="5174"/>
                  <a:pt x="6463" y="5169"/>
                </a:cubicBezTo>
                <a:lnTo>
                  <a:pt x="6463" y="5169"/>
                </a:lnTo>
                <a:cubicBezTo>
                  <a:pt x="6463" y="5165"/>
                  <a:pt x="6463" y="5161"/>
                  <a:pt x="6463" y="5157"/>
                </a:cubicBezTo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1" name="Freeform 11">
            <a:extLst>
              <a:ext uri="{FF2B5EF4-FFF2-40B4-BE49-F238E27FC236}">
                <a16:creationId xmlns:a16="http://schemas.microsoft.com/office/drawing/2014/main" id="{5D8C792E-F56C-44AB-A53F-CD6EEAD5E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9967" y="4315788"/>
            <a:ext cx="3296676" cy="660109"/>
          </a:xfrm>
          <a:prstGeom prst="roundRect">
            <a:avLst>
              <a:gd name="adj" fmla="val 50000"/>
            </a:avLst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2" name="Freeform 12">
            <a:extLst>
              <a:ext uri="{FF2B5EF4-FFF2-40B4-BE49-F238E27FC236}">
                <a16:creationId xmlns:a16="http://schemas.microsoft.com/office/drawing/2014/main" id="{0EFD7654-223A-4C42-AEB7-F0C46167C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9967" y="11264287"/>
            <a:ext cx="3296676" cy="660109"/>
          </a:xfrm>
          <a:prstGeom prst="roundRect">
            <a:avLst>
              <a:gd name="adj" fmla="val 50000"/>
            </a:avLst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1D65775D-2A8C-4DB3-B352-DC452D5C7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5604" y="7400151"/>
            <a:ext cx="849261" cy="1439882"/>
          </a:xfrm>
          <a:custGeom>
            <a:avLst/>
            <a:gdLst>
              <a:gd name="T0" fmla="*/ 484 w 969"/>
              <a:gd name="T1" fmla="*/ 0 h 1646"/>
              <a:gd name="T2" fmla="*/ 0 w 969"/>
              <a:gd name="T3" fmla="*/ 822 h 1646"/>
              <a:gd name="T4" fmla="*/ 484 w 969"/>
              <a:gd name="T5" fmla="*/ 1645 h 1646"/>
              <a:gd name="T6" fmla="*/ 968 w 969"/>
              <a:gd name="T7" fmla="*/ 822 h 1646"/>
              <a:gd name="T8" fmla="*/ 484 w 969"/>
              <a:gd name="T9" fmla="*/ 0 h 1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9" h="1646">
                <a:moveTo>
                  <a:pt x="484" y="0"/>
                </a:moveTo>
                <a:lnTo>
                  <a:pt x="0" y="822"/>
                </a:lnTo>
                <a:lnTo>
                  <a:pt x="484" y="1645"/>
                </a:lnTo>
                <a:lnTo>
                  <a:pt x="968" y="822"/>
                </a:lnTo>
                <a:lnTo>
                  <a:pt x="48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4" name="Freeform 14">
            <a:extLst>
              <a:ext uri="{FF2B5EF4-FFF2-40B4-BE49-F238E27FC236}">
                <a16:creationId xmlns:a16="http://schemas.microsoft.com/office/drawing/2014/main" id="{540FBB34-8D47-4AB4-8742-41BE8CCC5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1103" y="3593918"/>
            <a:ext cx="5659166" cy="9052348"/>
          </a:xfrm>
          <a:custGeom>
            <a:avLst/>
            <a:gdLst>
              <a:gd name="T0" fmla="*/ 6464 w 6465"/>
              <a:gd name="T1" fmla="*/ 5157 h 10341"/>
              <a:gd name="T2" fmla="*/ 6464 w 6465"/>
              <a:gd name="T3" fmla="*/ 5157 h 10341"/>
              <a:gd name="T4" fmla="*/ 6464 w 6465"/>
              <a:gd name="T5" fmla="*/ 5147 h 10341"/>
              <a:gd name="T6" fmla="*/ 6464 w 6465"/>
              <a:gd name="T7" fmla="*/ 5147 h 10341"/>
              <a:gd name="T8" fmla="*/ 6462 w 6465"/>
              <a:gd name="T9" fmla="*/ 5133 h 10341"/>
              <a:gd name="T10" fmla="*/ 6462 w 6465"/>
              <a:gd name="T11" fmla="*/ 5133 h 10341"/>
              <a:gd name="T12" fmla="*/ 6460 w 6465"/>
              <a:gd name="T13" fmla="*/ 5123 h 10341"/>
              <a:gd name="T14" fmla="*/ 6460 w 6465"/>
              <a:gd name="T15" fmla="*/ 5123 h 10341"/>
              <a:gd name="T16" fmla="*/ 6457 w 6465"/>
              <a:gd name="T17" fmla="*/ 5108 h 10341"/>
              <a:gd name="T18" fmla="*/ 6457 w 6465"/>
              <a:gd name="T19" fmla="*/ 5108 h 10341"/>
              <a:gd name="T20" fmla="*/ 6455 w 6465"/>
              <a:gd name="T21" fmla="*/ 5099 h 10341"/>
              <a:gd name="T22" fmla="*/ 6455 w 6465"/>
              <a:gd name="T23" fmla="*/ 5099 h 10341"/>
              <a:gd name="T24" fmla="*/ 6450 w 6465"/>
              <a:gd name="T25" fmla="*/ 5085 h 10341"/>
              <a:gd name="T26" fmla="*/ 6450 w 6465"/>
              <a:gd name="T27" fmla="*/ 5085 h 10341"/>
              <a:gd name="T28" fmla="*/ 6446 w 6465"/>
              <a:gd name="T29" fmla="*/ 5072 h 10341"/>
              <a:gd name="T30" fmla="*/ 6446 w 6465"/>
              <a:gd name="T31" fmla="*/ 5072 h 10341"/>
              <a:gd name="T32" fmla="*/ 6441 w 6465"/>
              <a:gd name="T33" fmla="*/ 5062 h 10341"/>
              <a:gd name="T34" fmla="*/ 6441 w 6465"/>
              <a:gd name="T35" fmla="*/ 5062 h 10341"/>
              <a:gd name="T36" fmla="*/ 6433 w 6465"/>
              <a:gd name="T37" fmla="*/ 5047 h 10341"/>
              <a:gd name="T38" fmla="*/ 6433 w 6465"/>
              <a:gd name="T39" fmla="*/ 5047 h 10341"/>
              <a:gd name="T40" fmla="*/ 6430 w 6465"/>
              <a:gd name="T41" fmla="*/ 5041 h 10341"/>
              <a:gd name="T42" fmla="*/ 6429 w 6465"/>
              <a:gd name="T43" fmla="*/ 5040 h 10341"/>
              <a:gd name="T44" fmla="*/ 6429 w 6465"/>
              <a:gd name="T45" fmla="*/ 5040 h 10341"/>
              <a:gd name="T46" fmla="*/ 6428 w 6465"/>
              <a:gd name="T47" fmla="*/ 5038 h 10341"/>
              <a:gd name="T48" fmla="*/ 3465 w 6465"/>
              <a:gd name="T49" fmla="*/ 0 h 10341"/>
              <a:gd name="T50" fmla="*/ 0 w 6465"/>
              <a:gd name="T51" fmla="*/ 0 h 10341"/>
              <a:gd name="T52" fmla="*/ 0 w 6465"/>
              <a:gd name="T53" fmla="*/ 507 h 10341"/>
              <a:gd name="T54" fmla="*/ 3175 w 6465"/>
              <a:gd name="T55" fmla="*/ 507 h 10341"/>
              <a:gd name="T56" fmla="*/ 5917 w 6465"/>
              <a:gd name="T57" fmla="*/ 5169 h 10341"/>
              <a:gd name="T58" fmla="*/ 3175 w 6465"/>
              <a:gd name="T59" fmla="*/ 9833 h 10341"/>
              <a:gd name="T60" fmla="*/ 0 w 6465"/>
              <a:gd name="T61" fmla="*/ 9833 h 10341"/>
              <a:gd name="T62" fmla="*/ 0 w 6465"/>
              <a:gd name="T63" fmla="*/ 10340 h 10341"/>
              <a:gd name="T64" fmla="*/ 3465 w 6465"/>
              <a:gd name="T65" fmla="*/ 10340 h 10341"/>
              <a:gd name="T66" fmla="*/ 6428 w 6465"/>
              <a:gd name="T67" fmla="*/ 5302 h 10341"/>
              <a:gd name="T68" fmla="*/ 6428 w 6465"/>
              <a:gd name="T69" fmla="*/ 5302 h 10341"/>
              <a:gd name="T70" fmla="*/ 6429 w 6465"/>
              <a:gd name="T71" fmla="*/ 5299 h 10341"/>
              <a:gd name="T72" fmla="*/ 6430 w 6465"/>
              <a:gd name="T73" fmla="*/ 5298 h 10341"/>
              <a:gd name="T74" fmla="*/ 6430 w 6465"/>
              <a:gd name="T75" fmla="*/ 5298 h 10341"/>
              <a:gd name="T76" fmla="*/ 6433 w 6465"/>
              <a:gd name="T77" fmla="*/ 5293 h 10341"/>
              <a:gd name="T78" fmla="*/ 6433 w 6465"/>
              <a:gd name="T79" fmla="*/ 5293 h 10341"/>
              <a:gd name="T80" fmla="*/ 6441 w 6465"/>
              <a:gd name="T81" fmla="*/ 5277 h 10341"/>
              <a:gd name="T82" fmla="*/ 6441 w 6465"/>
              <a:gd name="T83" fmla="*/ 5277 h 10341"/>
              <a:gd name="T84" fmla="*/ 6446 w 6465"/>
              <a:gd name="T85" fmla="*/ 5266 h 10341"/>
              <a:gd name="T86" fmla="*/ 6446 w 6465"/>
              <a:gd name="T87" fmla="*/ 5266 h 10341"/>
              <a:gd name="T88" fmla="*/ 6450 w 6465"/>
              <a:gd name="T89" fmla="*/ 5254 h 10341"/>
              <a:gd name="T90" fmla="*/ 6450 w 6465"/>
              <a:gd name="T91" fmla="*/ 5254 h 10341"/>
              <a:gd name="T92" fmla="*/ 6455 w 6465"/>
              <a:gd name="T93" fmla="*/ 5241 h 10341"/>
              <a:gd name="T94" fmla="*/ 6455 w 6465"/>
              <a:gd name="T95" fmla="*/ 5241 h 10341"/>
              <a:gd name="T96" fmla="*/ 6457 w 6465"/>
              <a:gd name="T97" fmla="*/ 5231 h 10341"/>
              <a:gd name="T98" fmla="*/ 6457 w 6465"/>
              <a:gd name="T99" fmla="*/ 5231 h 10341"/>
              <a:gd name="T100" fmla="*/ 6460 w 6465"/>
              <a:gd name="T101" fmla="*/ 5216 h 10341"/>
              <a:gd name="T102" fmla="*/ 6460 w 6465"/>
              <a:gd name="T103" fmla="*/ 5216 h 10341"/>
              <a:gd name="T104" fmla="*/ 6462 w 6465"/>
              <a:gd name="T105" fmla="*/ 5207 h 10341"/>
              <a:gd name="T106" fmla="*/ 6462 w 6465"/>
              <a:gd name="T107" fmla="*/ 5207 h 10341"/>
              <a:gd name="T108" fmla="*/ 6464 w 6465"/>
              <a:gd name="T109" fmla="*/ 5193 h 10341"/>
              <a:gd name="T110" fmla="*/ 6464 w 6465"/>
              <a:gd name="T111" fmla="*/ 5193 h 10341"/>
              <a:gd name="T112" fmla="*/ 6464 w 6465"/>
              <a:gd name="T113" fmla="*/ 5182 h 10341"/>
              <a:gd name="T114" fmla="*/ 6464 w 6465"/>
              <a:gd name="T115" fmla="*/ 5182 h 10341"/>
              <a:gd name="T116" fmla="*/ 6464 w 6465"/>
              <a:gd name="T117" fmla="*/ 5169 h 10341"/>
              <a:gd name="T118" fmla="*/ 6464 w 6465"/>
              <a:gd name="T119" fmla="*/ 5169 h 10341"/>
              <a:gd name="T120" fmla="*/ 6464 w 6465"/>
              <a:gd name="T121" fmla="*/ 5157 h 10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465" h="10341">
                <a:moveTo>
                  <a:pt x="6464" y="5157"/>
                </a:moveTo>
                <a:lnTo>
                  <a:pt x="6464" y="5157"/>
                </a:lnTo>
                <a:cubicBezTo>
                  <a:pt x="6464" y="5153"/>
                  <a:pt x="6464" y="5150"/>
                  <a:pt x="6464" y="5147"/>
                </a:cubicBezTo>
                <a:lnTo>
                  <a:pt x="6464" y="5147"/>
                </a:lnTo>
                <a:cubicBezTo>
                  <a:pt x="6464" y="5141"/>
                  <a:pt x="6463" y="5137"/>
                  <a:pt x="6462" y="5133"/>
                </a:cubicBezTo>
                <a:lnTo>
                  <a:pt x="6462" y="5133"/>
                </a:lnTo>
                <a:cubicBezTo>
                  <a:pt x="6462" y="5129"/>
                  <a:pt x="6461" y="5126"/>
                  <a:pt x="6460" y="5123"/>
                </a:cubicBezTo>
                <a:lnTo>
                  <a:pt x="6460" y="5123"/>
                </a:lnTo>
                <a:cubicBezTo>
                  <a:pt x="6459" y="5118"/>
                  <a:pt x="6458" y="5112"/>
                  <a:pt x="6457" y="5108"/>
                </a:cubicBezTo>
                <a:lnTo>
                  <a:pt x="6457" y="5108"/>
                </a:lnTo>
                <a:cubicBezTo>
                  <a:pt x="6457" y="5105"/>
                  <a:pt x="6456" y="5101"/>
                  <a:pt x="6455" y="5099"/>
                </a:cubicBezTo>
                <a:lnTo>
                  <a:pt x="6455" y="5099"/>
                </a:lnTo>
                <a:cubicBezTo>
                  <a:pt x="6453" y="5093"/>
                  <a:pt x="6453" y="5089"/>
                  <a:pt x="6450" y="5085"/>
                </a:cubicBezTo>
                <a:lnTo>
                  <a:pt x="6450" y="5085"/>
                </a:lnTo>
                <a:cubicBezTo>
                  <a:pt x="6449" y="5080"/>
                  <a:pt x="6447" y="5077"/>
                  <a:pt x="6446" y="5072"/>
                </a:cubicBezTo>
                <a:lnTo>
                  <a:pt x="6446" y="5072"/>
                </a:lnTo>
                <a:cubicBezTo>
                  <a:pt x="6445" y="5069"/>
                  <a:pt x="6443" y="5066"/>
                  <a:pt x="6441" y="5062"/>
                </a:cubicBezTo>
                <a:lnTo>
                  <a:pt x="6441" y="5062"/>
                </a:lnTo>
                <a:cubicBezTo>
                  <a:pt x="6439" y="5057"/>
                  <a:pt x="6436" y="5052"/>
                  <a:pt x="6433" y="5047"/>
                </a:cubicBezTo>
                <a:lnTo>
                  <a:pt x="6433" y="5047"/>
                </a:lnTo>
                <a:cubicBezTo>
                  <a:pt x="6432" y="5045"/>
                  <a:pt x="6432" y="5043"/>
                  <a:pt x="6430" y="5041"/>
                </a:cubicBezTo>
                <a:lnTo>
                  <a:pt x="6429" y="5040"/>
                </a:lnTo>
                <a:lnTo>
                  <a:pt x="6429" y="5040"/>
                </a:lnTo>
                <a:cubicBezTo>
                  <a:pt x="6429" y="5038"/>
                  <a:pt x="6429" y="5038"/>
                  <a:pt x="6428" y="5038"/>
                </a:cubicBezTo>
                <a:lnTo>
                  <a:pt x="3465" y="0"/>
                </a:lnTo>
                <a:lnTo>
                  <a:pt x="0" y="0"/>
                </a:lnTo>
                <a:lnTo>
                  <a:pt x="0" y="507"/>
                </a:lnTo>
                <a:lnTo>
                  <a:pt x="3175" y="507"/>
                </a:lnTo>
                <a:lnTo>
                  <a:pt x="5917" y="5169"/>
                </a:lnTo>
                <a:lnTo>
                  <a:pt x="3175" y="9833"/>
                </a:lnTo>
                <a:lnTo>
                  <a:pt x="0" y="9833"/>
                </a:lnTo>
                <a:lnTo>
                  <a:pt x="0" y="10340"/>
                </a:lnTo>
                <a:lnTo>
                  <a:pt x="3465" y="10340"/>
                </a:lnTo>
                <a:lnTo>
                  <a:pt x="6428" y="5302"/>
                </a:lnTo>
                <a:lnTo>
                  <a:pt x="6428" y="5302"/>
                </a:lnTo>
                <a:cubicBezTo>
                  <a:pt x="6429" y="5301"/>
                  <a:pt x="6429" y="5301"/>
                  <a:pt x="6429" y="5299"/>
                </a:cubicBezTo>
                <a:lnTo>
                  <a:pt x="6430" y="5298"/>
                </a:lnTo>
                <a:lnTo>
                  <a:pt x="6430" y="5298"/>
                </a:lnTo>
                <a:cubicBezTo>
                  <a:pt x="6432" y="5296"/>
                  <a:pt x="6432" y="5295"/>
                  <a:pt x="6433" y="5293"/>
                </a:cubicBezTo>
                <a:lnTo>
                  <a:pt x="6433" y="5293"/>
                </a:lnTo>
                <a:cubicBezTo>
                  <a:pt x="6436" y="5288"/>
                  <a:pt x="6439" y="5282"/>
                  <a:pt x="6441" y="5277"/>
                </a:cubicBezTo>
                <a:lnTo>
                  <a:pt x="6441" y="5277"/>
                </a:lnTo>
                <a:cubicBezTo>
                  <a:pt x="6443" y="5274"/>
                  <a:pt x="6445" y="5270"/>
                  <a:pt x="6446" y="5266"/>
                </a:cubicBezTo>
                <a:lnTo>
                  <a:pt x="6446" y="5266"/>
                </a:lnTo>
                <a:cubicBezTo>
                  <a:pt x="6447" y="5262"/>
                  <a:pt x="6449" y="5259"/>
                  <a:pt x="6450" y="5254"/>
                </a:cubicBezTo>
                <a:lnTo>
                  <a:pt x="6450" y="5254"/>
                </a:lnTo>
                <a:cubicBezTo>
                  <a:pt x="6453" y="5250"/>
                  <a:pt x="6453" y="5245"/>
                  <a:pt x="6455" y="5241"/>
                </a:cubicBezTo>
                <a:lnTo>
                  <a:pt x="6455" y="5241"/>
                </a:lnTo>
                <a:cubicBezTo>
                  <a:pt x="6456" y="5237"/>
                  <a:pt x="6457" y="5234"/>
                  <a:pt x="6457" y="5231"/>
                </a:cubicBezTo>
                <a:lnTo>
                  <a:pt x="6457" y="5231"/>
                </a:lnTo>
                <a:cubicBezTo>
                  <a:pt x="6458" y="5227"/>
                  <a:pt x="6459" y="5221"/>
                  <a:pt x="6460" y="5216"/>
                </a:cubicBezTo>
                <a:lnTo>
                  <a:pt x="6460" y="5216"/>
                </a:lnTo>
                <a:cubicBezTo>
                  <a:pt x="6461" y="5214"/>
                  <a:pt x="6462" y="5210"/>
                  <a:pt x="6462" y="5207"/>
                </a:cubicBezTo>
                <a:lnTo>
                  <a:pt x="6462" y="5207"/>
                </a:lnTo>
                <a:cubicBezTo>
                  <a:pt x="6463" y="5202"/>
                  <a:pt x="6464" y="5198"/>
                  <a:pt x="6464" y="5193"/>
                </a:cubicBezTo>
                <a:lnTo>
                  <a:pt x="6464" y="5193"/>
                </a:lnTo>
                <a:cubicBezTo>
                  <a:pt x="6464" y="5189"/>
                  <a:pt x="6464" y="5186"/>
                  <a:pt x="6464" y="5182"/>
                </a:cubicBezTo>
                <a:lnTo>
                  <a:pt x="6464" y="5182"/>
                </a:lnTo>
                <a:cubicBezTo>
                  <a:pt x="6464" y="5178"/>
                  <a:pt x="6464" y="5174"/>
                  <a:pt x="6464" y="5169"/>
                </a:cubicBezTo>
                <a:lnTo>
                  <a:pt x="6464" y="5169"/>
                </a:lnTo>
                <a:cubicBezTo>
                  <a:pt x="6464" y="5165"/>
                  <a:pt x="6464" y="5161"/>
                  <a:pt x="6464" y="5157"/>
                </a:cubicBezTo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25035D-D050-476E-A45B-E6FAFB6A5C8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ROOT CAUSE ANALYSIS</a:t>
            </a:r>
            <a:endParaRPr lang="en-US" sz="7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B0D1FF-AA9A-41DE-99A6-71AE62AE0E99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D1DE1-814A-4ACD-8F50-7BB3863D69CB}"/>
              </a:ext>
            </a:extLst>
          </p:cNvPr>
          <p:cNvSpPr txBox="1"/>
          <p:nvPr/>
        </p:nvSpPr>
        <p:spPr>
          <a:xfrm>
            <a:off x="2177972" y="4353923"/>
            <a:ext cx="29705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CAUSE 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F97FB6-33DC-4B47-A2A3-CAC8468467A1}"/>
              </a:ext>
            </a:extLst>
          </p:cNvPr>
          <p:cNvSpPr txBox="1"/>
          <p:nvPr/>
        </p:nvSpPr>
        <p:spPr>
          <a:xfrm>
            <a:off x="2178734" y="5359834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E0DC16-ED87-4D19-9399-1B2BCEF8B61B}"/>
              </a:ext>
            </a:extLst>
          </p:cNvPr>
          <p:cNvSpPr txBox="1"/>
          <p:nvPr/>
        </p:nvSpPr>
        <p:spPr>
          <a:xfrm>
            <a:off x="2759886" y="6334992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CFAD59-0616-466B-857B-6EC1B2233FF1}"/>
              </a:ext>
            </a:extLst>
          </p:cNvPr>
          <p:cNvSpPr txBox="1"/>
          <p:nvPr/>
        </p:nvSpPr>
        <p:spPr>
          <a:xfrm>
            <a:off x="3335958" y="7323646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A05D13-3515-4B80-BB44-B82DB434A200}"/>
              </a:ext>
            </a:extLst>
          </p:cNvPr>
          <p:cNvSpPr txBox="1"/>
          <p:nvPr/>
        </p:nvSpPr>
        <p:spPr>
          <a:xfrm>
            <a:off x="9151802" y="4353923"/>
            <a:ext cx="29705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CAUSE 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C270A4-F67B-4F03-9A8D-56D32D19A2E2}"/>
              </a:ext>
            </a:extLst>
          </p:cNvPr>
          <p:cNvSpPr txBox="1"/>
          <p:nvPr/>
        </p:nvSpPr>
        <p:spPr>
          <a:xfrm>
            <a:off x="9151802" y="5359833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D02ED7-7863-4688-9668-D5CE249EB8F5}"/>
              </a:ext>
            </a:extLst>
          </p:cNvPr>
          <p:cNvSpPr txBox="1"/>
          <p:nvPr/>
        </p:nvSpPr>
        <p:spPr>
          <a:xfrm>
            <a:off x="9730160" y="6332880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35F3F4-BDFB-4641-A0AD-2D0FC2BB00CC}"/>
              </a:ext>
            </a:extLst>
          </p:cNvPr>
          <p:cNvSpPr txBox="1"/>
          <p:nvPr/>
        </p:nvSpPr>
        <p:spPr>
          <a:xfrm>
            <a:off x="10313738" y="7323645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7614F2-4310-4E06-B2A7-1A9112E020C4}"/>
              </a:ext>
            </a:extLst>
          </p:cNvPr>
          <p:cNvSpPr txBox="1"/>
          <p:nvPr/>
        </p:nvSpPr>
        <p:spPr>
          <a:xfrm>
            <a:off x="16133252" y="4353923"/>
            <a:ext cx="29705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CAUSE 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B93947-B9C0-4C02-B708-F9402DB17901}"/>
              </a:ext>
            </a:extLst>
          </p:cNvPr>
          <p:cNvSpPr txBox="1"/>
          <p:nvPr/>
        </p:nvSpPr>
        <p:spPr>
          <a:xfrm>
            <a:off x="16124870" y="5359833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9C5B39-EAEC-4FCA-95C4-51875E95653B}"/>
              </a:ext>
            </a:extLst>
          </p:cNvPr>
          <p:cNvSpPr txBox="1"/>
          <p:nvPr/>
        </p:nvSpPr>
        <p:spPr>
          <a:xfrm>
            <a:off x="16700434" y="6334992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1E9B50-BF5E-457F-9B30-6124940B0C34}"/>
              </a:ext>
            </a:extLst>
          </p:cNvPr>
          <p:cNvSpPr txBox="1"/>
          <p:nvPr/>
        </p:nvSpPr>
        <p:spPr>
          <a:xfrm>
            <a:off x="17291518" y="7323197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997DCC-8D5F-49AD-9469-C2D09A29A6CF}"/>
              </a:ext>
            </a:extLst>
          </p:cNvPr>
          <p:cNvSpPr txBox="1"/>
          <p:nvPr/>
        </p:nvSpPr>
        <p:spPr>
          <a:xfrm>
            <a:off x="2177972" y="11291770"/>
            <a:ext cx="29705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CAUSE 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C2EC53-B25A-4D16-B367-AD036AA3FAF9}"/>
              </a:ext>
            </a:extLst>
          </p:cNvPr>
          <p:cNvSpPr txBox="1"/>
          <p:nvPr/>
        </p:nvSpPr>
        <p:spPr>
          <a:xfrm>
            <a:off x="9151802" y="11292100"/>
            <a:ext cx="29705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CAUSE 04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EFC023-28FA-4697-90ED-18258D5091B7}"/>
              </a:ext>
            </a:extLst>
          </p:cNvPr>
          <p:cNvSpPr txBox="1"/>
          <p:nvPr/>
        </p:nvSpPr>
        <p:spPr>
          <a:xfrm>
            <a:off x="16133252" y="11292449"/>
            <a:ext cx="297056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CAUSE 06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3E8A62-BDCE-47CC-A988-D139255180E1}"/>
              </a:ext>
            </a:extLst>
          </p:cNvPr>
          <p:cNvSpPr txBox="1"/>
          <p:nvPr/>
        </p:nvSpPr>
        <p:spPr>
          <a:xfrm>
            <a:off x="3335958" y="8312300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DEEA05B-73E5-49C5-9A60-D31AC8E5B039}"/>
              </a:ext>
            </a:extLst>
          </p:cNvPr>
          <p:cNvSpPr txBox="1"/>
          <p:nvPr/>
        </p:nvSpPr>
        <p:spPr>
          <a:xfrm>
            <a:off x="2762636" y="9295412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E538B-0A8C-4804-BE20-D10E7FA535AF}"/>
              </a:ext>
            </a:extLst>
          </p:cNvPr>
          <p:cNvSpPr txBox="1"/>
          <p:nvPr/>
        </p:nvSpPr>
        <p:spPr>
          <a:xfrm>
            <a:off x="2178734" y="10278524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5471F9-AD46-4C65-B3C8-A0B7BAD9EFA1}"/>
              </a:ext>
            </a:extLst>
          </p:cNvPr>
          <p:cNvSpPr txBox="1"/>
          <p:nvPr/>
        </p:nvSpPr>
        <p:spPr>
          <a:xfrm>
            <a:off x="10313738" y="8312299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2FA554-417B-489D-ADFD-3C494994B83C}"/>
              </a:ext>
            </a:extLst>
          </p:cNvPr>
          <p:cNvSpPr txBox="1"/>
          <p:nvPr/>
        </p:nvSpPr>
        <p:spPr>
          <a:xfrm>
            <a:off x="9730160" y="9295412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7412BC-8A62-4F3B-8D74-3AA4E3A9C18C}"/>
              </a:ext>
            </a:extLst>
          </p:cNvPr>
          <p:cNvSpPr txBox="1"/>
          <p:nvPr/>
        </p:nvSpPr>
        <p:spPr>
          <a:xfrm>
            <a:off x="9151802" y="10278523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E31473-5626-47B1-8811-85A2E97CD477}"/>
              </a:ext>
            </a:extLst>
          </p:cNvPr>
          <p:cNvSpPr txBox="1"/>
          <p:nvPr/>
        </p:nvSpPr>
        <p:spPr>
          <a:xfrm>
            <a:off x="17291518" y="8311402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58B146-9CE0-4323-AC98-A071D802D1CE}"/>
              </a:ext>
            </a:extLst>
          </p:cNvPr>
          <p:cNvSpPr txBox="1"/>
          <p:nvPr/>
        </p:nvSpPr>
        <p:spPr>
          <a:xfrm>
            <a:off x="16700434" y="9295411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8F8862-B241-4218-904C-F1894123DDFF}"/>
              </a:ext>
            </a:extLst>
          </p:cNvPr>
          <p:cNvSpPr txBox="1"/>
          <p:nvPr/>
        </p:nvSpPr>
        <p:spPr>
          <a:xfrm>
            <a:off x="16124870" y="10278522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2">
            <a:extLst>
              <a:ext uri="{FF2B5EF4-FFF2-40B4-BE49-F238E27FC236}">
                <a16:creationId xmlns:a16="http://schemas.microsoft.com/office/drawing/2014/main" id="{111B1A88-39A0-42E1-9EFB-CEE0A1644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432" y="4826857"/>
            <a:ext cx="2497205" cy="2494520"/>
          </a:xfrm>
          <a:prstGeom prst="donut">
            <a:avLst>
              <a:gd name="adj" fmla="val 17326"/>
            </a:avLst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04" name="Freeform 5">
            <a:extLst>
              <a:ext uri="{FF2B5EF4-FFF2-40B4-BE49-F238E27FC236}">
                <a16:creationId xmlns:a16="http://schemas.microsoft.com/office/drawing/2014/main" id="{E4BFBEAC-B729-4073-8423-4470EC4AC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82" y="3286123"/>
            <a:ext cx="4133703" cy="922897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05" name="Freeform 6">
            <a:extLst>
              <a:ext uri="{FF2B5EF4-FFF2-40B4-BE49-F238E27FC236}">
                <a16:creationId xmlns:a16="http://schemas.microsoft.com/office/drawing/2014/main" id="{ADB8D6C0-BA43-475C-A1A9-54B33343D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364" y="4826857"/>
            <a:ext cx="2497203" cy="2494520"/>
          </a:xfrm>
          <a:prstGeom prst="donut">
            <a:avLst>
              <a:gd name="adj" fmla="val 17507"/>
            </a:avLst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06" name="Freeform 9">
            <a:extLst>
              <a:ext uri="{FF2B5EF4-FFF2-40B4-BE49-F238E27FC236}">
                <a16:creationId xmlns:a16="http://schemas.microsoft.com/office/drawing/2014/main" id="{06B9B1B0-3A09-4F73-95BE-F5E629959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973" y="3286123"/>
            <a:ext cx="4129843" cy="922897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07" name="Freeform 10">
            <a:extLst>
              <a:ext uri="{FF2B5EF4-FFF2-40B4-BE49-F238E27FC236}">
                <a16:creationId xmlns:a16="http://schemas.microsoft.com/office/drawing/2014/main" id="{B492F67B-0566-4569-AF8B-2DBF8A25D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8293" y="4826857"/>
            <a:ext cx="2497205" cy="2494520"/>
          </a:xfrm>
          <a:prstGeom prst="donut">
            <a:avLst>
              <a:gd name="adj" fmla="val 17498"/>
            </a:avLst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08" name="Freeform 13">
            <a:extLst>
              <a:ext uri="{FF2B5EF4-FFF2-40B4-BE49-F238E27FC236}">
                <a16:creationId xmlns:a16="http://schemas.microsoft.com/office/drawing/2014/main" id="{1B6F6A94-B65E-4C67-BAA2-8C17247B9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905" y="3286123"/>
            <a:ext cx="4129843" cy="922897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09" name="Freeform 14">
            <a:extLst>
              <a:ext uri="{FF2B5EF4-FFF2-40B4-BE49-F238E27FC236}">
                <a16:creationId xmlns:a16="http://schemas.microsoft.com/office/drawing/2014/main" id="{65A433AD-E72B-4D3B-AEE9-B6E833585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7084" y="4826857"/>
            <a:ext cx="2497205" cy="2494520"/>
          </a:xfrm>
          <a:prstGeom prst="donut">
            <a:avLst>
              <a:gd name="adj" fmla="val 17552"/>
            </a:avLst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10" name="Freeform 17">
            <a:extLst>
              <a:ext uri="{FF2B5EF4-FFF2-40B4-BE49-F238E27FC236}">
                <a16:creationId xmlns:a16="http://schemas.microsoft.com/office/drawing/2014/main" id="{14F185E4-0D16-4C0C-B04F-EB146BB8A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8835" y="3286123"/>
            <a:ext cx="4129843" cy="922897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11" name="Freeform 18">
            <a:extLst>
              <a:ext uri="{FF2B5EF4-FFF2-40B4-BE49-F238E27FC236}">
                <a16:creationId xmlns:a16="http://schemas.microsoft.com/office/drawing/2014/main" id="{F7854035-0FA3-4C05-9C21-CA4A3E91B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2016" y="4826857"/>
            <a:ext cx="2497203" cy="2494520"/>
          </a:xfrm>
          <a:prstGeom prst="donut">
            <a:avLst>
              <a:gd name="adj" fmla="val 17362"/>
            </a:avLst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12" name="Freeform 21">
            <a:extLst>
              <a:ext uri="{FF2B5EF4-FFF2-40B4-BE49-F238E27FC236}">
                <a16:creationId xmlns:a16="http://schemas.microsoft.com/office/drawing/2014/main" id="{A60CC14E-9670-4DA5-B173-AFF0BEF33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82" y="7939216"/>
            <a:ext cx="4133703" cy="92289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13" name="Freeform 22">
            <a:extLst>
              <a:ext uri="{FF2B5EF4-FFF2-40B4-BE49-F238E27FC236}">
                <a16:creationId xmlns:a16="http://schemas.microsoft.com/office/drawing/2014/main" id="{73D54FF5-37A6-4CE0-ACF4-9294198EF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973" y="7939216"/>
            <a:ext cx="4129843" cy="922894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14" name="Freeform 23">
            <a:extLst>
              <a:ext uri="{FF2B5EF4-FFF2-40B4-BE49-F238E27FC236}">
                <a16:creationId xmlns:a16="http://schemas.microsoft.com/office/drawing/2014/main" id="{69C0A28C-ED3E-4771-8EB9-A40D99688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905" y="7939216"/>
            <a:ext cx="4129843" cy="92289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15" name="Freeform 24">
            <a:extLst>
              <a:ext uri="{FF2B5EF4-FFF2-40B4-BE49-F238E27FC236}">
                <a16:creationId xmlns:a16="http://schemas.microsoft.com/office/drawing/2014/main" id="{884F75AE-748F-4051-90A0-04D0BF3C3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8835" y="7939216"/>
            <a:ext cx="4129843" cy="922894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16" name="Freeform 25">
            <a:extLst>
              <a:ext uri="{FF2B5EF4-FFF2-40B4-BE49-F238E27FC236}">
                <a16:creationId xmlns:a16="http://schemas.microsoft.com/office/drawing/2014/main" id="{9FEF1A1D-E110-4501-8D94-75D732F62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767" y="7939216"/>
            <a:ext cx="4133701" cy="92289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17" name="Freeform 26">
            <a:extLst>
              <a:ext uri="{FF2B5EF4-FFF2-40B4-BE49-F238E27FC236}">
                <a16:creationId xmlns:a16="http://schemas.microsoft.com/office/drawing/2014/main" id="{0B1021CF-155C-4CE9-A62D-DB321BE7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767" y="3286123"/>
            <a:ext cx="4133701" cy="922897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18" name="Freeform 27">
            <a:extLst>
              <a:ext uri="{FF2B5EF4-FFF2-40B4-BE49-F238E27FC236}">
                <a16:creationId xmlns:a16="http://schemas.microsoft.com/office/drawing/2014/main" id="{9F107A5C-DDAB-4B0C-8C07-E68EC009F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82" y="8962509"/>
            <a:ext cx="4133703" cy="922897"/>
          </a:xfrm>
          <a:prstGeom prst="roundRect">
            <a:avLst/>
          </a:prstGeom>
          <a:solidFill>
            <a:schemeClr val="accent6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19" name="Freeform 28">
            <a:extLst>
              <a:ext uri="{FF2B5EF4-FFF2-40B4-BE49-F238E27FC236}">
                <a16:creationId xmlns:a16="http://schemas.microsoft.com/office/drawing/2014/main" id="{BE8200D8-267D-4292-B9F9-FB81978C8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973" y="8962509"/>
            <a:ext cx="4129843" cy="922897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20" name="Freeform 29">
            <a:extLst>
              <a:ext uri="{FF2B5EF4-FFF2-40B4-BE49-F238E27FC236}">
                <a16:creationId xmlns:a16="http://schemas.microsoft.com/office/drawing/2014/main" id="{C84465EF-5D49-48D3-93C6-8BE057519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905" y="8962509"/>
            <a:ext cx="4129843" cy="922897"/>
          </a:xfrm>
          <a:prstGeom prst="roundRect">
            <a:avLst/>
          </a:prstGeom>
          <a:solidFill>
            <a:schemeClr val="accent6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21" name="Freeform 30">
            <a:extLst>
              <a:ext uri="{FF2B5EF4-FFF2-40B4-BE49-F238E27FC236}">
                <a16:creationId xmlns:a16="http://schemas.microsoft.com/office/drawing/2014/main" id="{7BC975A3-A053-4FF7-ABB1-437042FF1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8835" y="8962509"/>
            <a:ext cx="4129843" cy="922897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22" name="Freeform 31">
            <a:extLst>
              <a:ext uri="{FF2B5EF4-FFF2-40B4-BE49-F238E27FC236}">
                <a16:creationId xmlns:a16="http://schemas.microsoft.com/office/drawing/2014/main" id="{DC32B94E-8DE8-4CDC-9E33-FDA4472BE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767" y="8962509"/>
            <a:ext cx="4133701" cy="922897"/>
          </a:xfrm>
          <a:prstGeom prst="roundRect">
            <a:avLst/>
          </a:prstGeom>
          <a:solidFill>
            <a:schemeClr val="accent6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23" name="Freeform 32">
            <a:extLst>
              <a:ext uri="{FF2B5EF4-FFF2-40B4-BE49-F238E27FC236}">
                <a16:creationId xmlns:a16="http://schemas.microsoft.com/office/drawing/2014/main" id="{88AE686A-E2DD-49AD-B19C-872128685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82" y="9985804"/>
            <a:ext cx="4133703" cy="922894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24" name="Freeform 33">
            <a:extLst>
              <a:ext uri="{FF2B5EF4-FFF2-40B4-BE49-F238E27FC236}">
                <a16:creationId xmlns:a16="http://schemas.microsoft.com/office/drawing/2014/main" id="{611CAE80-091F-4FFA-B971-A2E313D1C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973" y="9985804"/>
            <a:ext cx="4129843" cy="922894"/>
          </a:xfrm>
          <a:prstGeom prst="roundRect">
            <a:avLst/>
          </a:prstGeom>
          <a:solidFill>
            <a:schemeClr val="accent6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25" name="Freeform 34">
            <a:extLst>
              <a:ext uri="{FF2B5EF4-FFF2-40B4-BE49-F238E27FC236}">
                <a16:creationId xmlns:a16="http://schemas.microsoft.com/office/drawing/2014/main" id="{8D70AA94-63E4-4737-83D8-6F2E33503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905" y="9985804"/>
            <a:ext cx="4129843" cy="922894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26" name="Freeform 35">
            <a:extLst>
              <a:ext uri="{FF2B5EF4-FFF2-40B4-BE49-F238E27FC236}">
                <a16:creationId xmlns:a16="http://schemas.microsoft.com/office/drawing/2014/main" id="{A2FD3926-D941-49A3-8331-30E86410F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8835" y="9985804"/>
            <a:ext cx="4129843" cy="922894"/>
          </a:xfrm>
          <a:prstGeom prst="roundRect">
            <a:avLst/>
          </a:prstGeom>
          <a:solidFill>
            <a:schemeClr val="accent6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27" name="Freeform 36">
            <a:extLst>
              <a:ext uri="{FF2B5EF4-FFF2-40B4-BE49-F238E27FC236}">
                <a16:creationId xmlns:a16="http://schemas.microsoft.com/office/drawing/2014/main" id="{23E733DA-AF0F-4AEB-B431-BF51E6AEC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767" y="9985804"/>
            <a:ext cx="4133701" cy="922894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28" name="Freeform 37">
            <a:extLst>
              <a:ext uri="{FF2B5EF4-FFF2-40B4-BE49-F238E27FC236}">
                <a16:creationId xmlns:a16="http://schemas.microsoft.com/office/drawing/2014/main" id="{5D4029F9-2A54-4ECF-952C-29BE670A8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82" y="12036252"/>
            <a:ext cx="4133703" cy="922897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29" name="Freeform 38">
            <a:extLst>
              <a:ext uri="{FF2B5EF4-FFF2-40B4-BE49-F238E27FC236}">
                <a16:creationId xmlns:a16="http://schemas.microsoft.com/office/drawing/2014/main" id="{95A717AF-F413-4284-A0FE-CE0D2E9F0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973" y="12036252"/>
            <a:ext cx="4129843" cy="922897"/>
          </a:xfrm>
          <a:prstGeom prst="roundRect">
            <a:avLst/>
          </a:prstGeom>
          <a:solidFill>
            <a:schemeClr val="accent6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30" name="Freeform 39">
            <a:extLst>
              <a:ext uri="{FF2B5EF4-FFF2-40B4-BE49-F238E27FC236}">
                <a16:creationId xmlns:a16="http://schemas.microsoft.com/office/drawing/2014/main" id="{48E61AD8-4BAF-49A0-B62F-BE806C84F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905" y="12036252"/>
            <a:ext cx="4129843" cy="922897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31" name="Freeform 40">
            <a:extLst>
              <a:ext uri="{FF2B5EF4-FFF2-40B4-BE49-F238E27FC236}">
                <a16:creationId xmlns:a16="http://schemas.microsoft.com/office/drawing/2014/main" id="{40E3211C-5DE9-43C2-B1D2-83AFEBDB0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8835" y="12036252"/>
            <a:ext cx="4129843" cy="922897"/>
          </a:xfrm>
          <a:prstGeom prst="roundRect">
            <a:avLst/>
          </a:prstGeom>
          <a:solidFill>
            <a:schemeClr val="accent6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32" name="Freeform 41">
            <a:extLst>
              <a:ext uri="{FF2B5EF4-FFF2-40B4-BE49-F238E27FC236}">
                <a16:creationId xmlns:a16="http://schemas.microsoft.com/office/drawing/2014/main" id="{642DEA00-9BA7-4DAC-9BD8-86B83691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767" y="12036252"/>
            <a:ext cx="4133701" cy="922897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33" name="Freeform 42">
            <a:extLst>
              <a:ext uri="{FF2B5EF4-FFF2-40B4-BE49-F238E27FC236}">
                <a16:creationId xmlns:a16="http://schemas.microsoft.com/office/drawing/2014/main" id="{0A3D74F1-671A-449F-95CF-26061C454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82" y="11012959"/>
            <a:ext cx="4133703" cy="922894"/>
          </a:xfrm>
          <a:prstGeom prst="roundRect">
            <a:avLst/>
          </a:prstGeom>
          <a:solidFill>
            <a:schemeClr val="accent6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34" name="Freeform 43">
            <a:extLst>
              <a:ext uri="{FF2B5EF4-FFF2-40B4-BE49-F238E27FC236}">
                <a16:creationId xmlns:a16="http://schemas.microsoft.com/office/drawing/2014/main" id="{0B5F36AD-FED0-42F7-A4B2-0376DE570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973" y="11012959"/>
            <a:ext cx="4129843" cy="922894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35" name="Freeform 44">
            <a:extLst>
              <a:ext uri="{FF2B5EF4-FFF2-40B4-BE49-F238E27FC236}">
                <a16:creationId xmlns:a16="http://schemas.microsoft.com/office/drawing/2014/main" id="{B2D731C8-7DA6-4009-A5EE-59701BE73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3905" y="11012959"/>
            <a:ext cx="4129843" cy="922894"/>
          </a:xfrm>
          <a:prstGeom prst="roundRect">
            <a:avLst/>
          </a:prstGeom>
          <a:solidFill>
            <a:schemeClr val="accent6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36" name="Freeform 45">
            <a:extLst>
              <a:ext uri="{FF2B5EF4-FFF2-40B4-BE49-F238E27FC236}">
                <a16:creationId xmlns:a16="http://schemas.microsoft.com/office/drawing/2014/main" id="{C046F1B4-EA40-4239-9473-288EE49CE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8835" y="11012959"/>
            <a:ext cx="4129843" cy="922894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37" name="Freeform 46">
            <a:extLst>
              <a:ext uri="{FF2B5EF4-FFF2-40B4-BE49-F238E27FC236}">
                <a16:creationId xmlns:a16="http://schemas.microsoft.com/office/drawing/2014/main" id="{0BF90472-ED6F-4107-83DF-550513D10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3767" y="11012959"/>
            <a:ext cx="4133701" cy="922894"/>
          </a:xfrm>
          <a:prstGeom prst="roundRect">
            <a:avLst/>
          </a:prstGeom>
          <a:solidFill>
            <a:schemeClr val="accent6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6B2DF341-6817-443B-8C66-9D72A53894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904305"/>
              </p:ext>
            </p:extLst>
          </p:nvPr>
        </p:nvGraphicFramePr>
        <p:xfrm>
          <a:off x="15127307" y="4602480"/>
          <a:ext cx="2657898" cy="2935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A62E393-6F94-4573-931F-83E6EA635C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2036384"/>
              </p:ext>
            </p:extLst>
          </p:nvPr>
        </p:nvGraphicFramePr>
        <p:xfrm>
          <a:off x="2330662" y="4602480"/>
          <a:ext cx="2657898" cy="2935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91F731DB-C95E-42DF-B028-7CC73BE8E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8738403"/>
              </p:ext>
            </p:extLst>
          </p:nvPr>
        </p:nvGraphicFramePr>
        <p:xfrm>
          <a:off x="6592299" y="4602480"/>
          <a:ext cx="2657898" cy="2935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6DE763A5-76AD-41EC-B82E-5DF2343E63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320217"/>
              </p:ext>
            </p:extLst>
          </p:nvPr>
        </p:nvGraphicFramePr>
        <p:xfrm>
          <a:off x="10859016" y="4602480"/>
          <a:ext cx="2657898" cy="2935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id="{BABF8E74-D2D6-44F2-B8F2-6DEC6217FF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695051"/>
              </p:ext>
            </p:extLst>
          </p:nvPr>
        </p:nvGraphicFramePr>
        <p:xfrm>
          <a:off x="19398429" y="4602480"/>
          <a:ext cx="2657898" cy="2935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633F528A-77F4-4907-B1E9-7EF8927214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604955"/>
              </p:ext>
            </p:extLst>
          </p:nvPr>
        </p:nvGraphicFramePr>
        <p:xfrm>
          <a:off x="15125733" y="4602480"/>
          <a:ext cx="2657898" cy="2935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A387B45-6297-4715-813B-66BAA4118950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ROOT CAUSE ANALYSIS</a:t>
            </a:r>
            <a:endParaRPr lang="en-US" sz="7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D77935-6719-4EB0-947A-EFD3A0317C71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828E5B-EFE2-42CF-81D9-0EA7D4714946}"/>
              </a:ext>
            </a:extLst>
          </p:cNvPr>
          <p:cNvSpPr txBox="1"/>
          <p:nvPr/>
        </p:nvSpPr>
        <p:spPr>
          <a:xfrm>
            <a:off x="1940077" y="3435223"/>
            <a:ext cx="340795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CAUSE 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C55147-97B1-465B-A2D0-BFA50581A5EF}"/>
              </a:ext>
            </a:extLst>
          </p:cNvPr>
          <p:cNvSpPr txBox="1"/>
          <p:nvPr/>
        </p:nvSpPr>
        <p:spPr>
          <a:xfrm>
            <a:off x="6217272" y="3435223"/>
            <a:ext cx="340795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CAUSE 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5C4788-CB58-49B5-8C36-8D53BCD55DA1}"/>
              </a:ext>
            </a:extLst>
          </p:cNvPr>
          <p:cNvSpPr txBox="1"/>
          <p:nvPr/>
        </p:nvSpPr>
        <p:spPr>
          <a:xfrm>
            <a:off x="10484307" y="3435223"/>
            <a:ext cx="340795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CAUSE 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0D682E-247E-4F30-BD35-1DB24824BB0E}"/>
              </a:ext>
            </a:extLst>
          </p:cNvPr>
          <p:cNvSpPr txBox="1"/>
          <p:nvPr/>
        </p:nvSpPr>
        <p:spPr>
          <a:xfrm>
            <a:off x="14751342" y="3435223"/>
            <a:ext cx="340795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CAUSE 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F1E5E0-D8EC-4751-B3B6-EE22975448ED}"/>
              </a:ext>
            </a:extLst>
          </p:cNvPr>
          <p:cNvSpPr txBox="1"/>
          <p:nvPr/>
        </p:nvSpPr>
        <p:spPr>
          <a:xfrm>
            <a:off x="19018377" y="3435223"/>
            <a:ext cx="340795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CAUSE 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CDE547-92C5-48EE-85C4-E66735C7F369}"/>
              </a:ext>
            </a:extLst>
          </p:cNvPr>
          <p:cNvSpPr txBox="1"/>
          <p:nvPr/>
        </p:nvSpPr>
        <p:spPr>
          <a:xfrm>
            <a:off x="1940077" y="8106485"/>
            <a:ext cx="340795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WHAT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C3E6C0-46C7-4F4E-BBFF-6847D95B69E2}"/>
              </a:ext>
            </a:extLst>
          </p:cNvPr>
          <p:cNvSpPr txBox="1"/>
          <p:nvPr/>
        </p:nvSpPr>
        <p:spPr>
          <a:xfrm>
            <a:off x="6217272" y="8106485"/>
            <a:ext cx="340795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10B472-A323-4D15-94AA-801DB299DBFF}"/>
              </a:ext>
            </a:extLst>
          </p:cNvPr>
          <p:cNvSpPr txBox="1"/>
          <p:nvPr/>
        </p:nvSpPr>
        <p:spPr>
          <a:xfrm>
            <a:off x="10484307" y="8106485"/>
            <a:ext cx="340795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WHO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2EE66C-4757-4AD2-BD2B-25264827A478}"/>
              </a:ext>
            </a:extLst>
          </p:cNvPr>
          <p:cNvSpPr txBox="1"/>
          <p:nvPr/>
        </p:nvSpPr>
        <p:spPr>
          <a:xfrm>
            <a:off x="14751342" y="8106485"/>
            <a:ext cx="340795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WHEN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E50F47-2DB0-40FD-BDC0-F30A10BA1555}"/>
              </a:ext>
            </a:extLst>
          </p:cNvPr>
          <p:cNvSpPr txBox="1"/>
          <p:nvPr/>
        </p:nvSpPr>
        <p:spPr>
          <a:xfrm>
            <a:off x="19018377" y="8106485"/>
            <a:ext cx="340795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STATUS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01823D-D2C8-4E6D-80EA-0F793770558E}"/>
              </a:ext>
            </a:extLst>
          </p:cNvPr>
          <p:cNvSpPr txBox="1"/>
          <p:nvPr/>
        </p:nvSpPr>
        <p:spPr>
          <a:xfrm>
            <a:off x="1909597" y="9120146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FE806E-C025-487C-AF1A-BCA8602ADEE7}"/>
              </a:ext>
            </a:extLst>
          </p:cNvPr>
          <p:cNvSpPr txBox="1"/>
          <p:nvPr/>
        </p:nvSpPr>
        <p:spPr>
          <a:xfrm>
            <a:off x="1909597" y="10146104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A05803-FA6E-437E-9082-F2530CB2CA01}"/>
              </a:ext>
            </a:extLst>
          </p:cNvPr>
          <p:cNvSpPr txBox="1"/>
          <p:nvPr/>
        </p:nvSpPr>
        <p:spPr>
          <a:xfrm>
            <a:off x="1909597" y="11161902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077403-2771-4B71-ADD5-1A949D779EB2}"/>
              </a:ext>
            </a:extLst>
          </p:cNvPr>
          <p:cNvSpPr txBox="1"/>
          <p:nvPr/>
        </p:nvSpPr>
        <p:spPr>
          <a:xfrm>
            <a:off x="1909597" y="12187860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E2FB37-7BBD-4866-89B6-17127156CAF8}"/>
              </a:ext>
            </a:extLst>
          </p:cNvPr>
          <p:cNvSpPr txBox="1"/>
          <p:nvPr/>
        </p:nvSpPr>
        <p:spPr>
          <a:xfrm>
            <a:off x="6168518" y="9120146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75222F-D195-4EA7-BA34-85A646AE69D4}"/>
              </a:ext>
            </a:extLst>
          </p:cNvPr>
          <p:cNvSpPr txBox="1"/>
          <p:nvPr/>
        </p:nvSpPr>
        <p:spPr>
          <a:xfrm>
            <a:off x="6168518" y="10146104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7C71F8-70CE-444B-B27A-E36D773BF13C}"/>
              </a:ext>
            </a:extLst>
          </p:cNvPr>
          <p:cNvSpPr txBox="1"/>
          <p:nvPr/>
        </p:nvSpPr>
        <p:spPr>
          <a:xfrm>
            <a:off x="6168518" y="11161902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DA2B35-30D6-4B06-8972-12D0CD80EEB8}"/>
              </a:ext>
            </a:extLst>
          </p:cNvPr>
          <p:cNvSpPr txBox="1"/>
          <p:nvPr/>
        </p:nvSpPr>
        <p:spPr>
          <a:xfrm>
            <a:off x="6168518" y="12187860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1B1E6C-9C46-40F1-8C15-73C4EBAE1F0E}"/>
              </a:ext>
            </a:extLst>
          </p:cNvPr>
          <p:cNvSpPr txBox="1"/>
          <p:nvPr/>
        </p:nvSpPr>
        <p:spPr>
          <a:xfrm>
            <a:off x="10438869" y="9120146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08068E-435B-454E-9AE2-AC7DF89359F4}"/>
              </a:ext>
            </a:extLst>
          </p:cNvPr>
          <p:cNvSpPr txBox="1"/>
          <p:nvPr/>
        </p:nvSpPr>
        <p:spPr>
          <a:xfrm>
            <a:off x="10438869" y="10146104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8000AA-A835-444E-93C5-97A401B35C3A}"/>
              </a:ext>
            </a:extLst>
          </p:cNvPr>
          <p:cNvSpPr txBox="1"/>
          <p:nvPr/>
        </p:nvSpPr>
        <p:spPr>
          <a:xfrm>
            <a:off x="10438869" y="11161902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EFCD80-0E0D-4857-8CAB-3AF84EBBDFF9}"/>
              </a:ext>
            </a:extLst>
          </p:cNvPr>
          <p:cNvSpPr txBox="1"/>
          <p:nvPr/>
        </p:nvSpPr>
        <p:spPr>
          <a:xfrm>
            <a:off x="10438869" y="12187860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53A1C7-8CC0-49C5-B747-908093A5F1DC}"/>
              </a:ext>
            </a:extLst>
          </p:cNvPr>
          <p:cNvSpPr txBox="1"/>
          <p:nvPr/>
        </p:nvSpPr>
        <p:spPr>
          <a:xfrm>
            <a:off x="14709220" y="9120146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DC3656-B790-4246-8E16-27CDA66B1D25}"/>
              </a:ext>
            </a:extLst>
          </p:cNvPr>
          <p:cNvSpPr txBox="1"/>
          <p:nvPr/>
        </p:nvSpPr>
        <p:spPr>
          <a:xfrm>
            <a:off x="14709220" y="10146104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38EB72-AA6F-41BB-A993-C36CB988F504}"/>
              </a:ext>
            </a:extLst>
          </p:cNvPr>
          <p:cNvSpPr txBox="1"/>
          <p:nvPr/>
        </p:nvSpPr>
        <p:spPr>
          <a:xfrm>
            <a:off x="14709220" y="11161902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D620CB-F618-4219-9B32-8292F0A30C74}"/>
              </a:ext>
            </a:extLst>
          </p:cNvPr>
          <p:cNvSpPr txBox="1"/>
          <p:nvPr/>
        </p:nvSpPr>
        <p:spPr>
          <a:xfrm>
            <a:off x="14709220" y="12187860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9E532D-B77F-4A86-BFE3-34024A6A6B2B}"/>
              </a:ext>
            </a:extLst>
          </p:cNvPr>
          <p:cNvSpPr txBox="1"/>
          <p:nvPr/>
        </p:nvSpPr>
        <p:spPr>
          <a:xfrm>
            <a:off x="18979571" y="9120146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7D1335-C53C-4C15-8D63-1D7318667252}"/>
              </a:ext>
            </a:extLst>
          </p:cNvPr>
          <p:cNvSpPr txBox="1"/>
          <p:nvPr/>
        </p:nvSpPr>
        <p:spPr>
          <a:xfrm>
            <a:off x="18979571" y="10146104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1E6809-CD3D-431A-A547-67B2F2FA3ABF}"/>
              </a:ext>
            </a:extLst>
          </p:cNvPr>
          <p:cNvSpPr txBox="1"/>
          <p:nvPr/>
        </p:nvSpPr>
        <p:spPr>
          <a:xfrm>
            <a:off x="18979571" y="11161902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CA8640-530A-487D-8E62-739307EF2632}"/>
              </a:ext>
            </a:extLst>
          </p:cNvPr>
          <p:cNvSpPr txBox="1"/>
          <p:nvPr/>
        </p:nvSpPr>
        <p:spPr>
          <a:xfrm>
            <a:off x="18979571" y="12187860"/>
            <a:ext cx="3558306" cy="524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5470A8-1C28-42CC-81AB-587836B70FE6}"/>
              </a:ext>
            </a:extLst>
          </p:cNvPr>
          <p:cNvSpPr txBox="1"/>
          <p:nvPr/>
        </p:nvSpPr>
        <p:spPr>
          <a:xfrm>
            <a:off x="2880360" y="5778789"/>
            <a:ext cx="152738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75%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E2FA3A-5FA3-4946-A264-FCD8FC502C6D}"/>
              </a:ext>
            </a:extLst>
          </p:cNvPr>
          <p:cNvSpPr txBox="1"/>
          <p:nvPr/>
        </p:nvSpPr>
        <p:spPr>
          <a:xfrm>
            <a:off x="7157555" y="5778789"/>
            <a:ext cx="152738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30%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8F6E1A-62DD-454F-81BB-D1BAEAE406A3}"/>
              </a:ext>
            </a:extLst>
          </p:cNvPr>
          <p:cNvSpPr txBox="1"/>
          <p:nvPr/>
        </p:nvSpPr>
        <p:spPr>
          <a:xfrm>
            <a:off x="11424590" y="5778789"/>
            <a:ext cx="152738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35%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6C64C1-3AA3-4F9E-8E44-F6C988F0ED8B}"/>
              </a:ext>
            </a:extLst>
          </p:cNvPr>
          <p:cNvSpPr txBox="1"/>
          <p:nvPr/>
        </p:nvSpPr>
        <p:spPr>
          <a:xfrm>
            <a:off x="15691625" y="5778789"/>
            <a:ext cx="152738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85%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B9112D-9FDC-4DB8-9641-65716B960336}"/>
              </a:ext>
            </a:extLst>
          </p:cNvPr>
          <p:cNvSpPr txBox="1"/>
          <p:nvPr/>
        </p:nvSpPr>
        <p:spPr>
          <a:xfrm>
            <a:off x="19958660" y="5778789"/>
            <a:ext cx="152738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95%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2">
            <a:extLst>
              <a:ext uri="{FF2B5EF4-FFF2-40B4-BE49-F238E27FC236}">
                <a16:creationId xmlns:a16="http://schemas.microsoft.com/office/drawing/2014/main" id="{2A85866A-2880-4BA8-834D-CC32910A1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71" y="6840409"/>
            <a:ext cx="17938708" cy="2586385"/>
          </a:xfrm>
          <a:custGeom>
            <a:avLst/>
            <a:gdLst>
              <a:gd name="T0" fmla="*/ 0 w 20491"/>
              <a:gd name="T1" fmla="*/ 2952 h 2953"/>
              <a:gd name="T2" fmla="*/ 5122 w 20491"/>
              <a:gd name="T3" fmla="*/ 0 h 2953"/>
              <a:gd name="T4" fmla="*/ 10246 w 20491"/>
              <a:gd name="T5" fmla="*/ 2952 h 2953"/>
              <a:gd name="T6" fmla="*/ 15368 w 20491"/>
              <a:gd name="T7" fmla="*/ 12 h 2953"/>
              <a:gd name="T8" fmla="*/ 20490 w 20491"/>
              <a:gd name="T9" fmla="*/ 2952 h 2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91" h="2953">
                <a:moveTo>
                  <a:pt x="0" y="2952"/>
                </a:moveTo>
                <a:lnTo>
                  <a:pt x="5122" y="0"/>
                </a:lnTo>
                <a:lnTo>
                  <a:pt x="10246" y="2952"/>
                </a:lnTo>
                <a:lnTo>
                  <a:pt x="15368" y="12"/>
                </a:lnTo>
                <a:lnTo>
                  <a:pt x="20490" y="2952"/>
                </a:lnTo>
              </a:path>
            </a:pathLst>
          </a:custGeom>
          <a:noFill/>
          <a:ln w="25400" cap="rnd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8" name="Line 6">
            <a:extLst>
              <a:ext uri="{FF2B5EF4-FFF2-40B4-BE49-F238E27FC236}">
                <a16:creationId xmlns:a16="http://schemas.microsoft.com/office/drawing/2014/main" id="{90B4A89B-E437-4891-9470-2D968E652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9471" y="6404197"/>
            <a:ext cx="0" cy="194172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9" name="Line 14">
            <a:extLst>
              <a:ext uri="{FF2B5EF4-FFF2-40B4-BE49-F238E27FC236}">
                <a16:creationId xmlns:a16="http://schemas.microsoft.com/office/drawing/2014/main" id="{822CB501-9A7E-4036-8F47-1D66392DAC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05113" y="7909705"/>
            <a:ext cx="0" cy="1949441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0" name="Line 24">
            <a:extLst>
              <a:ext uri="{FF2B5EF4-FFF2-40B4-BE49-F238E27FC236}">
                <a16:creationId xmlns:a16="http://schemas.microsoft.com/office/drawing/2014/main" id="{A2B3EE57-0FB2-47F8-8E44-BB5518813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0755" y="6404197"/>
            <a:ext cx="0" cy="194172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1" name="Line 33">
            <a:extLst>
              <a:ext uri="{FF2B5EF4-FFF2-40B4-BE49-F238E27FC236}">
                <a16:creationId xmlns:a16="http://schemas.microsoft.com/office/drawing/2014/main" id="{F370B2D9-F23E-4639-ABE0-F5505443E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58179" y="6404197"/>
            <a:ext cx="0" cy="1941720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2" name="Line 42">
            <a:extLst>
              <a:ext uri="{FF2B5EF4-FFF2-40B4-BE49-F238E27FC236}">
                <a16:creationId xmlns:a16="http://schemas.microsoft.com/office/drawing/2014/main" id="{3EC57EF2-41C5-4A2D-9290-94A69FAC89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72537" y="7921287"/>
            <a:ext cx="0" cy="1949439"/>
          </a:xfrm>
          <a:prstGeom prst="line">
            <a:avLst/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3" name="Freeform 4">
            <a:extLst>
              <a:ext uri="{FF2B5EF4-FFF2-40B4-BE49-F238E27FC236}">
                <a16:creationId xmlns:a16="http://schemas.microsoft.com/office/drawing/2014/main" id="{B1CEAE6E-DC45-459B-BE89-9D0A4E3D0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369" y="4389132"/>
            <a:ext cx="3427926" cy="1957162"/>
          </a:xfrm>
          <a:prstGeom prst="roundRect">
            <a:avLst>
              <a:gd name="adj" fmla="val 6285"/>
            </a:avLst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4" name="Freeform 5">
            <a:extLst>
              <a:ext uri="{FF2B5EF4-FFF2-40B4-BE49-F238E27FC236}">
                <a16:creationId xmlns:a16="http://schemas.microsoft.com/office/drawing/2014/main" id="{8904B1AD-62D4-48CF-BD13-D470CF777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760" y="6191883"/>
            <a:ext cx="351284" cy="351284"/>
          </a:xfrm>
          <a:custGeom>
            <a:avLst/>
            <a:gdLst>
              <a:gd name="T0" fmla="*/ 401 w 402"/>
              <a:gd name="T1" fmla="*/ 201 h 403"/>
              <a:gd name="T2" fmla="*/ 401 w 402"/>
              <a:gd name="T3" fmla="*/ 201 h 403"/>
              <a:gd name="T4" fmla="*/ 201 w 402"/>
              <a:gd name="T5" fmla="*/ 402 h 403"/>
              <a:gd name="T6" fmla="*/ 201 w 402"/>
              <a:gd name="T7" fmla="*/ 402 h 403"/>
              <a:gd name="T8" fmla="*/ 0 w 402"/>
              <a:gd name="T9" fmla="*/ 201 h 403"/>
              <a:gd name="T10" fmla="*/ 0 w 402"/>
              <a:gd name="T11" fmla="*/ 201 h 403"/>
              <a:gd name="T12" fmla="*/ 201 w 402"/>
              <a:gd name="T13" fmla="*/ 0 h 403"/>
              <a:gd name="T14" fmla="*/ 201 w 402"/>
              <a:gd name="T15" fmla="*/ 0 h 403"/>
              <a:gd name="T16" fmla="*/ 401 w 402"/>
              <a:gd name="T17" fmla="*/ 201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2" h="403">
                <a:moveTo>
                  <a:pt x="401" y="201"/>
                </a:moveTo>
                <a:lnTo>
                  <a:pt x="401" y="201"/>
                </a:lnTo>
                <a:cubicBezTo>
                  <a:pt x="401" y="311"/>
                  <a:pt x="311" y="402"/>
                  <a:pt x="201" y="402"/>
                </a:cubicBezTo>
                <a:lnTo>
                  <a:pt x="201" y="402"/>
                </a:lnTo>
                <a:cubicBezTo>
                  <a:pt x="89" y="402"/>
                  <a:pt x="0" y="311"/>
                  <a:pt x="0" y="201"/>
                </a:cubicBezTo>
                <a:lnTo>
                  <a:pt x="0" y="201"/>
                </a:lnTo>
                <a:cubicBezTo>
                  <a:pt x="0" y="90"/>
                  <a:pt x="89" y="0"/>
                  <a:pt x="201" y="0"/>
                </a:cubicBezTo>
                <a:lnTo>
                  <a:pt x="201" y="0"/>
                </a:lnTo>
                <a:cubicBezTo>
                  <a:pt x="311" y="0"/>
                  <a:pt x="401" y="90"/>
                  <a:pt x="401" y="2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5" name="Freeform 8">
            <a:extLst>
              <a:ext uri="{FF2B5EF4-FFF2-40B4-BE49-F238E27FC236}">
                <a16:creationId xmlns:a16="http://schemas.microsoft.com/office/drawing/2014/main" id="{FC53AA19-4A51-47A7-B806-2D52FA0C5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455" y="8345917"/>
            <a:ext cx="2157894" cy="2157893"/>
          </a:xfrm>
          <a:custGeom>
            <a:avLst/>
            <a:gdLst>
              <a:gd name="T0" fmla="*/ 2462 w 2463"/>
              <a:gd name="T1" fmla="*/ 1231 h 2463"/>
              <a:gd name="T2" fmla="*/ 2462 w 2463"/>
              <a:gd name="T3" fmla="*/ 1231 h 2463"/>
              <a:gd name="T4" fmla="*/ 1232 w 2463"/>
              <a:gd name="T5" fmla="*/ 2462 h 2463"/>
              <a:gd name="T6" fmla="*/ 1232 w 2463"/>
              <a:gd name="T7" fmla="*/ 2462 h 2463"/>
              <a:gd name="T8" fmla="*/ 0 w 2463"/>
              <a:gd name="T9" fmla="*/ 1231 h 2463"/>
              <a:gd name="T10" fmla="*/ 0 w 2463"/>
              <a:gd name="T11" fmla="*/ 1231 h 2463"/>
              <a:gd name="T12" fmla="*/ 1232 w 2463"/>
              <a:gd name="T13" fmla="*/ 0 h 2463"/>
              <a:gd name="T14" fmla="*/ 1232 w 2463"/>
              <a:gd name="T15" fmla="*/ 0 h 2463"/>
              <a:gd name="T16" fmla="*/ 2462 w 2463"/>
              <a:gd name="T17" fmla="*/ 1231 h 2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3" h="2463">
                <a:moveTo>
                  <a:pt x="2462" y="1231"/>
                </a:moveTo>
                <a:lnTo>
                  <a:pt x="2462" y="1231"/>
                </a:lnTo>
                <a:cubicBezTo>
                  <a:pt x="2462" y="1911"/>
                  <a:pt x="1911" y="2462"/>
                  <a:pt x="1232" y="2462"/>
                </a:cubicBezTo>
                <a:lnTo>
                  <a:pt x="1232" y="2462"/>
                </a:lnTo>
                <a:cubicBezTo>
                  <a:pt x="551" y="2462"/>
                  <a:pt x="0" y="1911"/>
                  <a:pt x="0" y="1231"/>
                </a:cubicBezTo>
                <a:lnTo>
                  <a:pt x="0" y="1231"/>
                </a:lnTo>
                <a:cubicBezTo>
                  <a:pt x="0" y="551"/>
                  <a:pt x="551" y="0"/>
                  <a:pt x="1232" y="0"/>
                </a:cubicBezTo>
                <a:lnTo>
                  <a:pt x="1232" y="0"/>
                </a:lnTo>
                <a:cubicBezTo>
                  <a:pt x="1911" y="0"/>
                  <a:pt x="2462" y="551"/>
                  <a:pt x="2462" y="1231"/>
                </a:cubicBezTo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6" name="Freeform 10">
            <a:extLst>
              <a:ext uri="{FF2B5EF4-FFF2-40B4-BE49-F238E27FC236}">
                <a16:creationId xmlns:a16="http://schemas.microsoft.com/office/drawing/2014/main" id="{EFBF0AFC-51FF-46FD-AF95-642104491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222" y="3478107"/>
            <a:ext cx="3088222" cy="6022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7" name="Freeform 11">
            <a:extLst>
              <a:ext uri="{FF2B5EF4-FFF2-40B4-BE49-F238E27FC236}">
                <a16:creationId xmlns:a16="http://schemas.microsoft.com/office/drawing/2014/main" id="{DA018258-5270-4E19-B044-65E113235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222" y="11214102"/>
            <a:ext cx="3088222" cy="602203"/>
          </a:xfrm>
          <a:prstGeom prst="roundRect">
            <a:avLst>
              <a:gd name="adj" fmla="val 50000"/>
            </a:avLst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8" name="Freeform 13">
            <a:extLst>
              <a:ext uri="{FF2B5EF4-FFF2-40B4-BE49-F238E27FC236}">
                <a16:creationId xmlns:a16="http://schemas.microsoft.com/office/drawing/2014/main" id="{51A2FC72-AA86-4201-A154-F43F314B6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150" y="9917049"/>
            <a:ext cx="3427926" cy="1957162"/>
          </a:xfrm>
          <a:prstGeom prst="roundRect">
            <a:avLst>
              <a:gd name="adj" fmla="val 6934"/>
            </a:avLst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9" name="Freeform 16">
            <a:extLst>
              <a:ext uri="{FF2B5EF4-FFF2-40B4-BE49-F238E27FC236}">
                <a16:creationId xmlns:a16="http://schemas.microsoft.com/office/drawing/2014/main" id="{A738EBE0-41A6-478E-BB86-994BE67DD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097" y="5763391"/>
            <a:ext cx="2157894" cy="2154034"/>
          </a:xfrm>
          <a:custGeom>
            <a:avLst/>
            <a:gdLst>
              <a:gd name="T0" fmla="*/ 0 w 2463"/>
              <a:gd name="T1" fmla="*/ 1230 h 2462"/>
              <a:gd name="T2" fmla="*/ 0 w 2463"/>
              <a:gd name="T3" fmla="*/ 1230 h 2462"/>
              <a:gd name="T4" fmla="*/ 1231 w 2463"/>
              <a:gd name="T5" fmla="*/ 0 h 2462"/>
              <a:gd name="T6" fmla="*/ 1231 w 2463"/>
              <a:gd name="T7" fmla="*/ 0 h 2462"/>
              <a:gd name="T8" fmla="*/ 2462 w 2463"/>
              <a:gd name="T9" fmla="*/ 1230 h 2462"/>
              <a:gd name="T10" fmla="*/ 2462 w 2463"/>
              <a:gd name="T11" fmla="*/ 1230 h 2462"/>
              <a:gd name="T12" fmla="*/ 1231 w 2463"/>
              <a:gd name="T13" fmla="*/ 2461 h 2462"/>
              <a:gd name="T14" fmla="*/ 1231 w 2463"/>
              <a:gd name="T15" fmla="*/ 2461 h 2462"/>
              <a:gd name="T16" fmla="*/ 0 w 2463"/>
              <a:gd name="T17" fmla="*/ 1230 h 2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3" h="2462">
                <a:moveTo>
                  <a:pt x="0" y="1230"/>
                </a:moveTo>
                <a:lnTo>
                  <a:pt x="0" y="1230"/>
                </a:lnTo>
                <a:cubicBezTo>
                  <a:pt x="0" y="551"/>
                  <a:pt x="551" y="0"/>
                  <a:pt x="1231" y="0"/>
                </a:cubicBezTo>
                <a:lnTo>
                  <a:pt x="1231" y="0"/>
                </a:lnTo>
                <a:cubicBezTo>
                  <a:pt x="1911" y="0"/>
                  <a:pt x="2462" y="551"/>
                  <a:pt x="2462" y="1230"/>
                </a:cubicBezTo>
                <a:lnTo>
                  <a:pt x="2462" y="1230"/>
                </a:lnTo>
                <a:cubicBezTo>
                  <a:pt x="2462" y="1910"/>
                  <a:pt x="1911" y="2461"/>
                  <a:pt x="1231" y="2461"/>
                </a:cubicBezTo>
                <a:lnTo>
                  <a:pt x="1231" y="2461"/>
                </a:lnTo>
                <a:cubicBezTo>
                  <a:pt x="551" y="2461"/>
                  <a:pt x="0" y="1910"/>
                  <a:pt x="0" y="1230"/>
                </a:cubicBezTo>
              </a:path>
            </a:pathLst>
          </a:custGeom>
          <a:solidFill>
            <a:schemeClr val="bg2"/>
          </a:solidFill>
          <a:ln w="25400" cap="flat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90" name="Freeform 18">
            <a:extLst>
              <a:ext uri="{FF2B5EF4-FFF2-40B4-BE49-F238E27FC236}">
                <a16:creationId xmlns:a16="http://schemas.microsoft.com/office/drawing/2014/main" id="{0D22FFDA-2B30-4E77-8825-3F763B90C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792" y="11422557"/>
            <a:ext cx="38603" cy="38603"/>
          </a:xfrm>
          <a:custGeom>
            <a:avLst/>
            <a:gdLst>
              <a:gd name="T0" fmla="*/ 35 w 42"/>
              <a:gd name="T1" fmla="*/ 35 h 42"/>
              <a:gd name="T2" fmla="*/ 35 w 42"/>
              <a:gd name="T3" fmla="*/ 35 h 42"/>
              <a:gd name="T4" fmla="*/ 21 w 42"/>
              <a:gd name="T5" fmla="*/ 41 h 42"/>
              <a:gd name="T6" fmla="*/ 21 w 42"/>
              <a:gd name="T7" fmla="*/ 41 h 42"/>
              <a:gd name="T8" fmla="*/ 6 w 42"/>
              <a:gd name="T9" fmla="*/ 35 h 42"/>
              <a:gd name="T10" fmla="*/ 6 w 42"/>
              <a:gd name="T11" fmla="*/ 35 h 42"/>
              <a:gd name="T12" fmla="*/ 0 w 42"/>
              <a:gd name="T13" fmla="*/ 21 h 42"/>
              <a:gd name="T14" fmla="*/ 0 w 42"/>
              <a:gd name="T15" fmla="*/ 21 h 42"/>
              <a:gd name="T16" fmla="*/ 6 w 42"/>
              <a:gd name="T17" fmla="*/ 7 h 42"/>
              <a:gd name="T18" fmla="*/ 6 w 42"/>
              <a:gd name="T19" fmla="*/ 7 h 42"/>
              <a:gd name="T20" fmla="*/ 21 w 42"/>
              <a:gd name="T21" fmla="*/ 0 h 42"/>
              <a:gd name="T22" fmla="*/ 21 w 42"/>
              <a:gd name="T23" fmla="*/ 0 h 42"/>
              <a:gd name="T24" fmla="*/ 35 w 42"/>
              <a:gd name="T25" fmla="*/ 7 h 42"/>
              <a:gd name="T26" fmla="*/ 35 w 42"/>
              <a:gd name="T27" fmla="*/ 7 h 42"/>
              <a:gd name="T28" fmla="*/ 41 w 42"/>
              <a:gd name="T29" fmla="*/ 21 h 42"/>
              <a:gd name="T30" fmla="*/ 41 w 42"/>
              <a:gd name="T31" fmla="*/ 21 h 42"/>
              <a:gd name="T32" fmla="*/ 35 w 42"/>
              <a:gd name="T33" fmla="*/ 35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" h="42">
                <a:moveTo>
                  <a:pt x="35" y="35"/>
                </a:moveTo>
                <a:lnTo>
                  <a:pt x="35" y="35"/>
                </a:lnTo>
                <a:cubicBezTo>
                  <a:pt x="31" y="39"/>
                  <a:pt x="26" y="41"/>
                  <a:pt x="21" y="41"/>
                </a:cubicBezTo>
                <a:lnTo>
                  <a:pt x="21" y="41"/>
                </a:lnTo>
                <a:cubicBezTo>
                  <a:pt x="15" y="41"/>
                  <a:pt x="11" y="39"/>
                  <a:pt x="6" y="35"/>
                </a:cubicBezTo>
                <a:lnTo>
                  <a:pt x="6" y="35"/>
                </a:lnTo>
                <a:cubicBezTo>
                  <a:pt x="3" y="31"/>
                  <a:pt x="0" y="27"/>
                  <a:pt x="0" y="21"/>
                </a:cubicBezTo>
                <a:lnTo>
                  <a:pt x="0" y="21"/>
                </a:lnTo>
                <a:cubicBezTo>
                  <a:pt x="0" y="15"/>
                  <a:pt x="3" y="10"/>
                  <a:pt x="6" y="7"/>
                </a:cubicBezTo>
                <a:lnTo>
                  <a:pt x="6" y="7"/>
                </a:lnTo>
                <a:cubicBezTo>
                  <a:pt x="11" y="2"/>
                  <a:pt x="15" y="0"/>
                  <a:pt x="21" y="0"/>
                </a:cubicBezTo>
                <a:lnTo>
                  <a:pt x="21" y="0"/>
                </a:lnTo>
                <a:cubicBezTo>
                  <a:pt x="26" y="0"/>
                  <a:pt x="31" y="2"/>
                  <a:pt x="35" y="7"/>
                </a:cubicBezTo>
                <a:lnTo>
                  <a:pt x="35" y="7"/>
                </a:lnTo>
                <a:cubicBezTo>
                  <a:pt x="38" y="10"/>
                  <a:pt x="41" y="15"/>
                  <a:pt x="41" y="21"/>
                </a:cubicBezTo>
                <a:lnTo>
                  <a:pt x="41" y="21"/>
                </a:lnTo>
                <a:cubicBezTo>
                  <a:pt x="41" y="27"/>
                  <a:pt x="38" y="31"/>
                  <a:pt x="35" y="35"/>
                </a:cubicBezTo>
              </a:path>
            </a:pathLst>
          </a:custGeom>
          <a:solidFill>
            <a:srgbClr val="747A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5497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91" name="Freeform 19">
            <a:extLst>
              <a:ext uri="{FF2B5EF4-FFF2-40B4-BE49-F238E27FC236}">
                <a16:creationId xmlns:a16="http://schemas.microsoft.com/office/drawing/2014/main" id="{33E55513-EDE9-4256-B176-B1FC272C2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02" y="12206194"/>
            <a:ext cx="3088222" cy="60220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92" name="Freeform 20">
            <a:extLst>
              <a:ext uri="{FF2B5EF4-FFF2-40B4-BE49-F238E27FC236}">
                <a16:creationId xmlns:a16="http://schemas.microsoft.com/office/drawing/2014/main" id="{869F0E9C-583C-47DE-95E4-3BF5140B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401" y="9720176"/>
            <a:ext cx="351284" cy="351284"/>
          </a:xfrm>
          <a:custGeom>
            <a:avLst/>
            <a:gdLst>
              <a:gd name="T0" fmla="*/ 0 w 402"/>
              <a:gd name="T1" fmla="*/ 201 h 403"/>
              <a:gd name="T2" fmla="*/ 0 w 402"/>
              <a:gd name="T3" fmla="*/ 201 h 403"/>
              <a:gd name="T4" fmla="*/ 200 w 402"/>
              <a:gd name="T5" fmla="*/ 0 h 403"/>
              <a:gd name="T6" fmla="*/ 200 w 402"/>
              <a:gd name="T7" fmla="*/ 0 h 403"/>
              <a:gd name="T8" fmla="*/ 401 w 402"/>
              <a:gd name="T9" fmla="*/ 201 h 403"/>
              <a:gd name="T10" fmla="*/ 401 w 402"/>
              <a:gd name="T11" fmla="*/ 201 h 403"/>
              <a:gd name="T12" fmla="*/ 200 w 402"/>
              <a:gd name="T13" fmla="*/ 402 h 403"/>
              <a:gd name="T14" fmla="*/ 200 w 402"/>
              <a:gd name="T15" fmla="*/ 402 h 403"/>
              <a:gd name="T16" fmla="*/ 0 w 402"/>
              <a:gd name="T17" fmla="*/ 201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2" h="403">
                <a:moveTo>
                  <a:pt x="0" y="201"/>
                </a:moveTo>
                <a:lnTo>
                  <a:pt x="0" y="201"/>
                </a:lnTo>
                <a:cubicBezTo>
                  <a:pt x="0" y="90"/>
                  <a:pt x="89" y="0"/>
                  <a:pt x="200" y="0"/>
                </a:cubicBezTo>
                <a:lnTo>
                  <a:pt x="200" y="0"/>
                </a:lnTo>
                <a:cubicBezTo>
                  <a:pt x="311" y="0"/>
                  <a:pt x="401" y="90"/>
                  <a:pt x="401" y="201"/>
                </a:cubicBezTo>
                <a:lnTo>
                  <a:pt x="401" y="201"/>
                </a:lnTo>
                <a:cubicBezTo>
                  <a:pt x="401" y="312"/>
                  <a:pt x="311" y="402"/>
                  <a:pt x="200" y="402"/>
                </a:cubicBezTo>
                <a:lnTo>
                  <a:pt x="200" y="402"/>
                </a:lnTo>
                <a:cubicBezTo>
                  <a:pt x="89" y="402"/>
                  <a:pt x="0" y="312"/>
                  <a:pt x="0" y="20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65EE47F0-9605-4583-994D-2DD671253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02" y="4477920"/>
            <a:ext cx="3088222" cy="602203"/>
          </a:xfrm>
          <a:prstGeom prst="roundRect">
            <a:avLst>
              <a:gd name="adj" fmla="val 50000"/>
            </a:avLst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94" name="Freeform 23">
            <a:extLst>
              <a:ext uri="{FF2B5EF4-FFF2-40B4-BE49-F238E27FC236}">
                <a16:creationId xmlns:a16="http://schemas.microsoft.com/office/drawing/2014/main" id="{EAFC5BC0-8E3C-41BE-BFC4-1D827FDA4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6792" y="4389132"/>
            <a:ext cx="3427926" cy="1957162"/>
          </a:xfrm>
          <a:prstGeom prst="roundRect">
            <a:avLst>
              <a:gd name="adj" fmla="val 5960"/>
            </a:avLst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95" name="Freeform 26">
            <a:extLst>
              <a:ext uri="{FF2B5EF4-FFF2-40B4-BE49-F238E27FC236}">
                <a16:creationId xmlns:a16="http://schemas.microsoft.com/office/drawing/2014/main" id="{911AE69A-CEEE-4C01-99D4-83A055468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738" y="8345917"/>
            <a:ext cx="2157894" cy="2157893"/>
          </a:xfrm>
          <a:custGeom>
            <a:avLst/>
            <a:gdLst>
              <a:gd name="T0" fmla="*/ 2462 w 2463"/>
              <a:gd name="T1" fmla="*/ 1231 h 2463"/>
              <a:gd name="T2" fmla="*/ 2462 w 2463"/>
              <a:gd name="T3" fmla="*/ 1231 h 2463"/>
              <a:gd name="T4" fmla="*/ 1232 w 2463"/>
              <a:gd name="T5" fmla="*/ 2462 h 2463"/>
              <a:gd name="T6" fmla="*/ 1232 w 2463"/>
              <a:gd name="T7" fmla="*/ 2462 h 2463"/>
              <a:gd name="T8" fmla="*/ 0 w 2463"/>
              <a:gd name="T9" fmla="*/ 1231 h 2463"/>
              <a:gd name="T10" fmla="*/ 0 w 2463"/>
              <a:gd name="T11" fmla="*/ 1231 h 2463"/>
              <a:gd name="T12" fmla="*/ 1232 w 2463"/>
              <a:gd name="T13" fmla="*/ 0 h 2463"/>
              <a:gd name="T14" fmla="*/ 1232 w 2463"/>
              <a:gd name="T15" fmla="*/ 0 h 2463"/>
              <a:gd name="T16" fmla="*/ 2462 w 2463"/>
              <a:gd name="T17" fmla="*/ 1231 h 2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3" h="2463">
                <a:moveTo>
                  <a:pt x="2462" y="1231"/>
                </a:moveTo>
                <a:lnTo>
                  <a:pt x="2462" y="1231"/>
                </a:lnTo>
                <a:cubicBezTo>
                  <a:pt x="2462" y="1911"/>
                  <a:pt x="1910" y="2462"/>
                  <a:pt x="1232" y="2462"/>
                </a:cubicBezTo>
                <a:lnTo>
                  <a:pt x="1232" y="2462"/>
                </a:lnTo>
                <a:cubicBezTo>
                  <a:pt x="552" y="2462"/>
                  <a:pt x="0" y="1911"/>
                  <a:pt x="0" y="1231"/>
                </a:cubicBezTo>
                <a:lnTo>
                  <a:pt x="0" y="1231"/>
                </a:lnTo>
                <a:cubicBezTo>
                  <a:pt x="0" y="551"/>
                  <a:pt x="552" y="0"/>
                  <a:pt x="1232" y="0"/>
                </a:cubicBezTo>
                <a:lnTo>
                  <a:pt x="1232" y="0"/>
                </a:lnTo>
                <a:cubicBezTo>
                  <a:pt x="1910" y="0"/>
                  <a:pt x="2462" y="551"/>
                  <a:pt x="2462" y="1231"/>
                </a:cubicBezTo>
              </a:path>
            </a:pathLst>
          </a:custGeom>
          <a:solidFill>
            <a:schemeClr val="bg2"/>
          </a:solidFill>
          <a:ln w="25400" cap="flat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96" name="Freeform 28">
            <a:extLst>
              <a:ext uri="{FF2B5EF4-FFF2-40B4-BE49-F238E27FC236}">
                <a16:creationId xmlns:a16="http://schemas.microsoft.com/office/drawing/2014/main" id="{53723344-E251-42DD-BEC8-6C4DCEA73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6644" y="3478107"/>
            <a:ext cx="3088222" cy="60220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97" name="Freeform 29">
            <a:extLst>
              <a:ext uri="{FF2B5EF4-FFF2-40B4-BE49-F238E27FC236}">
                <a16:creationId xmlns:a16="http://schemas.microsoft.com/office/drawing/2014/main" id="{54BC44B0-ABBD-44A1-9E16-EB6E7DE8D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3182" y="6191883"/>
            <a:ext cx="351286" cy="351284"/>
          </a:xfrm>
          <a:custGeom>
            <a:avLst/>
            <a:gdLst>
              <a:gd name="T0" fmla="*/ 402 w 403"/>
              <a:gd name="T1" fmla="*/ 201 h 403"/>
              <a:gd name="T2" fmla="*/ 402 w 403"/>
              <a:gd name="T3" fmla="*/ 201 h 403"/>
              <a:gd name="T4" fmla="*/ 202 w 403"/>
              <a:gd name="T5" fmla="*/ 402 h 403"/>
              <a:gd name="T6" fmla="*/ 202 w 403"/>
              <a:gd name="T7" fmla="*/ 402 h 403"/>
              <a:gd name="T8" fmla="*/ 0 w 403"/>
              <a:gd name="T9" fmla="*/ 201 h 403"/>
              <a:gd name="T10" fmla="*/ 0 w 403"/>
              <a:gd name="T11" fmla="*/ 201 h 403"/>
              <a:gd name="T12" fmla="*/ 202 w 403"/>
              <a:gd name="T13" fmla="*/ 0 h 403"/>
              <a:gd name="T14" fmla="*/ 202 w 403"/>
              <a:gd name="T15" fmla="*/ 0 h 403"/>
              <a:gd name="T16" fmla="*/ 402 w 403"/>
              <a:gd name="T17" fmla="*/ 201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403">
                <a:moveTo>
                  <a:pt x="402" y="201"/>
                </a:moveTo>
                <a:lnTo>
                  <a:pt x="402" y="201"/>
                </a:lnTo>
                <a:cubicBezTo>
                  <a:pt x="402" y="311"/>
                  <a:pt x="311" y="402"/>
                  <a:pt x="202" y="402"/>
                </a:cubicBezTo>
                <a:lnTo>
                  <a:pt x="202" y="402"/>
                </a:lnTo>
                <a:cubicBezTo>
                  <a:pt x="91" y="402"/>
                  <a:pt x="0" y="311"/>
                  <a:pt x="0" y="201"/>
                </a:cubicBezTo>
                <a:lnTo>
                  <a:pt x="0" y="201"/>
                </a:lnTo>
                <a:cubicBezTo>
                  <a:pt x="0" y="90"/>
                  <a:pt x="91" y="0"/>
                  <a:pt x="202" y="0"/>
                </a:cubicBezTo>
                <a:lnTo>
                  <a:pt x="202" y="0"/>
                </a:lnTo>
                <a:cubicBezTo>
                  <a:pt x="311" y="0"/>
                  <a:pt x="402" y="90"/>
                  <a:pt x="402" y="2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98" name="Freeform 30">
            <a:extLst>
              <a:ext uri="{FF2B5EF4-FFF2-40B4-BE49-F238E27FC236}">
                <a16:creationId xmlns:a16="http://schemas.microsoft.com/office/drawing/2014/main" id="{585B3E8E-375A-47C2-B715-4441FA795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6644" y="11214102"/>
            <a:ext cx="3088222" cy="602203"/>
          </a:xfrm>
          <a:prstGeom prst="roundRect">
            <a:avLst>
              <a:gd name="adj" fmla="val 50000"/>
            </a:avLst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99" name="Freeform 32">
            <a:extLst>
              <a:ext uri="{FF2B5EF4-FFF2-40B4-BE49-F238E27FC236}">
                <a16:creationId xmlns:a16="http://schemas.microsoft.com/office/drawing/2014/main" id="{1C32AB21-4170-46BD-8327-6DBA3C28D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4216" y="4389132"/>
            <a:ext cx="3427926" cy="1957162"/>
          </a:xfrm>
          <a:prstGeom prst="roundRect">
            <a:avLst>
              <a:gd name="adj" fmla="val 7323"/>
            </a:avLst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00" name="Freeform 35">
            <a:extLst>
              <a:ext uri="{FF2B5EF4-FFF2-40B4-BE49-F238E27FC236}">
                <a16:creationId xmlns:a16="http://schemas.microsoft.com/office/drawing/2014/main" id="{49B18498-244C-4CC3-852B-4F0C2FA39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161" y="8345917"/>
            <a:ext cx="2157896" cy="2157893"/>
          </a:xfrm>
          <a:custGeom>
            <a:avLst/>
            <a:gdLst>
              <a:gd name="T0" fmla="*/ 2462 w 2463"/>
              <a:gd name="T1" fmla="*/ 1231 h 2463"/>
              <a:gd name="T2" fmla="*/ 2462 w 2463"/>
              <a:gd name="T3" fmla="*/ 1231 h 2463"/>
              <a:gd name="T4" fmla="*/ 1230 w 2463"/>
              <a:gd name="T5" fmla="*/ 2462 h 2463"/>
              <a:gd name="T6" fmla="*/ 1230 w 2463"/>
              <a:gd name="T7" fmla="*/ 2462 h 2463"/>
              <a:gd name="T8" fmla="*/ 0 w 2463"/>
              <a:gd name="T9" fmla="*/ 1231 h 2463"/>
              <a:gd name="T10" fmla="*/ 0 w 2463"/>
              <a:gd name="T11" fmla="*/ 1231 h 2463"/>
              <a:gd name="T12" fmla="*/ 1230 w 2463"/>
              <a:gd name="T13" fmla="*/ 0 h 2463"/>
              <a:gd name="T14" fmla="*/ 1230 w 2463"/>
              <a:gd name="T15" fmla="*/ 0 h 2463"/>
              <a:gd name="T16" fmla="*/ 2462 w 2463"/>
              <a:gd name="T17" fmla="*/ 1231 h 2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3" h="2463">
                <a:moveTo>
                  <a:pt x="2462" y="1231"/>
                </a:moveTo>
                <a:lnTo>
                  <a:pt x="2462" y="1231"/>
                </a:lnTo>
                <a:cubicBezTo>
                  <a:pt x="2462" y="1911"/>
                  <a:pt x="1911" y="2462"/>
                  <a:pt x="1230" y="2462"/>
                </a:cubicBezTo>
                <a:lnTo>
                  <a:pt x="1230" y="2462"/>
                </a:lnTo>
                <a:cubicBezTo>
                  <a:pt x="551" y="2462"/>
                  <a:pt x="0" y="1911"/>
                  <a:pt x="0" y="1231"/>
                </a:cubicBezTo>
                <a:lnTo>
                  <a:pt x="0" y="1231"/>
                </a:lnTo>
                <a:cubicBezTo>
                  <a:pt x="0" y="551"/>
                  <a:pt x="551" y="0"/>
                  <a:pt x="1230" y="0"/>
                </a:cubicBezTo>
                <a:lnTo>
                  <a:pt x="1230" y="0"/>
                </a:lnTo>
                <a:cubicBezTo>
                  <a:pt x="1911" y="0"/>
                  <a:pt x="2462" y="551"/>
                  <a:pt x="2462" y="1231"/>
                </a:cubicBezTo>
              </a:path>
            </a:pathLst>
          </a:custGeom>
          <a:solidFill>
            <a:schemeClr val="bg2"/>
          </a:solidFill>
          <a:ln w="25400" cap="flat">
            <a:solidFill>
              <a:schemeClr val="accent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01" name="Freeform 37">
            <a:extLst>
              <a:ext uri="{FF2B5EF4-FFF2-40B4-BE49-F238E27FC236}">
                <a16:creationId xmlns:a16="http://schemas.microsoft.com/office/drawing/2014/main" id="{D4EEA676-170C-41DA-956F-A166A0F15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4068" y="3478107"/>
            <a:ext cx="3088222" cy="60220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02" name="Freeform 38">
            <a:extLst>
              <a:ext uri="{FF2B5EF4-FFF2-40B4-BE49-F238E27FC236}">
                <a16:creationId xmlns:a16="http://schemas.microsoft.com/office/drawing/2014/main" id="{0DF8F5B5-3424-48C4-9736-23E38BB13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4465" y="6191883"/>
            <a:ext cx="351286" cy="351284"/>
          </a:xfrm>
          <a:custGeom>
            <a:avLst/>
            <a:gdLst>
              <a:gd name="T0" fmla="*/ 401 w 402"/>
              <a:gd name="T1" fmla="*/ 201 h 403"/>
              <a:gd name="T2" fmla="*/ 401 w 402"/>
              <a:gd name="T3" fmla="*/ 201 h 403"/>
              <a:gd name="T4" fmla="*/ 200 w 402"/>
              <a:gd name="T5" fmla="*/ 402 h 403"/>
              <a:gd name="T6" fmla="*/ 200 w 402"/>
              <a:gd name="T7" fmla="*/ 402 h 403"/>
              <a:gd name="T8" fmla="*/ 0 w 402"/>
              <a:gd name="T9" fmla="*/ 201 h 403"/>
              <a:gd name="T10" fmla="*/ 0 w 402"/>
              <a:gd name="T11" fmla="*/ 201 h 403"/>
              <a:gd name="T12" fmla="*/ 200 w 402"/>
              <a:gd name="T13" fmla="*/ 0 h 403"/>
              <a:gd name="T14" fmla="*/ 200 w 402"/>
              <a:gd name="T15" fmla="*/ 0 h 403"/>
              <a:gd name="T16" fmla="*/ 401 w 402"/>
              <a:gd name="T17" fmla="*/ 201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2" h="403">
                <a:moveTo>
                  <a:pt x="401" y="201"/>
                </a:moveTo>
                <a:lnTo>
                  <a:pt x="401" y="201"/>
                </a:lnTo>
                <a:cubicBezTo>
                  <a:pt x="401" y="311"/>
                  <a:pt x="312" y="402"/>
                  <a:pt x="200" y="402"/>
                </a:cubicBezTo>
                <a:lnTo>
                  <a:pt x="200" y="402"/>
                </a:lnTo>
                <a:cubicBezTo>
                  <a:pt x="90" y="402"/>
                  <a:pt x="0" y="311"/>
                  <a:pt x="0" y="201"/>
                </a:cubicBezTo>
                <a:lnTo>
                  <a:pt x="0" y="201"/>
                </a:lnTo>
                <a:cubicBezTo>
                  <a:pt x="0" y="90"/>
                  <a:pt x="90" y="0"/>
                  <a:pt x="200" y="0"/>
                </a:cubicBezTo>
                <a:lnTo>
                  <a:pt x="200" y="0"/>
                </a:lnTo>
                <a:cubicBezTo>
                  <a:pt x="312" y="0"/>
                  <a:pt x="401" y="90"/>
                  <a:pt x="401" y="2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ADF5A7A3-52A4-4400-BF76-D2AEA0C19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4068" y="11214102"/>
            <a:ext cx="3088222" cy="602203"/>
          </a:xfrm>
          <a:prstGeom prst="roundRect">
            <a:avLst>
              <a:gd name="adj" fmla="val 50000"/>
            </a:avLst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04" name="Freeform 41">
            <a:extLst>
              <a:ext uri="{FF2B5EF4-FFF2-40B4-BE49-F238E27FC236}">
                <a16:creationId xmlns:a16="http://schemas.microsoft.com/office/drawing/2014/main" id="{D0487EC5-78E3-4D9A-832F-36BE10B2F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8574" y="9928631"/>
            <a:ext cx="3427926" cy="1957159"/>
          </a:xfrm>
          <a:prstGeom prst="roundRect">
            <a:avLst>
              <a:gd name="adj" fmla="val 6350"/>
            </a:avLst>
          </a:prstGeom>
          <a:noFill/>
          <a:ln w="127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05" name="Freeform 44">
            <a:extLst>
              <a:ext uri="{FF2B5EF4-FFF2-40B4-BE49-F238E27FC236}">
                <a16:creationId xmlns:a16="http://schemas.microsoft.com/office/drawing/2014/main" id="{524B8C06-8C39-47F0-B3D8-C586D77C6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5519" y="5771112"/>
            <a:ext cx="2157896" cy="2154034"/>
          </a:xfrm>
          <a:custGeom>
            <a:avLst/>
            <a:gdLst>
              <a:gd name="T0" fmla="*/ 0 w 2463"/>
              <a:gd name="T1" fmla="*/ 1232 h 2462"/>
              <a:gd name="T2" fmla="*/ 0 w 2463"/>
              <a:gd name="T3" fmla="*/ 1232 h 2462"/>
              <a:gd name="T4" fmla="*/ 1232 w 2463"/>
              <a:gd name="T5" fmla="*/ 0 h 2462"/>
              <a:gd name="T6" fmla="*/ 1232 w 2463"/>
              <a:gd name="T7" fmla="*/ 0 h 2462"/>
              <a:gd name="T8" fmla="*/ 2462 w 2463"/>
              <a:gd name="T9" fmla="*/ 1232 h 2462"/>
              <a:gd name="T10" fmla="*/ 2462 w 2463"/>
              <a:gd name="T11" fmla="*/ 1232 h 2462"/>
              <a:gd name="T12" fmla="*/ 1232 w 2463"/>
              <a:gd name="T13" fmla="*/ 2461 h 2462"/>
              <a:gd name="T14" fmla="*/ 1232 w 2463"/>
              <a:gd name="T15" fmla="*/ 2461 h 2462"/>
              <a:gd name="T16" fmla="*/ 0 w 2463"/>
              <a:gd name="T17" fmla="*/ 1232 h 2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63" h="2462">
                <a:moveTo>
                  <a:pt x="0" y="1232"/>
                </a:moveTo>
                <a:lnTo>
                  <a:pt x="0" y="1232"/>
                </a:lnTo>
                <a:cubicBezTo>
                  <a:pt x="0" y="551"/>
                  <a:pt x="551" y="0"/>
                  <a:pt x="1232" y="0"/>
                </a:cubicBezTo>
                <a:lnTo>
                  <a:pt x="1232" y="0"/>
                </a:lnTo>
                <a:cubicBezTo>
                  <a:pt x="1911" y="0"/>
                  <a:pt x="2462" y="551"/>
                  <a:pt x="2462" y="1232"/>
                </a:cubicBezTo>
                <a:lnTo>
                  <a:pt x="2462" y="1232"/>
                </a:lnTo>
                <a:cubicBezTo>
                  <a:pt x="2462" y="1910"/>
                  <a:pt x="1911" y="2461"/>
                  <a:pt x="1232" y="2461"/>
                </a:cubicBezTo>
                <a:lnTo>
                  <a:pt x="1232" y="2461"/>
                </a:lnTo>
                <a:cubicBezTo>
                  <a:pt x="551" y="2461"/>
                  <a:pt x="0" y="1910"/>
                  <a:pt x="0" y="1232"/>
                </a:cubicBezTo>
              </a:path>
            </a:pathLst>
          </a:custGeom>
          <a:solidFill>
            <a:schemeClr val="bg2"/>
          </a:solidFill>
          <a:ln w="25400" cap="flat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06" name="Freeform 46">
            <a:extLst>
              <a:ext uri="{FF2B5EF4-FFF2-40B4-BE49-F238E27FC236}">
                <a16:creationId xmlns:a16="http://schemas.microsoft.com/office/drawing/2014/main" id="{6A18DCF4-63F6-4B69-8157-F63F2B3AD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2286" y="12213915"/>
            <a:ext cx="3088222" cy="60220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07" name="Freeform 47">
            <a:extLst>
              <a:ext uri="{FF2B5EF4-FFF2-40B4-BE49-F238E27FC236}">
                <a16:creationId xmlns:a16="http://schemas.microsoft.com/office/drawing/2014/main" id="{B39BD787-824D-4AAC-B558-6F6D79292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8824" y="9731755"/>
            <a:ext cx="351286" cy="351286"/>
          </a:xfrm>
          <a:custGeom>
            <a:avLst/>
            <a:gdLst>
              <a:gd name="T0" fmla="*/ 0 w 402"/>
              <a:gd name="T1" fmla="*/ 200 h 402"/>
              <a:gd name="T2" fmla="*/ 0 w 402"/>
              <a:gd name="T3" fmla="*/ 200 h 402"/>
              <a:gd name="T4" fmla="*/ 201 w 402"/>
              <a:gd name="T5" fmla="*/ 0 h 402"/>
              <a:gd name="T6" fmla="*/ 201 w 402"/>
              <a:gd name="T7" fmla="*/ 0 h 402"/>
              <a:gd name="T8" fmla="*/ 401 w 402"/>
              <a:gd name="T9" fmla="*/ 200 h 402"/>
              <a:gd name="T10" fmla="*/ 401 w 402"/>
              <a:gd name="T11" fmla="*/ 200 h 402"/>
              <a:gd name="T12" fmla="*/ 201 w 402"/>
              <a:gd name="T13" fmla="*/ 401 h 402"/>
              <a:gd name="T14" fmla="*/ 201 w 402"/>
              <a:gd name="T15" fmla="*/ 401 h 402"/>
              <a:gd name="T16" fmla="*/ 0 w 402"/>
              <a:gd name="T17" fmla="*/ 2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2" h="402">
                <a:moveTo>
                  <a:pt x="0" y="200"/>
                </a:moveTo>
                <a:lnTo>
                  <a:pt x="0" y="200"/>
                </a:lnTo>
                <a:cubicBezTo>
                  <a:pt x="0" y="90"/>
                  <a:pt x="89" y="0"/>
                  <a:pt x="201" y="0"/>
                </a:cubicBezTo>
                <a:lnTo>
                  <a:pt x="201" y="0"/>
                </a:lnTo>
                <a:cubicBezTo>
                  <a:pt x="311" y="0"/>
                  <a:pt x="401" y="90"/>
                  <a:pt x="401" y="200"/>
                </a:cubicBezTo>
                <a:lnTo>
                  <a:pt x="401" y="200"/>
                </a:lnTo>
                <a:cubicBezTo>
                  <a:pt x="401" y="311"/>
                  <a:pt x="311" y="401"/>
                  <a:pt x="201" y="401"/>
                </a:cubicBezTo>
                <a:lnTo>
                  <a:pt x="201" y="401"/>
                </a:lnTo>
                <a:cubicBezTo>
                  <a:pt x="89" y="401"/>
                  <a:pt x="0" y="311"/>
                  <a:pt x="0" y="2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108" name="Freeform 48">
            <a:extLst>
              <a:ext uri="{FF2B5EF4-FFF2-40B4-BE49-F238E27FC236}">
                <a16:creationId xmlns:a16="http://schemas.microsoft.com/office/drawing/2014/main" id="{C1CD894D-6C43-44C0-977E-2F7B56F4F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2286" y="4489500"/>
            <a:ext cx="3088222" cy="602203"/>
          </a:xfrm>
          <a:prstGeom prst="roundRect">
            <a:avLst>
              <a:gd name="adj" fmla="val 50000"/>
            </a:avLst>
          </a:pr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B469B7A-679E-4956-8781-DCF93957C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2585784"/>
              </p:ext>
            </p:extLst>
          </p:nvPr>
        </p:nvGraphicFramePr>
        <p:xfrm>
          <a:off x="2177069" y="8378441"/>
          <a:ext cx="2090131" cy="2096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3" name="Chart 72">
            <a:extLst>
              <a:ext uri="{FF2B5EF4-FFF2-40B4-BE49-F238E27FC236}">
                <a16:creationId xmlns:a16="http://schemas.microsoft.com/office/drawing/2014/main" id="{DFDC6176-6D34-431E-8387-092F106C9D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666468"/>
              </p:ext>
            </p:extLst>
          </p:nvPr>
        </p:nvGraphicFramePr>
        <p:xfrm>
          <a:off x="6661736" y="5790168"/>
          <a:ext cx="2090131" cy="2096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4" name="Chart 73">
            <a:extLst>
              <a:ext uri="{FF2B5EF4-FFF2-40B4-BE49-F238E27FC236}">
                <a16:creationId xmlns:a16="http://schemas.microsoft.com/office/drawing/2014/main" id="{52C258E3-2C60-4E8A-979F-CC3FD81D8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945244"/>
              </p:ext>
            </p:extLst>
          </p:nvPr>
        </p:nvGraphicFramePr>
        <p:xfrm>
          <a:off x="11144372" y="8378441"/>
          <a:ext cx="2090131" cy="2096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DD7711BC-01B4-47CD-9627-84DBF4A8DD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848402"/>
              </p:ext>
            </p:extLst>
          </p:nvPr>
        </p:nvGraphicFramePr>
        <p:xfrm>
          <a:off x="15618879" y="5790168"/>
          <a:ext cx="2090131" cy="2096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CAD751A7-0BE5-4578-8699-F60DEE572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902777"/>
              </p:ext>
            </p:extLst>
          </p:nvPr>
        </p:nvGraphicFramePr>
        <p:xfrm>
          <a:off x="20113571" y="8378441"/>
          <a:ext cx="2090131" cy="2096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E791910C-DB31-4591-A220-FB6C8B4E2C55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ROOT CAUSE ANALYSIS</a:t>
            </a:r>
            <a:endParaRPr lang="en-US" sz="7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DA72FE-2719-4331-B9EF-A83D28C2EB7C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5ACDF8-EEDB-4875-B728-F6EF0D2DF2B0}"/>
              </a:ext>
            </a:extLst>
          </p:cNvPr>
          <p:cNvSpPr txBox="1"/>
          <p:nvPr/>
        </p:nvSpPr>
        <p:spPr>
          <a:xfrm>
            <a:off x="1637426" y="3489889"/>
            <a:ext cx="316317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WHAT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F91FD8-692B-4DCC-8176-AF9287812936}"/>
              </a:ext>
            </a:extLst>
          </p:cNvPr>
          <p:cNvSpPr txBox="1"/>
          <p:nvPr/>
        </p:nvSpPr>
        <p:spPr>
          <a:xfrm>
            <a:off x="1637426" y="4587570"/>
            <a:ext cx="3163174" cy="1448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743503-F692-4162-BD9E-DE64B6CCCBB3}"/>
              </a:ext>
            </a:extLst>
          </p:cNvPr>
          <p:cNvSpPr txBox="1"/>
          <p:nvPr/>
        </p:nvSpPr>
        <p:spPr>
          <a:xfrm>
            <a:off x="10607238" y="3489889"/>
            <a:ext cx="316317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</a:t>
            </a:r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588B69-E799-429D-8EB0-04AF9E0E59B3}"/>
              </a:ext>
            </a:extLst>
          </p:cNvPr>
          <p:cNvSpPr txBox="1"/>
          <p:nvPr/>
        </p:nvSpPr>
        <p:spPr>
          <a:xfrm>
            <a:off x="10607238" y="4587570"/>
            <a:ext cx="3163174" cy="1448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F00B75-EAEA-40AF-873E-4F9EADE561AF}"/>
              </a:ext>
            </a:extLst>
          </p:cNvPr>
          <p:cNvSpPr txBox="1"/>
          <p:nvPr/>
        </p:nvSpPr>
        <p:spPr>
          <a:xfrm>
            <a:off x="19577050" y="3489889"/>
            <a:ext cx="316317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STATUS</a:t>
            </a:r>
            <a:endParaRPr lang="en-US" sz="3400" b="1" spc="-3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2C789D-E049-4775-BCAD-D21D11E1CB06}"/>
              </a:ext>
            </a:extLst>
          </p:cNvPr>
          <p:cNvSpPr txBox="1"/>
          <p:nvPr/>
        </p:nvSpPr>
        <p:spPr>
          <a:xfrm>
            <a:off x="19577050" y="4587570"/>
            <a:ext cx="3163174" cy="1448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4BF9C5-AF91-41D4-BAC8-E320B1412CCB}"/>
              </a:ext>
            </a:extLst>
          </p:cNvPr>
          <p:cNvSpPr txBox="1"/>
          <p:nvPr/>
        </p:nvSpPr>
        <p:spPr>
          <a:xfrm>
            <a:off x="6115055" y="10158214"/>
            <a:ext cx="3163174" cy="1448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50052A-788F-40AB-B2EF-79DDBF6CE7E5}"/>
              </a:ext>
            </a:extLst>
          </p:cNvPr>
          <p:cNvSpPr txBox="1"/>
          <p:nvPr/>
        </p:nvSpPr>
        <p:spPr>
          <a:xfrm>
            <a:off x="15084867" y="10158214"/>
            <a:ext cx="3163174" cy="14480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E21308-7EA6-46F8-B8CF-F5CE9C073078}"/>
              </a:ext>
            </a:extLst>
          </p:cNvPr>
          <p:cNvSpPr txBox="1"/>
          <p:nvPr/>
        </p:nvSpPr>
        <p:spPr>
          <a:xfrm>
            <a:off x="6115055" y="4493189"/>
            <a:ext cx="316317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75%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CA5ACB-6478-4A46-B2FC-E7BF6AE33BD3}"/>
              </a:ext>
            </a:extLst>
          </p:cNvPr>
          <p:cNvSpPr txBox="1"/>
          <p:nvPr/>
        </p:nvSpPr>
        <p:spPr>
          <a:xfrm>
            <a:off x="15084867" y="4493189"/>
            <a:ext cx="316317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20%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2D0AB68-2522-4F2D-88E3-6AA1C89E8940}"/>
              </a:ext>
            </a:extLst>
          </p:cNvPr>
          <p:cNvSpPr txBox="1"/>
          <p:nvPr/>
        </p:nvSpPr>
        <p:spPr>
          <a:xfrm>
            <a:off x="1637426" y="11227793"/>
            <a:ext cx="316317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85%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B6014D3-CB13-4EC3-A82E-8D96EB2C2A1F}"/>
              </a:ext>
            </a:extLst>
          </p:cNvPr>
          <p:cNvSpPr txBox="1"/>
          <p:nvPr/>
        </p:nvSpPr>
        <p:spPr>
          <a:xfrm>
            <a:off x="6115055" y="12233426"/>
            <a:ext cx="316317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HOW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66E567-A83F-46A4-B72B-23714954EBF0}"/>
              </a:ext>
            </a:extLst>
          </p:cNvPr>
          <p:cNvSpPr txBox="1"/>
          <p:nvPr/>
        </p:nvSpPr>
        <p:spPr>
          <a:xfrm>
            <a:off x="10607238" y="11227793"/>
            <a:ext cx="316317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400" b="1" spc="-30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70%</a:t>
            </a:r>
            <a:endParaRPr lang="en-US" sz="3400" b="1" spc="-30" dirty="0">
              <a:solidFill>
                <a:schemeClr val="accent3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B1CC4D-2C6D-4B16-B0E1-2D6721FD7B49}"/>
              </a:ext>
            </a:extLst>
          </p:cNvPr>
          <p:cNvSpPr txBox="1"/>
          <p:nvPr/>
        </p:nvSpPr>
        <p:spPr>
          <a:xfrm>
            <a:off x="15084867" y="12233425"/>
            <a:ext cx="316317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WHEN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A1BF35-23E7-43E6-B4CD-15FE378CB71E}"/>
              </a:ext>
            </a:extLst>
          </p:cNvPr>
          <p:cNvSpPr txBox="1"/>
          <p:nvPr/>
        </p:nvSpPr>
        <p:spPr>
          <a:xfrm>
            <a:off x="19577050" y="11233675"/>
            <a:ext cx="316317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400" b="1" spc="-30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95%</a:t>
            </a:r>
            <a:endParaRPr lang="en-US" sz="3400" b="1" spc="-30" dirty="0">
              <a:solidFill>
                <a:schemeClr val="accent5"/>
              </a:solidFill>
              <a:latin typeface="Poppins" pitchFamily="2" charset="77"/>
              <a:cs typeface="Poppins" pitchFamily="2" charset="7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>
            <a:extLst>
              <a:ext uri="{FF2B5EF4-FFF2-40B4-BE49-F238E27FC236}">
                <a16:creationId xmlns:a16="http://schemas.microsoft.com/office/drawing/2014/main" id="{D95384D8-A72B-478B-963C-4B9542F9A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229" y="3620939"/>
            <a:ext cx="3964506" cy="8863195"/>
          </a:xfrm>
          <a:prstGeom prst="roundRect">
            <a:avLst>
              <a:gd name="adj" fmla="val 7441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6" name="Freeform 3">
            <a:extLst>
              <a:ext uri="{FF2B5EF4-FFF2-40B4-BE49-F238E27FC236}">
                <a16:creationId xmlns:a16="http://schemas.microsoft.com/office/drawing/2014/main" id="{1A96ECFA-23E0-4FBE-ADAD-7FCEBAB5C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041" y="3620939"/>
            <a:ext cx="3964503" cy="8863195"/>
          </a:xfrm>
          <a:prstGeom prst="roundRect">
            <a:avLst>
              <a:gd name="adj" fmla="val 7749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7" name="Freeform 4">
            <a:extLst>
              <a:ext uri="{FF2B5EF4-FFF2-40B4-BE49-F238E27FC236}">
                <a16:creationId xmlns:a16="http://schemas.microsoft.com/office/drawing/2014/main" id="{69F723AB-612A-4199-839C-7972A7F7E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4293" y="3620939"/>
            <a:ext cx="3964506" cy="8863195"/>
          </a:xfrm>
          <a:prstGeom prst="roundRect">
            <a:avLst>
              <a:gd name="adj" fmla="val 6672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8" name="Freeform 5">
            <a:extLst>
              <a:ext uri="{FF2B5EF4-FFF2-40B4-BE49-F238E27FC236}">
                <a16:creationId xmlns:a16="http://schemas.microsoft.com/office/drawing/2014/main" id="{A0006AA2-6B14-484E-8FE5-6C6260785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7106" y="3620939"/>
            <a:ext cx="3964503" cy="8863195"/>
          </a:xfrm>
          <a:prstGeom prst="roundRect">
            <a:avLst>
              <a:gd name="adj" fmla="val 7537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9" name="Freeform 6">
            <a:extLst>
              <a:ext uri="{FF2B5EF4-FFF2-40B4-BE49-F238E27FC236}">
                <a16:creationId xmlns:a16="http://schemas.microsoft.com/office/drawing/2014/main" id="{50D321F4-15D2-41B1-8168-17B6D7732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3777" y="3620939"/>
            <a:ext cx="3964503" cy="8863195"/>
          </a:xfrm>
          <a:prstGeom prst="roundRect">
            <a:avLst>
              <a:gd name="adj" fmla="val 7185"/>
            </a:avLst>
          </a:pr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90" name="Freeform 17">
            <a:extLst>
              <a:ext uri="{FF2B5EF4-FFF2-40B4-BE49-F238E27FC236}">
                <a16:creationId xmlns:a16="http://schemas.microsoft.com/office/drawing/2014/main" id="{A20D5365-0D80-4F1C-A800-CCA94B1F2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044" y="9013744"/>
            <a:ext cx="3011016" cy="84926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91" name="Freeform 18">
            <a:extLst>
              <a:ext uri="{FF2B5EF4-FFF2-40B4-BE49-F238E27FC236}">
                <a16:creationId xmlns:a16="http://schemas.microsoft.com/office/drawing/2014/main" id="{0D53DF77-29C1-4EAB-B9A7-F5336DB3B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716" y="9013744"/>
            <a:ext cx="3011016" cy="8492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92" name="Freeform 19">
            <a:extLst>
              <a:ext uri="{FF2B5EF4-FFF2-40B4-BE49-F238E27FC236}">
                <a16:creationId xmlns:a16="http://schemas.microsoft.com/office/drawing/2014/main" id="{0B5A7F42-A420-4E8E-A1AD-91A0D995F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9108" y="9013744"/>
            <a:ext cx="3011016" cy="84926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93" name="Freeform 20">
            <a:extLst>
              <a:ext uri="{FF2B5EF4-FFF2-40B4-BE49-F238E27FC236}">
                <a16:creationId xmlns:a16="http://schemas.microsoft.com/office/drawing/2014/main" id="{A7ACBBC7-5C59-4C9C-B81F-B0074AF67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5780" y="9013744"/>
            <a:ext cx="3011016" cy="84926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94" name="Freeform 21">
            <a:extLst>
              <a:ext uri="{FF2B5EF4-FFF2-40B4-BE49-F238E27FC236}">
                <a16:creationId xmlns:a16="http://schemas.microsoft.com/office/drawing/2014/main" id="{C09BCA8E-2234-4F20-90A7-F50D246B0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8590" y="9013744"/>
            <a:ext cx="3011016" cy="84926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95" name="Freeform 27">
            <a:extLst>
              <a:ext uri="{FF2B5EF4-FFF2-40B4-BE49-F238E27FC236}">
                <a16:creationId xmlns:a16="http://schemas.microsoft.com/office/drawing/2014/main" id="{94CA42BB-F591-44AA-BF5B-551160913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852" y="4956594"/>
            <a:ext cx="2783258" cy="625365"/>
          </a:xfrm>
          <a:custGeom>
            <a:avLst/>
            <a:gdLst>
              <a:gd name="T0" fmla="*/ 3179 w 3180"/>
              <a:gd name="T1" fmla="*/ 715 h 716"/>
              <a:gd name="T2" fmla="*/ 0 w 3180"/>
              <a:gd name="T3" fmla="*/ 715 h 716"/>
              <a:gd name="T4" fmla="*/ 0 w 3180"/>
              <a:gd name="T5" fmla="*/ 0 h 716"/>
              <a:gd name="T6" fmla="*/ 3179 w 3180"/>
              <a:gd name="T7" fmla="*/ 0 h 716"/>
              <a:gd name="T8" fmla="*/ 3179 w 3180"/>
              <a:gd name="T9" fmla="*/ 7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80" h="716">
                <a:moveTo>
                  <a:pt x="3179" y="715"/>
                </a:moveTo>
                <a:lnTo>
                  <a:pt x="0" y="715"/>
                </a:lnTo>
                <a:lnTo>
                  <a:pt x="0" y="0"/>
                </a:lnTo>
                <a:lnTo>
                  <a:pt x="3179" y="0"/>
                </a:lnTo>
                <a:lnTo>
                  <a:pt x="3179" y="715"/>
                </a:lnTo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96" name="Freeform 28">
            <a:extLst>
              <a:ext uri="{FF2B5EF4-FFF2-40B4-BE49-F238E27FC236}">
                <a16:creationId xmlns:a16="http://schemas.microsoft.com/office/drawing/2014/main" id="{551CC76E-F429-4A09-93FA-627211EAB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662" y="4956594"/>
            <a:ext cx="2783261" cy="625365"/>
          </a:xfrm>
          <a:custGeom>
            <a:avLst/>
            <a:gdLst>
              <a:gd name="T0" fmla="*/ 3179 w 3180"/>
              <a:gd name="T1" fmla="*/ 715 h 716"/>
              <a:gd name="T2" fmla="*/ 0 w 3180"/>
              <a:gd name="T3" fmla="*/ 715 h 716"/>
              <a:gd name="T4" fmla="*/ 0 w 3180"/>
              <a:gd name="T5" fmla="*/ 0 h 716"/>
              <a:gd name="T6" fmla="*/ 3179 w 3180"/>
              <a:gd name="T7" fmla="*/ 0 h 716"/>
              <a:gd name="T8" fmla="*/ 3179 w 3180"/>
              <a:gd name="T9" fmla="*/ 7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80" h="716">
                <a:moveTo>
                  <a:pt x="3179" y="715"/>
                </a:moveTo>
                <a:lnTo>
                  <a:pt x="0" y="715"/>
                </a:lnTo>
                <a:lnTo>
                  <a:pt x="0" y="0"/>
                </a:lnTo>
                <a:lnTo>
                  <a:pt x="3179" y="0"/>
                </a:lnTo>
                <a:lnTo>
                  <a:pt x="3179" y="715"/>
                </a:lnTo>
              </a:path>
            </a:pathLst>
          </a:custGeom>
          <a:solidFill>
            <a:schemeClr val="bg2"/>
          </a:solidFill>
          <a:ln w="25400" cap="flat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97" name="Freeform 29">
            <a:extLst>
              <a:ext uri="{FF2B5EF4-FFF2-40B4-BE49-F238E27FC236}">
                <a16:creationId xmlns:a16="http://schemas.microsoft.com/office/drawing/2014/main" id="{F750CA8E-1D2B-43DF-8C6A-AE03E3336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4916" y="4956594"/>
            <a:ext cx="2779399" cy="625365"/>
          </a:xfrm>
          <a:custGeom>
            <a:avLst/>
            <a:gdLst>
              <a:gd name="T0" fmla="*/ 3176 w 3177"/>
              <a:gd name="T1" fmla="*/ 715 h 716"/>
              <a:gd name="T2" fmla="*/ 0 w 3177"/>
              <a:gd name="T3" fmla="*/ 715 h 716"/>
              <a:gd name="T4" fmla="*/ 0 w 3177"/>
              <a:gd name="T5" fmla="*/ 0 h 716"/>
              <a:gd name="T6" fmla="*/ 3176 w 3177"/>
              <a:gd name="T7" fmla="*/ 0 h 716"/>
              <a:gd name="T8" fmla="*/ 3176 w 3177"/>
              <a:gd name="T9" fmla="*/ 7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7" h="716">
                <a:moveTo>
                  <a:pt x="3176" y="715"/>
                </a:moveTo>
                <a:lnTo>
                  <a:pt x="0" y="715"/>
                </a:lnTo>
                <a:lnTo>
                  <a:pt x="0" y="0"/>
                </a:lnTo>
                <a:lnTo>
                  <a:pt x="3176" y="0"/>
                </a:lnTo>
                <a:lnTo>
                  <a:pt x="3176" y="715"/>
                </a:lnTo>
              </a:path>
            </a:pathLst>
          </a:custGeom>
          <a:solidFill>
            <a:schemeClr val="bg2"/>
          </a:solidFill>
          <a:ln w="25400" cap="flat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98" name="Freeform 30">
            <a:extLst>
              <a:ext uri="{FF2B5EF4-FFF2-40B4-BE49-F238E27FC236}">
                <a16:creationId xmlns:a16="http://schemas.microsoft.com/office/drawing/2014/main" id="{0B104399-727B-477A-BA5F-841A3D76A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7727" y="4956594"/>
            <a:ext cx="2783261" cy="625365"/>
          </a:xfrm>
          <a:custGeom>
            <a:avLst/>
            <a:gdLst>
              <a:gd name="T0" fmla="*/ 3178 w 3179"/>
              <a:gd name="T1" fmla="*/ 715 h 716"/>
              <a:gd name="T2" fmla="*/ 0 w 3179"/>
              <a:gd name="T3" fmla="*/ 715 h 716"/>
              <a:gd name="T4" fmla="*/ 0 w 3179"/>
              <a:gd name="T5" fmla="*/ 0 h 716"/>
              <a:gd name="T6" fmla="*/ 3178 w 3179"/>
              <a:gd name="T7" fmla="*/ 0 h 716"/>
              <a:gd name="T8" fmla="*/ 3178 w 3179"/>
              <a:gd name="T9" fmla="*/ 7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9" h="716">
                <a:moveTo>
                  <a:pt x="3178" y="715"/>
                </a:moveTo>
                <a:lnTo>
                  <a:pt x="0" y="715"/>
                </a:lnTo>
                <a:lnTo>
                  <a:pt x="0" y="0"/>
                </a:lnTo>
                <a:lnTo>
                  <a:pt x="3178" y="0"/>
                </a:lnTo>
                <a:lnTo>
                  <a:pt x="3178" y="715"/>
                </a:lnTo>
              </a:path>
            </a:pathLst>
          </a:custGeom>
          <a:solidFill>
            <a:schemeClr val="bg2"/>
          </a:solidFill>
          <a:ln w="25400" cap="flat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99" name="Freeform 31">
            <a:extLst>
              <a:ext uri="{FF2B5EF4-FFF2-40B4-BE49-F238E27FC236}">
                <a16:creationId xmlns:a16="http://schemas.microsoft.com/office/drawing/2014/main" id="{602E45A6-073E-4812-A1C6-2ED900F07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398" y="4956594"/>
            <a:ext cx="2783261" cy="625365"/>
          </a:xfrm>
          <a:custGeom>
            <a:avLst/>
            <a:gdLst>
              <a:gd name="T0" fmla="*/ 3179 w 3180"/>
              <a:gd name="T1" fmla="*/ 715 h 716"/>
              <a:gd name="T2" fmla="*/ 0 w 3180"/>
              <a:gd name="T3" fmla="*/ 715 h 716"/>
              <a:gd name="T4" fmla="*/ 0 w 3180"/>
              <a:gd name="T5" fmla="*/ 0 h 716"/>
              <a:gd name="T6" fmla="*/ 3179 w 3180"/>
              <a:gd name="T7" fmla="*/ 0 h 716"/>
              <a:gd name="T8" fmla="*/ 3179 w 3180"/>
              <a:gd name="T9" fmla="*/ 7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80" h="716">
                <a:moveTo>
                  <a:pt x="3179" y="715"/>
                </a:moveTo>
                <a:lnTo>
                  <a:pt x="0" y="715"/>
                </a:lnTo>
                <a:lnTo>
                  <a:pt x="0" y="0"/>
                </a:lnTo>
                <a:lnTo>
                  <a:pt x="3179" y="0"/>
                </a:lnTo>
                <a:lnTo>
                  <a:pt x="3179" y="715"/>
                </a:lnTo>
              </a:path>
            </a:pathLst>
          </a:custGeom>
          <a:solidFill>
            <a:schemeClr val="bg2"/>
          </a:solidFill>
          <a:ln w="25400" cap="flat">
            <a:solidFill>
              <a:schemeClr val="accent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573EAED0-3FA5-49F5-9E3B-ED3ADC7D1C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63200"/>
              </p:ext>
            </p:extLst>
          </p:nvPr>
        </p:nvGraphicFramePr>
        <p:xfrm>
          <a:off x="2138681" y="5936554"/>
          <a:ext cx="2709036" cy="2717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1" name="Chart 80">
            <a:extLst>
              <a:ext uri="{FF2B5EF4-FFF2-40B4-BE49-F238E27FC236}">
                <a16:creationId xmlns:a16="http://schemas.microsoft.com/office/drawing/2014/main" id="{7F316AAA-8F88-4CEC-9155-67A778FF69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628096"/>
              </p:ext>
            </p:extLst>
          </p:nvPr>
        </p:nvGraphicFramePr>
        <p:xfrm>
          <a:off x="6483499" y="5936554"/>
          <a:ext cx="2709036" cy="2717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2" name="Chart 81">
            <a:extLst>
              <a:ext uri="{FF2B5EF4-FFF2-40B4-BE49-F238E27FC236}">
                <a16:creationId xmlns:a16="http://schemas.microsoft.com/office/drawing/2014/main" id="{B7715A6C-7E4C-42BA-BC56-FE0A15CF72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015356"/>
              </p:ext>
            </p:extLst>
          </p:nvPr>
        </p:nvGraphicFramePr>
        <p:xfrm>
          <a:off x="10836212" y="5936554"/>
          <a:ext cx="2709036" cy="2717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3" name="Chart 82">
            <a:extLst>
              <a:ext uri="{FF2B5EF4-FFF2-40B4-BE49-F238E27FC236}">
                <a16:creationId xmlns:a16="http://schemas.microsoft.com/office/drawing/2014/main" id="{66C21A6B-4046-4B48-9779-C02BF379BD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877908"/>
              </p:ext>
            </p:extLst>
          </p:nvPr>
        </p:nvGraphicFramePr>
        <p:xfrm>
          <a:off x="15185116" y="5936554"/>
          <a:ext cx="2709036" cy="2717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4" name="Chart 83">
            <a:extLst>
              <a:ext uri="{FF2B5EF4-FFF2-40B4-BE49-F238E27FC236}">
                <a16:creationId xmlns:a16="http://schemas.microsoft.com/office/drawing/2014/main" id="{13F42482-897E-4BDC-947E-443F59758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6337806"/>
              </p:ext>
            </p:extLst>
          </p:nvPr>
        </p:nvGraphicFramePr>
        <p:xfrm>
          <a:off x="19534020" y="5936554"/>
          <a:ext cx="2709036" cy="2717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F19CD084-9D95-4778-8EB0-3F52EA1DFD29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ROOT CAUSE ANALYSIS</a:t>
            </a:r>
            <a:endParaRPr lang="en-US" sz="7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840FAC-A4C2-4ACA-B2AC-EFC6EC38151F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A4B6E8-2196-4516-9C74-39A4408A724C}"/>
              </a:ext>
            </a:extLst>
          </p:cNvPr>
          <p:cNvSpPr txBox="1"/>
          <p:nvPr/>
        </p:nvSpPr>
        <p:spPr>
          <a:xfrm>
            <a:off x="1869217" y="3980517"/>
            <a:ext cx="323556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CAUSE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D5296E-0D6A-4650-B459-86A7CE2E5954}"/>
              </a:ext>
            </a:extLst>
          </p:cNvPr>
          <p:cNvSpPr txBox="1"/>
          <p:nvPr/>
        </p:nvSpPr>
        <p:spPr>
          <a:xfrm>
            <a:off x="1869217" y="10200844"/>
            <a:ext cx="3235561" cy="1909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3FB771-35FF-4191-BEF7-84316754E9DB}"/>
              </a:ext>
            </a:extLst>
          </p:cNvPr>
          <p:cNvSpPr txBox="1"/>
          <p:nvPr/>
        </p:nvSpPr>
        <p:spPr>
          <a:xfrm>
            <a:off x="2229276" y="4964415"/>
            <a:ext cx="25154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30%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1A1C7C-B434-4462-989B-C5E356184DFA}"/>
              </a:ext>
            </a:extLst>
          </p:cNvPr>
          <p:cNvSpPr txBox="1"/>
          <p:nvPr/>
        </p:nvSpPr>
        <p:spPr>
          <a:xfrm>
            <a:off x="2229276" y="9130014"/>
            <a:ext cx="251544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</a:t>
            </a:r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HAT?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16E0F9-D329-497C-A308-ACD53D0B72A1}"/>
              </a:ext>
            </a:extLst>
          </p:cNvPr>
          <p:cNvSpPr txBox="1"/>
          <p:nvPr/>
        </p:nvSpPr>
        <p:spPr>
          <a:xfrm>
            <a:off x="6220237" y="3980517"/>
            <a:ext cx="323556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CAUSE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058B4A-0F6E-4854-A4CE-A6705F27BD11}"/>
              </a:ext>
            </a:extLst>
          </p:cNvPr>
          <p:cNvSpPr txBox="1"/>
          <p:nvPr/>
        </p:nvSpPr>
        <p:spPr>
          <a:xfrm>
            <a:off x="6220237" y="10200844"/>
            <a:ext cx="3235561" cy="1909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99EBD2E-7C27-49AD-A493-EA62B59DD193}"/>
              </a:ext>
            </a:extLst>
          </p:cNvPr>
          <p:cNvSpPr txBox="1"/>
          <p:nvPr/>
        </p:nvSpPr>
        <p:spPr>
          <a:xfrm>
            <a:off x="6580296" y="4964415"/>
            <a:ext cx="25154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70%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28DC1B0-DC55-4D2D-8631-763258220D2D}"/>
              </a:ext>
            </a:extLst>
          </p:cNvPr>
          <p:cNvSpPr txBox="1"/>
          <p:nvPr/>
        </p:nvSpPr>
        <p:spPr>
          <a:xfrm>
            <a:off x="6580296" y="9130014"/>
            <a:ext cx="251544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HOW?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553AF6-72C4-4172-9A12-7734B0FCB1C5}"/>
              </a:ext>
            </a:extLst>
          </p:cNvPr>
          <p:cNvSpPr txBox="1"/>
          <p:nvPr/>
        </p:nvSpPr>
        <p:spPr>
          <a:xfrm>
            <a:off x="10587865" y="3980517"/>
            <a:ext cx="323556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CAUSE 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075D55-1F62-47BF-9C14-81E9EFC65601}"/>
              </a:ext>
            </a:extLst>
          </p:cNvPr>
          <p:cNvSpPr txBox="1"/>
          <p:nvPr/>
        </p:nvSpPr>
        <p:spPr>
          <a:xfrm>
            <a:off x="10587865" y="10200844"/>
            <a:ext cx="3235561" cy="1909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85CC19-0ED4-4B64-B91D-FA52E0CA7332}"/>
              </a:ext>
            </a:extLst>
          </p:cNvPr>
          <p:cNvSpPr txBox="1"/>
          <p:nvPr/>
        </p:nvSpPr>
        <p:spPr>
          <a:xfrm>
            <a:off x="10947924" y="4964415"/>
            <a:ext cx="25154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80%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D2103A-0E25-4CE3-AA71-4E6C33BD59C7}"/>
              </a:ext>
            </a:extLst>
          </p:cNvPr>
          <p:cNvSpPr txBox="1"/>
          <p:nvPr/>
        </p:nvSpPr>
        <p:spPr>
          <a:xfrm>
            <a:off x="10947924" y="9130014"/>
            <a:ext cx="251544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WHO?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49096D6-9A5C-4C4B-AA28-E874B65FC97A}"/>
              </a:ext>
            </a:extLst>
          </p:cNvPr>
          <p:cNvSpPr txBox="1"/>
          <p:nvPr/>
        </p:nvSpPr>
        <p:spPr>
          <a:xfrm>
            <a:off x="14921854" y="3980517"/>
            <a:ext cx="323556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CAUSE 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EA0804-B166-4C6C-AEE7-2C5424A04F18}"/>
              </a:ext>
            </a:extLst>
          </p:cNvPr>
          <p:cNvSpPr txBox="1"/>
          <p:nvPr/>
        </p:nvSpPr>
        <p:spPr>
          <a:xfrm>
            <a:off x="14921854" y="10200844"/>
            <a:ext cx="3235561" cy="1909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EBE0715-7989-4738-A7DE-E9CFDA56B2C5}"/>
              </a:ext>
            </a:extLst>
          </p:cNvPr>
          <p:cNvSpPr txBox="1"/>
          <p:nvPr/>
        </p:nvSpPr>
        <p:spPr>
          <a:xfrm>
            <a:off x="15281913" y="9130014"/>
            <a:ext cx="251544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WHEN?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BCD7238-D88C-428B-9357-6E495715AD4F}"/>
              </a:ext>
            </a:extLst>
          </p:cNvPr>
          <p:cNvSpPr txBox="1"/>
          <p:nvPr/>
        </p:nvSpPr>
        <p:spPr>
          <a:xfrm>
            <a:off x="15281912" y="4964415"/>
            <a:ext cx="25154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63%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B5D3A4-098D-44DF-84A2-E87DE4EB3BD8}"/>
              </a:ext>
            </a:extLst>
          </p:cNvPr>
          <p:cNvSpPr txBox="1"/>
          <p:nvPr/>
        </p:nvSpPr>
        <p:spPr>
          <a:xfrm>
            <a:off x="19265310" y="3980517"/>
            <a:ext cx="323556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CAUSE 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CCD82D-D8EE-4DD5-AFD2-8364453A6538}"/>
              </a:ext>
            </a:extLst>
          </p:cNvPr>
          <p:cNvSpPr txBox="1"/>
          <p:nvPr/>
        </p:nvSpPr>
        <p:spPr>
          <a:xfrm>
            <a:off x="19265310" y="10200844"/>
            <a:ext cx="3235561" cy="1909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BC1CFDB-D646-4DC3-9111-D783B67E99C8}"/>
              </a:ext>
            </a:extLst>
          </p:cNvPr>
          <p:cNvSpPr txBox="1"/>
          <p:nvPr/>
        </p:nvSpPr>
        <p:spPr>
          <a:xfrm>
            <a:off x="19625369" y="9130014"/>
            <a:ext cx="251544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STATUS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9794068-DD42-4663-8C37-67106477A3E7}"/>
              </a:ext>
            </a:extLst>
          </p:cNvPr>
          <p:cNvSpPr txBox="1"/>
          <p:nvPr/>
        </p:nvSpPr>
        <p:spPr>
          <a:xfrm>
            <a:off x="19625368" y="4964415"/>
            <a:ext cx="25154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67%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2">
            <a:extLst>
              <a:ext uri="{FF2B5EF4-FFF2-40B4-BE49-F238E27FC236}">
                <a16:creationId xmlns:a16="http://schemas.microsoft.com/office/drawing/2014/main" id="{CB6034DB-494F-41C5-9798-99A8E85DC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450" y="12074867"/>
            <a:ext cx="2593696" cy="254858"/>
          </a:xfrm>
          <a:custGeom>
            <a:avLst/>
            <a:gdLst>
              <a:gd name="T0" fmla="*/ 2850 w 2965"/>
              <a:gd name="T1" fmla="*/ 290 h 291"/>
              <a:gd name="T2" fmla="*/ 115 w 2965"/>
              <a:gd name="T3" fmla="*/ 290 h 291"/>
              <a:gd name="T4" fmla="*/ 115 w 2965"/>
              <a:gd name="T5" fmla="*/ 290 h 291"/>
              <a:gd name="T6" fmla="*/ 0 w 2965"/>
              <a:gd name="T7" fmla="*/ 175 h 291"/>
              <a:gd name="T8" fmla="*/ 0 w 2965"/>
              <a:gd name="T9" fmla="*/ 175 h 291"/>
              <a:gd name="T10" fmla="*/ 0 w 2965"/>
              <a:gd name="T11" fmla="*/ 175 h 291"/>
              <a:gd name="T12" fmla="*/ 177 w 2965"/>
              <a:gd name="T13" fmla="*/ 0 h 291"/>
              <a:gd name="T14" fmla="*/ 2789 w 2965"/>
              <a:gd name="T15" fmla="*/ 0 h 291"/>
              <a:gd name="T16" fmla="*/ 2789 w 2965"/>
              <a:gd name="T17" fmla="*/ 0 h 291"/>
              <a:gd name="T18" fmla="*/ 2964 w 2965"/>
              <a:gd name="T19" fmla="*/ 175 h 291"/>
              <a:gd name="T20" fmla="*/ 2964 w 2965"/>
              <a:gd name="T21" fmla="*/ 175 h 291"/>
              <a:gd name="T22" fmla="*/ 2964 w 2965"/>
              <a:gd name="T23" fmla="*/ 175 h 291"/>
              <a:gd name="T24" fmla="*/ 2850 w 2965"/>
              <a:gd name="T25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65" h="291">
                <a:moveTo>
                  <a:pt x="2850" y="290"/>
                </a:moveTo>
                <a:lnTo>
                  <a:pt x="115" y="290"/>
                </a:lnTo>
                <a:lnTo>
                  <a:pt x="115" y="290"/>
                </a:lnTo>
                <a:cubicBezTo>
                  <a:pt x="51" y="290"/>
                  <a:pt x="0" y="239"/>
                  <a:pt x="0" y="175"/>
                </a:cubicBezTo>
                <a:lnTo>
                  <a:pt x="0" y="175"/>
                </a:lnTo>
                <a:lnTo>
                  <a:pt x="0" y="175"/>
                </a:lnTo>
                <a:cubicBezTo>
                  <a:pt x="0" y="79"/>
                  <a:pt x="79" y="0"/>
                  <a:pt x="177" y="0"/>
                </a:cubicBezTo>
                <a:lnTo>
                  <a:pt x="2789" y="0"/>
                </a:lnTo>
                <a:lnTo>
                  <a:pt x="2789" y="0"/>
                </a:lnTo>
                <a:cubicBezTo>
                  <a:pt x="2885" y="0"/>
                  <a:pt x="2964" y="79"/>
                  <a:pt x="2964" y="175"/>
                </a:cubicBezTo>
                <a:lnTo>
                  <a:pt x="2964" y="175"/>
                </a:lnTo>
                <a:lnTo>
                  <a:pt x="2964" y="175"/>
                </a:lnTo>
                <a:cubicBezTo>
                  <a:pt x="2964" y="239"/>
                  <a:pt x="2913" y="290"/>
                  <a:pt x="2850" y="2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C005F84F-63B8-4596-ACCA-958D5345F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149" y="8889142"/>
            <a:ext cx="3960017" cy="3440583"/>
          </a:xfrm>
          <a:custGeom>
            <a:avLst/>
            <a:gdLst>
              <a:gd name="T0" fmla="*/ 467 w 4524"/>
              <a:gd name="T1" fmla="*/ 3927 h 3928"/>
              <a:gd name="T2" fmla="*/ 4056 w 4524"/>
              <a:gd name="T3" fmla="*/ 3927 h 3928"/>
              <a:gd name="T4" fmla="*/ 4056 w 4524"/>
              <a:gd name="T5" fmla="*/ 3927 h 3928"/>
              <a:gd name="T6" fmla="*/ 4523 w 4524"/>
              <a:gd name="T7" fmla="*/ 3460 h 3928"/>
              <a:gd name="T8" fmla="*/ 4523 w 4524"/>
              <a:gd name="T9" fmla="*/ 479 h 3928"/>
              <a:gd name="T10" fmla="*/ 4523 w 4524"/>
              <a:gd name="T11" fmla="*/ 479 h 3928"/>
              <a:gd name="T12" fmla="*/ 4034 w 4524"/>
              <a:gd name="T13" fmla="*/ 13 h 3928"/>
              <a:gd name="T14" fmla="*/ 445 w 4524"/>
              <a:gd name="T15" fmla="*/ 180 h 3928"/>
              <a:gd name="T16" fmla="*/ 445 w 4524"/>
              <a:gd name="T17" fmla="*/ 180 h 3928"/>
              <a:gd name="T18" fmla="*/ 0 w 4524"/>
              <a:gd name="T19" fmla="*/ 646 h 3928"/>
              <a:gd name="T20" fmla="*/ 0 w 4524"/>
              <a:gd name="T21" fmla="*/ 3460 h 3928"/>
              <a:gd name="T22" fmla="*/ 0 w 4524"/>
              <a:gd name="T23" fmla="*/ 3460 h 3928"/>
              <a:gd name="T24" fmla="*/ 467 w 4524"/>
              <a:gd name="T25" fmla="*/ 3927 h 3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24" h="3928">
                <a:moveTo>
                  <a:pt x="467" y="3927"/>
                </a:moveTo>
                <a:lnTo>
                  <a:pt x="4056" y="3927"/>
                </a:lnTo>
                <a:lnTo>
                  <a:pt x="4056" y="3927"/>
                </a:lnTo>
                <a:cubicBezTo>
                  <a:pt x="4314" y="3927"/>
                  <a:pt x="4523" y="3718"/>
                  <a:pt x="4523" y="3460"/>
                </a:cubicBezTo>
                <a:lnTo>
                  <a:pt x="4523" y="479"/>
                </a:lnTo>
                <a:lnTo>
                  <a:pt x="4523" y="479"/>
                </a:lnTo>
                <a:cubicBezTo>
                  <a:pt x="4523" y="213"/>
                  <a:pt x="4300" y="0"/>
                  <a:pt x="4034" y="13"/>
                </a:cubicBezTo>
                <a:lnTo>
                  <a:pt x="445" y="180"/>
                </a:lnTo>
                <a:lnTo>
                  <a:pt x="445" y="180"/>
                </a:lnTo>
                <a:cubicBezTo>
                  <a:pt x="196" y="191"/>
                  <a:pt x="0" y="398"/>
                  <a:pt x="0" y="646"/>
                </a:cubicBezTo>
                <a:lnTo>
                  <a:pt x="0" y="3460"/>
                </a:lnTo>
                <a:lnTo>
                  <a:pt x="0" y="3460"/>
                </a:lnTo>
                <a:cubicBezTo>
                  <a:pt x="0" y="3718"/>
                  <a:pt x="209" y="3927"/>
                  <a:pt x="467" y="3927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6" name="Freeform 7">
            <a:extLst>
              <a:ext uri="{FF2B5EF4-FFF2-40B4-BE49-F238E27FC236}">
                <a16:creationId xmlns:a16="http://schemas.microsoft.com/office/drawing/2014/main" id="{F4A43693-521F-4435-A7A3-B07D7E033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88" y="3842177"/>
            <a:ext cx="3485280" cy="810912"/>
          </a:xfrm>
          <a:prstGeom prst="roundRect">
            <a:avLst>
              <a:gd name="adj" fmla="val 50000"/>
            </a:avLst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7" name="Freeform 8">
            <a:extLst>
              <a:ext uri="{FF2B5EF4-FFF2-40B4-BE49-F238E27FC236}">
                <a16:creationId xmlns:a16="http://schemas.microsoft.com/office/drawing/2014/main" id="{0FBF397B-D244-4ABD-8F70-84C60ED45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783" y="12074867"/>
            <a:ext cx="2597556" cy="254858"/>
          </a:xfrm>
          <a:custGeom>
            <a:avLst/>
            <a:gdLst>
              <a:gd name="T0" fmla="*/ 2851 w 2966"/>
              <a:gd name="T1" fmla="*/ 290 h 291"/>
              <a:gd name="T2" fmla="*/ 115 w 2966"/>
              <a:gd name="T3" fmla="*/ 290 h 291"/>
              <a:gd name="T4" fmla="*/ 115 w 2966"/>
              <a:gd name="T5" fmla="*/ 290 h 291"/>
              <a:gd name="T6" fmla="*/ 0 w 2966"/>
              <a:gd name="T7" fmla="*/ 175 h 291"/>
              <a:gd name="T8" fmla="*/ 0 w 2966"/>
              <a:gd name="T9" fmla="*/ 175 h 291"/>
              <a:gd name="T10" fmla="*/ 0 w 2966"/>
              <a:gd name="T11" fmla="*/ 175 h 291"/>
              <a:gd name="T12" fmla="*/ 177 w 2966"/>
              <a:gd name="T13" fmla="*/ 0 h 291"/>
              <a:gd name="T14" fmla="*/ 2789 w 2966"/>
              <a:gd name="T15" fmla="*/ 0 h 291"/>
              <a:gd name="T16" fmla="*/ 2789 w 2966"/>
              <a:gd name="T17" fmla="*/ 0 h 291"/>
              <a:gd name="T18" fmla="*/ 2965 w 2966"/>
              <a:gd name="T19" fmla="*/ 175 h 291"/>
              <a:gd name="T20" fmla="*/ 2965 w 2966"/>
              <a:gd name="T21" fmla="*/ 175 h 291"/>
              <a:gd name="T22" fmla="*/ 2965 w 2966"/>
              <a:gd name="T23" fmla="*/ 175 h 291"/>
              <a:gd name="T24" fmla="*/ 2851 w 2966"/>
              <a:gd name="T25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66" h="291">
                <a:moveTo>
                  <a:pt x="2851" y="290"/>
                </a:moveTo>
                <a:lnTo>
                  <a:pt x="115" y="290"/>
                </a:lnTo>
                <a:lnTo>
                  <a:pt x="115" y="290"/>
                </a:lnTo>
                <a:cubicBezTo>
                  <a:pt x="52" y="290"/>
                  <a:pt x="0" y="239"/>
                  <a:pt x="0" y="175"/>
                </a:cubicBezTo>
                <a:lnTo>
                  <a:pt x="0" y="175"/>
                </a:lnTo>
                <a:lnTo>
                  <a:pt x="0" y="175"/>
                </a:lnTo>
                <a:cubicBezTo>
                  <a:pt x="0" y="79"/>
                  <a:pt x="80" y="0"/>
                  <a:pt x="177" y="0"/>
                </a:cubicBezTo>
                <a:lnTo>
                  <a:pt x="2789" y="0"/>
                </a:lnTo>
                <a:lnTo>
                  <a:pt x="2789" y="0"/>
                </a:lnTo>
                <a:cubicBezTo>
                  <a:pt x="2886" y="0"/>
                  <a:pt x="2965" y="79"/>
                  <a:pt x="2965" y="175"/>
                </a:cubicBezTo>
                <a:lnTo>
                  <a:pt x="2965" y="175"/>
                </a:lnTo>
                <a:lnTo>
                  <a:pt x="2965" y="175"/>
                </a:lnTo>
                <a:cubicBezTo>
                  <a:pt x="2965" y="239"/>
                  <a:pt x="2913" y="290"/>
                  <a:pt x="2851" y="2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8" name="Freeform 12">
            <a:extLst>
              <a:ext uri="{FF2B5EF4-FFF2-40B4-BE49-F238E27FC236}">
                <a16:creationId xmlns:a16="http://schemas.microsoft.com/office/drawing/2014/main" id="{506CDA34-256B-48CC-B636-A953FE955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2482" y="8692204"/>
            <a:ext cx="3960017" cy="3637521"/>
          </a:xfrm>
          <a:custGeom>
            <a:avLst/>
            <a:gdLst>
              <a:gd name="T0" fmla="*/ 467 w 4525"/>
              <a:gd name="T1" fmla="*/ 4153 h 4154"/>
              <a:gd name="T2" fmla="*/ 4056 w 4525"/>
              <a:gd name="T3" fmla="*/ 4153 h 4154"/>
              <a:gd name="T4" fmla="*/ 4056 w 4525"/>
              <a:gd name="T5" fmla="*/ 4153 h 4154"/>
              <a:gd name="T6" fmla="*/ 4524 w 4525"/>
              <a:gd name="T7" fmla="*/ 3686 h 4154"/>
              <a:gd name="T8" fmla="*/ 4524 w 4525"/>
              <a:gd name="T9" fmla="*/ 479 h 4154"/>
              <a:gd name="T10" fmla="*/ 4524 w 4525"/>
              <a:gd name="T11" fmla="*/ 479 h 4154"/>
              <a:gd name="T12" fmla="*/ 4034 w 4525"/>
              <a:gd name="T13" fmla="*/ 13 h 4154"/>
              <a:gd name="T14" fmla="*/ 445 w 4525"/>
              <a:gd name="T15" fmla="*/ 180 h 4154"/>
              <a:gd name="T16" fmla="*/ 445 w 4525"/>
              <a:gd name="T17" fmla="*/ 180 h 4154"/>
              <a:gd name="T18" fmla="*/ 0 w 4525"/>
              <a:gd name="T19" fmla="*/ 646 h 4154"/>
              <a:gd name="T20" fmla="*/ 0 w 4525"/>
              <a:gd name="T21" fmla="*/ 3686 h 4154"/>
              <a:gd name="T22" fmla="*/ 0 w 4525"/>
              <a:gd name="T23" fmla="*/ 3686 h 4154"/>
              <a:gd name="T24" fmla="*/ 467 w 4525"/>
              <a:gd name="T25" fmla="*/ 4153 h 4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25" h="4154">
                <a:moveTo>
                  <a:pt x="467" y="4153"/>
                </a:moveTo>
                <a:lnTo>
                  <a:pt x="4056" y="4153"/>
                </a:lnTo>
                <a:lnTo>
                  <a:pt x="4056" y="4153"/>
                </a:lnTo>
                <a:cubicBezTo>
                  <a:pt x="4315" y="4153"/>
                  <a:pt x="4524" y="3944"/>
                  <a:pt x="4524" y="3686"/>
                </a:cubicBezTo>
                <a:lnTo>
                  <a:pt x="4524" y="479"/>
                </a:lnTo>
                <a:lnTo>
                  <a:pt x="4524" y="479"/>
                </a:lnTo>
                <a:cubicBezTo>
                  <a:pt x="4524" y="212"/>
                  <a:pt x="4301" y="0"/>
                  <a:pt x="4034" y="13"/>
                </a:cubicBezTo>
                <a:lnTo>
                  <a:pt x="445" y="180"/>
                </a:lnTo>
                <a:lnTo>
                  <a:pt x="445" y="180"/>
                </a:lnTo>
                <a:cubicBezTo>
                  <a:pt x="196" y="191"/>
                  <a:pt x="0" y="396"/>
                  <a:pt x="0" y="646"/>
                </a:cubicBezTo>
                <a:lnTo>
                  <a:pt x="0" y="3686"/>
                </a:lnTo>
                <a:lnTo>
                  <a:pt x="0" y="3686"/>
                </a:lnTo>
                <a:cubicBezTo>
                  <a:pt x="0" y="3944"/>
                  <a:pt x="210" y="4153"/>
                  <a:pt x="467" y="4153"/>
                </a:cubicBezTo>
              </a:path>
            </a:pathLst>
          </a:cu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79" name="Freeform 13">
            <a:extLst>
              <a:ext uri="{FF2B5EF4-FFF2-40B4-BE49-F238E27FC236}">
                <a16:creationId xmlns:a16="http://schemas.microsoft.com/office/drawing/2014/main" id="{4B37DB47-3D77-493C-A63B-8BE5BD942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923" y="3842177"/>
            <a:ext cx="3485277" cy="810912"/>
          </a:xfrm>
          <a:prstGeom prst="roundRect">
            <a:avLst>
              <a:gd name="adj" fmla="val 50000"/>
            </a:avLst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0" name="Freeform 14">
            <a:extLst>
              <a:ext uri="{FF2B5EF4-FFF2-40B4-BE49-F238E27FC236}">
                <a16:creationId xmlns:a16="http://schemas.microsoft.com/office/drawing/2014/main" id="{AE63C6BE-8248-4B1B-9E25-C1A82A305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1977" y="12074867"/>
            <a:ext cx="2593696" cy="254858"/>
          </a:xfrm>
          <a:custGeom>
            <a:avLst/>
            <a:gdLst>
              <a:gd name="T0" fmla="*/ 2848 w 2964"/>
              <a:gd name="T1" fmla="*/ 290 h 291"/>
              <a:gd name="T2" fmla="*/ 115 w 2964"/>
              <a:gd name="T3" fmla="*/ 290 h 291"/>
              <a:gd name="T4" fmla="*/ 115 w 2964"/>
              <a:gd name="T5" fmla="*/ 290 h 291"/>
              <a:gd name="T6" fmla="*/ 0 w 2964"/>
              <a:gd name="T7" fmla="*/ 175 h 291"/>
              <a:gd name="T8" fmla="*/ 0 w 2964"/>
              <a:gd name="T9" fmla="*/ 175 h 291"/>
              <a:gd name="T10" fmla="*/ 0 w 2964"/>
              <a:gd name="T11" fmla="*/ 175 h 291"/>
              <a:gd name="T12" fmla="*/ 177 w 2964"/>
              <a:gd name="T13" fmla="*/ 0 h 291"/>
              <a:gd name="T14" fmla="*/ 2787 w 2964"/>
              <a:gd name="T15" fmla="*/ 0 h 291"/>
              <a:gd name="T16" fmla="*/ 2787 w 2964"/>
              <a:gd name="T17" fmla="*/ 0 h 291"/>
              <a:gd name="T18" fmla="*/ 2963 w 2964"/>
              <a:gd name="T19" fmla="*/ 175 h 291"/>
              <a:gd name="T20" fmla="*/ 2963 w 2964"/>
              <a:gd name="T21" fmla="*/ 175 h 291"/>
              <a:gd name="T22" fmla="*/ 2963 w 2964"/>
              <a:gd name="T23" fmla="*/ 175 h 291"/>
              <a:gd name="T24" fmla="*/ 2848 w 2964"/>
              <a:gd name="T25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64" h="291">
                <a:moveTo>
                  <a:pt x="2848" y="290"/>
                </a:moveTo>
                <a:lnTo>
                  <a:pt x="115" y="290"/>
                </a:lnTo>
                <a:lnTo>
                  <a:pt x="115" y="290"/>
                </a:lnTo>
                <a:cubicBezTo>
                  <a:pt x="51" y="290"/>
                  <a:pt x="0" y="239"/>
                  <a:pt x="0" y="175"/>
                </a:cubicBezTo>
                <a:lnTo>
                  <a:pt x="0" y="175"/>
                </a:lnTo>
                <a:lnTo>
                  <a:pt x="0" y="175"/>
                </a:lnTo>
                <a:cubicBezTo>
                  <a:pt x="0" y="79"/>
                  <a:pt x="79" y="0"/>
                  <a:pt x="177" y="0"/>
                </a:cubicBezTo>
                <a:lnTo>
                  <a:pt x="2787" y="0"/>
                </a:lnTo>
                <a:lnTo>
                  <a:pt x="2787" y="0"/>
                </a:lnTo>
                <a:cubicBezTo>
                  <a:pt x="2884" y="0"/>
                  <a:pt x="2963" y="79"/>
                  <a:pt x="2963" y="175"/>
                </a:cubicBezTo>
                <a:lnTo>
                  <a:pt x="2963" y="175"/>
                </a:lnTo>
                <a:lnTo>
                  <a:pt x="2963" y="175"/>
                </a:lnTo>
                <a:cubicBezTo>
                  <a:pt x="2963" y="239"/>
                  <a:pt x="2912" y="290"/>
                  <a:pt x="2848" y="2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1" name="Freeform 18">
            <a:extLst>
              <a:ext uri="{FF2B5EF4-FFF2-40B4-BE49-F238E27FC236}">
                <a16:creationId xmlns:a16="http://schemas.microsoft.com/office/drawing/2014/main" id="{6727B982-F50D-4588-9791-D159EEAD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8818" y="8491407"/>
            <a:ext cx="3960017" cy="3834458"/>
          </a:xfrm>
          <a:custGeom>
            <a:avLst/>
            <a:gdLst>
              <a:gd name="T0" fmla="*/ 467 w 4524"/>
              <a:gd name="T1" fmla="*/ 4380 h 4381"/>
              <a:gd name="T2" fmla="*/ 4055 w 4524"/>
              <a:gd name="T3" fmla="*/ 4380 h 4381"/>
              <a:gd name="T4" fmla="*/ 4055 w 4524"/>
              <a:gd name="T5" fmla="*/ 4380 h 4381"/>
              <a:gd name="T6" fmla="*/ 4523 w 4524"/>
              <a:gd name="T7" fmla="*/ 3913 h 4381"/>
              <a:gd name="T8" fmla="*/ 4523 w 4524"/>
              <a:gd name="T9" fmla="*/ 480 h 4381"/>
              <a:gd name="T10" fmla="*/ 4523 w 4524"/>
              <a:gd name="T11" fmla="*/ 480 h 4381"/>
              <a:gd name="T12" fmla="*/ 4034 w 4524"/>
              <a:gd name="T13" fmla="*/ 13 h 4381"/>
              <a:gd name="T14" fmla="*/ 445 w 4524"/>
              <a:gd name="T15" fmla="*/ 180 h 4381"/>
              <a:gd name="T16" fmla="*/ 445 w 4524"/>
              <a:gd name="T17" fmla="*/ 180 h 4381"/>
              <a:gd name="T18" fmla="*/ 0 w 4524"/>
              <a:gd name="T19" fmla="*/ 647 h 4381"/>
              <a:gd name="T20" fmla="*/ 0 w 4524"/>
              <a:gd name="T21" fmla="*/ 3913 h 4381"/>
              <a:gd name="T22" fmla="*/ 0 w 4524"/>
              <a:gd name="T23" fmla="*/ 3913 h 4381"/>
              <a:gd name="T24" fmla="*/ 467 w 4524"/>
              <a:gd name="T25" fmla="*/ 4380 h 4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24" h="4381">
                <a:moveTo>
                  <a:pt x="467" y="4380"/>
                </a:moveTo>
                <a:lnTo>
                  <a:pt x="4055" y="4380"/>
                </a:lnTo>
                <a:lnTo>
                  <a:pt x="4055" y="4380"/>
                </a:lnTo>
                <a:cubicBezTo>
                  <a:pt x="4313" y="4380"/>
                  <a:pt x="4523" y="4171"/>
                  <a:pt x="4523" y="3913"/>
                </a:cubicBezTo>
                <a:lnTo>
                  <a:pt x="4523" y="480"/>
                </a:lnTo>
                <a:lnTo>
                  <a:pt x="4523" y="480"/>
                </a:lnTo>
                <a:cubicBezTo>
                  <a:pt x="4523" y="213"/>
                  <a:pt x="4300" y="0"/>
                  <a:pt x="4034" y="13"/>
                </a:cubicBezTo>
                <a:lnTo>
                  <a:pt x="445" y="180"/>
                </a:lnTo>
                <a:lnTo>
                  <a:pt x="445" y="180"/>
                </a:lnTo>
                <a:cubicBezTo>
                  <a:pt x="197" y="192"/>
                  <a:pt x="0" y="397"/>
                  <a:pt x="0" y="647"/>
                </a:cubicBezTo>
                <a:lnTo>
                  <a:pt x="0" y="3913"/>
                </a:lnTo>
                <a:lnTo>
                  <a:pt x="0" y="3913"/>
                </a:lnTo>
                <a:cubicBezTo>
                  <a:pt x="0" y="4171"/>
                  <a:pt x="210" y="4380"/>
                  <a:pt x="467" y="4380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2" name="Freeform 19">
            <a:extLst>
              <a:ext uri="{FF2B5EF4-FFF2-40B4-BE49-F238E27FC236}">
                <a16:creationId xmlns:a16="http://schemas.microsoft.com/office/drawing/2014/main" id="{68D531C3-0AF9-42C1-99B8-6174CAF86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4256" y="3842177"/>
            <a:ext cx="3485280" cy="810912"/>
          </a:xfrm>
          <a:prstGeom prst="roundRect">
            <a:avLst>
              <a:gd name="adj" fmla="val 50000"/>
            </a:avLst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3" name="Freeform 20">
            <a:extLst>
              <a:ext uri="{FF2B5EF4-FFF2-40B4-BE49-F238E27FC236}">
                <a16:creationId xmlns:a16="http://schemas.microsoft.com/office/drawing/2014/main" id="{ED56AA20-8777-4EBC-B8BD-751FB3701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313" y="12074867"/>
            <a:ext cx="2593696" cy="254858"/>
          </a:xfrm>
          <a:custGeom>
            <a:avLst/>
            <a:gdLst>
              <a:gd name="T0" fmla="*/ 2850 w 2965"/>
              <a:gd name="T1" fmla="*/ 290 h 291"/>
              <a:gd name="T2" fmla="*/ 114 w 2965"/>
              <a:gd name="T3" fmla="*/ 290 h 291"/>
              <a:gd name="T4" fmla="*/ 114 w 2965"/>
              <a:gd name="T5" fmla="*/ 290 h 291"/>
              <a:gd name="T6" fmla="*/ 0 w 2965"/>
              <a:gd name="T7" fmla="*/ 175 h 291"/>
              <a:gd name="T8" fmla="*/ 0 w 2965"/>
              <a:gd name="T9" fmla="*/ 175 h 291"/>
              <a:gd name="T10" fmla="*/ 0 w 2965"/>
              <a:gd name="T11" fmla="*/ 175 h 291"/>
              <a:gd name="T12" fmla="*/ 176 w 2965"/>
              <a:gd name="T13" fmla="*/ 0 h 291"/>
              <a:gd name="T14" fmla="*/ 2788 w 2965"/>
              <a:gd name="T15" fmla="*/ 0 h 291"/>
              <a:gd name="T16" fmla="*/ 2788 w 2965"/>
              <a:gd name="T17" fmla="*/ 0 h 291"/>
              <a:gd name="T18" fmla="*/ 2964 w 2965"/>
              <a:gd name="T19" fmla="*/ 175 h 291"/>
              <a:gd name="T20" fmla="*/ 2964 w 2965"/>
              <a:gd name="T21" fmla="*/ 175 h 291"/>
              <a:gd name="T22" fmla="*/ 2964 w 2965"/>
              <a:gd name="T23" fmla="*/ 175 h 291"/>
              <a:gd name="T24" fmla="*/ 2850 w 2965"/>
              <a:gd name="T25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65" h="291">
                <a:moveTo>
                  <a:pt x="2850" y="290"/>
                </a:moveTo>
                <a:lnTo>
                  <a:pt x="114" y="290"/>
                </a:lnTo>
                <a:lnTo>
                  <a:pt x="114" y="290"/>
                </a:lnTo>
                <a:cubicBezTo>
                  <a:pt x="51" y="290"/>
                  <a:pt x="0" y="239"/>
                  <a:pt x="0" y="175"/>
                </a:cubicBezTo>
                <a:lnTo>
                  <a:pt x="0" y="175"/>
                </a:lnTo>
                <a:lnTo>
                  <a:pt x="0" y="175"/>
                </a:lnTo>
                <a:cubicBezTo>
                  <a:pt x="0" y="79"/>
                  <a:pt x="79" y="0"/>
                  <a:pt x="176" y="0"/>
                </a:cubicBezTo>
                <a:lnTo>
                  <a:pt x="2788" y="0"/>
                </a:lnTo>
                <a:lnTo>
                  <a:pt x="2788" y="0"/>
                </a:lnTo>
                <a:cubicBezTo>
                  <a:pt x="2885" y="0"/>
                  <a:pt x="2964" y="79"/>
                  <a:pt x="2964" y="175"/>
                </a:cubicBezTo>
                <a:lnTo>
                  <a:pt x="2964" y="175"/>
                </a:lnTo>
                <a:lnTo>
                  <a:pt x="2964" y="175"/>
                </a:lnTo>
                <a:cubicBezTo>
                  <a:pt x="2964" y="239"/>
                  <a:pt x="2913" y="290"/>
                  <a:pt x="2850" y="29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4" name="Freeform 24">
            <a:extLst>
              <a:ext uri="{FF2B5EF4-FFF2-40B4-BE49-F238E27FC236}">
                <a16:creationId xmlns:a16="http://schemas.microsoft.com/office/drawing/2014/main" id="{2B2BBDA6-AF8B-4D97-B4AD-7D9C4B411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5151" y="8294473"/>
            <a:ext cx="3960017" cy="4035252"/>
          </a:xfrm>
          <a:custGeom>
            <a:avLst/>
            <a:gdLst>
              <a:gd name="T0" fmla="*/ 468 w 4525"/>
              <a:gd name="T1" fmla="*/ 4606 h 4607"/>
              <a:gd name="T2" fmla="*/ 4057 w 4525"/>
              <a:gd name="T3" fmla="*/ 4606 h 4607"/>
              <a:gd name="T4" fmla="*/ 4057 w 4525"/>
              <a:gd name="T5" fmla="*/ 4606 h 4607"/>
              <a:gd name="T6" fmla="*/ 4524 w 4525"/>
              <a:gd name="T7" fmla="*/ 4139 h 4607"/>
              <a:gd name="T8" fmla="*/ 4524 w 4525"/>
              <a:gd name="T9" fmla="*/ 480 h 4607"/>
              <a:gd name="T10" fmla="*/ 4524 w 4525"/>
              <a:gd name="T11" fmla="*/ 480 h 4607"/>
              <a:gd name="T12" fmla="*/ 4035 w 4525"/>
              <a:gd name="T13" fmla="*/ 12 h 4607"/>
              <a:gd name="T14" fmla="*/ 446 w 4525"/>
              <a:gd name="T15" fmla="*/ 180 h 4607"/>
              <a:gd name="T16" fmla="*/ 446 w 4525"/>
              <a:gd name="T17" fmla="*/ 180 h 4607"/>
              <a:gd name="T18" fmla="*/ 0 w 4525"/>
              <a:gd name="T19" fmla="*/ 647 h 4607"/>
              <a:gd name="T20" fmla="*/ 0 w 4525"/>
              <a:gd name="T21" fmla="*/ 4139 h 4607"/>
              <a:gd name="T22" fmla="*/ 0 w 4525"/>
              <a:gd name="T23" fmla="*/ 4139 h 4607"/>
              <a:gd name="T24" fmla="*/ 468 w 4525"/>
              <a:gd name="T25" fmla="*/ 4606 h 4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25" h="4607">
                <a:moveTo>
                  <a:pt x="468" y="4606"/>
                </a:moveTo>
                <a:lnTo>
                  <a:pt x="4057" y="4606"/>
                </a:lnTo>
                <a:lnTo>
                  <a:pt x="4057" y="4606"/>
                </a:lnTo>
                <a:cubicBezTo>
                  <a:pt x="4315" y="4606"/>
                  <a:pt x="4524" y="4397"/>
                  <a:pt x="4524" y="4139"/>
                </a:cubicBezTo>
                <a:lnTo>
                  <a:pt x="4524" y="480"/>
                </a:lnTo>
                <a:lnTo>
                  <a:pt x="4524" y="480"/>
                </a:lnTo>
                <a:cubicBezTo>
                  <a:pt x="4524" y="212"/>
                  <a:pt x="4301" y="0"/>
                  <a:pt x="4035" y="12"/>
                </a:cubicBezTo>
                <a:lnTo>
                  <a:pt x="446" y="180"/>
                </a:lnTo>
                <a:lnTo>
                  <a:pt x="446" y="180"/>
                </a:lnTo>
                <a:cubicBezTo>
                  <a:pt x="196" y="191"/>
                  <a:pt x="0" y="397"/>
                  <a:pt x="0" y="647"/>
                </a:cubicBezTo>
                <a:lnTo>
                  <a:pt x="0" y="4139"/>
                </a:lnTo>
                <a:lnTo>
                  <a:pt x="0" y="4139"/>
                </a:lnTo>
                <a:cubicBezTo>
                  <a:pt x="0" y="4397"/>
                  <a:pt x="209" y="4606"/>
                  <a:pt x="468" y="4606"/>
                </a:cubicBezTo>
              </a:path>
            </a:pathLst>
          </a:cu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5" name="Freeform 25">
            <a:extLst>
              <a:ext uri="{FF2B5EF4-FFF2-40B4-BE49-F238E27FC236}">
                <a16:creationId xmlns:a16="http://schemas.microsoft.com/office/drawing/2014/main" id="{161C44BC-39B0-4570-9305-4981F27F7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0591" y="3842177"/>
            <a:ext cx="3485277" cy="810912"/>
          </a:xfrm>
          <a:prstGeom prst="roundRect">
            <a:avLst>
              <a:gd name="adj" fmla="val 50000"/>
            </a:avLst>
          </a:pr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6" name="Freeform 26">
            <a:extLst>
              <a:ext uri="{FF2B5EF4-FFF2-40B4-BE49-F238E27FC236}">
                <a16:creationId xmlns:a16="http://schemas.microsoft.com/office/drawing/2014/main" id="{C5DB0E87-E701-4D3D-9595-73AC2BDC7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4646" y="12077339"/>
            <a:ext cx="2597556" cy="254858"/>
          </a:xfrm>
          <a:custGeom>
            <a:avLst/>
            <a:gdLst>
              <a:gd name="T0" fmla="*/ 2850 w 2966"/>
              <a:gd name="T1" fmla="*/ 290 h 291"/>
              <a:gd name="T2" fmla="*/ 115 w 2966"/>
              <a:gd name="T3" fmla="*/ 290 h 291"/>
              <a:gd name="T4" fmla="*/ 115 w 2966"/>
              <a:gd name="T5" fmla="*/ 290 h 291"/>
              <a:gd name="T6" fmla="*/ 0 w 2966"/>
              <a:gd name="T7" fmla="*/ 175 h 291"/>
              <a:gd name="T8" fmla="*/ 0 w 2966"/>
              <a:gd name="T9" fmla="*/ 175 h 291"/>
              <a:gd name="T10" fmla="*/ 0 w 2966"/>
              <a:gd name="T11" fmla="*/ 175 h 291"/>
              <a:gd name="T12" fmla="*/ 176 w 2966"/>
              <a:gd name="T13" fmla="*/ 0 h 291"/>
              <a:gd name="T14" fmla="*/ 2788 w 2966"/>
              <a:gd name="T15" fmla="*/ 0 h 291"/>
              <a:gd name="T16" fmla="*/ 2788 w 2966"/>
              <a:gd name="T17" fmla="*/ 0 h 291"/>
              <a:gd name="T18" fmla="*/ 2965 w 2966"/>
              <a:gd name="T19" fmla="*/ 175 h 291"/>
              <a:gd name="T20" fmla="*/ 2965 w 2966"/>
              <a:gd name="T21" fmla="*/ 175 h 291"/>
              <a:gd name="T22" fmla="*/ 2965 w 2966"/>
              <a:gd name="T23" fmla="*/ 175 h 291"/>
              <a:gd name="T24" fmla="*/ 2850 w 2966"/>
              <a:gd name="T25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66" h="291">
                <a:moveTo>
                  <a:pt x="2850" y="290"/>
                </a:moveTo>
                <a:lnTo>
                  <a:pt x="115" y="290"/>
                </a:lnTo>
                <a:lnTo>
                  <a:pt x="115" y="290"/>
                </a:lnTo>
                <a:cubicBezTo>
                  <a:pt x="52" y="290"/>
                  <a:pt x="0" y="239"/>
                  <a:pt x="0" y="175"/>
                </a:cubicBezTo>
                <a:lnTo>
                  <a:pt x="0" y="175"/>
                </a:lnTo>
                <a:lnTo>
                  <a:pt x="0" y="175"/>
                </a:lnTo>
                <a:cubicBezTo>
                  <a:pt x="0" y="79"/>
                  <a:pt x="80" y="0"/>
                  <a:pt x="176" y="0"/>
                </a:cubicBezTo>
                <a:lnTo>
                  <a:pt x="2788" y="0"/>
                </a:lnTo>
                <a:lnTo>
                  <a:pt x="2788" y="0"/>
                </a:lnTo>
                <a:cubicBezTo>
                  <a:pt x="2886" y="0"/>
                  <a:pt x="2965" y="79"/>
                  <a:pt x="2965" y="175"/>
                </a:cubicBezTo>
                <a:lnTo>
                  <a:pt x="2965" y="175"/>
                </a:lnTo>
                <a:lnTo>
                  <a:pt x="2965" y="175"/>
                </a:lnTo>
                <a:cubicBezTo>
                  <a:pt x="2965" y="239"/>
                  <a:pt x="2914" y="290"/>
                  <a:pt x="2850" y="29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7" name="Freeform 30">
            <a:extLst>
              <a:ext uri="{FF2B5EF4-FFF2-40B4-BE49-F238E27FC236}">
                <a16:creationId xmlns:a16="http://schemas.microsoft.com/office/drawing/2014/main" id="{D5E7765A-3541-4E48-875C-0BEFAA9E2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1486" y="8097536"/>
            <a:ext cx="3960017" cy="4232189"/>
          </a:xfrm>
          <a:custGeom>
            <a:avLst/>
            <a:gdLst>
              <a:gd name="T0" fmla="*/ 0 w 4525"/>
              <a:gd name="T1" fmla="*/ 646 h 4833"/>
              <a:gd name="T2" fmla="*/ 0 w 4525"/>
              <a:gd name="T3" fmla="*/ 4365 h 4833"/>
              <a:gd name="T4" fmla="*/ 0 w 4525"/>
              <a:gd name="T5" fmla="*/ 4365 h 4833"/>
              <a:gd name="T6" fmla="*/ 467 w 4525"/>
              <a:gd name="T7" fmla="*/ 4832 h 4833"/>
              <a:gd name="T8" fmla="*/ 4056 w 4525"/>
              <a:gd name="T9" fmla="*/ 4832 h 4833"/>
              <a:gd name="T10" fmla="*/ 4056 w 4525"/>
              <a:gd name="T11" fmla="*/ 4832 h 4833"/>
              <a:gd name="T12" fmla="*/ 4524 w 4525"/>
              <a:gd name="T13" fmla="*/ 4365 h 4833"/>
              <a:gd name="T14" fmla="*/ 4524 w 4525"/>
              <a:gd name="T15" fmla="*/ 478 h 4833"/>
              <a:gd name="T16" fmla="*/ 4524 w 4525"/>
              <a:gd name="T17" fmla="*/ 478 h 4833"/>
              <a:gd name="T18" fmla="*/ 4034 w 4525"/>
              <a:gd name="T19" fmla="*/ 12 h 4833"/>
              <a:gd name="T20" fmla="*/ 445 w 4525"/>
              <a:gd name="T21" fmla="*/ 180 h 4833"/>
              <a:gd name="T22" fmla="*/ 445 w 4525"/>
              <a:gd name="T23" fmla="*/ 180 h 4833"/>
              <a:gd name="T24" fmla="*/ 0 w 4525"/>
              <a:gd name="T25" fmla="*/ 646 h 4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25" h="4833">
                <a:moveTo>
                  <a:pt x="0" y="646"/>
                </a:moveTo>
                <a:lnTo>
                  <a:pt x="0" y="4365"/>
                </a:lnTo>
                <a:lnTo>
                  <a:pt x="0" y="4365"/>
                </a:lnTo>
                <a:cubicBezTo>
                  <a:pt x="0" y="4623"/>
                  <a:pt x="209" y="4832"/>
                  <a:pt x="467" y="4832"/>
                </a:cubicBezTo>
                <a:lnTo>
                  <a:pt x="4056" y="4832"/>
                </a:lnTo>
                <a:lnTo>
                  <a:pt x="4056" y="4832"/>
                </a:lnTo>
                <a:cubicBezTo>
                  <a:pt x="4314" y="4832"/>
                  <a:pt x="4524" y="4623"/>
                  <a:pt x="4524" y="4365"/>
                </a:cubicBezTo>
                <a:lnTo>
                  <a:pt x="4524" y="478"/>
                </a:lnTo>
                <a:lnTo>
                  <a:pt x="4524" y="478"/>
                </a:lnTo>
                <a:cubicBezTo>
                  <a:pt x="4524" y="212"/>
                  <a:pt x="4301" y="0"/>
                  <a:pt x="4034" y="12"/>
                </a:cubicBezTo>
                <a:lnTo>
                  <a:pt x="445" y="180"/>
                </a:lnTo>
                <a:lnTo>
                  <a:pt x="445" y="180"/>
                </a:lnTo>
                <a:cubicBezTo>
                  <a:pt x="195" y="191"/>
                  <a:pt x="0" y="396"/>
                  <a:pt x="0" y="646"/>
                </a:cubicBezTo>
              </a:path>
            </a:pathLst>
          </a:cu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8" name="Freeform 31">
            <a:extLst>
              <a:ext uri="{FF2B5EF4-FFF2-40B4-BE49-F238E27FC236}">
                <a16:creationId xmlns:a16="http://schemas.microsoft.com/office/drawing/2014/main" id="{337290A3-F86A-46A7-92C5-B77D50178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6924" y="3842177"/>
            <a:ext cx="3485280" cy="810912"/>
          </a:xfrm>
          <a:prstGeom prst="roundRect">
            <a:avLst>
              <a:gd name="adj" fmla="val 50000"/>
            </a:avLst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anose="00000500000000000000" pitchFamily="2" charset="0"/>
            </a:endParaRPr>
          </a:p>
        </p:txBody>
      </p:sp>
      <p:sp>
        <p:nvSpPr>
          <p:cNvPr id="89" name="Freeform 3">
            <a:extLst>
              <a:ext uri="{FF2B5EF4-FFF2-40B4-BE49-F238E27FC236}">
                <a16:creationId xmlns:a16="http://schemas.microsoft.com/office/drawing/2014/main" id="{ACE7A509-F981-43A7-822E-8DC6090D8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625" y="5518062"/>
            <a:ext cx="2501064" cy="2502243"/>
          </a:xfrm>
          <a:prstGeom prst="donut">
            <a:avLst>
              <a:gd name="adj" fmla="val 29397"/>
            </a:avLst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90" name="Freeform 9">
            <a:extLst>
              <a:ext uri="{FF2B5EF4-FFF2-40B4-BE49-F238E27FC236}">
                <a16:creationId xmlns:a16="http://schemas.microsoft.com/office/drawing/2014/main" id="{F9CE67FC-B6D4-4C59-982A-C587C993E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60" y="5429249"/>
            <a:ext cx="2501064" cy="2498381"/>
          </a:xfrm>
          <a:prstGeom prst="donut">
            <a:avLst>
              <a:gd name="adj" fmla="val 29168"/>
            </a:avLst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91" name="Freeform 15">
            <a:extLst>
              <a:ext uri="{FF2B5EF4-FFF2-40B4-BE49-F238E27FC236}">
                <a16:creationId xmlns:a16="http://schemas.microsoft.com/office/drawing/2014/main" id="{9DAD2F00-8DDE-4F46-9B84-AAEE4FD6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8293" y="5344297"/>
            <a:ext cx="2497205" cy="2498381"/>
          </a:xfrm>
          <a:prstGeom prst="donut">
            <a:avLst>
              <a:gd name="adj" fmla="val 29049"/>
            </a:avLst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92" name="Freeform 21">
            <a:extLst>
              <a:ext uri="{FF2B5EF4-FFF2-40B4-BE49-F238E27FC236}">
                <a16:creationId xmlns:a16="http://schemas.microsoft.com/office/drawing/2014/main" id="{99F17949-0F73-4B36-B3DC-0DB11B3A4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4629" y="5255481"/>
            <a:ext cx="2501064" cy="2498383"/>
          </a:xfrm>
          <a:prstGeom prst="donut">
            <a:avLst>
              <a:gd name="adj" fmla="val 29148"/>
            </a:avLst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sp>
        <p:nvSpPr>
          <p:cNvPr id="93" name="Freeform 27">
            <a:extLst>
              <a:ext uri="{FF2B5EF4-FFF2-40B4-BE49-F238E27FC236}">
                <a16:creationId xmlns:a16="http://schemas.microsoft.com/office/drawing/2014/main" id="{64F1F7F8-CA0B-4DA9-ACAB-2F1845866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0962" y="5170529"/>
            <a:ext cx="2501064" cy="2498383"/>
          </a:xfrm>
          <a:prstGeom prst="donut">
            <a:avLst>
              <a:gd name="adj" fmla="val 29336"/>
            </a:avLst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Poppins" panose="00000500000000000000" pitchFamily="2" charset="0"/>
            </a:endParaRPr>
          </a:p>
        </p:txBody>
      </p:sp>
      <p:graphicFrame>
        <p:nvGraphicFramePr>
          <p:cNvPr id="69" name="Chart 68">
            <a:extLst>
              <a:ext uri="{FF2B5EF4-FFF2-40B4-BE49-F238E27FC236}">
                <a16:creationId xmlns:a16="http://schemas.microsoft.com/office/drawing/2014/main" id="{816F12A5-B81E-4DE5-BB91-6EDD37221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44610"/>
              </p:ext>
            </p:extLst>
          </p:nvPr>
        </p:nvGraphicFramePr>
        <p:xfrm>
          <a:off x="2420441" y="5322570"/>
          <a:ext cx="2623999" cy="2898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0" name="Chart 69">
            <a:extLst>
              <a:ext uri="{FF2B5EF4-FFF2-40B4-BE49-F238E27FC236}">
                <a16:creationId xmlns:a16="http://schemas.microsoft.com/office/drawing/2014/main" id="{5490AFBC-E36A-4CB7-B952-FDE99D037F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707287"/>
              </p:ext>
            </p:extLst>
          </p:nvPr>
        </p:nvGraphicFramePr>
        <p:xfrm>
          <a:off x="6651495" y="5236210"/>
          <a:ext cx="2623999" cy="2898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1" name="Chart 70">
            <a:extLst>
              <a:ext uri="{FF2B5EF4-FFF2-40B4-BE49-F238E27FC236}">
                <a16:creationId xmlns:a16="http://schemas.microsoft.com/office/drawing/2014/main" id="{96B9D482-15D5-4526-AF7C-F40C8BDC71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888656"/>
              </p:ext>
            </p:extLst>
          </p:nvPr>
        </p:nvGraphicFramePr>
        <p:xfrm>
          <a:off x="10878572" y="5144770"/>
          <a:ext cx="2623999" cy="2898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2" name="Chart 71">
            <a:extLst>
              <a:ext uri="{FF2B5EF4-FFF2-40B4-BE49-F238E27FC236}">
                <a16:creationId xmlns:a16="http://schemas.microsoft.com/office/drawing/2014/main" id="{72C02AEC-C90C-46CF-8397-63CF137570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7697354"/>
              </p:ext>
            </p:extLst>
          </p:nvPr>
        </p:nvGraphicFramePr>
        <p:xfrm>
          <a:off x="15103163" y="5057140"/>
          <a:ext cx="2623999" cy="2898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3" name="Chart 72">
            <a:extLst>
              <a:ext uri="{FF2B5EF4-FFF2-40B4-BE49-F238E27FC236}">
                <a16:creationId xmlns:a16="http://schemas.microsoft.com/office/drawing/2014/main" id="{CFD1000F-F84D-4195-8B10-CE94C0912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394272"/>
              </p:ext>
            </p:extLst>
          </p:nvPr>
        </p:nvGraphicFramePr>
        <p:xfrm>
          <a:off x="19337914" y="4975860"/>
          <a:ext cx="2623999" cy="2898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AA57D7A-02DC-4131-9AFA-68F84DAE87D1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ROOT CAUSE ANALYSIS</a:t>
            </a:r>
            <a:endParaRPr lang="en-US" sz="7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F4372C-EA82-4447-A35F-3C0D1B44F21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E0FF7E-96E9-4F82-B015-F7B6E7C6832F}"/>
              </a:ext>
            </a:extLst>
          </p:cNvPr>
          <p:cNvSpPr txBox="1"/>
          <p:nvPr/>
        </p:nvSpPr>
        <p:spPr>
          <a:xfrm>
            <a:off x="2478196" y="3942163"/>
            <a:ext cx="25154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65%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9D63AD-3030-4626-9DD8-2D58D3D0FCFB}"/>
              </a:ext>
            </a:extLst>
          </p:cNvPr>
          <p:cNvSpPr txBox="1"/>
          <p:nvPr/>
        </p:nvSpPr>
        <p:spPr>
          <a:xfrm>
            <a:off x="6713060" y="3942163"/>
            <a:ext cx="25154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45%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F1E6D9-EB97-4727-A1E4-C77015CA549C}"/>
              </a:ext>
            </a:extLst>
          </p:cNvPr>
          <p:cNvSpPr txBox="1"/>
          <p:nvPr/>
        </p:nvSpPr>
        <p:spPr>
          <a:xfrm>
            <a:off x="10930144" y="3942163"/>
            <a:ext cx="25154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85%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5E904B-1769-46F6-9E3E-5BB74704C203}"/>
              </a:ext>
            </a:extLst>
          </p:cNvPr>
          <p:cNvSpPr txBox="1"/>
          <p:nvPr/>
        </p:nvSpPr>
        <p:spPr>
          <a:xfrm>
            <a:off x="15165072" y="3942163"/>
            <a:ext cx="25154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95%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E4A7D6-5F6E-4002-BA4C-28843E160CD6}"/>
              </a:ext>
            </a:extLst>
          </p:cNvPr>
          <p:cNvSpPr txBox="1"/>
          <p:nvPr/>
        </p:nvSpPr>
        <p:spPr>
          <a:xfrm>
            <a:off x="19389090" y="3942163"/>
            <a:ext cx="2515444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40%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F3A069-67B9-4CCE-8BDB-C4DCBC819916}"/>
              </a:ext>
            </a:extLst>
          </p:cNvPr>
          <p:cNvSpPr txBox="1"/>
          <p:nvPr/>
        </p:nvSpPr>
        <p:spPr>
          <a:xfrm>
            <a:off x="1982917" y="11280393"/>
            <a:ext cx="3500943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NI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HAT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346977-7133-43AC-8C88-D5B8E0050DE5}"/>
              </a:ext>
            </a:extLst>
          </p:cNvPr>
          <p:cNvSpPr txBox="1"/>
          <p:nvPr/>
        </p:nvSpPr>
        <p:spPr>
          <a:xfrm>
            <a:off x="1982917" y="9618866"/>
            <a:ext cx="3500943" cy="144808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CCD652-BEC8-4808-80DF-A94A38B3A7FE}"/>
              </a:ext>
            </a:extLst>
          </p:cNvPr>
          <p:cNvSpPr txBox="1"/>
          <p:nvPr/>
        </p:nvSpPr>
        <p:spPr>
          <a:xfrm>
            <a:off x="6212017" y="11280393"/>
            <a:ext cx="3500943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NI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HOW</a:t>
            </a:r>
            <a:endParaRPr lang="en-US" sz="3400" b="1" spc="-3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051B81-3B93-43FF-97FB-0177343FDC3B}"/>
              </a:ext>
            </a:extLst>
          </p:cNvPr>
          <p:cNvSpPr txBox="1"/>
          <p:nvPr/>
        </p:nvSpPr>
        <p:spPr>
          <a:xfrm>
            <a:off x="6212017" y="9462125"/>
            <a:ext cx="3500943" cy="144808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22641-D5E5-40F6-8CBF-F0F7A4713BAD}"/>
              </a:ext>
            </a:extLst>
          </p:cNvPr>
          <p:cNvSpPr txBox="1"/>
          <p:nvPr/>
        </p:nvSpPr>
        <p:spPr>
          <a:xfrm>
            <a:off x="10435021" y="11280393"/>
            <a:ext cx="3500943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NI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WHO</a:t>
            </a:r>
            <a:endParaRPr lang="en-US" sz="3400" b="1" spc="-3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492F9E-BDB6-4FAD-B201-15629E01B196}"/>
              </a:ext>
            </a:extLst>
          </p:cNvPr>
          <p:cNvSpPr txBox="1"/>
          <p:nvPr/>
        </p:nvSpPr>
        <p:spPr>
          <a:xfrm>
            <a:off x="10435021" y="9315022"/>
            <a:ext cx="3500943" cy="144808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611FA8-240A-4D91-81B3-5D1AC61B9A62}"/>
              </a:ext>
            </a:extLst>
          </p:cNvPr>
          <p:cNvSpPr txBox="1"/>
          <p:nvPr/>
        </p:nvSpPr>
        <p:spPr>
          <a:xfrm>
            <a:off x="14664692" y="11280393"/>
            <a:ext cx="3500943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NI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WHEN</a:t>
            </a:r>
            <a:endParaRPr lang="en-US" sz="3400" b="1" spc="-3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8C3E54-1EBF-4D2C-9E3B-8816E207E7D8}"/>
              </a:ext>
            </a:extLst>
          </p:cNvPr>
          <p:cNvSpPr txBox="1"/>
          <p:nvPr/>
        </p:nvSpPr>
        <p:spPr>
          <a:xfrm>
            <a:off x="14664692" y="9162622"/>
            <a:ext cx="3500943" cy="144808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90B804-4EB5-4626-A5D6-46907016463D}"/>
              </a:ext>
            </a:extLst>
          </p:cNvPr>
          <p:cNvSpPr txBox="1"/>
          <p:nvPr/>
        </p:nvSpPr>
        <p:spPr>
          <a:xfrm>
            <a:off x="18894363" y="11280393"/>
            <a:ext cx="3500943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NI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STATUS</a:t>
            </a:r>
            <a:endParaRPr lang="en-US" sz="3400" b="1" spc="-3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1B01B0-90D8-4431-B0A5-860542AE8EB8}"/>
              </a:ext>
            </a:extLst>
          </p:cNvPr>
          <p:cNvSpPr txBox="1"/>
          <p:nvPr/>
        </p:nvSpPr>
        <p:spPr>
          <a:xfrm>
            <a:off x="18894363" y="9000062"/>
            <a:ext cx="3500943" cy="144808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professional slides.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Root Cause Analysis S1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041D4C"/>
      </a:accent1>
      <a:accent2>
        <a:srgbClr val="254973"/>
      </a:accent2>
      <a:accent3>
        <a:srgbClr val="45759B"/>
      </a:accent3>
      <a:accent4>
        <a:srgbClr val="66A0C3"/>
      </a:accent4>
      <a:accent5>
        <a:srgbClr val="86CCEA"/>
      </a:accent5>
      <a:accent6>
        <a:srgbClr val="C4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82598</TotalTime>
  <Words>623</Words>
  <Application>Microsoft Macintosh PowerPoint</Application>
  <PresentationFormat>Custom</PresentationFormat>
  <Paragraphs>178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Isabella Moncada</dc:creator>
  <cp:keywords/>
  <dc:description/>
  <cp:lastModifiedBy>Juanca López</cp:lastModifiedBy>
  <cp:revision>9689</cp:revision>
  <cp:lastPrinted>2019-09-18T23:04:43Z</cp:lastPrinted>
  <dcterms:created xsi:type="dcterms:W3CDTF">2014-11-12T21:47:38Z</dcterms:created>
  <dcterms:modified xsi:type="dcterms:W3CDTF">2023-01-30T21:20:03Z</dcterms:modified>
  <cp:category/>
</cp:coreProperties>
</file>