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6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8922-F055-ADCE-3233-E944AAD8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592C5-D1A5-16D7-CE50-835541623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819F-36BE-E48D-482D-58980439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BFE-71E1-4625-BE8B-DD2B9D2798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12523-52A3-EC30-D56F-6A1330B4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A98C-45AF-D96A-CF29-2C50FA69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79AC-0031-4850-99FB-E8B225F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0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2750-4ECA-7ADA-4BF9-C251B95F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71F7E-0169-CCF4-E834-A809A980B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E9D98-55A7-8244-3CBC-51F0CF67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BFE-71E1-4625-BE8B-DD2B9D2798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F21E-8BB3-218D-8D65-C5017EE6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AC3E0-9C6A-6412-6E82-667F7954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79AC-0031-4850-99FB-E8B225F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900E4-2C13-9DBC-2F28-5CFC85375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D38E4-F2B6-F634-C1E7-5F1239F0C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7254D-9068-E2F3-B9AB-16804529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BFE-71E1-4625-BE8B-DD2B9D2798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6546-72B6-6B25-584B-29488756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9501-2D0F-8C48-4CD2-5879662D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79AC-0031-4850-99FB-E8B225F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18E5-04BD-D706-17A9-31E2C03E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2FF7-DBFC-19F1-5010-3A498BC4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4B18-3D75-D51A-F768-980E09C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BFE-71E1-4625-BE8B-DD2B9D2798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0A31-B111-F236-2A27-01EABDE0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20CC-9F29-1C47-6D3C-526EB042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79AC-0031-4850-99FB-E8B225F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DE2E-0FBB-57D9-E365-AB18290D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397B2-A734-5568-CE64-9B33EA65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2356-635B-2D70-CAD3-9489CFCD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BFE-71E1-4625-BE8B-DD2B9D2798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9F952-FBD5-E6E5-6151-7AAF3869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0A43F-E096-C054-0022-EF09A425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79AC-0031-4850-99FB-E8B225F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C7D1-0C86-998D-D0EC-5F99425A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166F-19AA-6D73-0148-2E72DC5F2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5BA0C-D6C3-B737-FC96-14D062C24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DBEB6-A512-4B44-904D-DD925F66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BFE-71E1-4625-BE8B-DD2B9D2798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BBDED-5AE6-D74B-5FEA-7022A715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D427B-6935-38F6-9C04-C51AE621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79AC-0031-4850-99FB-E8B225F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644B-E6A4-C482-FA39-FD4DBC43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3687A-600A-CBA2-660A-C186CE259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2578C-E1F7-871B-9211-56BBFAD4B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BB8C4-EEA9-786C-83A0-B294B10EE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9EBA7-AF48-08F9-0CE0-20840FBED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B3347-32FB-06B3-3452-1DF027C0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BFE-71E1-4625-BE8B-DD2B9D2798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D39DF-5826-2770-6283-AAD0F88C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BB6A1-1D11-9BE4-3972-C159E6FC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79AC-0031-4850-99FB-E8B225F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4D06-7C0E-BA7E-1282-F2AAACCD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2541D-FC55-8DAD-03A5-239AE0DD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BFE-71E1-4625-BE8B-DD2B9D2798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67231-0160-1E8D-950A-83446685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274CF-C257-DD3C-FCDD-C7F95E8B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79AC-0031-4850-99FB-E8B225F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8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CB5E8-9AC1-3B68-297D-7244D76B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BFE-71E1-4625-BE8B-DD2B9D2798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00A4E-6587-7535-B803-6017C4B5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4DF5E-3D87-E64D-0BE3-95744F02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79AC-0031-4850-99FB-E8B225F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6A17-9A99-2F87-FBED-B00FCC11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645DF-3CEA-2945-746E-1F9DD8B2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8A891-0D13-E622-34C9-6FF8FA186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76C99-808C-3225-8720-C320DF08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BFE-71E1-4625-BE8B-DD2B9D2798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5402-5631-79FA-5ED0-6D5BC5FB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19E0A-5BB0-627C-CA26-359909B3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79AC-0031-4850-99FB-E8B225F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2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6B91-5121-3AB3-FA0C-53C7736E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1887A-5C4C-1378-FC99-6B90BB061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6D29C-C1C8-10B3-F53F-D68745C8B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58955-DABB-1C1F-198D-EA4A3193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BFE-71E1-4625-BE8B-DD2B9D2798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DE94A-E82A-BBBB-9C33-7CDFB19B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922E8-05C2-7F35-57A9-2DEA912D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79AC-0031-4850-99FB-E8B225F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C6D65-A071-D68D-D0EF-F3EA27EC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38E2-F443-2902-C5F1-FF8782D81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1EB6F-FB26-1888-D5CB-41E2AA65C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C9BFE-71E1-4625-BE8B-DD2B9D2798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C5E1-7868-D06D-23AD-1A1227CA5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CF09-AD8F-9DE3-A964-DBEAF2AB8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4179AC-0031-4850-99FB-E8B225F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3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64CBCD0-7633-AE9E-75A9-98E7DB382D3C}"/>
              </a:ext>
            </a:extLst>
          </p:cNvPr>
          <p:cNvGrpSpPr/>
          <p:nvPr/>
        </p:nvGrpSpPr>
        <p:grpSpPr>
          <a:xfrm>
            <a:off x="420323" y="1201603"/>
            <a:ext cx="11351354" cy="5416110"/>
            <a:chOff x="420323" y="1201603"/>
            <a:chExt cx="11351354" cy="54161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312FD0D-15B3-775B-4FDF-1AD2CC5B3C73}"/>
                </a:ext>
              </a:extLst>
            </p:cNvPr>
            <p:cNvSpPr/>
            <p:nvPr/>
          </p:nvSpPr>
          <p:spPr bwMode="auto">
            <a:xfrm>
              <a:off x="4621520" y="2430709"/>
              <a:ext cx="2948958" cy="294895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488220A-6131-609D-BC62-E6ABB181B296}"/>
                </a:ext>
              </a:extLst>
            </p:cNvPr>
            <p:cNvSpPr/>
            <p:nvPr/>
          </p:nvSpPr>
          <p:spPr bwMode="auto">
            <a:xfrm>
              <a:off x="4822130" y="2631318"/>
              <a:ext cx="2547739" cy="254773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innerShdw blurRad="114300" dist="25400">
                <a:prstClr val="black">
                  <a:alpha val="80000"/>
                </a:prstClr>
              </a:inn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0A6CD5-D6B6-9940-AFC8-33C6181D3F6A}"/>
                </a:ext>
              </a:extLst>
            </p:cNvPr>
            <p:cNvCxnSpPr/>
            <p:nvPr/>
          </p:nvCxnSpPr>
          <p:spPr>
            <a:xfrm flipH="1">
              <a:off x="6930782" y="2213884"/>
              <a:ext cx="318527" cy="46666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3">
              <a:extLst>
                <a:ext uri="{FF2B5EF4-FFF2-40B4-BE49-F238E27FC236}">
                  <a16:creationId xmlns:a16="http://schemas.microsoft.com/office/drawing/2014/main" id="{AACF94A3-D405-C786-1253-057AD0A753E8}"/>
                </a:ext>
              </a:extLst>
            </p:cNvPr>
            <p:cNvSpPr/>
            <p:nvPr/>
          </p:nvSpPr>
          <p:spPr bwMode="auto">
            <a:xfrm>
              <a:off x="7828509" y="1981918"/>
              <a:ext cx="1690134" cy="44260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E8E71A-3CAD-DE2C-267C-8C744A006CE8}"/>
                </a:ext>
              </a:extLst>
            </p:cNvPr>
            <p:cNvSpPr/>
            <p:nvPr/>
          </p:nvSpPr>
          <p:spPr bwMode="auto">
            <a:xfrm>
              <a:off x="7957029" y="2091011"/>
              <a:ext cx="224421" cy="22442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03EB62-D262-7600-9A2B-0922D2324246}"/>
                </a:ext>
              </a:extLst>
            </p:cNvPr>
            <p:cNvSpPr/>
            <p:nvPr/>
          </p:nvSpPr>
          <p:spPr>
            <a:xfrm flipH="1">
              <a:off x="8210924" y="2118585"/>
              <a:ext cx="1229983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5</a:t>
              </a:r>
              <a:endPara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C94B3A-4F9A-1043-E09E-B1D3D5ED77AD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7245487" y="2203221"/>
              <a:ext cx="583022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B3747B-5F6D-6489-6CAA-550DA81AF4FB}"/>
                </a:ext>
              </a:extLst>
            </p:cNvPr>
            <p:cNvCxnSpPr/>
            <p:nvPr/>
          </p:nvCxnSpPr>
          <p:spPr>
            <a:xfrm flipH="1">
              <a:off x="9370692" y="1748244"/>
              <a:ext cx="166773" cy="2443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8BAAD5-A7B3-78E9-A0C6-91058F63BA69}"/>
                </a:ext>
              </a:extLst>
            </p:cNvPr>
            <p:cNvCxnSpPr/>
            <p:nvPr/>
          </p:nvCxnSpPr>
          <p:spPr>
            <a:xfrm>
              <a:off x="9559974" y="1725713"/>
              <a:ext cx="5792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0DE968-27A7-BD49-2414-2B5CE3EE56B7}"/>
                </a:ext>
              </a:extLst>
            </p:cNvPr>
            <p:cNvSpPr/>
            <p:nvPr/>
          </p:nvSpPr>
          <p:spPr>
            <a:xfrm flipH="1">
              <a:off x="10536401" y="2126277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746076-61C2-507D-B1E8-30D0280470E4}"/>
                </a:ext>
              </a:extLst>
            </p:cNvPr>
            <p:cNvSpPr/>
            <p:nvPr/>
          </p:nvSpPr>
          <p:spPr>
            <a:xfrm flipH="1">
              <a:off x="10536401" y="1648769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223C9A-E986-54A8-FE29-CFCF36FD36AB}"/>
                </a:ext>
              </a:extLst>
            </p:cNvPr>
            <p:cNvCxnSpPr/>
            <p:nvPr/>
          </p:nvCxnSpPr>
          <p:spPr>
            <a:xfrm rot="10800000" flipH="1">
              <a:off x="9522360" y="2683366"/>
              <a:ext cx="5792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30138E-BC73-B432-04C0-8AF5DB2A4D89}"/>
                </a:ext>
              </a:extLst>
            </p:cNvPr>
            <p:cNvSpPr/>
            <p:nvPr/>
          </p:nvSpPr>
          <p:spPr>
            <a:xfrm>
              <a:off x="10536401" y="2603784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A7A91A-A9BA-7DF9-1C82-3DA0E944C505}"/>
                </a:ext>
              </a:extLst>
            </p:cNvPr>
            <p:cNvCxnSpPr/>
            <p:nvPr/>
          </p:nvCxnSpPr>
          <p:spPr>
            <a:xfrm rot="10800000">
              <a:off x="9333078" y="2416503"/>
              <a:ext cx="166773" cy="2443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3978924-B6E2-8EE2-EBE6-6B8A212A9230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9518643" y="2203221"/>
              <a:ext cx="579515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55">
              <a:extLst>
                <a:ext uri="{FF2B5EF4-FFF2-40B4-BE49-F238E27FC236}">
                  <a16:creationId xmlns:a16="http://schemas.microsoft.com/office/drawing/2014/main" id="{4B08533D-15F4-B441-EF88-3A58119FCD59}"/>
                </a:ext>
              </a:extLst>
            </p:cNvPr>
            <p:cNvSpPr/>
            <p:nvPr/>
          </p:nvSpPr>
          <p:spPr bwMode="auto">
            <a:xfrm>
              <a:off x="7828509" y="3683884"/>
              <a:ext cx="1690134" cy="44260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E197612-8312-575C-043C-A0243345FD6E}"/>
                </a:ext>
              </a:extLst>
            </p:cNvPr>
            <p:cNvSpPr/>
            <p:nvPr/>
          </p:nvSpPr>
          <p:spPr bwMode="auto">
            <a:xfrm>
              <a:off x="7957029" y="3792978"/>
              <a:ext cx="224421" cy="22442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369CA7-B606-4928-BD80-A036160FD11B}"/>
                </a:ext>
              </a:extLst>
            </p:cNvPr>
            <p:cNvSpPr/>
            <p:nvPr/>
          </p:nvSpPr>
          <p:spPr>
            <a:xfrm flipH="1">
              <a:off x="8210924" y="3820552"/>
              <a:ext cx="1229983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6</a:t>
              </a:r>
              <a:endPara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864014-73C3-8CCB-AB8F-C4F8ACED5A8E}"/>
                </a:ext>
              </a:extLst>
            </p:cNvPr>
            <p:cNvCxnSpPr>
              <a:cxnSpLocks/>
              <a:stCxn id="5" idx="6"/>
              <a:endCxn id="20" idx="1"/>
            </p:cNvCxnSpPr>
            <p:nvPr/>
          </p:nvCxnSpPr>
          <p:spPr>
            <a:xfrm>
              <a:off x="7570478" y="3905188"/>
              <a:ext cx="258031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2E4EB1-A2F4-F1F3-50F5-C2F8965874C5}"/>
                </a:ext>
              </a:extLst>
            </p:cNvPr>
            <p:cNvCxnSpPr/>
            <p:nvPr/>
          </p:nvCxnSpPr>
          <p:spPr>
            <a:xfrm flipH="1">
              <a:off x="9370692" y="3450211"/>
              <a:ext cx="166773" cy="2443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D33562-7B34-1052-D50C-C9E3B977DB4A}"/>
                </a:ext>
              </a:extLst>
            </p:cNvPr>
            <p:cNvCxnSpPr/>
            <p:nvPr/>
          </p:nvCxnSpPr>
          <p:spPr>
            <a:xfrm>
              <a:off x="9559974" y="3427681"/>
              <a:ext cx="5792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5B1E252-7BE5-79DA-BFFF-FB55641E2479}"/>
                </a:ext>
              </a:extLst>
            </p:cNvPr>
            <p:cNvSpPr/>
            <p:nvPr/>
          </p:nvSpPr>
          <p:spPr>
            <a:xfrm flipH="1">
              <a:off x="10536401" y="3828245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5A387DA-F189-B48C-107C-6724CABACA5F}"/>
                </a:ext>
              </a:extLst>
            </p:cNvPr>
            <p:cNvSpPr/>
            <p:nvPr/>
          </p:nvSpPr>
          <p:spPr>
            <a:xfrm flipH="1">
              <a:off x="10536401" y="3350737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C301ED-D4D0-7591-3581-89FDC6DB8744}"/>
                </a:ext>
              </a:extLst>
            </p:cNvPr>
            <p:cNvCxnSpPr/>
            <p:nvPr/>
          </p:nvCxnSpPr>
          <p:spPr>
            <a:xfrm rot="10800000" flipH="1">
              <a:off x="9522360" y="4385334"/>
              <a:ext cx="5792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2895520-908F-52FA-8F8A-99D185828915}"/>
                </a:ext>
              </a:extLst>
            </p:cNvPr>
            <p:cNvSpPr/>
            <p:nvPr/>
          </p:nvSpPr>
          <p:spPr>
            <a:xfrm>
              <a:off x="10536401" y="4305752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5062D4-CF79-15DC-CF58-5A373F6AA8D8}"/>
                </a:ext>
              </a:extLst>
            </p:cNvPr>
            <p:cNvCxnSpPr/>
            <p:nvPr/>
          </p:nvCxnSpPr>
          <p:spPr>
            <a:xfrm rot="10800000">
              <a:off x="9333078" y="4118469"/>
              <a:ext cx="166773" cy="2443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AC8B19-7C52-4019-42E4-45499E0BCCB8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9518643" y="3905188"/>
              <a:ext cx="579515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8851127-B3B4-245B-CC2D-2D747A024098}"/>
                </a:ext>
              </a:extLst>
            </p:cNvPr>
            <p:cNvCxnSpPr/>
            <p:nvPr/>
          </p:nvCxnSpPr>
          <p:spPr>
            <a:xfrm rot="10800000">
              <a:off x="6930782" y="5129827"/>
              <a:ext cx="318527" cy="46666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38147A6-CFE9-83E3-E90E-75AA6F09D27A}"/>
                </a:ext>
              </a:extLst>
            </p:cNvPr>
            <p:cNvCxnSpPr/>
            <p:nvPr/>
          </p:nvCxnSpPr>
          <p:spPr>
            <a:xfrm rot="10800000" flipH="1">
              <a:off x="7245487" y="5607155"/>
              <a:ext cx="583022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4440D38-F47F-2514-72F7-A2F4D3CD7125}"/>
                </a:ext>
              </a:extLst>
            </p:cNvPr>
            <p:cNvCxnSpPr/>
            <p:nvPr/>
          </p:nvCxnSpPr>
          <p:spPr>
            <a:xfrm rot="10800000">
              <a:off x="9370692" y="5817800"/>
              <a:ext cx="166773" cy="2443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E72FFC-691E-D2B7-B0E5-DB5395C09FB0}"/>
                </a:ext>
              </a:extLst>
            </p:cNvPr>
            <p:cNvCxnSpPr/>
            <p:nvPr/>
          </p:nvCxnSpPr>
          <p:spPr>
            <a:xfrm rot="10800000" flipH="1">
              <a:off x="9559974" y="6084663"/>
              <a:ext cx="5792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A1675C-707C-BED1-4AAE-BFF3616DFAD0}"/>
                </a:ext>
              </a:extLst>
            </p:cNvPr>
            <p:cNvCxnSpPr/>
            <p:nvPr/>
          </p:nvCxnSpPr>
          <p:spPr>
            <a:xfrm>
              <a:off x="9522360" y="5127011"/>
              <a:ext cx="5792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F726B9-CA8C-1470-F1B3-90C728C05C72}"/>
                </a:ext>
              </a:extLst>
            </p:cNvPr>
            <p:cNvCxnSpPr/>
            <p:nvPr/>
          </p:nvCxnSpPr>
          <p:spPr>
            <a:xfrm rot="10800000" flipH="1">
              <a:off x="9518643" y="5607155"/>
              <a:ext cx="597428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78">
              <a:extLst>
                <a:ext uri="{FF2B5EF4-FFF2-40B4-BE49-F238E27FC236}">
                  <a16:creationId xmlns:a16="http://schemas.microsoft.com/office/drawing/2014/main" id="{70389BD4-1A82-BC91-91FC-BA47B1E422A3}"/>
                </a:ext>
              </a:extLst>
            </p:cNvPr>
            <p:cNvSpPr/>
            <p:nvPr/>
          </p:nvSpPr>
          <p:spPr bwMode="auto">
            <a:xfrm flipH="1">
              <a:off x="7828509" y="5385852"/>
              <a:ext cx="1690134" cy="44260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AF0BB08-F15F-8308-3036-F554E802F7CA}"/>
                </a:ext>
              </a:extLst>
            </p:cNvPr>
            <p:cNvSpPr/>
            <p:nvPr/>
          </p:nvSpPr>
          <p:spPr bwMode="auto">
            <a:xfrm flipH="1">
              <a:off x="7957029" y="5494946"/>
              <a:ext cx="224421" cy="22442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ABBEEDC-583D-74D1-16AD-5796E7DB521E}"/>
                </a:ext>
              </a:extLst>
            </p:cNvPr>
            <p:cNvSpPr/>
            <p:nvPr/>
          </p:nvSpPr>
          <p:spPr>
            <a:xfrm>
              <a:off x="8210924" y="5522518"/>
              <a:ext cx="1229983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7</a:t>
              </a:r>
              <a:endPara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639D5A-A741-280A-B437-B4C13749D937}"/>
                </a:ext>
              </a:extLst>
            </p:cNvPr>
            <p:cNvSpPr/>
            <p:nvPr/>
          </p:nvSpPr>
          <p:spPr>
            <a:xfrm>
              <a:off x="10536401" y="5530210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09E0D6B-109B-0049-D825-2D72B27087C9}"/>
                </a:ext>
              </a:extLst>
            </p:cNvPr>
            <p:cNvSpPr/>
            <p:nvPr/>
          </p:nvSpPr>
          <p:spPr>
            <a:xfrm>
              <a:off x="10536401" y="6007718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ED3C59F-1121-9EB7-B6A9-723DDF40406D}"/>
                </a:ext>
              </a:extLst>
            </p:cNvPr>
            <p:cNvSpPr/>
            <p:nvPr/>
          </p:nvSpPr>
          <p:spPr>
            <a:xfrm flipH="1">
              <a:off x="10536401" y="5052703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91FBB81-DBBE-88A4-1975-8333E7E8B96C}"/>
                </a:ext>
              </a:extLst>
            </p:cNvPr>
            <p:cNvCxnSpPr/>
            <p:nvPr/>
          </p:nvCxnSpPr>
          <p:spPr>
            <a:xfrm flipH="1">
              <a:off x="9333078" y="5149541"/>
              <a:ext cx="166773" cy="2443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B86026A-1727-DF70-C529-7EE0242843AA}"/>
                </a:ext>
              </a:extLst>
            </p:cNvPr>
            <p:cNvCxnSpPr/>
            <p:nvPr/>
          </p:nvCxnSpPr>
          <p:spPr>
            <a:xfrm>
              <a:off x="4942692" y="2213884"/>
              <a:ext cx="318527" cy="46666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144">
              <a:extLst>
                <a:ext uri="{FF2B5EF4-FFF2-40B4-BE49-F238E27FC236}">
                  <a16:creationId xmlns:a16="http://schemas.microsoft.com/office/drawing/2014/main" id="{58D39968-ABA6-3A04-F28C-ABFC4C27F837}"/>
                </a:ext>
              </a:extLst>
            </p:cNvPr>
            <p:cNvSpPr/>
            <p:nvPr/>
          </p:nvSpPr>
          <p:spPr bwMode="auto">
            <a:xfrm flipH="1">
              <a:off x="2673357" y="1981918"/>
              <a:ext cx="1690134" cy="442607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1A344DC-0D90-1910-1550-C656071F3710}"/>
                </a:ext>
              </a:extLst>
            </p:cNvPr>
            <p:cNvSpPr/>
            <p:nvPr/>
          </p:nvSpPr>
          <p:spPr bwMode="auto">
            <a:xfrm flipH="1">
              <a:off x="4010550" y="2091011"/>
              <a:ext cx="224421" cy="22442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B21E9CB-6D5E-700B-4451-0C00EBE6B340}"/>
                </a:ext>
              </a:extLst>
            </p:cNvPr>
            <p:cNvSpPr/>
            <p:nvPr/>
          </p:nvSpPr>
          <p:spPr>
            <a:xfrm>
              <a:off x="2751093" y="2118585"/>
              <a:ext cx="1229983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1</a:t>
              </a:r>
              <a:endPara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9F96A1F-18C4-2380-33BA-3103E333FD4B}"/>
                </a:ext>
              </a:extLst>
            </p:cNvPr>
            <p:cNvCxnSpPr>
              <a:endCxn id="46" idx="1"/>
            </p:cNvCxnSpPr>
            <p:nvPr/>
          </p:nvCxnSpPr>
          <p:spPr>
            <a:xfrm flipH="1">
              <a:off x="4363491" y="2203221"/>
              <a:ext cx="583022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AE637E4-464B-1522-C7B0-CD97DC1D02E0}"/>
                </a:ext>
              </a:extLst>
            </p:cNvPr>
            <p:cNvCxnSpPr/>
            <p:nvPr/>
          </p:nvCxnSpPr>
          <p:spPr>
            <a:xfrm>
              <a:off x="2654535" y="1748244"/>
              <a:ext cx="166773" cy="2443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1A253A1-64B8-A6B3-750D-A6B1892BF074}"/>
                </a:ext>
              </a:extLst>
            </p:cNvPr>
            <p:cNvCxnSpPr/>
            <p:nvPr/>
          </p:nvCxnSpPr>
          <p:spPr>
            <a:xfrm flipH="1">
              <a:off x="2052766" y="1725713"/>
              <a:ext cx="5792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F0BF6F-C69B-3DF8-8840-A1DF08BCD504}"/>
                </a:ext>
              </a:extLst>
            </p:cNvPr>
            <p:cNvSpPr/>
            <p:nvPr/>
          </p:nvSpPr>
          <p:spPr>
            <a:xfrm>
              <a:off x="420323" y="2126277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FBED80F-D5B2-1900-2A12-F30661BD29B9}"/>
                </a:ext>
              </a:extLst>
            </p:cNvPr>
            <p:cNvSpPr/>
            <p:nvPr/>
          </p:nvSpPr>
          <p:spPr>
            <a:xfrm>
              <a:off x="420323" y="1648769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0545D86-37A0-D4E7-B5E3-F3B0E0708EF0}"/>
                </a:ext>
              </a:extLst>
            </p:cNvPr>
            <p:cNvCxnSpPr/>
            <p:nvPr/>
          </p:nvCxnSpPr>
          <p:spPr>
            <a:xfrm rot="10800000">
              <a:off x="2090380" y="2683366"/>
              <a:ext cx="5792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3F1C2C8-65AE-987D-FF3E-A34301F7053E}"/>
                </a:ext>
              </a:extLst>
            </p:cNvPr>
            <p:cNvSpPr/>
            <p:nvPr/>
          </p:nvSpPr>
          <p:spPr>
            <a:xfrm flipH="1">
              <a:off x="420323" y="2603784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A719A95-C600-647F-2BF8-A5835918F33C}"/>
                </a:ext>
              </a:extLst>
            </p:cNvPr>
            <p:cNvCxnSpPr/>
            <p:nvPr/>
          </p:nvCxnSpPr>
          <p:spPr>
            <a:xfrm rot="10800000" flipH="1">
              <a:off x="2692149" y="2416503"/>
              <a:ext cx="166773" cy="2443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E639EB-96F5-6014-6C60-95AA03478EE8}"/>
                </a:ext>
              </a:extLst>
            </p:cNvPr>
            <p:cNvCxnSpPr>
              <a:stCxn id="46" idx="3"/>
            </p:cNvCxnSpPr>
            <p:nvPr/>
          </p:nvCxnSpPr>
          <p:spPr>
            <a:xfrm flipH="1">
              <a:off x="2093844" y="2203221"/>
              <a:ext cx="579515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126">
              <a:extLst>
                <a:ext uri="{FF2B5EF4-FFF2-40B4-BE49-F238E27FC236}">
                  <a16:creationId xmlns:a16="http://schemas.microsoft.com/office/drawing/2014/main" id="{FC72C171-9ADD-12D8-10FF-7309D35DCB8B}"/>
                </a:ext>
              </a:extLst>
            </p:cNvPr>
            <p:cNvSpPr/>
            <p:nvPr/>
          </p:nvSpPr>
          <p:spPr bwMode="auto">
            <a:xfrm flipH="1">
              <a:off x="2673357" y="3683884"/>
              <a:ext cx="1690134" cy="4426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1C4EFA0-AD2E-7DDB-9244-C16AE53BEF69}"/>
                </a:ext>
              </a:extLst>
            </p:cNvPr>
            <p:cNvSpPr/>
            <p:nvPr/>
          </p:nvSpPr>
          <p:spPr bwMode="auto">
            <a:xfrm flipH="1">
              <a:off x="4010550" y="3792978"/>
              <a:ext cx="224421" cy="22442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72EB4-9132-D150-D5CE-CA2047D500EF}"/>
                </a:ext>
              </a:extLst>
            </p:cNvPr>
            <p:cNvSpPr/>
            <p:nvPr/>
          </p:nvSpPr>
          <p:spPr>
            <a:xfrm>
              <a:off x="2751093" y="3820552"/>
              <a:ext cx="1229983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2</a:t>
              </a:r>
              <a:endPara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98CA43-416B-E15B-4B64-6DB15D5BFF88}"/>
                </a:ext>
              </a:extLst>
            </p:cNvPr>
            <p:cNvCxnSpPr>
              <a:endCxn id="58" idx="1"/>
            </p:cNvCxnSpPr>
            <p:nvPr/>
          </p:nvCxnSpPr>
          <p:spPr>
            <a:xfrm flipH="1">
              <a:off x="4363491" y="3905188"/>
              <a:ext cx="25577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1B2145-3D9D-2216-C348-BB54E21996B0}"/>
                </a:ext>
              </a:extLst>
            </p:cNvPr>
            <p:cNvCxnSpPr/>
            <p:nvPr/>
          </p:nvCxnSpPr>
          <p:spPr>
            <a:xfrm>
              <a:off x="2654535" y="3450211"/>
              <a:ext cx="166773" cy="2443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9A904D6-3307-9F3A-227F-0C5A7C18BC01}"/>
                </a:ext>
              </a:extLst>
            </p:cNvPr>
            <p:cNvCxnSpPr/>
            <p:nvPr/>
          </p:nvCxnSpPr>
          <p:spPr>
            <a:xfrm flipH="1">
              <a:off x="2052766" y="3427681"/>
              <a:ext cx="5792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B32CE63-0918-3871-C858-117E6CCE76C5}"/>
                </a:ext>
              </a:extLst>
            </p:cNvPr>
            <p:cNvSpPr/>
            <p:nvPr/>
          </p:nvSpPr>
          <p:spPr>
            <a:xfrm>
              <a:off x="420323" y="3828245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D40558-E009-DE8F-3613-B596F39B3D3D}"/>
                </a:ext>
              </a:extLst>
            </p:cNvPr>
            <p:cNvSpPr/>
            <p:nvPr/>
          </p:nvSpPr>
          <p:spPr>
            <a:xfrm>
              <a:off x="420323" y="3350737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E757EEA-8F48-B4A2-AD1F-51A146D084C1}"/>
                </a:ext>
              </a:extLst>
            </p:cNvPr>
            <p:cNvCxnSpPr/>
            <p:nvPr/>
          </p:nvCxnSpPr>
          <p:spPr>
            <a:xfrm rot="10800000">
              <a:off x="2090380" y="4385334"/>
              <a:ext cx="5792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29E2089-D16A-F513-D90E-E4F915B65C02}"/>
                </a:ext>
              </a:extLst>
            </p:cNvPr>
            <p:cNvSpPr/>
            <p:nvPr/>
          </p:nvSpPr>
          <p:spPr>
            <a:xfrm flipH="1">
              <a:off x="420323" y="4305752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351D42C-279E-A0DA-8995-A9A7BCC569D1}"/>
                </a:ext>
              </a:extLst>
            </p:cNvPr>
            <p:cNvCxnSpPr/>
            <p:nvPr/>
          </p:nvCxnSpPr>
          <p:spPr>
            <a:xfrm rot="10800000" flipH="1">
              <a:off x="2692149" y="4118469"/>
              <a:ext cx="166773" cy="2443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54DCC5E-E5E5-02D5-D048-D49B14875950}"/>
                </a:ext>
              </a:extLst>
            </p:cNvPr>
            <p:cNvCxnSpPr>
              <a:stCxn id="58" idx="3"/>
            </p:cNvCxnSpPr>
            <p:nvPr/>
          </p:nvCxnSpPr>
          <p:spPr>
            <a:xfrm flipH="1">
              <a:off x="2093844" y="3905188"/>
              <a:ext cx="579515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08F1BC-DE70-BDA3-6E81-37A97D38AC78}"/>
                </a:ext>
              </a:extLst>
            </p:cNvPr>
            <p:cNvCxnSpPr/>
            <p:nvPr/>
          </p:nvCxnSpPr>
          <p:spPr>
            <a:xfrm rot="10800000" flipH="1">
              <a:off x="4942692" y="5129827"/>
              <a:ext cx="318527" cy="46666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A62DC0E-D619-5671-650C-19F6B1AA8293}"/>
                </a:ext>
              </a:extLst>
            </p:cNvPr>
            <p:cNvCxnSpPr/>
            <p:nvPr/>
          </p:nvCxnSpPr>
          <p:spPr>
            <a:xfrm rot="10800000">
              <a:off x="4363491" y="5607155"/>
              <a:ext cx="583022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5B5C13-84FC-DE5C-1DE2-A8A490AD4B96}"/>
                </a:ext>
              </a:extLst>
            </p:cNvPr>
            <p:cNvCxnSpPr/>
            <p:nvPr/>
          </p:nvCxnSpPr>
          <p:spPr>
            <a:xfrm rot="10800000" flipH="1">
              <a:off x="2654535" y="5817800"/>
              <a:ext cx="166773" cy="2443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80B78DB-68EF-2662-29B4-42C4E2E321C2}"/>
                </a:ext>
              </a:extLst>
            </p:cNvPr>
            <p:cNvCxnSpPr/>
            <p:nvPr/>
          </p:nvCxnSpPr>
          <p:spPr>
            <a:xfrm rot="10800000">
              <a:off x="2052766" y="6084663"/>
              <a:ext cx="5792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D4868AB-56AE-781A-0217-A6EEC9202F4D}"/>
                </a:ext>
              </a:extLst>
            </p:cNvPr>
            <p:cNvCxnSpPr/>
            <p:nvPr/>
          </p:nvCxnSpPr>
          <p:spPr>
            <a:xfrm flipH="1">
              <a:off x="2090380" y="5127011"/>
              <a:ext cx="5792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A8424EB-3B28-3CE0-E543-A122AA427B38}"/>
                </a:ext>
              </a:extLst>
            </p:cNvPr>
            <p:cNvCxnSpPr/>
            <p:nvPr/>
          </p:nvCxnSpPr>
          <p:spPr>
            <a:xfrm rot="10800000">
              <a:off x="2075931" y="5607155"/>
              <a:ext cx="597428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103">
              <a:extLst>
                <a:ext uri="{FF2B5EF4-FFF2-40B4-BE49-F238E27FC236}">
                  <a16:creationId xmlns:a16="http://schemas.microsoft.com/office/drawing/2014/main" id="{065265DC-983C-C5A2-81BB-2B45DF769EA5}"/>
                </a:ext>
              </a:extLst>
            </p:cNvPr>
            <p:cNvSpPr/>
            <p:nvPr/>
          </p:nvSpPr>
          <p:spPr bwMode="auto">
            <a:xfrm>
              <a:off x="2673357" y="5385852"/>
              <a:ext cx="1690134" cy="44260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01B3260-0315-DAC0-77B0-1AB38EF7D2DA}"/>
                </a:ext>
              </a:extLst>
            </p:cNvPr>
            <p:cNvSpPr/>
            <p:nvPr/>
          </p:nvSpPr>
          <p:spPr bwMode="auto">
            <a:xfrm>
              <a:off x="4010550" y="5494946"/>
              <a:ext cx="224421" cy="22442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>
                  <a:lumMod val="50000"/>
                  <a:alpha val="98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DFC64EA-6C36-5193-BB5B-59C70E8C75E2}"/>
                </a:ext>
              </a:extLst>
            </p:cNvPr>
            <p:cNvSpPr/>
            <p:nvPr/>
          </p:nvSpPr>
          <p:spPr>
            <a:xfrm flipH="1">
              <a:off x="2751093" y="5522518"/>
              <a:ext cx="1229983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3</a:t>
              </a:r>
              <a:endPara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D00D57-818D-AE09-FF9F-DD67DA2F80C9}"/>
                </a:ext>
              </a:extLst>
            </p:cNvPr>
            <p:cNvSpPr/>
            <p:nvPr/>
          </p:nvSpPr>
          <p:spPr>
            <a:xfrm flipH="1">
              <a:off x="420323" y="5530210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2AF86E9-EA66-8924-84DD-BADA10533B91}"/>
                </a:ext>
              </a:extLst>
            </p:cNvPr>
            <p:cNvSpPr/>
            <p:nvPr/>
          </p:nvSpPr>
          <p:spPr>
            <a:xfrm flipH="1">
              <a:off x="420323" y="6007718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59BAD6B-77F1-DE50-35AF-7A5138A97DB8}"/>
                </a:ext>
              </a:extLst>
            </p:cNvPr>
            <p:cNvSpPr/>
            <p:nvPr/>
          </p:nvSpPr>
          <p:spPr>
            <a:xfrm>
              <a:off x="420323" y="5052703"/>
              <a:ext cx="123527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Maecenas non</a:t>
              </a:r>
              <a:endParaRPr lang="en-US" sz="1000" spc="3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B298659-8E0C-9BB8-0C74-58E87A016812}"/>
                </a:ext>
              </a:extLst>
            </p:cNvPr>
            <p:cNvCxnSpPr/>
            <p:nvPr/>
          </p:nvCxnSpPr>
          <p:spPr>
            <a:xfrm>
              <a:off x="2692149" y="5149541"/>
              <a:ext cx="166773" cy="2443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150">
              <a:extLst>
                <a:ext uri="{FF2B5EF4-FFF2-40B4-BE49-F238E27FC236}">
                  <a16:creationId xmlns:a16="http://schemas.microsoft.com/office/drawing/2014/main" id="{D7C91084-4581-A7DE-4521-42175AF0223C}"/>
                </a:ext>
              </a:extLst>
            </p:cNvPr>
            <p:cNvSpPr/>
            <p:nvPr/>
          </p:nvSpPr>
          <p:spPr bwMode="auto">
            <a:xfrm>
              <a:off x="5250932" y="1201603"/>
              <a:ext cx="1690134" cy="44260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FC7908A-E7D8-E8A2-093E-399B5E176E3E}"/>
                </a:ext>
              </a:extLst>
            </p:cNvPr>
            <p:cNvSpPr/>
            <p:nvPr/>
          </p:nvSpPr>
          <p:spPr bwMode="auto">
            <a:xfrm>
              <a:off x="5379454" y="1310697"/>
              <a:ext cx="224421" cy="22442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4A37C97-FA0F-0F66-1997-E500AAA5A26A}"/>
                </a:ext>
              </a:extLst>
            </p:cNvPr>
            <p:cNvSpPr/>
            <p:nvPr/>
          </p:nvSpPr>
          <p:spPr>
            <a:xfrm flipH="1">
              <a:off x="5633347" y="1338271"/>
              <a:ext cx="1229983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4</a:t>
              </a:r>
              <a:endPara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C15D9F9-C66F-8E89-D823-D9AF430E308D}"/>
                </a:ext>
              </a:extLst>
            </p:cNvPr>
            <p:cNvCxnSpPr>
              <a:stCxn id="83" idx="2"/>
              <a:endCxn id="5" idx="0"/>
            </p:cNvCxnSpPr>
            <p:nvPr/>
          </p:nvCxnSpPr>
          <p:spPr>
            <a:xfrm>
              <a:off x="6095999" y="1644210"/>
              <a:ext cx="0" cy="78649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161">
              <a:extLst>
                <a:ext uri="{FF2B5EF4-FFF2-40B4-BE49-F238E27FC236}">
                  <a16:creationId xmlns:a16="http://schemas.microsoft.com/office/drawing/2014/main" id="{E74F76E6-709E-9020-2423-5841A4372E9B}"/>
                </a:ext>
              </a:extLst>
            </p:cNvPr>
            <p:cNvSpPr/>
            <p:nvPr/>
          </p:nvSpPr>
          <p:spPr bwMode="auto">
            <a:xfrm rot="10800000" flipH="1">
              <a:off x="5250932" y="6175106"/>
              <a:ext cx="1690134" cy="44260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8B4210F-5745-8302-E200-6A6690A2A2B7}"/>
                </a:ext>
              </a:extLst>
            </p:cNvPr>
            <p:cNvSpPr/>
            <p:nvPr/>
          </p:nvSpPr>
          <p:spPr bwMode="auto">
            <a:xfrm flipH="1">
              <a:off x="5379454" y="6284199"/>
              <a:ext cx="224421" cy="22442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835E1EF-E697-CC62-2733-B41CCBC985D2}"/>
                </a:ext>
              </a:extLst>
            </p:cNvPr>
            <p:cNvSpPr/>
            <p:nvPr/>
          </p:nvSpPr>
          <p:spPr>
            <a:xfrm>
              <a:off x="5620647" y="6291379"/>
              <a:ext cx="1229983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8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D3B5944-5781-D8DA-4336-633B8EF01D92}"/>
                </a:ext>
              </a:extLst>
            </p:cNvPr>
            <p:cNvCxnSpPr>
              <a:stCxn id="87" idx="2"/>
            </p:cNvCxnSpPr>
            <p:nvPr/>
          </p:nvCxnSpPr>
          <p:spPr>
            <a:xfrm rot="10800000" flipH="1">
              <a:off x="6095999" y="5388607"/>
              <a:ext cx="0" cy="78649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8B193EC-96DC-393B-FB8C-923E57A14E52}"/>
                </a:ext>
              </a:extLst>
            </p:cNvPr>
            <p:cNvSpPr/>
            <p:nvPr/>
          </p:nvSpPr>
          <p:spPr bwMode="auto">
            <a:xfrm>
              <a:off x="10098158" y="1626297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29D93B0-BADC-85E9-224B-87AD617BA97C}"/>
                </a:ext>
              </a:extLst>
            </p:cNvPr>
            <p:cNvSpPr/>
            <p:nvPr/>
          </p:nvSpPr>
          <p:spPr bwMode="auto">
            <a:xfrm>
              <a:off x="10098158" y="2103805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922E172-D2B5-B4BC-8A9C-21486E34D654}"/>
                </a:ext>
              </a:extLst>
            </p:cNvPr>
            <p:cNvSpPr/>
            <p:nvPr/>
          </p:nvSpPr>
          <p:spPr bwMode="auto">
            <a:xfrm>
              <a:off x="10098158" y="2581315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F9CB69C-0436-8BDE-5510-4ABB88522551}"/>
                </a:ext>
              </a:extLst>
            </p:cNvPr>
            <p:cNvSpPr/>
            <p:nvPr/>
          </p:nvSpPr>
          <p:spPr bwMode="auto">
            <a:xfrm>
              <a:off x="10098158" y="3328265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E181C00-37FD-EF5C-24E0-418EC4724C66}"/>
                </a:ext>
              </a:extLst>
            </p:cNvPr>
            <p:cNvSpPr/>
            <p:nvPr/>
          </p:nvSpPr>
          <p:spPr bwMode="auto">
            <a:xfrm>
              <a:off x="10098158" y="3805773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AA10F2D-C13E-4094-C6E1-BCA65F4E8152}"/>
                </a:ext>
              </a:extLst>
            </p:cNvPr>
            <p:cNvSpPr/>
            <p:nvPr/>
          </p:nvSpPr>
          <p:spPr bwMode="auto">
            <a:xfrm>
              <a:off x="10098158" y="4283281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A508160-02D2-2FA4-B527-D22E3A42E4AA}"/>
                </a:ext>
              </a:extLst>
            </p:cNvPr>
            <p:cNvSpPr/>
            <p:nvPr/>
          </p:nvSpPr>
          <p:spPr bwMode="auto">
            <a:xfrm flipH="1">
              <a:off x="10098158" y="5985247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2969B10-79A7-AE71-75EE-B70832CD22F6}"/>
                </a:ext>
              </a:extLst>
            </p:cNvPr>
            <p:cNvSpPr/>
            <p:nvPr/>
          </p:nvSpPr>
          <p:spPr bwMode="auto">
            <a:xfrm flipH="1">
              <a:off x="10098158" y="5507739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38A9D54-0289-68E3-5C2F-0E19CA3D08D0}"/>
                </a:ext>
              </a:extLst>
            </p:cNvPr>
            <p:cNvSpPr/>
            <p:nvPr/>
          </p:nvSpPr>
          <p:spPr bwMode="auto">
            <a:xfrm flipH="1">
              <a:off x="10098158" y="5030230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5BFE69B-EA73-1A04-C7B6-0C53C292E583}"/>
                </a:ext>
              </a:extLst>
            </p:cNvPr>
            <p:cNvSpPr/>
            <p:nvPr/>
          </p:nvSpPr>
          <p:spPr bwMode="auto">
            <a:xfrm flipH="1">
              <a:off x="1885485" y="1626297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D8A3AA7-9E41-EB49-7E90-953D97BA9497}"/>
                </a:ext>
              </a:extLst>
            </p:cNvPr>
            <p:cNvSpPr/>
            <p:nvPr/>
          </p:nvSpPr>
          <p:spPr bwMode="auto">
            <a:xfrm flipH="1">
              <a:off x="1885485" y="2091011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9FA604C-CDD7-C1A2-3ED9-4B8E470D5DBB}"/>
                </a:ext>
              </a:extLst>
            </p:cNvPr>
            <p:cNvSpPr/>
            <p:nvPr/>
          </p:nvSpPr>
          <p:spPr bwMode="auto">
            <a:xfrm flipH="1">
              <a:off x="1885485" y="2581315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5409A1D-4462-FE40-4A95-3F161276954D}"/>
                </a:ext>
              </a:extLst>
            </p:cNvPr>
            <p:cNvSpPr/>
            <p:nvPr/>
          </p:nvSpPr>
          <p:spPr bwMode="auto">
            <a:xfrm flipH="1">
              <a:off x="1895010" y="3328265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30459DD-BE52-9AA7-9B0B-BB3DAC3D4282}"/>
                </a:ext>
              </a:extLst>
            </p:cNvPr>
            <p:cNvSpPr/>
            <p:nvPr/>
          </p:nvSpPr>
          <p:spPr bwMode="auto">
            <a:xfrm flipH="1">
              <a:off x="1895010" y="3805773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624269-B52E-3194-7A70-908164A54CB0}"/>
                </a:ext>
              </a:extLst>
            </p:cNvPr>
            <p:cNvSpPr/>
            <p:nvPr/>
          </p:nvSpPr>
          <p:spPr bwMode="auto">
            <a:xfrm flipH="1">
              <a:off x="1895010" y="4283281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6A90221-29F6-A769-78A9-16597EE98474}"/>
                </a:ext>
              </a:extLst>
            </p:cNvPr>
            <p:cNvSpPr/>
            <p:nvPr/>
          </p:nvSpPr>
          <p:spPr bwMode="auto">
            <a:xfrm>
              <a:off x="1895010" y="5985247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0019A9D-EA27-F2CA-2F8F-BF467A0A10A9}"/>
                </a:ext>
              </a:extLst>
            </p:cNvPr>
            <p:cNvSpPr/>
            <p:nvPr/>
          </p:nvSpPr>
          <p:spPr bwMode="auto">
            <a:xfrm>
              <a:off x="1895010" y="5507739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7849815-29E0-3094-DF35-17716F1BB9A1}"/>
                </a:ext>
              </a:extLst>
            </p:cNvPr>
            <p:cNvSpPr/>
            <p:nvPr/>
          </p:nvSpPr>
          <p:spPr bwMode="auto">
            <a:xfrm>
              <a:off x="1895010" y="5030230"/>
              <a:ext cx="198832" cy="1988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2E058A7-5550-4732-F224-D065910A6C30}"/>
              </a:ext>
            </a:extLst>
          </p:cNvPr>
          <p:cNvSpPr txBox="1"/>
          <p:nvPr/>
        </p:nvSpPr>
        <p:spPr>
          <a:xfrm>
            <a:off x="0" y="405715"/>
            <a:ext cx="124966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Mind Map PowerPoint</a:t>
            </a:r>
          </a:p>
        </p:txBody>
      </p:sp>
      <p:pic>
        <p:nvPicPr>
          <p:cNvPr id="121" name="Picture 1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18E689B-6975-DEBB-BBDB-5C04CD7FB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83" y="3156581"/>
            <a:ext cx="1429965" cy="142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4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52">
      <a:dk1>
        <a:sysClr val="windowText" lastClr="000000"/>
      </a:dk1>
      <a:lt1>
        <a:sysClr val="window" lastClr="FFFFFF"/>
      </a:lt1>
      <a:dk2>
        <a:srgbClr val="64D1DA"/>
      </a:dk2>
      <a:lt2>
        <a:srgbClr val="34B2E4"/>
      </a:lt2>
      <a:accent1>
        <a:srgbClr val="065381"/>
      </a:accent1>
      <a:accent2>
        <a:srgbClr val="8B103D"/>
      </a:accent2>
      <a:accent3>
        <a:srgbClr val="E34856"/>
      </a:accent3>
      <a:accent4>
        <a:srgbClr val="FE912A"/>
      </a:accent4>
      <a:accent5>
        <a:srgbClr val="95BC11"/>
      </a:accent5>
      <a:accent6>
        <a:srgbClr val="FFCA5A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 Egg</dc:creator>
  <cp:lastModifiedBy>Slide Egg</cp:lastModifiedBy>
  <cp:revision>4</cp:revision>
  <dcterms:created xsi:type="dcterms:W3CDTF">2024-05-11T04:03:13Z</dcterms:created>
  <dcterms:modified xsi:type="dcterms:W3CDTF">2024-05-13T12:44:38Z</dcterms:modified>
</cp:coreProperties>
</file>