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660"/>
  </p:normalViewPr>
  <p:slideViewPr>
    <p:cSldViewPr snapToGrid="0">
      <p:cViewPr varScale="1">
        <p:scale>
          <a:sx n="108" d="100"/>
          <a:sy n="108" d="100"/>
        </p:scale>
        <p:origin x="654"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OUKRI ABDELILAH" userId="0eb46584a777bbbf" providerId="LiveId" clId="{311E3A63-7BD6-489B-8278-DAE5A4D21FB2}"/>
    <pc:docChg chg="addSld modSld">
      <pc:chgData name="CHOUKRI ABDELILAH" userId="0eb46584a777bbbf" providerId="LiveId" clId="{311E3A63-7BD6-489B-8278-DAE5A4D21FB2}" dt="2024-11-24T18:32:28.061" v="39" actId="14100"/>
      <pc:docMkLst>
        <pc:docMk/>
      </pc:docMkLst>
      <pc:sldChg chg="addSp modSp new mod">
        <pc:chgData name="CHOUKRI ABDELILAH" userId="0eb46584a777bbbf" providerId="LiveId" clId="{311E3A63-7BD6-489B-8278-DAE5A4D21FB2}" dt="2024-11-24T12:42:22.378" v="6"/>
        <pc:sldMkLst>
          <pc:docMk/>
          <pc:sldMk cId="463546404" sldId="261"/>
        </pc:sldMkLst>
        <pc:spChg chg="add mod">
          <ac:chgData name="CHOUKRI ABDELILAH" userId="0eb46584a777bbbf" providerId="LiveId" clId="{311E3A63-7BD6-489B-8278-DAE5A4D21FB2}" dt="2024-11-24T12:42:22.378" v="6"/>
          <ac:spMkLst>
            <pc:docMk/>
            <pc:sldMk cId="463546404" sldId="261"/>
            <ac:spMk id="2" creationId="{AE05504A-BA79-396D-7C57-784DC5D3AE21}"/>
          </ac:spMkLst>
        </pc:spChg>
      </pc:sldChg>
      <pc:sldChg chg="addSp modSp new mod">
        <pc:chgData name="CHOUKRI ABDELILAH" userId="0eb46584a777bbbf" providerId="LiveId" clId="{311E3A63-7BD6-489B-8278-DAE5A4D21FB2}" dt="2024-11-24T12:44:40.328" v="11"/>
        <pc:sldMkLst>
          <pc:docMk/>
          <pc:sldMk cId="1900492069" sldId="262"/>
        </pc:sldMkLst>
        <pc:spChg chg="add mod">
          <ac:chgData name="CHOUKRI ABDELILAH" userId="0eb46584a777bbbf" providerId="LiveId" clId="{311E3A63-7BD6-489B-8278-DAE5A4D21FB2}" dt="2024-11-24T12:44:40.328" v="11"/>
          <ac:spMkLst>
            <pc:docMk/>
            <pc:sldMk cId="1900492069" sldId="262"/>
            <ac:spMk id="2" creationId="{746A6234-5B26-FEF8-0457-A458650A90D5}"/>
          </ac:spMkLst>
        </pc:spChg>
      </pc:sldChg>
      <pc:sldChg chg="addSp new mod">
        <pc:chgData name="CHOUKRI ABDELILAH" userId="0eb46584a777bbbf" providerId="LiveId" clId="{311E3A63-7BD6-489B-8278-DAE5A4D21FB2}" dt="2024-11-24T18:09:14.194" v="13" actId="22"/>
        <pc:sldMkLst>
          <pc:docMk/>
          <pc:sldMk cId="3986734327" sldId="263"/>
        </pc:sldMkLst>
        <pc:picChg chg="add">
          <ac:chgData name="CHOUKRI ABDELILAH" userId="0eb46584a777bbbf" providerId="LiveId" clId="{311E3A63-7BD6-489B-8278-DAE5A4D21FB2}" dt="2024-11-24T18:09:14.194" v="13" actId="22"/>
          <ac:picMkLst>
            <pc:docMk/>
            <pc:sldMk cId="3986734327" sldId="263"/>
            <ac:picMk id="3" creationId="{95CACE5B-16B1-A5AD-B9F6-CAC652697D19}"/>
          </ac:picMkLst>
        </pc:picChg>
      </pc:sldChg>
      <pc:sldChg chg="addSp modSp new mod">
        <pc:chgData name="CHOUKRI ABDELILAH" userId="0eb46584a777bbbf" providerId="LiveId" clId="{311E3A63-7BD6-489B-8278-DAE5A4D21FB2}" dt="2024-11-24T18:22:25.626" v="16" actId="1076"/>
        <pc:sldMkLst>
          <pc:docMk/>
          <pc:sldMk cId="1210277533" sldId="264"/>
        </pc:sldMkLst>
        <pc:picChg chg="add mod">
          <ac:chgData name="CHOUKRI ABDELILAH" userId="0eb46584a777bbbf" providerId="LiveId" clId="{311E3A63-7BD6-489B-8278-DAE5A4D21FB2}" dt="2024-11-24T18:22:25.626" v="16" actId="1076"/>
          <ac:picMkLst>
            <pc:docMk/>
            <pc:sldMk cId="1210277533" sldId="264"/>
            <ac:picMk id="3" creationId="{56F4D5F4-049D-DC33-33CB-98DD6CCB7B1F}"/>
          </ac:picMkLst>
        </pc:picChg>
      </pc:sldChg>
      <pc:sldChg chg="addSp new mod">
        <pc:chgData name="CHOUKRI ABDELILAH" userId="0eb46584a777bbbf" providerId="LiveId" clId="{311E3A63-7BD6-489B-8278-DAE5A4D21FB2}" dt="2024-11-24T18:25:58.535" v="18" actId="22"/>
        <pc:sldMkLst>
          <pc:docMk/>
          <pc:sldMk cId="3439796501" sldId="265"/>
        </pc:sldMkLst>
        <pc:picChg chg="add">
          <ac:chgData name="CHOUKRI ABDELILAH" userId="0eb46584a777bbbf" providerId="LiveId" clId="{311E3A63-7BD6-489B-8278-DAE5A4D21FB2}" dt="2024-11-24T18:25:58.535" v="18" actId="22"/>
          <ac:picMkLst>
            <pc:docMk/>
            <pc:sldMk cId="3439796501" sldId="265"/>
            <ac:picMk id="3" creationId="{A6063B35-524F-A861-4136-326826C092E2}"/>
          </ac:picMkLst>
        </pc:picChg>
      </pc:sldChg>
      <pc:sldChg chg="addSp modSp new mod">
        <pc:chgData name="CHOUKRI ABDELILAH" userId="0eb46584a777bbbf" providerId="LiveId" clId="{311E3A63-7BD6-489B-8278-DAE5A4D21FB2}" dt="2024-11-24T18:26:49.024" v="21" actId="1076"/>
        <pc:sldMkLst>
          <pc:docMk/>
          <pc:sldMk cId="105066026" sldId="266"/>
        </pc:sldMkLst>
        <pc:picChg chg="add mod">
          <ac:chgData name="CHOUKRI ABDELILAH" userId="0eb46584a777bbbf" providerId="LiveId" clId="{311E3A63-7BD6-489B-8278-DAE5A4D21FB2}" dt="2024-11-24T18:26:49.024" v="21" actId="1076"/>
          <ac:picMkLst>
            <pc:docMk/>
            <pc:sldMk cId="105066026" sldId="266"/>
            <ac:picMk id="3" creationId="{A43569D9-6E86-8E56-869E-109272A3B6FB}"/>
          </ac:picMkLst>
        </pc:picChg>
      </pc:sldChg>
      <pc:sldChg chg="addSp modSp new mod">
        <pc:chgData name="CHOUKRI ABDELILAH" userId="0eb46584a777bbbf" providerId="LiveId" clId="{311E3A63-7BD6-489B-8278-DAE5A4D21FB2}" dt="2024-11-24T18:27:59.528" v="24" actId="1076"/>
        <pc:sldMkLst>
          <pc:docMk/>
          <pc:sldMk cId="492151949" sldId="267"/>
        </pc:sldMkLst>
        <pc:picChg chg="add mod">
          <ac:chgData name="CHOUKRI ABDELILAH" userId="0eb46584a777bbbf" providerId="LiveId" clId="{311E3A63-7BD6-489B-8278-DAE5A4D21FB2}" dt="2024-11-24T18:27:59.528" v="24" actId="1076"/>
          <ac:picMkLst>
            <pc:docMk/>
            <pc:sldMk cId="492151949" sldId="267"/>
            <ac:picMk id="3" creationId="{8DAE683A-BA92-BF5C-93A6-0D82E57BA3B2}"/>
          </ac:picMkLst>
        </pc:picChg>
      </pc:sldChg>
      <pc:sldChg chg="addSp modSp new mod">
        <pc:chgData name="CHOUKRI ABDELILAH" userId="0eb46584a777bbbf" providerId="LiveId" clId="{311E3A63-7BD6-489B-8278-DAE5A4D21FB2}" dt="2024-11-24T18:32:28.061" v="39" actId="14100"/>
        <pc:sldMkLst>
          <pc:docMk/>
          <pc:sldMk cId="157950135" sldId="268"/>
        </pc:sldMkLst>
        <pc:picChg chg="add mod">
          <ac:chgData name="CHOUKRI ABDELILAH" userId="0eb46584a777bbbf" providerId="LiveId" clId="{311E3A63-7BD6-489B-8278-DAE5A4D21FB2}" dt="2024-11-24T18:31:35.330" v="33" actId="14100"/>
          <ac:picMkLst>
            <pc:docMk/>
            <pc:sldMk cId="157950135" sldId="268"/>
            <ac:picMk id="3" creationId="{FBC807D5-E50A-5B70-B8F9-9D0148A4E3E8}"/>
          </ac:picMkLst>
        </pc:picChg>
        <pc:picChg chg="add mod">
          <ac:chgData name="CHOUKRI ABDELILAH" userId="0eb46584a777bbbf" providerId="LiveId" clId="{311E3A63-7BD6-489B-8278-DAE5A4D21FB2}" dt="2024-11-24T18:32:28.061" v="39" actId="14100"/>
          <ac:picMkLst>
            <pc:docMk/>
            <pc:sldMk cId="157950135" sldId="268"/>
            <ac:picMk id="5" creationId="{A80E0AA8-C452-2F37-70E5-F7BDCA532546}"/>
          </ac:picMkLst>
        </pc:picChg>
        <pc:picChg chg="add mod">
          <ac:chgData name="CHOUKRI ABDELILAH" userId="0eb46584a777bbbf" providerId="LiveId" clId="{311E3A63-7BD6-489B-8278-DAE5A4D21FB2}" dt="2024-11-24T18:32:23.093" v="37" actId="1076"/>
          <ac:picMkLst>
            <pc:docMk/>
            <pc:sldMk cId="157950135" sldId="268"/>
            <ac:picMk id="7" creationId="{17B35743-775D-FB38-3F8E-A81D78E53137}"/>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265492-5576-33F3-8963-74098352613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5852FCE-ACB0-1A85-4E1E-91D3E102971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3A111CC-D57A-71AE-FBE7-43D4CEE46102}"/>
              </a:ext>
            </a:extLst>
          </p:cNvPr>
          <p:cNvSpPr>
            <a:spLocks noGrp="1"/>
          </p:cNvSpPr>
          <p:nvPr>
            <p:ph type="dt" sz="half" idx="10"/>
          </p:nvPr>
        </p:nvSpPr>
        <p:spPr/>
        <p:txBody>
          <a:bodyPr/>
          <a:lstStyle/>
          <a:p>
            <a:fld id="{DCF5661F-766A-4B05-9B8E-4201256B4A95}" type="datetimeFigureOut">
              <a:rPr lang="en-US" smtClean="0"/>
              <a:t>11/24/2024</a:t>
            </a:fld>
            <a:endParaRPr lang="en-US"/>
          </a:p>
        </p:txBody>
      </p:sp>
      <p:sp>
        <p:nvSpPr>
          <p:cNvPr id="5" name="Footer Placeholder 4">
            <a:extLst>
              <a:ext uri="{FF2B5EF4-FFF2-40B4-BE49-F238E27FC236}">
                <a16:creationId xmlns:a16="http://schemas.microsoft.com/office/drawing/2014/main" id="{9944C02E-F336-C765-3E47-47C3DC5183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AA7748-482F-32A6-F0B5-C30B0BC041D1}"/>
              </a:ext>
            </a:extLst>
          </p:cNvPr>
          <p:cNvSpPr>
            <a:spLocks noGrp="1"/>
          </p:cNvSpPr>
          <p:nvPr>
            <p:ph type="sldNum" sz="quarter" idx="12"/>
          </p:nvPr>
        </p:nvSpPr>
        <p:spPr/>
        <p:txBody>
          <a:bodyPr/>
          <a:lstStyle/>
          <a:p>
            <a:fld id="{B30E9E7A-C4BC-467A-AF87-FED68152BF91}" type="slidenum">
              <a:rPr lang="en-US" smtClean="0"/>
              <a:t>‹#›</a:t>
            </a:fld>
            <a:endParaRPr lang="en-US"/>
          </a:p>
        </p:txBody>
      </p:sp>
    </p:spTree>
    <p:extLst>
      <p:ext uri="{BB962C8B-B14F-4D97-AF65-F5344CB8AC3E}">
        <p14:creationId xmlns:p14="http://schemas.microsoft.com/office/powerpoint/2010/main" val="21425767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952399-380B-176E-781A-F89AF898DA5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5BC1CCF-0B08-DA87-ED37-FE466C98C0C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2755C40-A63E-2AE5-7C46-17F94F149D7A}"/>
              </a:ext>
            </a:extLst>
          </p:cNvPr>
          <p:cNvSpPr>
            <a:spLocks noGrp="1"/>
          </p:cNvSpPr>
          <p:nvPr>
            <p:ph type="dt" sz="half" idx="10"/>
          </p:nvPr>
        </p:nvSpPr>
        <p:spPr/>
        <p:txBody>
          <a:bodyPr/>
          <a:lstStyle/>
          <a:p>
            <a:fld id="{DCF5661F-766A-4B05-9B8E-4201256B4A95}" type="datetimeFigureOut">
              <a:rPr lang="en-US" smtClean="0"/>
              <a:t>11/24/2024</a:t>
            </a:fld>
            <a:endParaRPr lang="en-US"/>
          </a:p>
        </p:txBody>
      </p:sp>
      <p:sp>
        <p:nvSpPr>
          <p:cNvPr id="5" name="Footer Placeholder 4">
            <a:extLst>
              <a:ext uri="{FF2B5EF4-FFF2-40B4-BE49-F238E27FC236}">
                <a16:creationId xmlns:a16="http://schemas.microsoft.com/office/drawing/2014/main" id="{33F819B5-F63D-B116-AA73-1C47B70C4AD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D1504C-EB33-4BB6-B233-59A10170FA44}"/>
              </a:ext>
            </a:extLst>
          </p:cNvPr>
          <p:cNvSpPr>
            <a:spLocks noGrp="1"/>
          </p:cNvSpPr>
          <p:nvPr>
            <p:ph type="sldNum" sz="quarter" idx="12"/>
          </p:nvPr>
        </p:nvSpPr>
        <p:spPr/>
        <p:txBody>
          <a:bodyPr/>
          <a:lstStyle/>
          <a:p>
            <a:fld id="{B30E9E7A-C4BC-467A-AF87-FED68152BF91}" type="slidenum">
              <a:rPr lang="en-US" smtClean="0"/>
              <a:t>‹#›</a:t>
            </a:fld>
            <a:endParaRPr lang="en-US"/>
          </a:p>
        </p:txBody>
      </p:sp>
    </p:spTree>
    <p:extLst>
      <p:ext uri="{BB962C8B-B14F-4D97-AF65-F5344CB8AC3E}">
        <p14:creationId xmlns:p14="http://schemas.microsoft.com/office/powerpoint/2010/main" val="19546027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07A7C9A-0F14-7F86-32AB-73DF2611499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E5756F7-9D6F-3442-E4C8-FFED8149E01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B110AE-F468-E869-F6EF-689B2FF5D39A}"/>
              </a:ext>
            </a:extLst>
          </p:cNvPr>
          <p:cNvSpPr>
            <a:spLocks noGrp="1"/>
          </p:cNvSpPr>
          <p:nvPr>
            <p:ph type="dt" sz="half" idx="10"/>
          </p:nvPr>
        </p:nvSpPr>
        <p:spPr/>
        <p:txBody>
          <a:bodyPr/>
          <a:lstStyle/>
          <a:p>
            <a:fld id="{DCF5661F-766A-4B05-9B8E-4201256B4A95}" type="datetimeFigureOut">
              <a:rPr lang="en-US" smtClean="0"/>
              <a:t>11/24/2024</a:t>
            </a:fld>
            <a:endParaRPr lang="en-US"/>
          </a:p>
        </p:txBody>
      </p:sp>
      <p:sp>
        <p:nvSpPr>
          <p:cNvPr id="5" name="Footer Placeholder 4">
            <a:extLst>
              <a:ext uri="{FF2B5EF4-FFF2-40B4-BE49-F238E27FC236}">
                <a16:creationId xmlns:a16="http://schemas.microsoft.com/office/drawing/2014/main" id="{E1CE60BD-22D8-9AE6-165B-7F8CBD2AD9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93937E-0D5B-A064-0773-DDFAEC6242DA}"/>
              </a:ext>
            </a:extLst>
          </p:cNvPr>
          <p:cNvSpPr>
            <a:spLocks noGrp="1"/>
          </p:cNvSpPr>
          <p:nvPr>
            <p:ph type="sldNum" sz="quarter" idx="12"/>
          </p:nvPr>
        </p:nvSpPr>
        <p:spPr/>
        <p:txBody>
          <a:bodyPr/>
          <a:lstStyle/>
          <a:p>
            <a:fld id="{B30E9E7A-C4BC-467A-AF87-FED68152BF91}" type="slidenum">
              <a:rPr lang="en-US" smtClean="0"/>
              <a:t>‹#›</a:t>
            </a:fld>
            <a:endParaRPr lang="en-US"/>
          </a:p>
        </p:txBody>
      </p:sp>
    </p:spTree>
    <p:extLst>
      <p:ext uri="{BB962C8B-B14F-4D97-AF65-F5344CB8AC3E}">
        <p14:creationId xmlns:p14="http://schemas.microsoft.com/office/powerpoint/2010/main" val="36558362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15040-C806-58E5-82C7-9F648F59B6E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AFFDD42-1A8D-414E-C605-FB6C7DE8B71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403D86-7BD5-CA6F-8541-74F3EC3985DD}"/>
              </a:ext>
            </a:extLst>
          </p:cNvPr>
          <p:cNvSpPr>
            <a:spLocks noGrp="1"/>
          </p:cNvSpPr>
          <p:nvPr>
            <p:ph type="dt" sz="half" idx="10"/>
          </p:nvPr>
        </p:nvSpPr>
        <p:spPr/>
        <p:txBody>
          <a:bodyPr/>
          <a:lstStyle/>
          <a:p>
            <a:fld id="{DCF5661F-766A-4B05-9B8E-4201256B4A95}" type="datetimeFigureOut">
              <a:rPr lang="en-US" smtClean="0"/>
              <a:t>11/24/2024</a:t>
            </a:fld>
            <a:endParaRPr lang="en-US"/>
          </a:p>
        </p:txBody>
      </p:sp>
      <p:sp>
        <p:nvSpPr>
          <p:cNvPr id="5" name="Footer Placeholder 4">
            <a:extLst>
              <a:ext uri="{FF2B5EF4-FFF2-40B4-BE49-F238E27FC236}">
                <a16:creationId xmlns:a16="http://schemas.microsoft.com/office/drawing/2014/main" id="{9C1C9A1D-30D3-E380-246B-61D94314E3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3BC0EEC-C1AB-8E6D-6379-3270247EF2B8}"/>
              </a:ext>
            </a:extLst>
          </p:cNvPr>
          <p:cNvSpPr>
            <a:spLocks noGrp="1"/>
          </p:cNvSpPr>
          <p:nvPr>
            <p:ph type="sldNum" sz="quarter" idx="12"/>
          </p:nvPr>
        </p:nvSpPr>
        <p:spPr/>
        <p:txBody>
          <a:bodyPr/>
          <a:lstStyle/>
          <a:p>
            <a:fld id="{B30E9E7A-C4BC-467A-AF87-FED68152BF91}" type="slidenum">
              <a:rPr lang="en-US" smtClean="0"/>
              <a:t>‹#›</a:t>
            </a:fld>
            <a:endParaRPr lang="en-US"/>
          </a:p>
        </p:txBody>
      </p:sp>
    </p:spTree>
    <p:extLst>
      <p:ext uri="{BB962C8B-B14F-4D97-AF65-F5344CB8AC3E}">
        <p14:creationId xmlns:p14="http://schemas.microsoft.com/office/powerpoint/2010/main" val="40933490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A814C4-7E85-294C-2D6A-2487A187929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CE228EA-32FD-455C-EE6D-70EAD13BE56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F489B5-81C3-EA7C-3E45-5ED02BAC61FD}"/>
              </a:ext>
            </a:extLst>
          </p:cNvPr>
          <p:cNvSpPr>
            <a:spLocks noGrp="1"/>
          </p:cNvSpPr>
          <p:nvPr>
            <p:ph type="dt" sz="half" idx="10"/>
          </p:nvPr>
        </p:nvSpPr>
        <p:spPr/>
        <p:txBody>
          <a:bodyPr/>
          <a:lstStyle/>
          <a:p>
            <a:fld id="{DCF5661F-766A-4B05-9B8E-4201256B4A95}" type="datetimeFigureOut">
              <a:rPr lang="en-US" smtClean="0"/>
              <a:t>11/24/2024</a:t>
            </a:fld>
            <a:endParaRPr lang="en-US"/>
          </a:p>
        </p:txBody>
      </p:sp>
      <p:sp>
        <p:nvSpPr>
          <p:cNvPr id="5" name="Footer Placeholder 4">
            <a:extLst>
              <a:ext uri="{FF2B5EF4-FFF2-40B4-BE49-F238E27FC236}">
                <a16:creationId xmlns:a16="http://schemas.microsoft.com/office/drawing/2014/main" id="{ED9493D5-4733-AC74-9612-DDFAD5263DB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76FF25-FD34-28C2-21D4-27D1CB9DFFA1}"/>
              </a:ext>
            </a:extLst>
          </p:cNvPr>
          <p:cNvSpPr>
            <a:spLocks noGrp="1"/>
          </p:cNvSpPr>
          <p:nvPr>
            <p:ph type="sldNum" sz="quarter" idx="12"/>
          </p:nvPr>
        </p:nvSpPr>
        <p:spPr/>
        <p:txBody>
          <a:bodyPr/>
          <a:lstStyle/>
          <a:p>
            <a:fld id="{B30E9E7A-C4BC-467A-AF87-FED68152BF91}" type="slidenum">
              <a:rPr lang="en-US" smtClean="0"/>
              <a:t>‹#›</a:t>
            </a:fld>
            <a:endParaRPr lang="en-US"/>
          </a:p>
        </p:txBody>
      </p:sp>
    </p:spTree>
    <p:extLst>
      <p:ext uri="{BB962C8B-B14F-4D97-AF65-F5344CB8AC3E}">
        <p14:creationId xmlns:p14="http://schemas.microsoft.com/office/powerpoint/2010/main" val="11646238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4088D4-C921-7830-760A-1792AB5210B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4D7A450-F298-0BB5-9E7B-F9451E9F8B5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E4897A8-B3E1-44FB-7623-00EE37B94C9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5284170-B9E6-1BC5-6E16-10ABDF252270}"/>
              </a:ext>
            </a:extLst>
          </p:cNvPr>
          <p:cNvSpPr>
            <a:spLocks noGrp="1"/>
          </p:cNvSpPr>
          <p:nvPr>
            <p:ph type="dt" sz="half" idx="10"/>
          </p:nvPr>
        </p:nvSpPr>
        <p:spPr/>
        <p:txBody>
          <a:bodyPr/>
          <a:lstStyle/>
          <a:p>
            <a:fld id="{DCF5661F-766A-4B05-9B8E-4201256B4A95}" type="datetimeFigureOut">
              <a:rPr lang="en-US" smtClean="0"/>
              <a:t>11/24/2024</a:t>
            </a:fld>
            <a:endParaRPr lang="en-US"/>
          </a:p>
        </p:txBody>
      </p:sp>
      <p:sp>
        <p:nvSpPr>
          <p:cNvPr id="6" name="Footer Placeholder 5">
            <a:extLst>
              <a:ext uri="{FF2B5EF4-FFF2-40B4-BE49-F238E27FC236}">
                <a16:creationId xmlns:a16="http://schemas.microsoft.com/office/drawing/2014/main" id="{764F2BC2-D268-C21E-FFAE-0C12B175F0D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5D5C147-0722-FB9F-BD91-CCC45314D5A2}"/>
              </a:ext>
            </a:extLst>
          </p:cNvPr>
          <p:cNvSpPr>
            <a:spLocks noGrp="1"/>
          </p:cNvSpPr>
          <p:nvPr>
            <p:ph type="sldNum" sz="quarter" idx="12"/>
          </p:nvPr>
        </p:nvSpPr>
        <p:spPr/>
        <p:txBody>
          <a:bodyPr/>
          <a:lstStyle/>
          <a:p>
            <a:fld id="{B30E9E7A-C4BC-467A-AF87-FED68152BF91}" type="slidenum">
              <a:rPr lang="en-US" smtClean="0"/>
              <a:t>‹#›</a:t>
            </a:fld>
            <a:endParaRPr lang="en-US"/>
          </a:p>
        </p:txBody>
      </p:sp>
    </p:spTree>
    <p:extLst>
      <p:ext uri="{BB962C8B-B14F-4D97-AF65-F5344CB8AC3E}">
        <p14:creationId xmlns:p14="http://schemas.microsoft.com/office/powerpoint/2010/main" val="28541103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76252B-E675-8F7E-9CDF-B4C0FB7E25C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55563FE-01C4-3AF7-47BA-6FAE14CA88C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65A9A7D-D678-A82E-8A74-9A2D00E0492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5B7A01D-7C7B-CA55-36F0-5D64CA5EBFC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517A63D-3178-0D5F-3555-2DE92F42EEA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CEAF31C-312E-731C-60E3-8BF14339F5ED}"/>
              </a:ext>
            </a:extLst>
          </p:cNvPr>
          <p:cNvSpPr>
            <a:spLocks noGrp="1"/>
          </p:cNvSpPr>
          <p:nvPr>
            <p:ph type="dt" sz="half" idx="10"/>
          </p:nvPr>
        </p:nvSpPr>
        <p:spPr/>
        <p:txBody>
          <a:bodyPr/>
          <a:lstStyle/>
          <a:p>
            <a:fld id="{DCF5661F-766A-4B05-9B8E-4201256B4A95}" type="datetimeFigureOut">
              <a:rPr lang="en-US" smtClean="0"/>
              <a:t>11/24/2024</a:t>
            </a:fld>
            <a:endParaRPr lang="en-US"/>
          </a:p>
        </p:txBody>
      </p:sp>
      <p:sp>
        <p:nvSpPr>
          <p:cNvPr id="8" name="Footer Placeholder 7">
            <a:extLst>
              <a:ext uri="{FF2B5EF4-FFF2-40B4-BE49-F238E27FC236}">
                <a16:creationId xmlns:a16="http://schemas.microsoft.com/office/drawing/2014/main" id="{A5EDAB13-30AB-06C1-FFF1-24B1E8ADA84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9FCFD78-2EEA-876A-12EC-B1CF536CA499}"/>
              </a:ext>
            </a:extLst>
          </p:cNvPr>
          <p:cNvSpPr>
            <a:spLocks noGrp="1"/>
          </p:cNvSpPr>
          <p:nvPr>
            <p:ph type="sldNum" sz="quarter" idx="12"/>
          </p:nvPr>
        </p:nvSpPr>
        <p:spPr/>
        <p:txBody>
          <a:bodyPr/>
          <a:lstStyle/>
          <a:p>
            <a:fld id="{B30E9E7A-C4BC-467A-AF87-FED68152BF91}" type="slidenum">
              <a:rPr lang="en-US" smtClean="0"/>
              <a:t>‹#›</a:t>
            </a:fld>
            <a:endParaRPr lang="en-US"/>
          </a:p>
        </p:txBody>
      </p:sp>
    </p:spTree>
    <p:extLst>
      <p:ext uri="{BB962C8B-B14F-4D97-AF65-F5344CB8AC3E}">
        <p14:creationId xmlns:p14="http://schemas.microsoft.com/office/powerpoint/2010/main" val="36734985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B97FF-85A7-9BC9-25B5-893CF6F6925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CDE34E7-486D-7BE8-8449-3BA377E7E004}"/>
              </a:ext>
            </a:extLst>
          </p:cNvPr>
          <p:cNvSpPr>
            <a:spLocks noGrp="1"/>
          </p:cNvSpPr>
          <p:nvPr>
            <p:ph type="dt" sz="half" idx="10"/>
          </p:nvPr>
        </p:nvSpPr>
        <p:spPr/>
        <p:txBody>
          <a:bodyPr/>
          <a:lstStyle/>
          <a:p>
            <a:fld id="{DCF5661F-766A-4B05-9B8E-4201256B4A95}" type="datetimeFigureOut">
              <a:rPr lang="en-US" smtClean="0"/>
              <a:t>11/24/2024</a:t>
            </a:fld>
            <a:endParaRPr lang="en-US"/>
          </a:p>
        </p:txBody>
      </p:sp>
      <p:sp>
        <p:nvSpPr>
          <p:cNvPr id="4" name="Footer Placeholder 3">
            <a:extLst>
              <a:ext uri="{FF2B5EF4-FFF2-40B4-BE49-F238E27FC236}">
                <a16:creationId xmlns:a16="http://schemas.microsoft.com/office/drawing/2014/main" id="{6BFFEC4E-C115-F118-109F-E81C13235EA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F43F994-7094-BEAE-D384-7C1ECF0B33ED}"/>
              </a:ext>
            </a:extLst>
          </p:cNvPr>
          <p:cNvSpPr>
            <a:spLocks noGrp="1"/>
          </p:cNvSpPr>
          <p:nvPr>
            <p:ph type="sldNum" sz="quarter" idx="12"/>
          </p:nvPr>
        </p:nvSpPr>
        <p:spPr/>
        <p:txBody>
          <a:bodyPr/>
          <a:lstStyle/>
          <a:p>
            <a:fld id="{B30E9E7A-C4BC-467A-AF87-FED68152BF91}" type="slidenum">
              <a:rPr lang="en-US" smtClean="0"/>
              <a:t>‹#›</a:t>
            </a:fld>
            <a:endParaRPr lang="en-US"/>
          </a:p>
        </p:txBody>
      </p:sp>
    </p:spTree>
    <p:extLst>
      <p:ext uri="{BB962C8B-B14F-4D97-AF65-F5344CB8AC3E}">
        <p14:creationId xmlns:p14="http://schemas.microsoft.com/office/powerpoint/2010/main" val="16290927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75F3BD3-5433-A891-4BA6-BD95A1CCE1C2}"/>
              </a:ext>
            </a:extLst>
          </p:cNvPr>
          <p:cNvSpPr>
            <a:spLocks noGrp="1"/>
          </p:cNvSpPr>
          <p:nvPr>
            <p:ph type="dt" sz="half" idx="10"/>
          </p:nvPr>
        </p:nvSpPr>
        <p:spPr/>
        <p:txBody>
          <a:bodyPr/>
          <a:lstStyle/>
          <a:p>
            <a:fld id="{DCF5661F-766A-4B05-9B8E-4201256B4A95}" type="datetimeFigureOut">
              <a:rPr lang="en-US" smtClean="0"/>
              <a:t>11/24/2024</a:t>
            </a:fld>
            <a:endParaRPr lang="en-US"/>
          </a:p>
        </p:txBody>
      </p:sp>
      <p:sp>
        <p:nvSpPr>
          <p:cNvPr id="3" name="Footer Placeholder 2">
            <a:extLst>
              <a:ext uri="{FF2B5EF4-FFF2-40B4-BE49-F238E27FC236}">
                <a16:creationId xmlns:a16="http://schemas.microsoft.com/office/drawing/2014/main" id="{90E7409D-70C5-D08D-5779-4B552CE5FD0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E62D6E2-9A0A-677B-A2C2-881425FFDD05}"/>
              </a:ext>
            </a:extLst>
          </p:cNvPr>
          <p:cNvSpPr>
            <a:spLocks noGrp="1"/>
          </p:cNvSpPr>
          <p:nvPr>
            <p:ph type="sldNum" sz="quarter" idx="12"/>
          </p:nvPr>
        </p:nvSpPr>
        <p:spPr/>
        <p:txBody>
          <a:bodyPr/>
          <a:lstStyle/>
          <a:p>
            <a:fld id="{B30E9E7A-C4BC-467A-AF87-FED68152BF91}" type="slidenum">
              <a:rPr lang="en-US" smtClean="0"/>
              <a:t>‹#›</a:t>
            </a:fld>
            <a:endParaRPr lang="en-US"/>
          </a:p>
        </p:txBody>
      </p:sp>
    </p:spTree>
    <p:extLst>
      <p:ext uri="{BB962C8B-B14F-4D97-AF65-F5344CB8AC3E}">
        <p14:creationId xmlns:p14="http://schemas.microsoft.com/office/powerpoint/2010/main" val="2611882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9D0168-E6C7-9272-D7E1-F4CE4B630D5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94BC69A-43CD-92BF-B20C-EF7337220E9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7AF2A53-E796-65C2-B481-D13D3F2C2D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A41C6BD-1AD6-4AFC-1414-423975C2CFD4}"/>
              </a:ext>
            </a:extLst>
          </p:cNvPr>
          <p:cNvSpPr>
            <a:spLocks noGrp="1"/>
          </p:cNvSpPr>
          <p:nvPr>
            <p:ph type="dt" sz="half" idx="10"/>
          </p:nvPr>
        </p:nvSpPr>
        <p:spPr/>
        <p:txBody>
          <a:bodyPr/>
          <a:lstStyle/>
          <a:p>
            <a:fld id="{DCF5661F-766A-4B05-9B8E-4201256B4A95}" type="datetimeFigureOut">
              <a:rPr lang="en-US" smtClean="0"/>
              <a:t>11/24/2024</a:t>
            </a:fld>
            <a:endParaRPr lang="en-US"/>
          </a:p>
        </p:txBody>
      </p:sp>
      <p:sp>
        <p:nvSpPr>
          <p:cNvPr id="6" name="Footer Placeholder 5">
            <a:extLst>
              <a:ext uri="{FF2B5EF4-FFF2-40B4-BE49-F238E27FC236}">
                <a16:creationId xmlns:a16="http://schemas.microsoft.com/office/drawing/2014/main" id="{A25C0AF5-5937-3261-73DD-8ACEC30EFE6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153BA95-A6CD-D2B0-5888-9758DFF13798}"/>
              </a:ext>
            </a:extLst>
          </p:cNvPr>
          <p:cNvSpPr>
            <a:spLocks noGrp="1"/>
          </p:cNvSpPr>
          <p:nvPr>
            <p:ph type="sldNum" sz="quarter" idx="12"/>
          </p:nvPr>
        </p:nvSpPr>
        <p:spPr/>
        <p:txBody>
          <a:bodyPr/>
          <a:lstStyle/>
          <a:p>
            <a:fld id="{B30E9E7A-C4BC-467A-AF87-FED68152BF91}" type="slidenum">
              <a:rPr lang="en-US" smtClean="0"/>
              <a:t>‹#›</a:t>
            </a:fld>
            <a:endParaRPr lang="en-US"/>
          </a:p>
        </p:txBody>
      </p:sp>
    </p:spTree>
    <p:extLst>
      <p:ext uri="{BB962C8B-B14F-4D97-AF65-F5344CB8AC3E}">
        <p14:creationId xmlns:p14="http://schemas.microsoft.com/office/powerpoint/2010/main" val="15823188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A906E-8812-5B0F-7DB0-A9BAA46AA68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A0773E3-159A-63DB-ABC0-DE702FCB92C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BF789B8-7954-DD88-8DD4-AFD59EB6A8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79D02F9-5501-B819-BA30-6F4AE9F784CC}"/>
              </a:ext>
            </a:extLst>
          </p:cNvPr>
          <p:cNvSpPr>
            <a:spLocks noGrp="1"/>
          </p:cNvSpPr>
          <p:nvPr>
            <p:ph type="dt" sz="half" idx="10"/>
          </p:nvPr>
        </p:nvSpPr>
        <p:spPr/>
        <p:txBody>
          <a:bodyPr/>
          <a:lstStyle/>
          <a:p>
            <a:fld id="{DCF5661F-766A-4B05-9B8E-4201256B4A95}" type="datetimeFigureOut">
              <a:rPr lang="en-US" smtClean="0"/>
              <a:t>11/24/2024</a:t>
            </a:fld>
            <a:endParaRPr lang="en-US"/>
          </a:p>
        </p:txBody>
      </p:sp>
      <p:sp>
        <p:nvSpPr>
          <p:cNvPr id="6" name="Footer Placeholder 5">
            <a:extLst>
              <a:ext uri="{FF2B5EF4-FFF2-40B4-BE49-F238E27FC236}">
                <a16:creationId xmlns:a16="http://schemas.microsoft.com/office/drawing/2014/main" id="{F522F7A5-BCC7-7410-2730-AE8E1A41CA8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A2BECE-211C-2676-CA89-8D1A1320AC32}"/>
              </a:ext>
            </a:extLst>
          </p:cNvPr>
          <p:cNvSpPr>
            <a:spLocks noGrp="1"/>
          </p:cNvSpPr>
          <p:nvPr>
            <p:ph type="sldNum" sz="quarter" idx="12"/>
          </p:nvPr>
        </p:nvSpPr>
        <p:spPr/>
        <p:txBody>
          <a:bodyPr/>
          <a:lstStyle/>
          <a:p>
            <a:fld id="{B30E9E7A-C4BC-467A-AF87-FED68152BF91}" type="slidenum">
              <a:rPr lang="en-US" smtClean="0"/>
              <a:t>‹#›</a:t>
            </a:fld>
            <a:endParaRPr lang="en-US"/>
          </a:p>
        </p:txBody>
      </p:sp>
    </p:spTree>
    <p:extLst>
      <p:ext uri="{BB962C8B-B14F-4D97-AF65-F5344CB8AC3E}">
        <p14:creationId xmlns:p14="http://schemas.microsoft.com/office/powerpoint/2010/main" val="36120060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AB721A1-2855-9DEE-6B4D-720CEF46DC3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6263B46-C1DE-6CCA-CF73-FEACB310A77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0DD3843-5FFD-E500-6318-5C4479FC1A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CF5661F-766A-4B05-9B8E-4201256B4A95}" type="datetimeFigureOut">
              <a:rPr lang="en-US" smtClean="0"/>
              <a:t>11/24/2024</a:t>
            </a:fld>
            <a:endParaRPr lang="en-US"/>
          </a:p>
        </p:txBody>
      </p:sp>
      <p:sp>
        <p:nvSpPr>
          <p:cNvPr id="5" name="Footer Placeholder 4">
            <a:extLst>
              <a:ext uri="{FF2B5EF4-FFF2-40B4-BE49-F238E27FC236}">
                <a16:creationId xmlns:a16="http://schemas.microsoft.com/office/drawing/2014/main" id="{D6B61453-9564-4A04-E024-9095162DDC5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544EF6C-B6FD-4B23-FB31-D5FC31A198B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0E9E7A-C4BC-467A-AF87-FED68152BF91}" type="slidenum">
              <a:rPr lang="en-US" smtClean="0"/>
              <a:t>‹#›</a:t>
            </a:fld>
            <a:endParaRPr lang="en-US"/>
          </a:p>
        </p:txBody>
      </p:sp>
    </p:spTree>
    <p:extLst>
      <p:ext uri="{BB962C8B-B14F-4D97-AF65-F5344CB8AC3E}">
        <p14:creationId xmlns:p14="http://schemas.microsoft.com/office/powerpoint/2010/main" val="23682138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2207C8B-F037-C22A-85C5-C9D390BF30EA}"/>
              </a:ext>
            </a:extLst>
          </p:cNvPr>
          <p:cNvPicPr>
            <a:picLocks noChangeAspect="1"/>
          </p:cNvPicPr>
          <p:nvPr/>
        </p:nvPicPr>
        <p:blipFill>
          <a:blip r:embed="rId2"/>
          <a:stretch>
            <a:fillRect/>
          </a:stretch>
        </p:blipFill>
        <p:spPr>
          <a:xfrm>
            <a:off x="176212" y="1038965"/>
            <a:ext cx="11839575" cy="5543550"/>
          </a:xfrm>
          <a:prstGeom prst="rect">
            <a:avLst/>
          </a:prstGeom>
        </p:spPr>
      </p:pic>
      <p:sp>
        <p:nvSpPr>
          <p:cNvPr id="6" name="TextBox 5">
            <a:extLst>
              <a:ext uri="{FF2B5EF4-FFF2-40B4-BE49-F238E27FC236}">
                <a16:creationId xmlns:a16="http://schemas.microsoft.com/office/drawing/2014/main" id="{B8B7B16D-688A-4169-DCCC-E963644ADE94}"/>
              </a:ext>
            </a:extLst>
          </p:cNvPr>
          <p:cNvSpPr txBox="1"/>
          <p:nvPr/>
        </p:nvSpPr>
        <p:spPr>
          <a:xfrm>
            <a:off x="825623" y="355107"/>
            <a:ext cx="6587231" cy="369332"/>
          </a:xfrm>
          <a:prstGeom prst="rect">
            <a:avLst/>
          </a:prstGeom>
          <a:noFill/>
        </p:spPr>
        <p:txBody>
          <a:bodyPr wrap="square" rtlCol="0">
            <a:spAutoFit/>
          </a:bodyPr>
          <a:lstStyle/>
          <a:p>
            <a:r>
              <a:rPr lang="en-US" dirty="0"/>
              <a:t>https://www.youtube.com/watch?v=_JiwdieD45E</a:t>
            </a:r>
          </a:p>
        </p:txBody>
      </p:sp>
    </p:spTree>
    <p:extLst>
      <p:ext uri="{BB962C8B-B14F-4D97-AF65-F5344CB8AC3E}">
        <p14:creationId xmlns:p14="http://schemas.microsoft.com/office/powerpoint/2010/main" val="17643286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6063B35-524F-A861-4136-326826C092E2}"/>
              </a:ext>
            </a:extLst>
          </p:cNvPr>
          <p:cNvPicPr>
            <a:picLocks noChangeAspect="1"/>
          </p:cNvPicPr>
          <p:nvPr/>
        </p:nvPicPr>
        <p:blipFill>
          <a:blip r:embed="rId2"/>
          <a:stretch>
            <a:fillRect/>
          </a:stretch>
        </p:blipFill>
        <p:spPr>
          <a:xfrm>
            <a:off x="1833562" y="1252537"/>
            <a:ext cx="8524875" cy="4352925"/>
          </a:xfrm>
          <a:prstGeom prst="rect">
            <a:avLst/>
          </a:prstGeom>
        </p:spPr>
      </p:pic>
    </p:spTree>
    <p:extLst>
      <p:ext uri="{BB962C8B-B14F-4D97-AF65-F5344CB8AC3E}">
        <p14:creationId xmlns:p14="http://schemas.microsoft.com/office/powerpoint/2010/main" val="34397965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43569D9-6E86-8E56-869E-109272A3B6FB}"/>
              </a:ext>
            </a:extLst>
          </p:cNvPr>
          <p:cNvPicPr>
            <a:picLocks noChangeAspect="1"/>
          </p:cNvPicPr>
          <p:nvPr/>
        </p:nvPicPr>
        <p:blipFill>
          <a:blip r:embed="rId2"/>
          <a:stretch>
            <a:fillRect/>
          </a:stretch>
        </p:blipFill>
        <p:spPr>
          <a:xfrm>
            <a:off x="2585991" y="781050"/>
            <a:ext cx="6629400" cy="5295900"/>
          </a:xfrm>
          <a:prstGeom prst="rect">
            <a:avLst/>
          </a:prstGeom>
        </p:spPr>
      </p:pic>
    </p:spTree>
    <p:extLst>
      <p:ext uri="{BB962C8B-B14F-4D97-AF65-F5344CB8AC3E}">
        <p14:creationId xmlns:p14="http://schemas.microsoft.com/office/powerpoint/2010/main" val="1050660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DAE683A-BA92-BF5C-93A6-0D82E57BA3B2}"/>
              </a:ext>
            </a:extLst>
          </p:cNvPr>
          <p:cNvPicPr>
            <a:picLocks noChangeAspect="1"/>
          </p:cNvPicPr>
          <p:nvPr/>
        </p:nvPicPr>
        <p:blipFill>
          <a:blip r:embed="rId2"/>
          <a:stretch>
            <a:fillRect/>
          </a:stretch>
        </p:blipFill>
        <p:spPr>
          <a:xfrm>
            <a:off x="2302784" y="914400"/>
            <a:ext cx="6734175" cy="5029200"/>
          </a:xfrm>
          <a:prstGeom prst="rect">
            <a:avLst/>
          </a:prstGeom>
        </p:spPr>
      </p:pic>
    </p:spTree>
    <p:extLst>
      <p:ext uri="{BB962C8B-B14F-4D97-AF65-F5344CB8AC3E}">
        <p14:creationId xmlns:p14="http://schemas.microsoft.com/office/powerpoint/2010/main" val="4921519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BC807D5-E50A-5B70-B8F9-9D0148A4E3E8}"/>
              </a:ext>
            </a:extLst>
          </p:cNvPr>
          <p:cNvPicPr>
            <a:picLocks noChangeAspect="1"/>
          </p:cNvPicPr>
          <p:nvPr/>
        </p:nvPicPr>
        <p:blipFill>
          <a:blip r:embed="rId2"/>
          <a:stretch>
            <a:fillRect/>
          </a:stretch>
        </p:blipFill>
        <p:spPr>
          <a:xfrm>
            <a:off x="373834" y="237155"/>
            <a:ext cx="6607536" cy="3191846"/>
          </a:xfrm>
          <a:prstGeom prst="rect">
            <a:avLst/>
          </a:prstGeom>
        </p:spPr>
      </p:pic>
      <p:pic>
        <p:nvPicPr>
          <p:cNvPr id="5" name="Picture 4">
            <a:extLst>
              <a:ext uri="{FF2B5EF4-FFF2-40B4-BE49-F238E27FC236}">
                <a16:creationId xmlns:a16="http://schemas.microsoft.com/office/drawing/2014/main" id="{A80E0AA8-C452-2F37-70E5-F7BDCA532546}"/>
              </a:ext>
            </a:extLst>
          </p:cNvPr>
          <p:cNvPicPr>
            <a:picLocks noChangeAspect="1"/>
          </p:cNvPicPr>
          <p:nvPr/>
        </p:nvPicPr>
        <p:blipFill>
          <a:blip r:embed="rId3"/>
          <a:stretch>
            <a:fillRect/>
          </a:stretch>
        </p:blipFill>
        <p:spPr>
          <a:xfrm>
            <a:off x="6666437" y="2874335"/>
            <a:ext cx="5525563" cy="2729232"/>
          </a:xfrm>
          <a:prstGeom prst="rect">
            <a:avLst/>
          </a:prstGeom>
        </p:spPr>
      </p:pic>
      <p:pic>
        <p:nvPicPr>
          <p:cNvPr id="7" name="Picture 6">
            <a:extLst>
              <a:ext uri="{FF2B5EF4-FFF2-40B4-BE49-F238E27FC236}">
                <a16:creationId xmlns:a16="http://schemas.microsoft.com/office/drawing/2014/main" id="{17B35743-775D-FB38-3F8E-A81D78E53137}"/>
              </a:ext>
            </a:extLst>
          </p:cNvPr>
          <p:cNvPicPr>
            <a:picLocks noChangeAspect="1"/>
          </p:cNvPicPr>
          <p:nvPr/>
        </p:nvPicPr>
        <p:blipFill>
          <a:blip r:embed="rId4"/>
          <a:stretch>
            <a:fillRect/>
          </a:stretch>
        </p:blipFill>
        <p:spPr>
          <a:xfrm>
            <a:off x="-133164" y="3502621"/>
            <a:ext cx="6799601" cy="2740138"/>
          </a:xfrm>
          <a:prstGeom prst="rect">
            <a:avLst/>
          </a:prstGeom>
        </p:spPr>
      </p:pic>
    </p:spTree>
    <p:extLst>
      <p:ext uri="{BB962C8B-B14F-4D97-AF65-F5344CB8AC3E}">
        <p14:creationId xmlns:p14="http://schemas.microsoft.com/office/powerpoint/2010/main" val="1579501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F9419B6-CF08-22EB-30DF-6882A0544A14}"/>
              </a:ext>
            </a:extLst>
          </p:cNvPr>
          <p:cNvPicPr>
            <a:picLocks noChangeAspect="1"/>
          </p:cNvPicPr>
          <p:nvPr/>
        </p:nvPicPr>
        <p:blipFill>
          <a:blip r:embed="rId2"/>
          <a:stretch>
            <a:fillRect/>
          </a:stretch>
        </p:blipFill>
        <p:spPr>
          <a:xfrm>
            <a:off x="247881" y="373602"/>
            <a:ext cx="11820525" cy="5791200"/>
          </a:xfrm>
          <a:prstGeom prst="rect">
            <a:avLst/>
          </a:prstGeom>
        </p:spPr>
      </p:pic>
    </p:spTree>
    <p:extLst>
      <p:ext uri="{BB962C8B-B14F-4D97-AF65-F5344CB8AC3E}">
        <p14:creationId xmlns:p14="http://schemas.microsoft.com/office/powerpoint/2010/main" val="2614977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E44CA4C-9A65-46BE-A478-64F400604308}"/>
              </a:ext>
            </a:extLst>
          </p:cNvPr>
          <p:cNvPicPr>
            <a:picLocks noChangeAspect="1"/>
          </p:cNvPicPr>
          <p:nvPr/>
        </p:nvPicPr>
        <p:blipFill>
          <a:blip r:embed="rId2"/>
          <a:stretch>
            <a:fillRect/>
          </a:stretch>
        </p:blipFill>
        <p:spPr>
          <a:xfrm>
            <a:off x="195262" y="1329292"/>
            <a:ext cx="11801475" cy="5229225"/>
          </a:xfrm>
          <a:prstGeom prst="rect">
            <a:avLst/>
          </a:prstGeom>
        </p:spPr>
      </p:pic>
    </p:spTree>
    <p:extLst>
      <p:ext uri="{BB962C8B-B14F-4D97-AF65-F5344CB8AC3E}">
        <p14:creationId xmlns:p14="http://schemas.microsoft.com/office/powerpoint/2010/main" val="11009958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E18F9EA-D371-1CD1-351C-9F508B70A35D}"/>
              </a:ext>
            </a:extLst>
          </p:cNvPr>
          <p:cNvSpPr txBox="1"/>
          <p:nvPr/>
        </p:nvSpPr>
        <p:spPr>
          <a:xfrm>
            <a:off x="745724" y="488272"/>
            <a:ext cx="9969624" cy="5632311"/>
          </a:xfrm>
          <a:prstGeom prst="rect">
            <a:avLst/>
          </a:prstGeom>
          <a:noFill/>
        </p:spPr>
        <p:txBody>
          <a:bodyPr wrap="square" rtlCol="0">
            <a:spAutoFit/>
          </a:bodyPr>
          <a:lstStyle/>
          <a:p>
            <a:pPr marL="285750" indent="-285750">
              <a:buFont typeface="Arial" panose="020B0604020202020204" pitchFamily="34" charset="0"/>
              <a:buChar char="•"/>
            </a:pPr>
            <a:r>
              <a:rPr lang="en-US" dirty="0"/>
              <a:t>Think of houses and apartments:</a:t>
            </a:r>
          </a:p>
          <a:p>
            <a:pPr marL="742950" lvl="1" indent="-285750">
              <a:buFont typeface="Arial" panose="020B0604020202020204" pitchFamily="34" charset="0"/>
              <a:buChar char="•"/>
            </a:pPr>
            <a:r>
              <a:rPr lang="en-US" dirty="0"/>
              <a:t>house: I'm not very good at everything. I need to hire professionals for very field</a:t>
            </a:r>
          </a:p>
          <a:p>
            <a:pPr marL="742950" lvl="1" indent="-285750">
              <a:buFont typeface="Arial" panose="020B0604020202020204" pitchFamily="34" charset="0"/>
              <a:buChar char="•"/>
            </a:pPr>
            <a:r>
              <a:rPr lang="en-US" dirty="0"/>
              <a:t> apartments:  they come with the necessities already built in, light fixtures, heating, air, doors, locks, a</a:t>
            </a:r>
          </a:p>
          <a:p>
            <a:r>
              <a:rPr lang="en-US" dirty="0"/>
              <a:t> as the owner of that apartment, I don't want every tenant installing all the basic, necessities and, other useful features that comes into those apartments. </a:t>
            </a:r>
          </a:p>
          <a:p>
            <a:r>
              <a:rPr lang="en-US" dirty="0"/>
              <a:t>I want them to, to be installed properly. So, it's compliant with the laws of the city and the state. That's where you want to use </a:t>
            </a:r>
          </a:p>
          <a:p>
            <a:r>
              <a:rPr lang="en-US" dirty="0"/>
              <a:t>licensed professionals rather than the tenants actually installing them.</a:t>
            </a:r>
          </a:p>
          <a:p>
            <a:endParaRPr lang="en-US" dirty="0"/>
          </a:p>
          <a:p>
            <a:r>
              <a:rPr lang="en-US" dirty="0"/>
              <a:t>Then you want to add amenities like that dishwasher, right? If you don't have a dishwasher is going to take you much longer to actually wash the dishes, having a dishwasher speed you up. We want to provide these same efficiencies to the developer:</a:t>
            </a:r>
          </a:p>
          <a:p>
            <a:pPr marL="285750" indent="-285750">
              <a:buFont typeface="Arial" panose="020B0604020202020204" pitchFamily="34" charset="0"/>
              <a:buChar char="•"/>
            </a:pPr>
            <a:r>
              <a:rPr lang="en-US" dirty="0"/>
              <a:t> zero downtime deployments.</a:t>
            </a:r>
          </a:p>
          <a:p>
            <a:pPr marL="285750" indent="-285750">
              <a:buFont typeface="Arial" panose="020B0604020202020204" pitchFamily="34" charset="0"/>
              <a:buChar char="•"/>
            </a:pPr>
            <a:r>
              <a:rPr lang="en-US" dirty="0"/>
              <a:t>this is where you can begin to operationalize at scale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So, you first want to define your blueprints as products. So that's your common use case architectures, which as you know, microservices, </a:t>
            </a:r>
            <a:r>
              <a:rPr lang="en-US" dirty="0" err="1"/>
              <a:t>Vendramin</a:t>
            </a:r>
            <a:r>
              <a:rPr lang="en-US" dirty="0"/>
              <a:t> microservices, serverless microservices, and machine learning data Lake</a:t>
            </a:r>
          </a:p>
        </p:txBody>
      </p:sp>
    </p:spTree>
    <p:extLst>
      <p:ext uri="{BB962C8B-B14F-4D97-AF65-F5344CB8AC3E}">
        <p14:creationId xmlns:p14="http://schemas.microsoft.com/office/powerpoint/2010/main" val="25890381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025B47F-F8BB-AF9E-7B2E-64BECAEC02D2}"/>
              </a:ext>
            </a:extLst>
          </p:cNvPr>
          <p:cNvSpPr txBox="1"/>
          <p:nvPr/>
        </p:nvSpPr>
        <p:spPr>
          <a:xfrm>
            <a:off x="452761" y="674703"/>
            <a:ext cx="11354540" cy="6186309"/>
          </a:xfrm>
          <a:prstGeom prst="rect">
            <a:avLst/>
          </a:prstGeom>
          <a:noFill/>
        </p:spPr>
        <p:txBody>
          <a:bodyPr wrap="square" rtlCol="0">
            <a:spAutoFit/>
          </a:bodyPr>
          <a:lstStyle/>
          <a:p>
            <a:r>
              <a:rPr lang="en-US" dirty="0"/>
              <a:t>This is where you want to establish you build it, you own it, you run it, right? You want to have a cross functional engineering team.</a:t>
            </a:r>
          </a:p>
          <a:p>
            <a:r>
              <a:rPr lang="en-US" dirty="0"/>
              <a:t>That's behind that blueprint, treating it as a product and thinking about customer centricity and thinking about the lines of business that's going to actually benefit from those products</a:t>
            </a:r>
          </a:p>
          <a:p>
            <a:endParaRPr lang="en-US" dirty="0"/>
          </a:p>
          <a:p>
            <a:r>
              <a:rPr lang="en-US" dirty="0"/>
              <a:t> I see microservices as three separate products. You have your microservices, which are standard vanilla microservices, architecture. Then you have serverless microservices where you may use Lambda, and then you have an event driven </a:t>
            </a:r>
            <a:r>
              <a:rPr lang="en-US" dirty="0" err="1"/>
              <a:t>microservices.So</a:t>
            </a:r>
            <a:r>
              <a:rPr lang="en-US" dirty="0"/>
              <a:t>, this is where you want to bring in Kafka to do your messaging.</a:t>
            </a:r>
          </a:p>
          <a:p>
            <a:endParaRPr lang="en-US" dirty="0"/>
          </a:p>
          <a:p>
            <a:r>
              <a:rPr lang="en-US" dirty="0"/>
              <a:t>These layers think of them as like </a:t>
            </a:r>
            <a:r>
              <a:rPr lang="en-US" dirty="0" err="1"/>
              <a:t>legos</a:t>
            </a:r>
            <a:r>
              <a:rPr lang="en-US" dirty="0"/>
              <a:t>, each layer is solving a particular, use case for that particular layer. </a:t>
            </a:r>
          </a:p>
          <a:p>
            <a:r>
              <a:rPr lang="en-US" dirty="0"/>
              <a:t>So, you have your foundation architecture, that's around your roles, your users, your configuration, your encryption. </a:t>
            </a:r>
          </a:p>
          <a:p>
            <a:r>
              <a:rPr lang="en-US" dirty="0"/>
              <a:t>Layer two, it is all about the external connectivity, </a:t>
            </a:r>
          </a:p>
          <a:p>
            <a:r>
              <a:rPr lang="en-US" dirty="0"/>
              <a:t>your third-party connectivity, VPC to VPC and how you connect on premise</a:t>
            </a:r>
          </a:p>
          <a:p>
            <a:endParaRPr lang="en-US" dirty="0"/>
          </a:p>
          <a:p>
            <a:r>
              <a:rPr lang="en-US" dirty="0"/>
              <a:t>Those are the Legos that you want to connect to actually create a </a:t>
            </a:r>
            <a:r>
              <a:rPr lang="en-US" dirty="0" err="1"/>
              <a:t>blueprint.Each</a:t>
            </a:r>
            <a:r>
              <a:rPr lang="en-US" dirty="0"/>
              <a:t> of the blocks within each of the layer comes with a set of controls, a set </a:t>
            </a:r>
            <a:r>
              <a:rPr lang="en-US" dirty="0" err="1"/>
              <a:t>of,governance</a:t>
            </a:r>
            <a:r>
              <a:rPr lang="en-US" dirty="0"/>
              <a:t> baked in, along with the services that's necessary to actually implement that functionality.</a:t>
            </a:r>
          </a:p>
          <a:p>
            <a:endParaRPr lang="en-US" dirty="0"/>
          </a:p>
          <a:p>
            <a:r>
              <a:rPr lang="en-US" dirty="0"/>
              <a:t> And then you tie it all together by creating the actual final blueprint as a </a:t>
            </a:r>
            <a:r>
              <a:rPr lang="en-US" dirty="0" err="1"/>
              <a:t>product,which</a:t>
            </a:r>
            <a:r>
              <a:rPr lang="en-US" dirty="0"/>
              <a:t> is that layer four, which then allow the engineer at layer five to actually begin to use that product and efficiently be able to move into the cloud without having to worry about layer one, two, three, and four. Now the advantage of that, you get modular configuration, you get reusable modules, version control, even how you operate </a:t>
            </a:r>
          </a:p>
        </p:txBody>
      </p:sp>
    </p:spTree>
    <p:extLst>
      <p:ext uri="{BB962C8B-B14F-4D97-AF65-F5344CB8AC3E}">
        <p14:creationId xmlns:p14="http://schemas.microsoft.com/office/powerpoint/2010/main" val="13783748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E05504A-BA79-396D-7C57-784DC5D3AE21}"/>
              </a:ext>
            </a:extLst>
          </p:cNvPr>
          <p:cNvSpPr txBox="1"/>
          <p:nvPr/>
        </p:nvSpPr>
        <p:spPr>
          <a:xfrm>
            <a:off x="328474" y="470517"/>
            <a:ext cx="10457895" cy="5197833"/>
          </a:xfrm>
          <a:prstGeom prst="rect">
            <a:avLst/>
          </a:prstGeom>
          <a:noFill/>
        </p:spPr>
        <p:txBody>
          <a:bodyPr wrap="square" rtlCol="0">
            <a:spAutoFit/>
          </a:bodyPr>
          <a:lstStyle/>
          <a:p>
            <a:pPr marL="0" marR="0">
              <a:lnSpc>
                <a:spcPct val="107000"/>
              </a:lnSpc>
              <a:spcAft>
                <a:spcPts val="800"/>
              </a:spcAft>
            </a:pPr>
            <a:r>
              <a:rPr lang="en-US" sz="1800" dirty="0">
                <a:solidFill>
                  <a:srgbClr val="000000"/>
                </a:solidFill>
                <a:effectLst/>
                <a:latin typeface="Roboto" panose="02000000000000000000" pitchFamily="2" charset="0"/>
                <a:ea typeface="Calibri" panose="020F0502020204030204" pitchFamily="34" charset="0"/>
                <a:cs typeface="Times New Roman" panose="02020603050405020304" pitchFamily="18" charset="0"/>
              </a:rPr>
              <a:t>Snowflake really does a great job at the beginning and at the end.</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Aft>
                <a:spcPts val="800"/>
              </a:spcAft>
            </a:pPr>
            <a:r>
              <a:rPr lang="en-US" sz="1800" dirty="0">
                <a:solidFill>
                  <a:srgbClr val="000000"/>
                </a:solidFill>
                <a:effectLst/>
                <a:latin typeface="Roboto" panose="02000000000000000000" pitchFamily="2" charset="0"/>
                <a:ea typeface="Calibri" panose="020F0502020204030204" pitchFamily="34" charset="0"/>
                <a:cs typeface="Times New Roman" panose="02020603050405020304" pitchFamily="18" charset="0"/>
              </a:rPr>
              <a:t>It's great in bringing the data into the organization. And once the tables are finalized, it's great at people using analytics and BI data on top of that. What's really hard is the stuff in the middle where you don't just need the technologist, you need the domain experts, the analysts, the data wranglers on different domains really working together</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a:p>
            <a:pPr marL="0" marR="0">
              <a:lnSpc>
                <a:spcPct val="107000"/>
              </a:lnSpc>
              <a:spcAft>
                <a:spcPts val="800"/>
              </a:spcAft>
            </a:pPr>
            <a:r>
              <a:rPr lang="en-US" sz="1800" dirty="0">
                <a:solidFill>
                  <a:srgbClr val="000000"/>
                </a:solidFill>
                <a:effectLst/>
                <a:latin typeface="Roboto" panose="02000000000000000000" pitchFamily="2" charset="0"/>
                <a:ea typeface="Calibri" panose="020F0502020204030204" pitchFamily="34" charset="0"/>
                <a:cs typeface="Times New Roman" panose="02020603050405020304" pitchFamily="18" charset="0"/>
              </a:rPr>
              <a:t>it simplifies the connection between data producers and data consumers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Aft>
                <a:spcPts val="800"/>
              </a:spcAft>
            </a:pPr>
            <a:r>
              <a:rPr lang="en-US" sz="1800" dirty="0">
                <a:solidFill>
                  <a:srgbClr val="000000"/>
                </a:solidFill>
                <a:effectLst/>
                <a:latin typeface="Roboto" panose="02000000000000000000" pitchFamily="2" charset="0"/>
                <a:ea typeface="Calibri" panose="020F0502020204030204" pitchFamily="34" charset="0"/>
                <a:cs typeface="Times New Roman" panose="02020603050405020304" pitchFamily="18" charset="0"/>
              </a:rPr>
              <a:t>investors can get clean ready to use data from any Source or domain directly into their Tech stack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Aft>
                <a:spcPts val="800"/>
              </a:spcAft>
            </a:pPr>
            <a:r>
              <a:rPr lang="en-US" sz="1800" dirty="0">
                <a:solidFill>
                  <a:srgbClr val="000000"/>
                </a:solidFill>
                <a:effectLst/>
                <a:latin typeface="Roboto" panose="02000000000000000000" pitchFamily="2" charset="0"/>
                <a:ea typeface="Calibri" panose="020F0502020204030204" pitchFamily="34" charset="0"/>
                <a:cs typeface="Times New Roman" panose="02020603050405020304" pitchFamily="18" charset="0"/>
              </a:rPr>
              <a:t>allowing for analysis and insights in days and weeks instead of months and years it gives investors the ability to save 90% of their time in the data wrangling process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a:p>
            <a:pPr marL="0" marR="0">
              <a:lnSpc>
                <a:spcPct val="107000"/>
              </a:lnSpc>
              <a:spcAft>
                <a:spcPts val="800"/>
              </a:spcAft>
            </a:pPr>
            <a:r>
              <a:rPr lang="en-US" sz="1800" dirty="0">
                <a:solidFill>
                  <a:srgbClr val="000000"/>
                </a:solidFill>
                <a:effectLst/>
                <a:latin typeface="Roboto" panose="02000000000000000000" pitchFamily="2" charset="0"/>
                <a:ea typeface="Calibri" panose="020F0502020204030204" pitchFamily="34" charset="0"/>
                <a:cs typeface="Times New Roman" panose="02020603050405020304" pitchFamily="18" charset="0"/>
              </a:rPr>
              <a:t>it's trying to solve the complete data problem and really eliminate data as a roadblock</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Aft>
                <a:spcPts val="800"/>
              </a:spcAft>
            </a:pPr>
            <a:r>
              <a:rPr lang="en-US" sz="1800" dirty="0">
                <a:solidFill>
                  <a:srgbClr val="000000"/>
                </a:solidFill>
                <a:effectLst/>
                <a:latin typeface="Roboto" panose="02000000000000000000" pitchFamily="2" charset="0"/>
                <a:ea typeface="Calibri" panose="020F0502020204030204" pitchFamily="34" charset="0"/>
                <a:cs typeface="Times New Roman" panose="02020603050405020304" pitchFamily="18" charset="0"/>
              </a:rPr>
              <a:t> And we really do this by giving institutional investors access to clean data across all sources and across all domains direct into their tech stack.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4635464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46A6234-5B26-FEF8-0457-A458650A90D5}"/>
              </a:ext>
            </a:extLst>
          </p:cNvPr>
          <p:cNvSpPr txBox="1"/>
          <p:nvPr/>
        </p:nvSpPr>
        <p:spPr>
          <a:xfrm>
            <a:off x="630315" y="523783"/>
            <a:ext cx="9650027" cy="2031325"/>
          </a:xfrm>
          <a:prstGeom prst="rect">
            <a:avLst/>
          </a:prstGeom>
          <a:noFill/>
        </p:spPr>
        <p:txBody>
          <a:bodyPr wrap="square" rtlCol="0">
            <a:spAutoFit/>
          </a:bodyPr>
          <a:lstStyle/>
          <a:p>
            <a:r>
              <a:rPr lang="en-US" b="0" i="0" dirty="0">
                <a:solidFill>
                  <a:srgbClr val="000000"/>
                </a:solidFill>
                <a:effectLst/>
                <a:latin typeface="Roboto" panose="02000000000000000000" pitchFamily="2" charset="0"/>
              </a:rPr>
              <a:t>What is really hard, and very hard for executives to comprehend, is the level of difficulty of financial data. Financial data is not just vast, and it's not just large, but there's a lot of minutia to it, and there's a lot of modeling and differences in the nature of the data that far exceeds any other industry.</a:t>
            </a:r>
          </a:p>
          <a:p>
            <a:endParaRPr lang="en-US" dirty="0"/>
          </a:p>
          <a:p>
            <a:r>
              <a:rPr lang="en-US" b="0" i="0" dirty="0">
                <a:solidFill>
                  <a:srgbClr val="000000"/>
                </a:solidFill>
                <a:effectLst/>
                <a:latin typeface="Roboto" panose="02000000000000000000" pitchFamily="2" charset="0"/>
              </a:rPr>
              <a:t> And the second thing people realize, and most of them I think do, is talent. Because you need people who are really experts in lots of different areas in order to make this work.</a:t>
            </a:r>
            <a:endParaRPr lang="en-US" dirty="0"/>
          </a:p>
        </p:txBody>
      </p:sp>
    </p:spTree>
    <p:extLst>
      <p:ext uri="{BB962C8B-B14F-4D97-AF65-F5344CB8AC3E}">
        <p14:creationId xmlns:p14="http://schemas.microsoft.com/office/powerpoint/2010/main" val="19004920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5CACE5B-16B1-A5AD-B9F6-CAC652697D19}"/>
              </a:ext>
            </a:extLst>
          </p:cNvPr>
          <p:cNvPicPr>
            <a:picLocks noChangeAspect="1"/>
          </p:cNvPicPr>
          <p:nvPr/>
        </p:nvPicPr>
        <p:blipFill>
          <a:blip r:embed="rId2"/>
          <a:stretch>
            <a:fillRect/>
          </a:stretch>
        </p:blipFill>
        <p:spPr>
          <a:xfrm>
            <a:off x="1281112" y="1057275"/>
            <a:ext cx="9629775" cy="4743450"/>
          </a:xfrm>
          <a:prstGeom prst="rect">
            <a:avLst/>
          </a:prstGeom>
        </p:spPr>
      </p:pic>
    </p:spTree>
    <p:extLst>
      <p:ext uri="{BB962C8B-B14F-4D97-AF65-F5344CB8AC3E}">
        <p14:creationId xmlns:p14="http://schemas.microsoft.com/office/powerpoint/2010/main" val="39867343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6F4D5F4-049D-DC33-33CB-98DD6CCB7B1F}"/>
              </a:ext>
            </a:extLst>
          </p:cNvPr>
          <p:cNvPicPr>
            <a:picLocks noChangeAspect="1"/>
          </p:cNvPicPr>
          <p:nvPr/>
        </p:nvPicPr>
        <p:blipFill>
          <a:blip r:embed="rId2"/>
          <a:stretch>
            <a:fillRect/>
          </a:stretch>
        </p:blipFill>
        <p:spPr>
          <a:xfrm>
            <a:off x="1152525" y="1695773"/>
            <a:ext cx="9886950" cy="2543175"/>
          </a:xfrm>
          <a:prstGeom prst="rect">
            <a:avLst/>
          </a:prstGeom>
        </p:spPr>
      </p:pic>
    </p:spTree>
    <p:extLst>
      <p:ext uri="{BB962C8B-B14F-4D97-AF65-F5344CB8AC3E}">
        <p14:creationId xmlns:p14="http://schemas.microsoft.com/office/powerpoint/2010/main" val="12102775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930</TotalTime>
  <Words>842</Words>
  <Application>Microsoft Office PowerPoint</Application>
  <PresentationFormat>Widescreen</PresentationFormat>
  <Paragraphs>39</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Roboto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CHOUKRI ABDELILAH</dc:creator>
  <cp:lastModifiedBy>CHOUKRI ABDELILAH</cp:lastModifiedBy>
  <cp:revision>1</cp:revision>
  <dcterms:created xsi:type="dcterms:W3CDTF">2024-11-24T11:35:58Z</dcterms:created>
  <dcterms:modified xsi:type="dcterms:W3CDTF">2024-11-25T03:06:25Z</dcterms:modified>
</cp:coreProperties>
</file>