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2335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45110"/>
            <a:ext cx="101561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1778" y="2011756"/>
            <a:ext cx="8108442" cy="322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80302"/>
            <a:ext cx="2566035" cy="114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1" Type="http://schemas.openxmlformats.org/officeDocument/2006/relationships/image" Target="../media/image71.png"/><Relationship Id="rId12" Type="http://schemas.openxmlformats.org/officeDocument/2006/relationships/image" Target="../media/image72.png"/><Relationship Id="rId13" Type="http://schemas.openxmlformats.org/officeDocument/2006/relationships/image" Target="../media/image73.png"/><Relationship Id="rId14" Type="http://schemas.openxmlformats.org/officeDocument/2006/relationships/image" Target="../media/image74.png"/><Relationship Id="rId15" Type="http://schemas.openxmlformats.org/officeDocument/2006/relationships/image" Target="../media/image75.png"/><Relationship Id="rId16" Type="http://schemas.openxmlformats.org/officeDocument/2006/relationships/image" Target="../media/image76.png"/><Relationship Id="rId17" Type="http://schemas.openxmlformats.org/officeDocument/2006/relationships/image" Target="../media/image77.png"/><Relationship Id="rId18" Type="http://schemas.openxmlformats.org/officeDocument/2006/relationships/image" Target="../media/image78.png"/><Relationship Id="rId19" Type="http://schemas.openxmlformats.org/officeDocument/2006/relationships/image" Target="../media/image79.png"/><Relationship Id="rId20" Type="http://schemas.openxmlformats.org/officeDocument/2006/relationships/image" Target="../media/image80.png"/><Relationship Id="rId21" Type="http://schemas.openxmlformats.org/officeDocument/2006/relationships/image" Target="../media/image81.png"/><Relationship Id="rId22" Type="http://schemas.openxmlformats.org/officeDocument/2006/relationships/image" Target="../media/image82.png"/><Relationship Id="rId23" Type="http://schemas.openxmlformats.org/officeDocument/2006/relationships/image" Target="../media/image83.png"/><Relationship Id="rId24" Type="http://schemas.openxmlformats.org/officeDocument/2006/relationships/image" Target="../media/image8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jpg"/><Relationship Id="rId4" Type="http://schemas.openxmlformats.org/officeDocument/2006/relationships/image" Target="../media/image87.png"/><Relationship Id="rId5" Type="http://schemas.openxmlformats.org/officeDocument/2006/relationships/image" Target="../media/image88.jpg"/><Relationship Id="rId6" Type="http://schemas.openxmlformats.org/officeDocument/2006/relationships/image" Target="../media/image89.jpg"/><Relationship Id="rId7" Type="http://schemas.openxmlformats.org/officeDocument/2006/relationships/image" Target="../media/image90.jpg"/><Relationship Id="rId8" Type="http://schemas.openxmlformats.org/officeDocument/2006/relationships/image" Target="../media/image91.jpg"/><Relationship Id="rId9" Type="http://schemas.openxmlformats.org/officeDocument/2006/relationships/image" Target="../media/image92.png"/><Relationship Id="rId10" Type="http://schemas.openxmlformats.org/officeDocument/2006/relationships/image" Target="../media/image93.jp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jpg"/><Relationship Id="rId14" Type="http://schemas.openxmlformats.org/officeDocument/2006/relationships/image" Target="../media/image9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Relationship Id="rId13" Type="http://schemas.openxmlformats.org/officeDocument/2006/relationships/image" Target="../media/image131.png"/><Relationship Id="rId14" Type="http://schemas.openxmlformats.org/officeDocument/2006/relationships/image" Target="../media/image132.png"/><Relationship Id="rId15" Type="http://schemas.openxmlformats.org/officeDocument/2006/relationships/image" Target="../media/image133.png"/><Relationship Id="rId16" Type="http://schemas.openxmlformats.org/officeDocument/2006/relationships/image" Target="../media/image13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jpg"/><Relationship Id="rId3" Type="http://schemas.openxmlformats.org/officeDocument/2006/relationships/image" Target="../media/image142.png"/><Relationship Id="rId4" Type="http://schemas.openxmlformats.org/officeDocument/2006/relationships/image" Target="../media/image143.jpg"/><Relationship Id="rId5" Type="http://schemas.openxmlformats.org/officeDocument/2006/relationships/image" Target="../media/image91.jp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image" Target="../media/image14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jpg"/><Relationship Id="rId5" Type="http://schemas.openxmlformats.org/officeDocument/2006/relationships/image" Target="../media/image87.png"/><Relationship Id="rId6" Type="http://schemas.openxmlformats.org/officeDocument/2006/relationships/image" Target="../media/image150.jpg"/><Relationship Id="rId7" Type="http://schemas.openxmlformats.org/officeDocument/2006/relationships/image" Target="../media/image151.png"/><Relationship Id="rId8" Type="http://schemas.openxmlformats.org/officeDocument/2006/relationships/image" Target="../media/image91.jpg"/><Relationship Id="rId9" Type="http://schemas.openxmlformats.org/officeDocument/2006/relationships/image" Target="../media/image152.jp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3" Type="http://schemas.openxmlformats.org/officeDocument/2006/relationships/image" Target="../media/image159.jpg"/><Relationship Id="rId4" Type="http://schemas.openxmlformats.org/officeDocument/2006/relationships/image" Target="../media/image160.jpg"/><Relationship Id="rId5" Type="http://schemas.openxmlformats.org/officeDocument/2006/relationships/image" Target="../media/image161.png"/><Relationship Id="rId6" Type="http://schemas.openxmlformats.org/officeDocument/2006/relationships/image" Target="../media/image162.jpg"/><Relationship Id="rId7" Type="http://schemas.openxmlformats.org/officeDocument/2006/relationships/image" Target="../media/image163.jpg"/><Relationship Id="rId8" Type="http://schemas.openxmlformats.org/officeDocument/2006/relationships/image" Target="../media/image164.png"/><Relationship Id="rId9" Type="http://schemas.openxmlformats.org/officeDocument/2006/relationships/image" Target="../media/image91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3" Type="http://schemas.openxmlformats.org/officeDocument/2006/relationships/image" Target="../media/image166.jpg"/><Relationship Id="rId4" Type="http://schemas.openxmlformats.org/officeDocument/2006/relationships/image" Target="../media/image167.jpg"/><Relationship Id="rId5" Type="http://schemas.openxmlformats.org/officeDocument/2006/relationships/image" Target="../media/image168.png"/><Relationship Id="rId6" Type="http://schemas.openxmlformats.org/officeDocument/2006/relationships/image" Target="../media/image140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41.jpg"/><Relationship Id="rId4" Type="http://schemas.openxmlformats.org/officeDocument/2006/relationships/image" Target="../media/image174.png"/><Relationship Id="rId5" Type="http://schemas.openxmlformats.org/officeDocument/2006/relationships/image" Target="../media/image175.jpg"/><Relationship Id="rId6" Type="http://schemas.openxmlformats.org/officeDocument/2006/relationships/image" Target="../media/image176.jp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Relationship Id="rId10" Type="http://schemas.openxmlformats.org/officeDocument/2006/relationships/image" Target="../media/image180.png"/><Relationship Id="rId11" Type="http://schemas.openxmlformats.org/officeDocument/2006/relationships/image" Target="../media/image181.png"/><Relationship Id="rId12" Type="http://schemas.openxmlformats.org/officeDocument/2006/relationships/image" Target="../media/image137.png"/><Relationship Id="rId13" Type="http://schemas.openxmlformats.org/officeDocument/2006/relationships/image" Target="../media/image91.jp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152.jpg"/><Relationship Id="rId17" Type="http://schemas.openxmlformats.org/officeDocument/2006/relationships/image" Target="../media/image149.jpg"/><Relationship Id="rId18" Type="http://schemas.openxmlformats.org/officeDocument/2006/relationships/image" Target="../media/image87.png"/><Relationship Id="rId19" Type="http://schemas.openxmlformats.org/officeDocument/2006/relationships/image" Target="../media/image184.png"/><Relationship Id="rId20" Type="http://schemas.openxmlformats.org/officeDocument/2006/relationships/image" Target="../media/image185.png"/><Relationship Id="rId21" Type="http://schemas.openxmlformats.org/officeDocument/2006/relationships/image" Target="../media/image162.jpg"/><Relationship Id="rId22" Type="http://schemas.openxmlformats.org/officeDocument/2006/relationships/image" Target="../media/image186.png"/><Relationship Id="rId23" Type="http://schemas.openxmlformats.org/officeDocument/2006/relationships/image" Target="../media/image187.jpg"/><Relationship Id="rId24" Type="http://schemas.openxmlformats.org/officeDocument/2006/relationships/image" Target="../media/image188.png"/><Relationship Id="rId25" Type="http://schemas.openxmlformats.org/officeDocument/2006/relationships/image" Target="../media/image189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3" Type="http://schemas.openxmlformats.org/officeDocument/2006/relationships/image" Target="../media/image141.jpg"/><Relationship Id="rId4" Type="http://schemas.openxmlformats.org/officeDocument/2006/relationships/image" Target="../media/image174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52.jpg"/><Relationship Id="rId8" Type="http://schemas.openxmlformats.org/officeDocument/2006/relationships/image" Target="../media/image137.png"/><Relationship Id="rId9" Type="http://schemas.openxmlformats.org/officeDocument/2006/relationships/image" Target="../media/image187.jpg"/><Relationship Id="rId10" Type="http://schemas.openxmlformats.org/officeDocument/2006/relationships/image" Target="../media/image190.jpg"/><Relationship Id="rId11" Type="http://schemas.openxmlformats.org/officeDocument/2006/relationships/image" Target="../media/image176.jpg"/><Relationship Id="rId12" Type="http://schemas.openxmlformats.org/officeDocument/2006/relationships/image" Target="../media/image184.png"/><Relationship Id="rId13" Type="http://schemas.openxmlformats.org/officeDocument/2006/relationships/image" Target="../media/image191.jpg"/><Relationship Id="rId14" Type="http://schemas.openxmlformats.org/officeDocument/2006/relationships/image" Target="../media/image192.png"/><Relationship Id="rId15" Type="http://schemas.openxmlformats.org/officeDocument/2006/relationships/image" Target="../media/image193.png"/><Relationship Id="rId16" Type="http://schemas.openxmlformats.org/officeDocument/2006/relationships/image" Target="../media/image177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8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96.png"/><Relationship Id="rId6" Type="http://schemas.openxmlformats.org/officeDocument/2006/relationships/image" Target="../media/image19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97.png"/><Relationship Id="rId6" Type="http://schemas.openxmlformats.org/officeDocument/2006/relationships/image" Target="../media/image196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6.png"/><Relationship Id="rId3" Type="http://schemas.openxmlformats.org/officeDocument/2006/relationships/image" Target="../media/image198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image" Target="../media/image202.png"/><Relationship Id="rId7" Type="http://schemas.openxmlformats.org/officeDocument/2006/relationships/image" Target="../media/image203.png"/><Relationship Id="rId8" Type="http://schemas.openxmlformats.org/officeDocument/2006/relationships/image" Target="../media/image204.png"/><Relationship Id="rId9" Type="http://schemas.openxmlformats.org/officeDocument/2006/relationships/image" Target="../media/image205.png"/><Relationship Id="rId10" Type="http://schemas.openxmlformats.org/officeDocument/2006/relationships/image" Target="../media/image206.png"/><Relationship Id="rId11" Type="http://schemas.openxmlformats.org/officeDocument/2006/relationships/image" Target="../media/image207.png"/><Relationship Id="rId12" Type="http://schemas.openxmlformats.org/officeDocument/2006/relationships/image" Target="../media/image196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19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Relationship Id="rId8" Type="http://schemas.openxmlformats.org/officeDocument/2006/relationships/image" Target="../media/image217.png"/><Relationship Id="rId9" Type="http://schemas.openxmlformats.org/officeDocument/2006/relationships/image" Target="../media/image218.png"/><Relationship Id="rId10" Type="http://schemas.openxmlformats.org/officeDocument/2006/relationships/image" Target="../media/image219.png"/><Relationship Id="rId11" Type="http://schemas.openxmlformats.org/officeDocument/2006/relationships/image" Target="../media/image220.png"/><Relationship Id="rId12" Type="http://schemas.openxmlformats.org/officeDocument/2006/relationships/image" Target="../media/image221.png"/><Relationship Id="rId13" Type="http://schemas.openxmlformats.org/officeDocument/2006/relationships/image" Target="../media/image222.png"/><Relationship Id="rId14" Type="http://schemas.openxmlformats.org/officeDocument/2006/relationships/image" Target="../media/image223.png"/><Relationship Id="rId15" Type="http://schemas.openxmlformats.org/officeDocument/2006/relationships/image" Target="../media/image224.png"/><Relationship Id="rId16" Type="http://schemas.openxmlformats.org/officeDocument/2006/relationships/image" Target="../media/image225.png"/><Relationship Id="rId17" Type="http://schemas.openxmlformats.org/officeDocument/2006/relationships/image" Target="../media/image226.png"/><Relationship Id="rId18" Type="http://schemas.openxmlformats.org/officeDocument/2006/relationships/image" Target="../media/image196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Relationship Id="rId8" Type="http://schemas.openxmlformats.org/officeDocument/2006/relationships/image" Target="../media/image217.png"/><Relationship Id="rId9" Type="http://schemas.openxmlformats.org/officeDocument/2006/relationships/image" Target="../media/image218.png"/><Relationship Id="rId10" Type="http://schemas.openxmlformats.org/officeDocument/2006/relationships/image" Target="../media/image219.png"/><Relationship Id="rId11" Type="http://schemas.openxmlformats.org/officeDocument/2006/relationships/image" Target="../media/image220.png"/><Relationship Id="rId12" Type="http://schemas.openxmlformats.org/officeDocument/2006/relationships/image" Target="../media/image221.png"/><Relationship Id="rId13" Type="http://schemas.openxmlformats.org/officeDocument/2006/relationships/image" Target="../media/image212.png"/><Relationship Id="rId14" Type="http://schemas.openxmlformats.org/officeDocument/2006/relationships/image" Target="../media/image213.png"/><Relationship Id="rId15" Type="http://schemas.openxmlformats.org/officeDocument/2006/relationships/image" Target="../media/image224.png"/><Relationship Id="rId16" Type="http://schemas.openxmlformats.org/officeDocument/2006/relationships/image" Target="../media/image225.png"/><Relationship Id="rId17" Type="http://schemas.openxmlformats.org/officeDocument/2006/relationships/image" Target="../media/image211.png"/><Relationship Id="rId18" Type="http://schemas.openxmlformats.org/officeDocument/2006/relationships/image" Target="../media/image214.png"/><Relationship Id="rId19" Type="http://schemas.openxmlformats.org/officeDocument/2006/relationships/image" Target="../media/image215.png"/><Relationship Id="rId20" Type="http://schemas.openxmlformats.org/officeDocument/2006/relationships/image" Target="../media/image196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19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6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png"/><Relationship Id="rId3" Type="http://schemas.openxmlformats.org/officeDocument/2006/relationships/image" Target="../media/image240.png"/><Relationship Id="rId4" Type="http://schemas.openxmlformats.org/officeDocument/2006/relationships/image" Target="../media/image196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1.png"/><Relationship Id="rId3" Type="http://schemas.openxmlformats.org/officeDocument/2006/relationships/image" Target="../media/image240.png"/><Relationship Id="rId4" Type="http://schemas.openxmlformats.org/officeDocument/2006/relationships/image" Target="../media/image242.png"/><Relationship Id="rId5" Type="http://schemas.openxmlformats.org/officeDocument/2006/relationships/image" Target="../media/image243.jpg"/><Relationship Id="rId6" Type="http://schemas.openxmlformats.org/officeDocument/2006/relationships/image" Target="../media/image244.png"/><Relationship Id="rId7" Type="http://schemas.openxmlformats.org/officeDocument/2006/relationships/image" Target="../media/image19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245.png"/><Relationship Id="rId4" Type="http://schemas.openxmlformats.org/officeDocument/2006/relationships/image" Target="../media/image246.png"/><Relationship Id="rId5" Type="http://schemas.openxmlformats.org/officeDocument/2006/relationships/image" Target="../media/image244.png"/><Relationship Id="rId6" Type="http://schemas.openxmlformats.org/officeDocument/2006/relationships/image" Target="../media/image247.png"/><Relationship Id="rId7" Type="http://schemas.openxmlformats.org/officeDocument/2006/relationships/image" Target="../media/image248.png"/><Relationship Id="rId8" Type="http://schemas.openxmlformats.org/officeDocument/2006/relationships/image" Target="../media/image249.png"/><Relationship Id="rId9" Type="http://schemas.openxmlformats.org/officeDocument/2006/relationships/image" Target="../media/image250.png"/><Relationship Id="rId10" Type="http://schemas.openxmlformats.org/officeDocument/2006/relationships/image" Target="../media/image96.jpg"/><Relationship Id="rId11" Type="http://schemas.openxmlformats.org/officeDocument/2006/relationships/image" Target="../media/image242.png"/><Relationship Id="rId12" Type="http://schemas.openxmlformats.org/officeDocument/2006/relationships/image" Target="../media/image243.jpg"/><Relationship Id="rId13" Type="http://schemas.openxmlformats.org/officeDocument/2006/relationships/image" Target="../media/image196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244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96.jpg"/><Relationship Id="rId9" Type="http://schemas.openxmlformats.org/officeDocument/2006/relationships/image" Target="../media/image242.png"/><Relationship Id="rId10" Type="http://schemas.openxmlformats.org/officeDocument/2006/relationships/image" Target="../media/image243.jpg"/><Relationship Id="rId11" Type="http://schemas.openxmlformats.org/officeDocument/2006/relationships/image" Target="../media/image251.png"/><Relationship Id="rId12" Type="http://schemas.openxmlformats.org/officeDocument/2006/relationships/image" Target="../media/image252.png"/><Relationship Id="rId13" Type="http://schemas.openxmlformats.org/officeDocument/2006/relationships/image" Target="../media/image253.png"/><Relationship Id="rId14" Type="http://schemas.openxmlformats.org/officeDocument/2006/relationships/image" Target="../media/image196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244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96.jpg"/><Relationship Id="rId9" Type="http://schemas.openxmlformats.org/officeDocument/2006/relationships/image" Target="../media/image242.png"/><Relationship Id="rId10" Type="http://schemas.openxmlformats.org/officeDocument/2006/relationships/image" Target="../media/image243.jpg"/><Relationship Id="rId11" Type="http://schemas.openxmlformats.org/officeDocument/2006/relationships/image" Target="../media/image254.png"/><Relationship Id="rId12" Type="http://schemas.openxmlformats.org/officeDocument/2006/relationships/image" Target="../media/image196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244.png"/><Relationship Id="rId4" Type="http://schemas.openxmlformats.org/officeDocument/2006/relationships/image" Target="../media/image247.png"/><Relationship Id="rId5" Type="http://schemas.openxmlformats.org/officeDocument/2006/relationships/image" Target="../media/image248.png"/><Relationship Id="rId6" Type="http://schemas.openxmlformats.org/officeDocument/2006/relationships/image" Target="../media/image249.png"/><Relationship Id="rId7" Type="http://schemas.openxmlformats.org/officeDocument/2006/relationships/image" Target="../media/image250.png"/><Relationship Id="rId8" Type="http://schemas.openxmlformats.org/officeDocument/2006/relationships/image" Target="../media/image96.jpg"/><Relationship Id="rId9" Type="http://schemas.openxmlformats.org/officeDocument/2006/relationships/image" Target="../media/image242.png"/><Relationship Id="rId10" Type="http://schemas.openxmlformats.org/officeDocument/2006/relationships/image" Target="../media/image243.jpg"/><Relationship Id="rId11" Type="http://schemas.openxmlformats.org/officeDocument/2006/relationships/image" Target="../media/image254.png"/><Relationship Id="rId12" Type="http://schemas.openxmlformats.org/officeDocument/2006/relationships/image" Target="../media/image196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Relationship Id="rId3" Type="http://schemas.openxmlformats.org/officeDocument/2006/relationships/image" Target="../media/image196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4.png"/><Relationship Id="rId3" Type="http://schemas.openxmlformats.org/officeDocument/2006/relationships/image" Target="../media/image196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5.png"/><Relationship Id="rId3" Type="http://schemas.openxmlformats.org/officeDocument/2006/relationships/image" Target="../media/image242.png"/><Relationship Id="rId4" Type="http://schemas.openxmlformats.org/officeDocument/2006/relationships/image" Target="../media/image243.jpg"/><Relationship Id="rId5" Type="http://schemas.openxmlformats.org/officeDocument/2006/relationships/image" Target="../media/image196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256.png"/><Relationship Id="rId6" Type="http://schemas.openxmlformats.org/officeDocument/2006/relationships/image" Target="../media/image196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image" Target="../media/image259.png"/><Relationship Id="rId7" Type="http://schemas.openxmlformats.org/officeDocument/2006/relationships/image" Target="../media/image26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68740" y="4974088"/>
            <a:ext cx="254000" cy="4851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42907" y="5798921"/>
            <a:ext cx="155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velocity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936358" y="1351280"/>
            <a:ext cx="3171190" cy="1951355"/>
            <a:chOff x="6936358" y="1351280"/>
            <a:chExt cx="3171190" cy="1951355"/>
          </a:xfrm>
        </p:grpSpPr>
        <p:sp>
          <p:nvSpPr>
            <p:cNvPr id="5" name="object 5" descr=""/>
            <p:cNvSpPr/>
            <p:nvPr/>
          </p:nvSpPr>
          <p:spPr>
            <a:xfrm>
              <a:off x="6936358" y="1351280"/>
              <a:ext cx="772160" cy="661670"/>
            </a:xfrm>
            <a:custGeom>
              <a:avLst/>
              <a:gdLst/>
              <a:ahLst/>
              <a:cxnLst/>
              <a:rect l="l" t="t" r="r" b="b"/>
              <a:pathLst>
                <a:path w="772159" h="661669">
                  <a:moveTo>
                    <a:pt x="726186" y="0"/>
                  </a:moveTo>
                  <a:lnTo>
                    <a:pt x="660654" y="66548"/>
                  </a:lnTo>
                  <a:lnTo>
                    <a:pt x="708406" y="73025"/>
                  </a:lnTo>
                  <a:lnTo>
                    <a:pt x="631317" y="643890"/>
                  </a:lnTo>
                  <a:lnTo>
                    <a:pt x="2159" y="558927"/>
                  </a:lnTo>
                  <a:lnTo>
                    <a:pt x="0" y="574421"/>
                  </a:lnTo>
                  <a:lnTo>
                    <a:pt x="644779" y="661543"/>
                  </a:lnTo>
                  <a:lnTo>
                    <a:pt x="723900" y="75184"/>
                  </a:lnTo>
                  <a:lnTo>
                    <a:pt x="771779" y="81534"/>
                  </a:lnTo>
                  <a:lnTo>
                    <a:pt x="726186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2835" y="1408176"/>
              <a:ext cx="1894332" cy="189433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4483" y="1639824"/>
              <a:ext cx="1431035" cy="1431036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368300" y="2857880"/>
            <a:ext cx="4739005" cy="25952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9309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seem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only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effectively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govern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endParaRPr sz="2400">
              <a:latin typeface="Calibri"/>
              <a:cs typeface="Calibri"/>
            </a:endParaRPr>
          </a:p>
          <a:p>
            <a:pPr marL="12700" marR="187960">
              <a:lnSpc>
                <a:spcPts val="259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single,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centralized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8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friction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adopt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velocity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delivering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business outcomes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719184" y="2049017"/>
            <a:ext cx="881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960802" y="754570"/>
            <a:ext cx="398780" cy="416559"/>
            <a:chOff x="8960802" y="754570"/>
            <a:chExt cx="398780" cy="416559"/>
          </a:xfrm>
        </p:grpSpPr>
        <p:sp>
          <p:nvSpPr>
            <p:cNvPr id="11" name="object 11" descr=""/>
            <p:cNvSpPr/>
            <p:nvPr/>
          </p:nvSpPr>
          <p:spPr>
            <a:xfrm>
              <a:off x="8968740" y="762508"/>
              <a:ext cx="291465" cy="400685"/>
            </a:xfrm>
            <a:custGeom>
              <a:avLst/>
              <a:gdLst/>
              <a:ahLst/>
              <a:cxnLst/>
              <a:rect l="l" t="t" r="r" b="b"/>
              <a:pathLst>
                <a:path w="291465" h="400684">
                  <a:moveTo>
                    <a:pt x="290575" y="68961"/>
                  </a:moveTo>
                  <a:lnTo>
                    <a:pt x="290575" y="47497"/>
                  </a:lnTo>
                  <a:lnTo>
                    <a:pt x="290575" y="42163"/>
                  </a:lnTo>
                  <a:lnTo>
                    <a:pt x="286257" y="37845"/>
                  </a:lnTo>
                  <a:lnTo>
                    <a:pt x="281050" y="37845"/>
                  </a:lnTo>
                  <a:lnTo>
                    <a:pt x="280415" y="37845"/>
                  </a:lnTo>
                  <a:lnTo>
                    <a:pt x="279653" y="37972"/>
                  </a:lnTo>
                  <a:lnTo>
                    <a:pt x="279018" y="38100"/>
                  </a:lnTo>
                  <a:lnTo>
                    <a:pt x="254490" y="41497"/>
                  </a:lnTo>
                  <a:lnTo>
                    <a:pt x="221853" y="40322"/>
                  </a:lnTo>
                  <a:lnTo>
                    <a:pt x="186239" y="29527"/>
                  </a:lnTo>
                  <a:lnTo>
                    <a:pt x="152780" y="4063"/>
                  </a:lnTo>
                  <a:lnTo>
                    <a:pt x="149225" y="253"/>
                  </a:lnTo>
                  <a:lnTo>
                    <a:pt x="143128" y="0"/>
                  </a:lnTo>
                  <a:lnTo>
                    <a:pt x="139318" y="3555"/>
                  </a:lnTo>
                  <a:lnTo>
                    <a:pt x="138937" y="3809"/>
                  </a:lnTo>
                  <a:lnTo>
                    <a:pt x="138683" y="4063"/>
                  </a:lnTo>
                  <a:lnTo>
                    <a:pt x="138556" y="4317"/>
                  </a:lnTo>
                  <a:lnTo>
                    <a:pt x="123053" y="18716"/>
                  </a:lnTo>
                  <a:lnTo>
                    <a:pt x="97488" y="32924"/>
                  </a:lnTo>
                  <a:lnTo>
                    <a:pt x="60707" y="41179"/>
                  </a:lnTo>
                  <a:lnTo>
                    <a:pt x="11556" y="37718"/>
                  </a:lnTo>
                  <a:lnTo>
                    <a:pt x="6350" y="36702"/>
                  </a:lnTo>
                  <a:lnTo>
                    <a:pt x="1269" y="40004"/>
                  </a:lnTo>
                  <a:lnTo>
                    <a:pt x="253" y="45212"/>
                  </a:lnTo>
                  <a:lnTo>
                    <a:pt x="126" y="45846"/>
                  </a:lnTo>
                  <a:lnTo>
                    <a:pt x="0" y="46481"/>
                  </a:lnTo>
                  <a:lnTo>
                    <a:pt x="0" y="47116"/>
                  </a:lnTo>
                  <a:lnTo>
                    <a:pt x="0" y="314197"/>
                  </a:lnTo>
                  <a:lnTo>
                    <a:pt x="0" y="317753"/>
                  </a:lnTo>
                  <a:lnTo>
                    <a:pt x="1904" y="320928"/>
                  </a:lnTo>
                  <a:lnTo>
                    <a:pt x="4825" y="322579"/>
                  </a:lnTo>
                  <a:lnTo>
                    <a:pt x="140588" y="399033"/>
                  </a:lnTo>
                  <a:lnTo>
                    <a:pt x="143509" y="400684"/>
                  </a:lnTo>
                  <a:lnTo>
                    <a:pt x="147065" y="400684"/>
                  </a:lnTo>
                  <a:lnTo>
                    <a:pt x="149986" y="399033"/>
                  </a:lnTo>
                  <a:lnTo>
                    <a:pt x="285876" y="322706"/>
                  </a:lnTo>
                  <a:lnTo>
                    <a:pt x="288798" y="321055"/>
                  </a:lnTo>
                  <a:lnTo>
                    <a:pt x="290702" y="317880"/>
                  </a:lnTo>
                  <a:lnTo>
                    <a:pt x="290702" y="314451"/>
                  </a:lnTo>
                  <a:lnTo>
                    <a:pt x="291083" y="293242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62326" y="840930"/>
              <a:ext cx="396875" cy="198755"/>
            </a:xfrm>
            <a:prstGeom prst="rect">
              <a:avLst/>
            </a:prstGeom>
          </p:spPr>
        </p:pic>
      </p:grpSp>
      <p:sp>
        <p:nvSpPr>
          <p:cNvPr id="13" name="object 13" descr=""/>
          <p:cNvSpPr/>
          <p:nvPr/>
        </p:nvSpPr>
        <p:spPr>
          <a:xfrm>
            <a:off x="10664952" y="2240279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109727" y="0"/>
                </a:moveTo>
                <a:lnTo>
                  <a:pt x="109727" y="83820"/>
                </a:lnTo>
                <a:lnTo>
                  <a:pt x="107678" y="93868"/>
                </a:lnTo>
                <a:lnTo>
                  <a:pt x="102092" y="102108"/>
                </a:lnTo>
                <a:lnTo>
                  <a:pt x="93815" y="107680"/>
                </a:lnTo>
                <a:lnTo>
                  <a:pt x="83693" y="109728"/>
                </a:lnTo>
                <a:lnTo>
                  <a:pt x="0" y="109728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370819" y="2241804"/>
            <a:ext cx="109855" cy="108585"/>
          </a:xfrm>
          <a:custGeom>
            <a:avLst/>
            <a:gdLst/>
            <a:ahLst/>
            <a:cxnLst/>
            <a:rect l="l" t="t" r="r" b="b"/>
            <a:pathLst>
              <a:path w="109854" h="108585">
                <a:moveTo>
                  <a:pt x="0" y="0"/>
                </a:moveTo>
                <a:lnTo>
                  <a:pt x="0" y="82550"/>
                </a:lnTo>
                <a:lnTo>
                  <a:pt x="2049" y="92505"/>
                </a:lnTo>
                <a:lnTo>
                  <a:pt x="7635" y="100663"/>
                </a:lnTo>
                <a:lnTo>
                  <a:pt x="15912" y="106177"/>
                </a:lnTo>
                <a:lnTo>
                  <a:pt x="26034" y="108204"/>
                </a:lnTo>
                <a:lnTo>
                  <a:pt x="109727" y="108204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10362882" y="1939734"/>
            <a:ext cx="419734" cy="203835"/>
            <a:chOff x="10362882" y="1939734"/>
            <a:chExt cx="419734" cy="20383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7014" y="1939734"/>
              <a:ext cx="125602" cy="12407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62882" y="1939734"/>
              <a:ext cx="125602" cy="12407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0521695" y="2022348"/>
              <a:ext cx="104139" cy="113030"/>
            </a:xfrm>
            <a:custGeom>
              <a:avLst/>
              <a:gdLst/>
              <a:ahLst/>
              <a:cxnLst/>
              <a:rect l="l" t="t" r="r" b="b"/>
              <a:pathLst>
                <a:path w="104140" h="113030">
                  <a:moveTo>
                    <a:pt x="0" y="112775"/>
                  </a:moveTo>
                  <a:lnTo>
                    <a:pt x="0" y="52324"/>
                  </a:lnTo>
                  <a:lnTo>
                    <a:pt x="4060" y="31932"/>
                  </a:lnTo>
                  <a:lnTo>
                    <a:pt x="15144" y="15303"/>
                  </a:lnTo>
                  <a:lnTo>
                    <a:pt x="31611" y="4103"/>
                  </a:lnTo>
                  <a:lnTo>
                    <a:pt x="51815" y="0"/>
                  </a:lnTo>
                  <a:lnTo>
                    <a:pt x="72020" y="4103"/>
                  </a:lnTo>
                  <a:lnTo>
                    <a:pt x="88487" y="15303"/>
                  </a:lnTo>
                  <a:lnTo>
                    <a:pt x="99571" y="31932"/>
                  </a:lnTo>
                  <a:lnTo>
                    <a:pt x="103631" y="52324"/>
                  </a:lnTo>
                  <a:lnTo>
                    <a:pt x="103631" y="71247"/>
                  </a:lnTo>
                  <a:lnTo>
                    <a:pt x="103631" y="11277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0477182" y="2127186"/>
            <a:ext cx="193040" cy="156210"/>
            <a:chOff x="10477182" y="2127186"/>
            <a:chExt cx="193040" cy="156210"/>
          </a:xfrm>
        </p:grpSpPr>
        <p:sp>
          <p:nvSpPr>
            <p:cNvPr id="20" name="object 20" descr=""/>
            <p:cNvSpPr/>
            <p:nvPr/>
          </p:nvSpPr>
          <p:spPr>
            <a:xfrm>
              <a:off x="10485119" y="2135123"/>
              <a:ext cx="177165" cy="140335"/>
            </a:xfrm>
            <a:custGeom>
              <a:avLst/>
              <a:gdLst/>
              <a:ahLst/>
              <a:cxnLst/>
              <a:rect l="l" t="t" r="r" b="b"/>
              <a:pathLst>
                <a:path w="177165" h="140335">
                  <a:moveTo>
                    <a:pt x="0" y="140208"/>
                  </a:moveTo>
                  <a:lnTo>
                    <a:pt x="176783" y="140208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40208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559033" y="217728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6797" y="11557"/>
                  </a:moveTo>
                  <a:lnTo>
                    <a:pt x="28194" y="18541"/>
                  </a:lnTo>
                  <a:lnTo>
                    <a:pt x="23749" y="25400"/>
                  </a:lnTo>
                  <a:lnTo>
                    <a:pt x="16637" y="26797"/>
                  </a:lnTo>
                  <a:lnTo>
                    <a:pt x="9651" y="28194"/>
                  </a:lnTo>
                  <a:lnTo>
                    <a:pt x="2794" y="23622"/>
                  </a:lnTo>
                  <a:lnTo>
                    <a:pt x="1397" y="16637"/>
                  </a:lnTo>
                  <a:lnTo>
                    <a:pt x="0" y="9651"/>
                  </a:lnTo>
                  <a:lnTo>
                    <a:pt x="4572" y="2794"/>
                  </a:lnTo>
                  <a:lnTo>
                    <a:pt x="11557" y="1397"/>
                  </a:lnTo>
                  <a:lnTo>
                    <a:pt x="18542" y="0"/>
                  </a:lnTo>
                  <a:lnTo>
                    <a:pt x="25400" y="4572"/>
                  </a:lnTo>
                  <a:lnTo>
                    <a:pt x="26797" y="1155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573511" y="2189987"/>
              <a:ext cx="86995" cy="48895"/>
            </a:xfrm>
            <a:custGeom>
              <a:avLst/>
              <a:gdLst/>
              <a:ahLst/>
              <a:cxnLst/>
              <a:rect l="l" t="t" r="r" b="b"/>
              <a:pathLst>
                <a:path w="86995" h="48894">
                  <a:moveTo>
                    <a:pt x="0" y="13715"/>
                  </a:moveTo>
                  <a:lnTo>
                    <a:pt x="0" y="48767"/>
                  </a:lnTo>
                </a:path>
                <a:path w="86995" h="48894">
                  <a:moveTo>
                    <a:pt x="50292" y="0"/>
                  </a:moveTo>
                  <a:lnTo>
                    <a:pt x="86868" y="0"/>
                  </a:lnTo>
                </a:path>
                <a:path w="86995" h="48894">
                  <a:moveTo>
                    <a:pt x="50292" y="32003"/>
                  </a:moveTo>
                  <a:lnTo>
                    <a:pt x="86868" y="32003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9410382" y="3514026"/>
            <a:ext cx="473075" cy="473075"/>
            <a:chOff x="9410382" y="3514026"/>
            <a:chExt cx="473075" cy="473075"/>
          </a:xfrm>
        </p:grpSpPr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50949" y="3703002"/>
              <a:ext cx="113432" cy="21526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84702" y="3514026"/>
              <a:ext cx="198723" cy="20180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9418319" y="3584448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70">
                  <a:moveTo>
                    <a:pt x="394715" y="72897"/>
                  </a:moveTo>
                  <a:lnTo>
                    <a:pt x="352571" y="30753"/>
                  </a:lnTo>
                  <a:lnTo>
                    <a:pt x="330930" y="9112"/>
                  </a:lnTo>
                  <a:lnTo>
                    <a:pt x="322957" y="1139"/>
                  </a:lnTo>
                  <a:lnTo>
                    <a:pt x="321818" y="0"/>
                  </a:lnTo>
                  <a:lnTo>
                    <a:pt x="241200" y="23568"/>
                  </a:lnTo>
                  <a:lnTo>
                    <a:pt x="199802" y="35671"/>
                  </a:lnTo>
                  <a:lnTo>
                    <a:pt x="184550" y="40130"/>
                  </a:lnTo>
                  <a:lnTo>
                    <a:pt x="182372" y="40766"/>
                  </a:lnTo>
                  <a:lnTo>
                    <a:pt x="76938" y="146200"/>
                  </a:lnTo>
                  <a:lnTo>
                    <a:pt x="22796" y="200342"/>
                  </a:lnTo>
                  <a:lnTo>
                    <a:pt x="2849" y="220289"/>
                  </a:lnTo>
                  <a:lnTo>
                    <a:pt x="0" y="223138"/>
                  </a:lnTo>
                  <a:lnTo>
                    <a:pt x="99192" y="322331"/>
                  </a:lnTo>
                  <a:lnTo>
                    <a:pt x="150129" y="373268"/>
                  </a:lnTo>
                  <a:lnTo>
                    <a:pt x="168896" y="392035"/>
                  </a:lnTo>
                  <a:lnTo>
                    <a:pt x="171576" y="394715"/>
                  </a:lnTo>
                  <a:lnTo>
                    <a:pt x="277010" y="289282"/>
                  </a:lnTo>
                  <a:lnTo>
                    <a:pt x="331152" y="235140"/>
                  </a:lnTo>
                  <a:lnTo>
                    <a:pt x="351099" y="215193"/>
                  </a:lnTo>
                  <a:lnTo>
                    <a:pt x="353949" y="212344"/>
                  </a:lnTo>
                  <a:lnTo>
                    <a:pt x="394715" y="7289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73176" y="3636010"/>
              <a:ext cx="88296" cy="88296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8761476" y="383895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727" y="0"/>
                </a:moveTo>
                <a:lnTo>
                  <a:pt x="109727" y="83820"/>
                </a:lnTo>
                <a:lnTo>
                  <a:pt x="107678" y="93868"/>
                </a:lnTo>
                <a:lnTo>
                  <a:pt x="102092" y="102108"/>
                </a:lnTo>
                <a:lnTo>
                  <a:pt x="93815" y="107680"/>
                </a:lnTo>
                <a:lnTo>
                  <a:pt x="83693" y="109728"/>
                </a:lnTo>
                <a:lnTo>
                  <a:pt x="0" y="109728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8467343" y="383895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0"/>
                </a:moveTo>
                <a:lnTo>
                  <a:pt x="0" y="83693"/>
                </a:lnTo>
                <a:lnTo>
                  <a:pt x="2049" y="93815"/>
                </a:lnTo>
                <a:lnTo>
                  <a:pt x="7635" y="102092"/>
                </a:lnTo>
                <a:lnTo>
                  <a:pt x="15912" y="107678"/>
                </a:lnTo>
                <a:lnTo>
                  <a:pt x="26034" y="109728"/>
                </a:lnTo>
                <a:lnTo>
                  <a:pt x="109727" y="109728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0" name="object 30" descr=""/>
          <p:cNvGrpSpPr/>
          <p:nvPr/>
        </p:nvGrpSpPr>
        <p:grpSpPr>
          <a:xfrm>
            <a:off x="8459406" y="3536886"/>
            <a:ext cx="419734" cy="205104"/>
            <a:chOff x="8459406" y="3536886"/>
            <a:chExt cx="419734" cy="205104"/>
          </a:xfrm>
        </p:grpSpPr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3538" y="3536886"/>
              <a:ext cx="125602" cy="12560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9406" y="3536886"/>
              <a:ext cx="125602" cy="12560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616695" y="3621023"/>
              <a:ext cx="105410" cy="113030"/>
            </a:xfrm>
            <a:custGeom>
              <a:avLst/>
              <a:gdLst/>
              <a:ahLst/>
              <a:cxnLst/>
              <a:rect l="l" t="t" r="r" b="b"/>
              <a:pathLst>
                <a:path w="105409" h="113029">
                  <a:moveTo>
                    <a:pt x="0" y="112775"/>
                  </a:moveTo>
                  <a:lnTo>
                    <a:pt x="0" y="52324"/>
                  </a:lnTo>
                  <a:lnTo>
                    <a:pt x="4125" y="31932"/>
                  </a:lnTo>
                  <a:lnTo>
                    <a:pt x="15382" y="15303"/>
                  </a:lnTo>
                  <a:lnTo>
                    <a:pt x="32093" y="4103"/>
                  </a:lnTo>
                  <a:lnTo>
                    <a:pt x="52577" y="0"/>
                  </a:lnTo>
                  <a:lnTo>
                    <a:pt x="73062" y="4103"/>
                  </a:lnTo>
                  <a:lnTo>
                    <a:pt x="89773" y="15303"/>
                  </a:lnTo>
                  <a:lnTo>
                    <a:pt x="101030" y="31932"/>
                  </a:lnTo>
                  <a:lnTo>
                    <a:pt x="105155" y="52324"/>
                  </a:lnTo>
                  <a:lnTo>
                    <a:pt x="105155" y="71246"/>
                  </a:lnTo>
                  <a:lnTo>
                    <a:pt x="105155" y="11277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8572182" y="3725862"/>
            <a:ext cx="194310" cy="154940"/>
            <a:chOff x="8572182" y="3725862"/>
            <a:chExt cx="194310" cy="154940"/>
          </a:xfrm>
        </p:grpSpPr>
        <p:sp>
          <p:nvSpPr>
            <p:cNvPr id="35" name="object 35" descr=""/>
            <p:cNvSpPr/>
            <p:nvPr/>
          </p:nvSpPr>
          <p:spPr>
            <a:xfrm>
              <a:off x="8580119" y="3733800"/>
              <a:ext cx="178435" cy="139065"/>
            </a:xfrm>
            <a:custGeom>
              <a:avLst/>
              <a:gdLst/>
              <a:ahLst/>
              <a:cxnLst/>
              <a:rect l="l" t="t" r="r" b="b"/>
              <a:pathLst>
                <a:path w="178434" h="139064">
                  <a:moveTo>
                    <a:pt x="0" y="138683"/>
                  </a:moveTo>
                  <a:lnTo>
                    <a:pt x="178307" y="138683"/>
                  </a:lnTo>
                  <a:lnTo>
                    <a:pt x="178307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655049" y="3774948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6797" y="11556"/>
                  </a:moveTo>
                  <a:lnTo>
                    <a:pt x="28194" y="18541"/>
                  </a:lnTo>
                  <a:lnTo>
                    <a:pt x="23749" y="25400"/>
                  </a:lnTo>
                  <a:lnTo>
                    <a:pt x="16636" y="26796"/>
                  </a:lnTo>
                  <a:lnTo>
                    <a:pt x="9651" y="28193"/>
                  </a:lnTo>
                  <a:lnTo>
                    <a:pt x="2794" y="23621"/>
                  </a:lnTo>
                  <a:lnTo>
                    <a:pt x="1397" y="16637"/>
                  </a:lnTo>
                  <a:lnTo>
                    <a:pt x="0" y="9651"/>
                  </a:lnTo>
                  <a:lnTo>
                    <a:pt x="4572" y="2793"/>
                  </a:lnTo>
                  <a:lnTo>
                    <a:pt x="11556" y="1396"/>
                  </a:lnTo>
                  <a:lnTo>
                    <a:pt x="18542" y="0"/>
                  </a:lnTo>
                  <a:lnTo>
                    <a:pt x="25400" y="4444"/>
                  </a:lnTo>
                  <a:lnTo>
                    <a:pt x="26797" y="1155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668511" y="3787139"/>
              <a:ext cx="88900" cy="48895"/>
            </a:xfrm>
            <a:custGeom>
              <a:avLst/>
              <a:gdLst/>
              <a:ahLst/>
              <a:cxnLst/>
              <a:rect l="l" t="t" r="r" b="b"/>
              <a:pathLst>
                <a:path w="88900" h="48895">
                  <a:moveTo>
                    <a:pt x="0" y="15240"/>
                  </a:moveTo>
                  <a:lnTo>
                    <a:pt x="0" y="48768"/>
                  </a:lnTo>
                </a:path>
                <a:path w="88900" h="48895">
                  <a:moveTo>
                    <a:pt x="51816" y="0"/>
                  </a:moveTo>
                  <a:lnTo>
                    <a:pt x="88392" y="0"/>
                  </a:lnTo>
                </a:path>
                <a:path w="88900" h="48895">
                  <a:moveTo>
                    <a:pt x="51816" y="32004"/>
                  </a:moveTo>
                  <a:lnTo>
                    <a:pt x="88392" y="32004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/>
          <p:nvPr/>
        </p:nvSpPr>
        <p:spPr>
          <a:xfrm>
            <a:off x="8036052" y="1391411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5">
                <a:moveTo>
                  <a:pt x="0" y="0"/>
                </a:moveTo>
                <a:lnTo>
                  <a:pt x="0" y="83692"/>
                </a:lnTo>
                <a:lnTo>
                  <a:pt x="2049" y="93815"/>
                </a:lnTo>
                <a:lnTo>
                  <a:pt x="7635" y="102092"/>
                </a:lnTo>
                <a:lnTo>
                  <a:pt x="15912" y="107678"/>
                </a:lnTo>
                <a:lnTo>
                  <a:pt x="26034" y="109727"/>
                </a:lnTo>
                <a:lnTo>
                  <a:pt x="109727" y="109727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8140890" y="1278318"/>
            <a:ext cx="193040" cy="154940"/>
            <a:chOff x="8140890" y="1278318"/>
            <a:chExt cx="193040" cy="154940"/>
          </a:xfrm>
        </p:grpSpPr>
        <p:sp>
          <p:nvSpPr>
            <p:cNvPr id="40" name="object 40" descr=""/>
            <p:cNvSpPr/>
            <p:nvPr/>
          </p:nvSpPr>
          <p:spPr>
            <a:xfrm>
              <a:off x="8148828" y="1286255"/>
              <a:ext cx="177165" cy="139065"/>
            </a:xfrm>
            <a:custGeom>
              <a:avLst/>
              <a:gdLst/>
              <a:ahLst/>
              <a:cxnLst/>
              <a:rect l="l" t="t" r="r" b="b"/>
              <a:pathLst>
                <a:path w="177165" h="139065">
                  <a:moveTo>
                    <a:pt x="0" y="138684"/>
                  </a:moveTo>
                  <a:lnTo>
                    <a:pt x="176783" y="138684"/>
                  </a:lnTo>
                  <a:lnTo>
                    <a:pt x="176783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223504" y="132714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6797" y="11557"/>
                  </a:moveTo>
                  <a:lnTo>
                    <a:pt x="28194" y="18669"/>
                  </a:lnTo>
                  <a:lnTo>
                    <a:pt x="23622" y="25400"/>
                  </a:lnTo>
                  <a:lnTo>
                    <a:pt x="16637" y="26924"/>
                  </a:lnTo>
                  <a:lnTo>
                    <a:pt x="9651" y="28321"/>
                  </a:lnTo>
                  <a:lnTo>
                    <a:pt x="2794" y="23749"/>
                  </a:lnTo>
                  <a:lnTo>
                    <a:pt x="1397" y="16763"/>
                  </a:lnTo>
                  <a:lnTo>
                    <a:pt x="0" y="9651"/>
                  </a:lnTo>
                  <a:lnTo>
                    <a:pt x="4572" y="2921"/>
                  </a:lnTo>
                  <a:lnTo>
                    <a:pt x="11556" y="1524"/>
                  </a:lnTo>
                  <a:lnTo>
                    <a:pt x="18542" y="0"/>
                  </a:lnTo>
                  <a:lnTo>
                    <a:pt x="25400" y="4572"/>
                  </a:lnTo>
                  <a:lnTo>
                    <a:pt x="26797" y="1155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237220" y="1339595"/>
              <a:ext cx="88900" cy="48895"/>
            </a:xfrm>
            <a:custGeom>
              <a:avLst/>
              <a:gdLst/>
              <a:ahLst/>
              <a:cxnLst/>
              <a:rect l="l" t="t" r="r" b="b"/>
              <a:pathLst>
                <a:path w="88900" h="48894">
                  <a:moveTo>
                    <a:pt x="0" y="15239"/>
                  </a:moveTo>
                  <a:lnTo>
                    <a:pt x="0" y="48767"/>
                  </a:lnTo>
                </a:path>
                <a:path w="88900" h="48894">
                  <a:moveTo>
                    <a:pt x="51815" y="0"/>
                  </a:moveTo>
                  <a:lnTo>
                    <a:pt x="88391" y="0"/>
                  </a:lnTo>
                </a:path>
                <a:path w="88900" h="48894">
                  <a:moveTo>
                    <a:pt x="51815" y="32003"/>
                  </a:moveTo>
                  <a:lnTo>
                    <a:pt x="88391" y="32003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 descr=""/>
          <p:cNvGrpSpPr/>
          <p:nvPr/>
        </p:nvGrpSpPr>
        <p:grpSpPr>
          <a:xfrm>
            <a:off x="6363652" y="1066482"/>
            <a:ext cx="4239260" cy="2256790"/>
            <a:chOff x="6363652" y="1066482"/>
            <a:chExt cx="4239260" cy="2256790"/>
          </a:xfrm>
        </p:grpSpPr>
        <p:sp>
          <p:nvSpPr>
            <p:cNvPr id="44" name="object 44" descr=""/>
            <p:cNvSpPr/>
            <p:nvPr/>
          </p:nvSpPr>
          <p:spPr>
            <a:xfrm>
              <a:off x="8443722" y="1640586"/>
              <a:ext cx="1434465" cy="1431290"/>
            </a:xfrm>
            <a:custGeom>
              <a:avLst/>
              <a:gdLst/>
              <a:ahLst/>
              <a:cxnLst/>
              <a:rect l="l" t="t" r="r" b="b"/>
              <a:pathLst>
                <a:path w="1434465" h="1431289">
                  <a:moveTo>
                    <a:pt x="0" y="715517"/>
                  </a:moveTo>
                  <a:lnTo>
                    <a:pt x="1525" y="668466"/>
                  </a:lnTo>
                  <a:lnTo>
                    <a:pt x="6038" y="622228"/>
                  </a:lnTo>
                  <a:lnTo>
                    <a:pt x="13444" y="576898"/>
                  </a:lnTo>
                  <a:lnTo>
                    <a:pt x="23648" y="532570"/>
                  </a:lnTo>
                  <a:lnTo>
                    <a:pt x="36557" y="489338"/>
                  </a:lnTo>
                  <a:lnTo>
                    <a:pt x="52076" y="447296"/>
                  </a:lnTo>
                  <a:lnTo>
                    <a:pt x="70109" y="406539"/>
                  </a:lnTo>
                  <a:lnTo>
                    <a:pt x="90563" y="367161"/>
                  </a:lnTo>
                  <a:lnTo>
                    <a:pt x="113343" y="329256"/>
                  </a:lnTo>
                  <a:lnTo>
                    <a:pt x="138354" y="292918"/>
                  </a:lnTo>
                  <a:lnTo>
                    <a:pt x="165503" y="258242"/>
                  </a:lnTo>
                  <a:lnTo>
                    <a:pt x="194694" y="225322"/>
                  </a:lnTo>
                  <a:lnTo>
                    <a:pt x="225833" y="194251"/>
                  </a:lnTo>
                  <a:lnTo>
                    <a:pt x="258825" y="165125"/>
                  </a:lnTo>
                  <a:lnTo>
                    <a:pt x="293577" y="138037"/>
                  </a:lnTo>
                  <a:lnTo>
                    <a:pt x="329993" y="113082"/>
                  </a:lnTo>
                  <a:lnTo>
                    <a:pt x="367978" y="90354"/>
                  </a:lnTo>
                  <a:lnTo>
                    <a:pt x="407440" y="69946"/>
                  </a:lnTo>
                  <a:lnTo>
                    <a:pt x="448282" y="51954"/>
                  </a:lnTo>
                  <a:lnTo>
                    <a:pt x="490411" y="36472"/>
                  </a:lnTo>
                  <a:lnTo>
                    <a:pt x="533731" y="23593"/>
                  </a:lnTo>
                  <a:lnTo>
                    <a:pt x="578149" y="13412"/>
                  </a:lnTo>
                  <a:lnTo>
                    <a:pt x="623570" y="6024"/>
                  </a:lnTo>
                  <a:lnTo>
                    <a:pt x="669899" y="1521"/>
                  </a:lnTo>
                  <a:lnTo>
                    <a:pt x="717042" y="0"/>
                  </a:lnTo>
                  <a:lnTo>
                    <a:pt x="764184" y="1521"/>
                  </a:lnTo>
                  <a:lnTo>
                    <a:pt x="810513" y="6024"/>
                  </a:lnTo>
                  <a:lnTo>
                    <a:pt x="855934" y="13412"/>
                  </a:lnTo>
                  <a:lnTo>
                    <a:pt x="900352" y="23593"/>
                  </a:lnTo>
                  <a:lnTo>
                    <a:pt x="943672" y="36472"/>
                  </a:lnTo>
                  <a:lnTo>
                    <a:pt x="985801" y="51954"/>
                  </a:lnTo>
                  <a:lnTo>
                    <a:pt x="1026643" y="69946"/>
                  </a:lnTo>
                  <a:lnTo>
                    <a:pt x="1066105" y="90354"/>
                  </a:lnTo>
                  <a:lnTo>
                    <a:pt x="1104090" y="113082"/>
                  </a:lnTo>
                  <a:lnTo>
                    <a:pt x="1140506" y="138037"/>
                  </a:lnTo>
                  <a:lnTo>
                    <a:pt x="1175258" y="165125"/>
                  </a:lnTo>
                  <a:lnTo>
                    <a:pt x="1208250" y="194251"/>
                  </a:lnTo>
                  <a:lnTo>
                    <a:pt x="1239389" y="225322"/>
                  </a:lnTo>
                  <a:lnTo>
                    <a:pt x="1268580" y="258242"/>
                  </a:lnTo>
                  <a:lnTo>
                    <a:pt x="1295729" y="292918"/>
                  </a:lnTo>
                  <a:lnTo>
                    <a:pt x="1320740" y="329256"/>
                  </a:lnTo>
                  <a:lnTo>
                    <a:pt x="1343520" y="367161"/>
                  </a:lnTo>
                  <a:lnTo>
                    <a:pt x="1363974" y="406539"/>
                  </a:lnTo>
                  <a:lnTo>
                    <a:pt x="1382007" y="447296"/>
                  </a:lnTo>
                  <a:lnTo>
                    <a:pt x="1397526" y="489338"/>
                  </a:lnTo>
                  <a:lnTo>
                    <a:pt x="1410435" y="532570"/>
                  </a:lnTo>
                  <a:lnTo>
                    <a:pt x="1420639" y="576898"/>
                  </a:lnTo>
                  <a:lnTo>
                    <a:pt x="1428045" y="622228"/>
                  </a:lnTo>
                  <a:lnTo>
                    <a:pt x="1432558" y="668466"/>
                  </a:lnTo>
                  <a:lnTo>
                    <a:pt x="1434083" y="715517"/>
                  </a:lnTo>
                  <a:lnTo>
                    <a:pt x="1432558" y="762569"/>
                  </a:lnTo>
                  <a:lnTo>
                    <a:pt x="1428045" y="808807"/>
                  </a:lnTo>
                  <a:lnTo>
                    <a:pt x="1420639" y="854137"/>
                  </a:lnTo>
                  <a:lnTo>
                    <a:pt x="1410435" y="898465"/>
                  </a:lnTo>
                  <a:lnTo>
                    <a:pt x="1397526" y="941697"/>
                  </a:lnTo>
                  <a:lnTo>
                    <a:pt x="1382007" y="983739"/>
                  </a:lnTo>
                  <a:lnTo>
                    <a:pt x="1363974" y="1024496"/>
                  </a:lnTo>
                  <a:lnTo>
                    <a:pt x="1343520" y="1063874"/>
                  </a:lnTo>
                  <a:lnTo>
                    <a:pt x="1320740" y="1101779"/>
                  </a:lnTo>
                  <a:lnTo>
                    <a:pt x="1295729" y="1138117"/>
                  </a:lnTo>
                  <a:lnTo>
                    <a:pt x="1268580" y="1172793"/>
                  </a:lnTo>
                  <a:lnTo>
                    <a:pt x="1239389" y="1205713"/>
                  </a:lnTo>
                  <a:lnTo>
                    <a:pt x="1208250" y="1236784"/>
                  </a:lnTo>
                  <a:lnTo>
                    <a:pt x="1175258" y="1265910"/>
                  </a:lnTo>
                  <a:lnTo>
                    <a:pt x="1140506" y="1292998"/>
                  </a:lnTo>
                  <a:lnTo>
                    <a:pt x="1104090" y="1317953"/>
                  </a:lnTo>
                  <a:lnTo>
                    <a:pt x="1066105" y="1340681"/>
                  </a:lnTo>
                  <a:lnTo>
                    <a:pt x="1026643" y="1361089"/>
                  </a:lnTo>
                  <a:lnTo>
                    <a:pt x="985801" y="1379081"/>
                  </a:lnTo>
                  <a:lnTo>
                    <a:pt x="943672" y="1394563"/>
                  </a:lnTo>
                  <a:lnTo>
                    <a:pt x="900352" y="1407442"/>
                  </a:lnTo>
                  <a:lnTo>
                    <a:pt x="855934" y="1417623"/>
                  </a:lnTo>
                  <a:lnTo>
                    <a:pt x="810513" y="1425011"/>
                  </a:lnTo>
                  <a:lnTo>
                    <a:pt x="764184" y="1429514"/>
                  </a:lnTo>
                  <a:lnTo>
                    <a:pt x="717042" y="1431036"/>
                  </a:lnTo>
                  <a:lnTo>
                    <a:pt x="669899" y="1429514"/>
                  </a:lnTo>
                  <a:lnTo>
                    <a:pt x="623570" y="1425011"/>
                  </a:lnTo>
                  <a:lnTo>
                    <a:pt x="578149" y="1417623"/>
                  </a:lnTo>
                  <a:lnTo>
                    <a:pt x="533731" y="1407442"/>
                  </a:lnTo>
                  <a:lnTo>
                    <a:pt x="490411" y="1394563"/>
                  </a:lnTo>
                  <a:lnTo>
                    <a:pt x="448282" y="1379081"/>
                  </a:lnTo>
                  <a:lnTo>
                    <a:pt x="407440" y="1361089"/>
                  </a:lnTo>
                  <a:lnTo>
                    <a:pt x="367978" y="1340681"/>
                  </a:lnTo>
                  <a:lnTo>
                    <a:pt x="329993" y="1317953"/>
                  </a:lnTo>
                  <a:lnTo>
                    <a:pt x="293577" y="1292998"/>
                  </a:lnTo>
                  <a:lnTo>
                    <a:pt x="258825" y="1265910"/>
                  </a:lnTo>
                  <a:lnTo>
                    <a:pt x="225833" y="1236784"/>
                  </a:lnTo>
                  <a:lnTo>
                    <a:pt x="194694" y="1205713"/>
                  </a:lnTo>
                  <a:lnTo>
                    <a:pt x="165503" y="1172793"/>
                  </a:lnTo>
                  <a:lnTo>
                    <a:pt x="138354" y="1138117"/>
                  </a:lnTo>
                  <a:lnTo>
                    <a:pt x="113343" y="1101779"/>
                  </a:lnTo>
                  <a:lnTo>
                    <a:pt x="90563" y="1063874"/>
                  </a:lnTo>
                  <a:lnTo>
                    <a:pt x="70109" y="1024496"/>
                  </a:lnTo>
                  <a:lnTo>
                    <a:pt x="52076" y="983739"/>
                  </a:lnTo>
                  <a:lnTo>
                    <a:pt x="36557" y="941697"/>
                  </a:lnTo>
                  <a:lnTo>
                    <a:pt x="23648" y="898465"/>
                  </a:lnTo>
                  <a:lnTo>
                    <a:pt x="13444" y="854137"/>
                  </a:lnTo>
                  <a:lnTo>
                    <a:pt x="6038" y="808807"/>
                  </a:lnTo>
                  <a:lnTo>
                    <a:pt x="1525" y="762569"/>
                  </a:lnTo>
                  <a:lnTo>
                    <a:pt x="0" y="715517"/>
                  </a:lnTo>
                  <a:close/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82603" y="1255331"/>
              <a:ext cx="113325" cy="215264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15994" y="1066482"/>
              <a:ext cx="198723" cy="201803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9849611" y="1136903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69">
                  <a:moveTo>
                    <a:pt x="394716" y="72898"/>
                  </a:moveTo>
                  <a:lnTo>
                    <a:pt x="352571" y="30753"/>
                  </a:lnTo>
                  <a:lnTo>
                    <a:pt x="330930" y="9112"/>
                  </a:lnTo>
                  <a:lnTo>
                    <a:pt x="322957" y="1139"/>
                  </a:lnTo>
                  <a:lnTo>
                    <a:pt x="241200" y="23568"/>
                  </a:lnTo>
                  <a:lnTo>
                    <a:pt x="199802" y="35671"/>
                  </a:lnTo>
                  <a:lnTo>
                    <a:pt x="76938" y="146200"/>
                  </a:lnTo>
                  <a:lnTo>
                    <a:pt x="22796" y="200342"/>
                  </a:lnTo>
                  <a:lnTo>
                    <a:pt x="2849" y="220289"/>
                  </a:lnTo>
                  <a:lnTo>
                    <a:pt x="0" y="223138"/>
                  </a:lnTo>
                  <a:lnTo>
                    <a:pt x="99192" y="322331"/>
                  </a:lnTo>
                  <a:lnTo>
                    <a:pt x="150129" y="373268"/>
                  </a:lnTo>
                  <a:lnTo>
                    <a:pt x="168896" y="392035"/>
                  </a:lnTo>
                  <a:lnTo>
                    <a:pt x="171577" y="394716"/>
                  </a:lnTo>
                  <a:lnTo>
                    <a:pt x="277010" y="289282"/>
                  </a:lnTo>
                  <a:lnTo>
                    <a:pt x="331152" y="235140"/>
                  </a:lnTo>
                  <a:lnTo>
                    <a:pt x="351099" y="215193"/>
                  </a:lnTo>
                  <a:lnTo>
                    <a:pt x="353949" y="212344"/>
                  </a:lnTo>
                  <a:lnTo>
                    <a:pt x="394716" y="7289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04469" y="1188465"/>
              <a:ext cx="88296" cy="88296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0210800" y="2914396"/>
              <a:ext cx="292735" cy="400685"/>
            </a:xfrm>
            <a:custGeom>
              <a:avLst/>
              <a:gdLst/>
              <a:ahLst/>
              <a:cxnLst/>
              <a:rect l="l" t="t" r="r" b="b"/>
              <a:pathLst>
                <a:path w="292734" h="400685">
                  <a:moveTo>
                    <a:pt x="292100" y="68961"/>
                  </a:moveTo>
                  <a:lnTo>
                    <a:pt x="292100" y="47498"/>
                  </a:lnTo>
                  <a:lnTo>
                    <a:pt x="292100" y="42163"/>
                  </a:lnTo>
                  <a:lnTo>
                    <a:pt x="287781" y="37845"/>
                  </a:lnTo>
                  <a:lnTo>
                    <a:pt x="282448" y="37845"/>
                  </a:lnTo>
                  <a:lnTo>
                    <a:pt x="281813" y="37845"/>
                  </a:lnTo>
                  <a:lnTo>
                    <a:pt x="281177" y="37973"/>
                  </a:lnTo>
                  <a:lnTo>
                    <a:pt x="280543" y="38100"/>
                  </a:lnTo>
                  <a:lnTo>
                    <a:pt x="255877" y="41497"/>
                  </a:lnTo>
                  <a:lnTo>
                    <a:pt x="223043" y="40322"/>
                  </a:lnTo>
                  <a:lnTo>
                    <a:pt x="187209" y="29527"/>
                  </a:lnTo>
                  <a:lnTo>
                    <a:pt x="153543" y="4063"/>
                  </a:lnTo>
                  <a:lnTo>
                    <a:pt x="149986" y="253"/>
                  </a:lnTo>
                  <a:lnTo>
                    <a:pt x="143891" y="0"/>
                  </a:lnTo>
                  <a:lnTo>
                    <a:pt x="139953" y="3555"/>
                  </a:lnTo>
                  <a:lnTo>
                    <a:pt x="139700" y="3809"/>
                  </a:lnTo>
                  <a:lnTo>
                    <a:pt x="139446" y="4063"/>
                  </a:lnTo>
                  <a:lnTo>
                    <a:pt x="139192" y="4317"/>
                  </a:lnTo>
                  <a:lnTo>
                    <a:pt x="123642" y="18716"/>
                  </a:lnTo>
                  <a:lnTo>
                    <a:pt x="97948" y="32924"/>
                  </a:lnTo>
                  <a:lnTo>
                    <a:pt x="60967" y="41179"/>
                  </a:lnTo>
                  <a:lnTo>
                    <a:pt x="11556" y="37718"/>
                  </a:lnTo>
                  <a:lnTo>
                    <a:pt x="6350" y="36702"/>
                  </a:lnTo>
                  <a:lnTo>
                    <a:pt x="1270" y="40004"/>
                  </a:lnTo>
                  <a:lnTo>
                    <a:pt x="253" y="45212"/>
                  </a:lnTo>
                  <a:lnTo>
                    <a:pt x="126" y="45846"/>
                  </a:lnTo>
                  <a:lnTo>
                    <a:pt x="0" y="46481"/>
                  </a:lnTo>
                  <a:lnTo>
                    <a:pt x="0" y="47116"/>
                  </a:lnTo>
                  <a:lnTo>
                    <a:pt x="0" y="314198"/>
                  </a:lnTo>
                  <a:lnTo>
                    <a:pt x="0" y="317753"/>
                  </a:lnTo>
                  <a:lnTo>
                    <a:pt x="1904" y="320928"/>
                  </a:lnTo>
                  <a:lnTo>
                    <a:pt x="4952" y="322579"/>
                  </a:lnTo>
                  <a:lnTo>
                    <a:pt x="141350" y="399033"/>
                  </a:lnTo>
                  <a:lnTo>
                    <a:pt x="144272" y="400684"/>
                  </a:lnTo>
                  <a:lnTo>
                    <a:pt x="147827" y="400684"/>
                  </a:lnTo>
                  <a:lnTo>
                    <a:pt x="150749" y="399033"/>
                  </a:lnTo>
                  <a:lnTo>
                    <a:pt x="287274" y="322706"/>
                  </a:lnTo>
                  <a:lnTo>
                    <a:pt x="290322" y="321055"/>
                  </a:lnTo>
                  <a:lnTo>
                    <a:pt x="292226" y="317880"/>
                  </a:lnTo>
                  <a:lnTo>
                    <a:pt x="292226" y="314451"/>
                  </a:lnTo>
                  <a:lnTo>
                    <a:pt x="292607" y="293242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05910" y="2992818"/>
              <a:ext cx="396875" cy="198755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8330184" y="139141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109727" y="0"/>
                  </a:moveTo>
                  <a:lnTo>
                    <a:pt x="109727" y="83820"/>
                  </a:lnTo>
                  <a:lnTo>
                    <a:pt x="107678" y="93868"/>
                  </a:lnTo>
                  <a:lnTo>
                    <a:pt x="102092" y="102108"/>
                  </a:lnTo>
                  <a:lnTo>
                    <a:pt x="93815" y="107680"/>
                  </a:lnTo>
                  <a:lnTo>
                    <a:pt x="83693" y="109727"/>
                  </a:lnTo>
                  <a:lnTo>
                    <a:pt x="0" y="109727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22246" y="1089342"/>
              <a:ext cx="125602" cy="12407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28114" y="1089342"/>
              <a:ext cx="125602" cy="125603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7725156" y="1173479"/>
              <a:ext cx="565785" cy="2141855"/>
            </a:xfrm>
            <a:custGeom>
              <a:avLst/>
              <a:gdLst/>
              <a:ahLst/>
              <a:cxnLst/>
              <a:rect l="l" t="t" r="r" b="b"/>
              <a:pathLst>
                <a:path w="565784" h="2141854">
                  <a:moveTo>
                    <a:pt x="460248" y="112775"/>
                  </a:moveTo>
                  <a:lnTo>
                    <a:pt x="460248" y="52324"/>
                  </a:lnTo>
                  <a:lnTo>
                    <a:pt x="464373" y="31932"/>
                  </a:lnTo>
                  <a:lnTo>
                    <a:pt x="475630" y="15303"/>
                  </a:lnTo>
                  <a:lnTo>
                    <a:pt x="492341" y="4103"/>
                  </a:lnTo>
                  <a:lnTo>
                    <a:pt x="512825" y="0"/>
                  </a:lnTo>
                  <a:lnTo>
                    <a:pt x="533310" y="4103"/>
                  </a:lnTo>
                  <a:lnTo>
                    <a:pt x="550021" y="15303"/>
                  </a:lnTo>
                  <a:lnTo>
                    <a:pt x="561278" y="31932"/>
                  </a:lnTo>
                  <a:lnTo>
                    <a:pt x="565403" y="52324"/>
                  </a:lnTo>
                  <a:lnTo>
                    <a:pt x="565403" y="71247"/>
                  </a:lnTo>
                  <a:lnTo>
                    <a:pt x="565403" y="112775"/>
                  </a:lnTo>
                </a:path>
                <a:path w="565784" h="2141854">
                  <a:moveTo>
                    <a:pt x="292100" y="1809877"/>
                  </a:moveTo>
                  <a:lnTo>
                    <a:pt x="292100" y="1788414"/>
                  </a:lnTo>
                  <a:lnTo>
                    <a:pt x="292100" y="1783080"/>
                  </a:lnTo>
                  <a:lnTo>
                    <a:pt x="287782" y="1778762"/>
                  </a:lnTo>
                  <a:lnTo>
                    <a:pt x="282448" y="1778762"/>
                  </a:lnTo>
                  <a:lnTo>
                    <a:pt x="281813" y="1778762"/>
                  </a:lnTo>
                  <a:lnTo>
                    <a:pt x="281177" y="1778889"/>
                  </a:lnTo>
                  <a:lnTo>
                    <a:pt x="280543" y="1779016"/>
                  </a:lnTo>
                  <a:lnTo>
                    <a:pt x="255877" y="1782413"/>
                  </a:lnTo>
                  <a:lnTo>
                    <a:pt x="223043" y="1781238"/>
                  </a:lnTo>
                  <a:lnTo>
                    <a:pt x="187209" y="1770443"/>
                  </a:lnTo>
                  <a:lnTo>
                    <a:pt x="153543" y="1744980"/>
                  </a:lnTo>
                  <a:lnTo>
                    <a:pt x="149987" y="1741170"/>
                  </a:lnTo>
                  <a:lnTo>
                    <a:pt x="143891" y="1740916"/>
                  </a:lnTo>
                  <a:lnTo>
                    <a:pt x="139953" y="1744472"/>
                  </a:lnTo>
                  <a:lnTo>
                    <a:pt x="139700" y="1744726"/>
                  </a:lnTo>
                  <a:lnTo>
                    <a:pt x="139446" y="1744980"/>
                  </a:lnTo>
                  <a:lnTo>
                    <a:pt x="139192" y="1745234"/>
                  </a:lnTo>
                  <a:lnTo>
                    <a:pt x="123642" y="1759632"/>
                  </a:lnTo>
                  <a:lnTo>
                    <a:pt x="97948" y="1773840"/>
                  </a:lnTo>
                  <a:lnTo>
                    <a:pt x="60967" y="1782095"/>
                  </a:lnTo>
                  <a:lnTo>
                    <a:pt x="11557" y="1778635"/>
                  </a:lnTo>
                  <a:lnTo>
                    <a:pt x="6350" y="1777619"/>
                  </a:lnTo>
                  <a:lnTo>
                    <a:pt x="1270" y="1780921"/>
                  </a:lnTo>
                  <a:lnTo>
                    <a:pt x="253" y="1786128"/>
                  </a:lnTo>
                  <a:lnTo>
                    <a:pt x="126" y="1786763"/>
                  </a:lnTo>
                  <a:lnTo>
                    <a:pt x="0" y="1787398"/>
                  </a:lnTo>
                  <a:lnTo>
                    <a:pt x="0" y="1788033"/>
                  </a:lnTo>
                  <a:lnTo>
                    <a:pt x="0" y="2055114"/>
                  </a:lnTo>
                  <a:lnTo>
                    <a:pt x="0" y="2058670"/>
                  </a:lnTo>
                  <a:lnTo>
                    <a:pt x="1904" y="2061845"/>
                  </a:lnTo>
                  <a:lnTo>
                    <a:pt x="4952" y="2063496"/>
                  </a:lnTo>
                  <a:lnTo>
                    <a:pt x="141350" y="2139950"/>
                  </a:lnTo>
                  <a:lnTo>
                    <a:pt x="144272" y="2141601"/>
                  </a:lnTo>
                  <a:lnTo>
                    <a:pt x="147827" y="2141601"/>
                  </a:lnTo>
                  <a:lnTo>
                    <a:pt x="150749" y="2139950"/>
                  </a:lnTo>
                  <a:lnTo>
                    <a:pt x="287274" y="2063623"/>
                  </a:lnTo>
                  <a:lnTo>
                    <a:pt x="290322" y="2061972"/>
                  </a:lnTo>
                  <a:lnTo>
                    <a:pt x="292226" y="2058797"/>
                  </a:lnTo>
                  <a:lnTo>
                    <a:pt x="292226" y="2055368"/>
                  </a:lnTo>
                  <a:lnTo>
                    <a:pt x="292608" y="2034159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20266" y="2992818"/>
              <a:ext cx="396875" cy="19875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47072" y="2105469"/>
              <a:ext cx="113325" cy="215137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79702" y="1916874"/>
              <a:ext cx="198723" cy="201803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7513320" y="1987295"/>
              <a:ext cx="394970" cy="394970"/>
            </a:xfrm>
            <a:custGeom>
              <a:avLst/>
              <a:gdLst/>
              <a:ahLst/>
              <a:cxnLst/>
              <a:rect l="l" t="t" r="r" b="b"/>
              <a:pathLst>
                <a:path w="394970" h="394969">
                  <a:moveTo>
                    <a:pt x="394715" y="72898"/>
                  </a:moveTo>
                  <a:lnTo>
                    <a:pt x="352571" y="30753"/>
                  </a:lnTo>
                  <a:lnTo>
                    <a:pt x="330930" y="9112"/>
                  </a:lnTo>
                  <a:lnTo>
                    <a:pt x="322957" y="1139"/>
                  </a:lnTo>
                  <a:lnTo>
                    <a:pt x="321818" y="0"/>
                  </a:lnTo>
                  <a:lnTo>
                    <a:pt x="241200" y="23568"/>
                  </a:lnTo>
                  <a:lnTo>
                    <a:pt x="199802" y="35671"/>
                  </a:lnTo>
                  <a:lnTo>
                    <a:pt x="184550" y="40130"/>
                  </a:lnTo>
                  <a:lnTo>
                    <a:pt x="182372" y="40766"/>
                  </a:lnTo>
                  <a:lnTo>
                    <a:pt x="76938" y="146200"/>
                  </a:lnTo>
                  <a:lnTo>
                    <a:pt x="22796" y="200342"/>
                  </a:lnTo>
                  <a:lnTo>
                    <a:pt x="2849" y="220289"/>
                  </a:lnTo>
                  <a:lnTo>
                    <a:pt x="0" y="223138"/>
                  </a:lnTo>
                  <a:lnTo>
                    <a:pt x="99192" y="322331"/>
                  </a:lnTo>
                  <a:lnTo>
                    <a:pt x="150129" y="373268"/>
                  </a:lnTo>
                  <a:lnTo>
                    <a:pt x="168896" y="392035"/>
                  </a:lnTo>
                  <a:lnTo>
                    <a:pt x="171576" y="394715"/>
                  </a:lnTo>
                  <a:lnTo>
                    <a:pt x="277010" y="289282"/>
                  </a:lnTo>
                  <a:lnTo>
                    <a:pt x="331152" y="235140"/>
                  </a:lnTo>
                  <a:lnTo>
                    <a:pt x="351099" y="215193"/>
                  </a:lnTo>
                  <a:lnTo>
                    <a:pt x="353949" y="212343"/>
                  </a:lnTo>
                  <a:lnTo>
                    <a:pt x="394715" y="72898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68177" y="2038858"/>
              <a:ext cx="88296" cy="88296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63652" y="1447228"/>
              <a:ext cx="365506" cy="319150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6526911" y="1733930"/>
              <a:ext cx="248285" cy="127635"/>
            </a:xfrm>
            <a:custGeom>
              <a:avLst/>
              <a:gdLst/>
              <a:ahLst/>
              <a:cxnLst/>
              <a:rect l="l" t="t" r="r" b="b"/>
              <a:pathLst>
                <a:path w="248284" h="127635">
                  <a:moveTo>
                    <a:pt x="0" y="127635"/>
                  </a:moveTo>
                  <a:lnTo>
                    <a:pt x="247904" y="127635"/>
                  </a:lnTo>
                  <a:lnTo>
                    <a:pt x="243550" y="94059"/>
                  </a:lnTo>
                  <a:lnTo>
                    <a:pt x="212220" y="37909"/>
                  </a:lnTo>
                  <a:lnTo>
                    <a:pt x="173154" y="10233"/>
                  </a:lnTo>
                  <a:lnTo>
                    <a:pt x="123952" y="0"/>
                  </a:lnTo>
                  <a:lnTo>
                    <a:pt x="75705" y="10013"/>
                  </a:lnTo>
                  <a:lnTo>
                    <a:pt x="36306" y="37337"/>
                  </a:lnTo>
                  <a:lnTo>
                    <a:pt x="9741" y="77902"/>
                  </a:lnTo>
                  <a:lnTo>
                    <a:pt x="0" y="127635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01980" y="1447228"/>
              <a:ext cx="231266" cy="319150"/>
            </a:xfrm>
            <a:prstGeom prst="rect">
              <a:avLst/>
            </a:prstGeom>
          </p:spPr>
        </p:pic>
      </p:grpSp>
      <p:grpSp>
        <p:nvGrpSpPr>
          <p:cNvPr id="63" name="object 63" descr=""/>
          <p:cNvGrpSpPr/>
          <p:nvPr/>
        </p:nvGrpSpPr>
        <p:grpSpPr>
          <a:xfrm>
            <a:off x="10572940" y="4088320"/>
            <a:ext cx="569595" cy="422275"/>
            <a:chOff x="10572940" y="4088320"/>
            <a:chExt cx="569595" cy="422275"/>
          </a:xfrm>
        </p:grpSpPr>
        <p:pic>
          <p:nvPicPr>
            <p:cNvPr id="64" name="object 6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72940" y="4088320"/>
              <a:ext cx="365505" cy="317627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10736199" y="4373626"/>
              <a:ext cx="248285" cy="129539"/>
            </a:xfrm>
            <a:custGeom>
              <a:avLst/>
              <a:gdLst/>
              <a:ahLst/>
              <a:cxnLst/>
              <a:rect l="l" t="t" r="r" b="b"/>
              <a:pathLst>
                <a:path w="248284" h="129539">
                  <a:moveTo>
                    <a:pt x="0" y="129031"/>
                  </a:moveTo>
                  <a:lnTo>
                    <a:pt x="247903" y="129031"/>
                  </a:lnTo>
                  <a:lnTo>
                    <a:pt x="243550" y="95025"/>
                  </a:lnTo>
                  <a:lnTo>
                    <a:pt x="212220" y="38252"/>
                  </a:lnTo>
                  <a:lnTo>
                    <a:pt x="173154" y="10287"/>
                  </a:lnTo>
                  <a:lnTo>
                    <a:pt x="123951" y="0"/>
                  </a:lnTo>
                  <a:lnTo>
                    <a:pt x="75705" y="10124"/>
                  </a:lnTo>
                  <a:lnTo>
                    <a:pt x="36306" y="37750"/>
                  </a:lnTo>
                  <a:lnTo>
                    <a:pt x="9741" y="78759"/>
                  </a:lnTo>
                  <a:lnTo>
                    <a:pt x="0" y="129031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11268" y="4088320"/>
              <a:ext cx="231267" cy="317627"/>
            </a:xfrm>
            <a:prstGeom prst="rect">
              <a:avLst/>
            </a:prstGeom>
          </p:spPr>
        </p:pic>
      </p:grpSp>
      <p:grpSp>
        <p:nvGrpSpPr>
          <p:cNvPr id="67" name="object 67" descr=""/>
          <p:cNvGrpSpPr/>
          <p:nvPr/>
        </p:nvGrpSpPr>
        <p:grpSpPr>
          <a:xfrm>
            <a:off x="9271698" y="4057777"/>
            <a:ext cx="1249680" cy="1709420"/>
            <a:chOff x="9271698" y="4057777"/>
            <a:chExt cx="1249680" cy="1709420"/>
          </a:xfrm>
        </p:grpSpPr>
        <p:sp>
          <p:nvSpPr>
            <p:cNvPr id="68" name="object 68" descr=""/>
            <p:cNvSpPr/>
            <p:nvPr/>
          </p:nvSpPr>
          <p:spPr>
            <a:xfrm>
              <a:off x="9749535" y="4057777"/>
              <a:ext cx="772160" cy="661670"/>
            </a:xfrm>
            <a:custGeom>
              <a:avLst/>
              <a:gdLst/>
              <a:ahLst/>
              <a:cxnLst/>
              <a:rect l="l" t="t" r="r" b="b"/>
              <a:pathLst>
                <a:path w="772159" h="661670">
                  <a:moveTo>
                    <a:pt x="127000" y="0"/>
                  </a:moveTo>
                  <a:lnTo>
                    <a:pt x="47879" y="586359"/>
                  </a:lnTo>
                  <a:lnTo>
                    <a:pt x="0" y="579882"/>
                  </a:lnTo>
                  <a:lnTo>
                    <a:pt x="45593" y="661416"/>
                  </a:lnTo>
                  <a:lnTo>
                    <a:pt x="111125" y="594868"/>
                  </a:lnTo>
                  <a:lnTo>
                    <a:pt x="63373" y="588518"/>
                  </a:lnTo>
                  <a:lnTo>
                    <a:pt x="140462" y="17525"/>
                  </a:lnTo>
                  <a:lnTo>
                    <a:pt x="769620" y="102489"/>
                  </a:lnTo>
                  <a:lnTo>
                    <a:pt x="771779" y="86995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9279635" y="4672584"/>
              <a:ext cx="1080770" cy="1087120"/>
            </a:xfrm>
            <a:custGeom>
              <a:avLst/>
              <a:gdLst/>
              <a:ahLst/>
              <a:cxnLst/>
              <a:rect l="l" t="t" r="r" b="b"/>
              <a:pathLst>
                <a:path w="1080770" h="1087120">
                  <a:moveTo>
                    <a:pt x="0" y="0"/>
                  </a:moveTo>
                  <a:lnTo>
                    <a:pt x="0" y="1086612"/>
                  </a:lnTo>
                  <a:lnTo>
                    <a:pt x="1080516" y="1086612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9279635" y="4742688"/>
              <a:ext cx="1080770" cy="739140"/>
            </a:xfrm>
            <a:custGeom>
              <a:avLst/>
              <a:gdLst/>
              <a:ahLst/>
              <a:cxnLst/>
              <a:rect l="l" t="t" r="r" b="b"/>
              <a:pathLst>
                <a:path w="1080770" h="739139">
                  <a:moveTo>
                    <a:pt x="0" y="0"/>
                  </a:moveTo>
                  <a:lnTo>
                    <a:pt x="143002" y="572262"/>
                  </a:lnTo>
                  <a:lnTo>
                    <a:pt x="595884" y="278256"/>
                  </a:lnTo>
                  <a:lnTo>
                    <a:pt x="1080516" y="739140"/>
                  </a:lnTo>
                </a:path>
              </a:pathLst>
            </a:custGeom>
            <a:ln w="15874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9279635" y="4683252"/>
              <a:ext cx="1080770" cy="695325"/>
            </a:xfrm>
            <a:custGeom>
              <a:avLst/>
              <a:gdLst/>
              <a:ahLst/>
              <a:cxnLst/>
              <a:rect l="l" t="t" r="r" b="b"/>
              <a:pathLst>
                <a:path w="1080770" h="695325">
                  <a:moveTo>
                    <a:pt x="1080516" y="639445"/>
                  </a:moveTo>
                  <a:lnTo>
                    <a:pt x="905764" y="429387"/>
                  </a:lnTo>
                  <a:lnTo>
                    <a:pt x="643509" y="694944"/>
                  </a:lnTo>
                  <a:lnTo>
                    <a:pt x="341630" y="243078"/>
                  </a:lnTo>
                  <a:lnTo>
                    <a:pt x="238379" y="429387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459740" y="518541"/>
            <a:ext cx="3813175" cy="1732280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575"/>
              </a:spcBef>
            </a:pPr>
            <a:r>
              <a:rPr dirty="0"/>
              <a:t>Sharing</a:t>
            </a:r>
            <a:r>
              <a:rPr dirty="0" spc="-95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in</a:t>
            </a:r>
            <a:r>
              <a:rPr dirty="0" spc="-110"/>
              <a:t> </a:t>
            </a:r>
            <a:r>
              <a:rPr dirty="0" spc="-25"/>
              <a:t>an </a:t>
            </a:r>
            <a:r>
              <a:rPr dirty="0" spc="-10"/>
              <a:t>enterprise</a:t>
            </a:r>
            <a:r>
              <a:rPr dirty="0" spc="-130"/>
              <a:t> </a:t>
            </a:r>
            <a:r>
              <a:rPr dirty="0"/>
              <a:t>can</a:t>
            </a:r>
            <a:r>
              <a:rPr dirty="0" spc="-135"/>
              <a:t> </a:t>
            </a:r>
            <a:r>
              <a:rPr dirty="0" spc="-25"/>
              <a:t>be </a:t>
            </a:r>
            <a:r>
              <a:rPr dirty="0" spc="-10"/>
              <a:t>challenging</a:t>
            </a:r>
          </a:p>
        </p:txBody>
      </p:sp>
      <p:sp>
        <p:nvSpPr>
          <p:cNvPr id="73" name="object 7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269" y="3719766"/>
            <a:ext cx="2310745" cy="157630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81000" y="5868923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 h="0">
                <a:moveTo>
                  <a:pt x="0" y="0"/>
                </a:moveTo>
                <a:lnTo>
                  <a:pt x="11430000" y="0"/>
                </a:lnTo>
              </a:path>
            </a:pathLst>
          </a:custGeom>
          <a:ln w="15875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72692" y="5567578"/>
            <a:ext cx="10040620" cy="621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77AC41"/>
                </a:solidFill>
                <a:latin typeface="Calibri"/>
                <a:cs typeface="Calibri"/>
              </a:rPr>
              <a:t>DATA</a:t>
            </a:r>
            <a:r>
              <a:rPr dirty="0" sz="1500" spc="185" b="1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500" spc="60" b="1">
                <a:solidFill>
                  <a:srgbClr val="77AC41"/>
                </a:solidFill>
                <a:latin typeface="Calibri"/>
                <a:cs typeface="Calibri"/>
              </a:rPr>
              <a:t>MOVEMENT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1100" spc="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Migration</a:t>
            </a:r>
            <a:r>
              <a:rPr dirty="0" sz="1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11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1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Snowball</a:t>
            </a:r>
            <a:r>
              <a:rPr dirty="0" sz="11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1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Snowmobile</a:t>
            </a:r>
            <a:r>
              <a:rPr dirty="0" sz="11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1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Kinesis</a:t>
            </a:r>
            <a:r>
              <a:rPr dirty="0" sz="11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Firehose</a:t>
            </a:r>
            <a:r>
              <a:rPr dirty="0" sz="1100" spc="1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11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Kinesis</a:t>
            </a:r>
            <a:r>
              <a:rPr dirty="0" sz="1100" spc="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Streams</a:t>
            </a:r>
            <a:r>
              <a:rPr dirty="0" sz="11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anaged</a:t>
            </a:r>
            <a:r>
              <a:rPr dirty="0" sz="1100" spc="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r>
              <a:rPr dirty="0" sz="1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1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Kafka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67603" y="3967686"/>
            <a:ext cx="1256665" cy="94170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dirty="0" sz="2000" b="1">
                <a:solidFill>
                  <a:srgbClr val="4E68E2"/>
                </a:solidFill>
                <a:latin typeface="Calibri"/>
                <a:cs typeface="Calibri"/>
              </a:rPr>
              <a:t>DATA</a:t>
            </a:r>
            <a:r>
              <a:rPr dirty="0" sz="2000" spc="120" b="1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2000" spc="45" b="1">
                <a:solidFill>
                  <a:srgbClr val="4E68E2"/>
                </a:solidFill>
                <a:latin typeface="Calibri"/>
                <a:cs typeface="Calibri"/>
              </a:rPr>
              <a:t>LAKE</a:t>
            </a:r>
            <a:endParaRPr sz="20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endParaRPr sz="1200">
              <a:latin typeface="Calibri"/>
              <a:cs typeface="Calibri"/>
            </a:endParaRPr>
          </a:p>
          <a:p>
            <a:pPr algn="ctr" marR="2476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81000" y="1827276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15875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338561" y="2061463"/>
            <a:ext cx="1262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SageMaker</a:t>
            </a:r>
            <a:r>
              <a:rPr dirty="0" sz="10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307835" y="1827276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 h="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15875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300" y="245110"/>
            <a:ext cx="10941685" cy="150368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499109">
              <a:lnSpc>
                <a:spcPts val="4320"/>
              </a:lnSpc>
              <a:spcBef>
                <a:spcPts val="640"/>
              </a:spcBef>
            </a:pPr>
            <a:r>
              <a:rPr dirty="0" spc="-25"/>
              <a:t>Centralized</a:t>
            </a:r>
            <a:r>
              <a:rPr dirty="0" spc="-125"/>
              <a:t> </a:t>
            </a:r>
            <a:r>
              <a:rPr dirty="0"/>
              <a:t>data</a:t>
            </a:r>
            <a:r>
              <a:rPr dirty="0" spc="-130"/>
              <a:t> </a:t>
            </a:r>
            <a:r>
              <a:rPr dirty="0"/>
              <a:t>lakes</a:t>
            </a:r>
            <a:r>
              <a:rPr dirty="0" spc="-130"/>
              <a:t> </a:t>
            </a:r>
            <a:r>
              <a:rPr dirty="0"/>
              <a:t>are</a:t>
            </a:r>
            <a:r>
              <a:rPr dirty="0" spc="-135"/>
              <a:t> </a:t>
            </a:r>
            <a:r>
              <a:rPr dirty="0" spc="-10"/>
              <a:t>complex</a:t>
            </a:r>
            <a:r>
              <a:rPr dirty="0" spc="-145"/>
              <a:t> </a:t>
            </a:r>
            <a:r>
              <a:rPr dirty="0"/>
              <a:t>to</a:t>
            </a:r>
            <a:r>
              <a:rPr dirty="0" spc="-140"/>
              <a:t> </a:t>
            </a:r>
            <a:r>
              <a:rPr dirty="0"/>
              <a:t>scale</a:t>
            </a:r>
            <a:r>
              <a:rPr dirty="0" spc="-145"/>
              <a:t> </a:t>
            </a:r>
            <a:r>
              <a:rPr dirty="0" spc="-10"/>
              <a:t>across </a:t>
            </a:r>
            <a:r>
              <a:rPr dirty="0"/>
              <a:t>business</a:t>
            </a:r>
            <a:r>
              <a:rPr dirty="0" spc="-145"/>
              <a:t> </a:t>
            </a:r>
            <a:r>
              <a:rPr dirty="0" spc="-10"/>
              <a:t>units</a:t>
            </a:r>
          </a:p>
          <a:p>
            <a:pPr marL="2273300">
              <a:lnSpc>
                <a:spcPct val="100000"/>
              </a:lnSpc>
              <a:spcBef>
                <a:spcPts val="655"/>
              </a:spcBef>
              <a:tabLst>
                <a:tab pos="6416675" algn="l"/>
              </a:tabLst>
            </a:pPr>
            <a:r>
              <a:rPr dirty="0" sz="1500" spc="50">
                <a:solidFill>
                  <a:srgbClr val="D7B83D"/>
                </a:solidFill>
              </a:rPr>
              <a:t>ANALYTICS</a:t>
            </a:r>
            <a:r>
              <a:rPr dirty="0" sz="1500">
                <a:solidFill>
                  <a:srgbClr val="D7B83D"/>
                </a:solidFill>
              </a:rPr>
              <a:t>	</a:t>
            </a:r>
            <a:r>
              <a:rPr dirty="0" sz="1500" spc="70">
                <a:solidFill>
                  <a:srgbClr val="EB965C"/>
                </a:solidFill>
              </a:rPr>
              <a:t>BUSINESS</a:t>
            </a:r>
            <a:r>
              <a:rPr dirty="0" sz="1500" spc="240">
                <a:solidFill>
                  <a:srgbClr val="EB965C"/>
                </a:solidFill>
              </a:rPr>
              <a:t> </a:t>
            </a:r>
            <a:r>
              <a:rPr dirty="0" sz="1500" spc="80">
                <a:solidFill>
                  <a:srgbClr val="EB965C"/>
                </a:solidFill>
              </a:rPr>
              <a:t>INTELLIGENCE</a:t>
            </a:r>
            <a:r>
              <a:rPr dirty="0" sz="1500" spc="270">
                <a:solidFill>
                  <a:srgbClr val="EB965C"/>
                </a:solidFill>
              </a:rPr>
              <a:t> </a:t>
            </a:r>
            <a:r>
              <a:rPr dirty="0" sz="1500" spc="55">
                <a:solidFill>
                  <a:srgbClr val="EB965C"/>
                </a:solidFill>
              </a:rPr>
              <a:t>AND</a:t>
            </a:r>
            <a:r>
              <a:rPr dirty="0" sz="1500" spc="225">
                <a:solidFill>
                  <a:srgbClr val="EB965C"/>
                </a:solidFill>
              </a:rPr>
              <a:t> </a:t>
            </a:r>
            <a:r>
              <a:rPr dirty="0" sz="1500" spc="65">
                <a:solidFill>
                  <a:srgbClr val="EB965C"/>
                </a:solidFill>
              </a:rPr>
              <a:t>MACHINE</a:t>
            </a:r>
            <a:r>
              <a:rPr dirty="0" sz="1500" spc="250">
                <a:solidFill>
                  <a:srgbClr val="EB965C"/>
                </a:solidFill>
              </a:rPr>
              <a:t> </a:t>
            </a:r>
            <a:r>
              <a:rPr dirty="0" sz="1500" spc="60">
                <a:solidFill>
                  <a:srgbClr val="EB965C"/>
                </a:solidFill>
              </a:rPr>
              <a:t>LEARNING</a:t>
            </a:r>
            <a:endParaRPr sz="1500"/>
          </a:p>
        </p:txBody>
      </p:sp>
      <p:sp>
        <p:nvSpPr>
          <p:cNvPr id="10" name="object 10" descr=""/>
          <p:cNvSpPr txBox="1"/>
          <p:nvPr/>
        </p:nvSpPr>
        <p:spPr>
          <a:xfrm>
            <a:off x="10534015" y="2617977"/>
            <a:ext cx="104266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Third-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BI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992868" y="2578607"/>
            <a:ext cx="253365" cy="287020"/>
          </a:xfrm>
          <a:custGeom>
            <a:avLst/>
            <a:gdLst/>
            <a:ahLst/>
            <a:cxnLst/>
            <a:rect l="l" t="t" r="r" b="b"/>
            <a:pathLst>
              <a:path w="253365" h="287019">
                <a:moveTo>
                  <a:pt x="0" y="286512"/>
                </a:moveTo>
                <a:lnTo>
                  <a:pt x="252983" y="286512"/>
                </a:lnTo>
                <a:lnTo>
                  <a:pt x="252983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52348" y="2001392"/>
            <a:ext cx="91948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Redshift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85"/>
              </a:lnSpc>
            </a:pP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8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warehousing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008632"/>
            <a:ext cx="312420" cy="31242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829305" y="2001392"/>
            <a:ext cx="74168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85"/>
              </a:lnSpc>
            </a:pP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Hadoop</a:t>
            </a:r>
            <a:r>
              <a:rPr dirty="0" sz="8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dirty="0" sz="85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58211" y="2010155"/>
            <a:ext cx="310895" cy="31089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633721" y="2001392"/>
            <a:ext cx="931544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Athena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85"/>
              </a:lnSpc>
            </a:pP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dirty="0" sz="850" spc="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1103" y="2010155"/>
            <a:ext cx="310896" cy="310896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065377" y="2475737"/>
            <a:ext cx="1629410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Kinesis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85"/>
              </a:lnSpc>
            </a:pP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Real</a:t>
            </a:r>
            <a:r>
              <a:rPr dirty="0" sz="85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3419" y="2484120"/>
            <a:ext cx="310895" cy="310896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3532759" y="2475737"/>
            <a:ext cx="152209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0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OpenSearch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85"/>
              </a:lnSpc>
            </a:pPr>
            <a:r>
              <a:rPr dirty="0" sz="850">
                <a:solidFill>
                  <a:srgbClr val="FFFFFF"/>
                </a:solidFill>
                <a:latin typeface="Calibri"/>
                <a:cs typeface="Calibri"/>
              </a:rPr>
              <a:t>Operational</a:t>
            </a:r>
            <a:r>
              <a:rPr dirty="0" sz="85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60776" y="2484120"/>
            <a:ext cx="310896" cy="310896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6680454" y="2061463"/>
            <a:ext cx="10782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Exchange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07835" y="2010155"/>
            <a:ext cx="310895" cy="310896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8737854" y="2001392"/>
            <a:ext cx="641985" cy="299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65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QuickSight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985"/>
              </a:lnSpc>
            </a:pPr>
            <a:r>
              <a:rPr dirty="0" sz="850" spc="-10">
                <a:solidFill>
                  <a:srgbClr val="FFFFFF"/>
                </a:solidFill>
                <a:latin typeface="Calibri"/>
                <a:cs typeface="Calibri"/>
              </a:rPr>
              <a:t>Visualizations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65235" y="2010155"/>
            <a:ext cx="310896" cy="310896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965435" y="2010155"/>
            <a:ext cx="310896" cy="310896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6689725" y="3272154"/>
            <a:ext cx="77724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417758" y="2896806"/>
            <a:ext cx="3356610" cy="738505"/>
            <a:chOff x="4417758" y="2896806"/>
            <a:chExt cx="3356610" cy="738505"/>
          </a:xfrm>
        </p:grpSpPr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5748" y="3221736"/>
              <a:ext cx="284988" cy="28651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8512" y="3221736"/>
              <a:ext cx="286512" cy="286512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25696" y="2904744"/>
              <a:ext cx="310896" cy="310896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4425696" y="2904744"/>
              <a:ext cx="3340735" cy="722630"/>
            </a:xfrm>
            <a:custGeom>
              <a:avLst/>
              <a:gdLst/>
              <a:ahLst/>
              <a:cxnLst/>
              <a:rect l="l" t="t" r="r" b="b"/>
              <a:pathLst>
                <a:path w="3340734" h="722629">
                  <a:moveTo>
                    <a:pt x="0" y="722376"/>
                  </a:moveTo>
                  <a:lnTo>
                    <a:pt x="3340607" y="722376"/>
                  </a:lnTo>
                  <a:lnTo>
                    <a:pt x="3340607" y="0"/>
                  </a:lnTo>
                  <a:lnTo>
                    <a:pt x="0" y="0"/>
                  </a:lnTo>
                  <a:lnTo>
                    <a:pt x="0" y="722376"/>
                  </a:lnTo>
                  <a:close/>
                </a:path>
              </a:pathLst>
            </a:custGeom>
            <a:ln w="15874">
              <a:solidFill>
                <a:srgbClr val="9C61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792726" y="2928873"/>
            <a:ext cx="1266825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200">
              <a:latin typeface="Calibri"/>
              <a:cs typeface="Calibri"/>
            </a:endParaRPr>
          </a:p>
          <a:p>
            <a:pPr marL="389890">
              <a:lnSpc>
                <a:spcPct val="100000"/>
              </a:lnSpc>
              <a:spcBef>
                <a:spcPts val="1275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1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1150">
              <a:latin typeface="Calibri"/>
              <a:cs typeface="Calibri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87796" y="5376671"/>
            <a:ext cx="224027" cy="128015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3115436" y="2865501"/>
            <a:ext cx="1269365" cy="455930"/>
          </a:xfrm>
          <a:custGeom>
            <a:avLst/>
            <a:gdLst/>
            <a:ahLst/>
            <a:cxnLst/>
            <a:rect l="l" t="t" r="r" b="b"/>
            <a:pathLst>
              <a:path w="1269364" h="455929">
                <a:moveTo>
                  <a:pt x="1240206" y="400621"/>
                </a:moveTo>
                <a:lnTo>
                  <a:pt x="1193673" y="441325"/>
                </a:lnTo>
                <a:lnTo>
                  <a:pt x="1193291" y="447421"/>
                </a:lnTo>
                <a:lnTo>
                  <a:pt x="1196721" y="451358"/>
                </a:lnTo>
                <a:lnTo>
                  <a:pt x="1200277" y="455295"/>
                </a:lnTo>
                <a:lnTo>
                  <a:pt x="1206246" y="455675"/>
                </a:lnTo>
                <a:lnTo>
                  <a:pt x="1260967" y="407797"/>
                </a:lnTo>
                <a:lnTo>
                  <a:pt x="1248410" y="407797"/>
                </a:lnTo>
                <a:lnTo>
                  <a:pt x="1240206" y="400621"/>
                </a:lnTo>
                <a:close/>
              </a:path>
              <a:path w="1269364" h="455929">
                <a:moveTo>
                  <a:pt x="14731" y="0"/>
                </a:moveTo>
                <a:lnTo>
                  <a:pt x="4318" y="0"/>
                </a:lnTo>
                <a:lnTo>
                  <a:pt x="0" y="4318"/>
                </a:lnTo>
                <a:lnTo>
                  <a:pt x="0" y="405891"/>
                </a:lnTo>
                <a:lnTo>
                  <a:pt x="4318" y="410083"/>
                </a:lnTo>
                <a:lnTo>
                  <a:pt x="1229389" y="410083"/>
                </a:lnTo>
                <a:lnTo>
                  <a:pt x="1240206" y="400621"/>
                </a:lnTo>
                <a:lnTo>
                  <a:pt x="19050" y="400558"/>
                </a:lnTo>
                <a:lnTo>
                  <a:pt x="9525" y="391033"/>
                </a:lnTo>
                <a:lnTo>
                  <a:pt x="19050" y="391033"/>
                </a:lnTo>
                <a:lnTo>
                  <a:pt x="19050" y="4318"/>
                </a:lnTo>
                <a:lnTo>
                  <a:pt x="14731" y="0"/>
                </a:lnTo>
                <a:close/>
              </a:path>
              <a:path w="1269364" h="455929">
                <a:moveTo>
                  <a:pt x="1264285" y="404893"/>
                </a:moveTo>
                <a:lnTo>
                  <a:pt x="1258355" y="410083"/>
                </a:lnTo>
                <a:lnTo>
                  <a:pt x="1259966" y="410083"/>
                </a:lnTo>
                <a:lnTo>
                  <a:pt x="1264285" y="405891"/>
                </a:lnTo>
                <a:lnTo>
                  <a:pt x="1264285" y="404893"/>
                </a:lnTo>
                <a:close/>
              </a:path>
              <a:path w="1269364" h="455929">
                <a:moveTo>
                  <a:pt x="1248410" y="393446"/>
                </a:moveTo>
                <a:lnTo>
                  <a:pt x="1240206" y="400621"/>
                </a:lnTo>
                <a:lnTo>
                  <a:pt x="1248410" y="407797"/>
                </a:lnTo>
                <a:lnTo>
                  <a:pt x="1248410" y="393446"/>
                </a:lnTo>
                <a:close/>
              </a:path>
              <a:path w="1269364" h="455929">
                <a:moveTo>
                  <a:pt x="1261091" y="393446"/>
                </a:moveTo>
                <a:lnTo>
                  <a:pt x="1248410" y="393446"/>
                </a:lnTo>
                <a:lnTo>
                  <a:pt x="1248410" y="407797"/>
                </a:lnTo>
                <a:lnTo>
                  <a:pt x="1260967" y="407797"/>
                </a:lnTo>
                <a:lnTo>
                  <a:pt x="1264285" y="404893"/>
                </a:lnTo>
                <a:lnTo>
                  <a:pt x="1264285" y="396234"/>
                </a:lnTo>
                <a:lnTo>
                  <a:pt x="1261091" y="393446"/>
                </a:lnTo>
                <a:close/>
              </a:path>
              <a:path w="1269364" h="455929">
                <a:moveTo>
                  <a:pt x="1264285" y="396234"/>
                </a:moveTo>
                <a:lnTo>
                  <a:pt x="1264285" y="404893"/>
                </a:lnTo>
                <a:lnTo>
                  <a:pt x="1269238" y="400558"/>
                </a:lnTo>
                <a:lnTo>
                  <a:pt x="1264285" y="396234"/>
                </a:lnTo>
                <a:close/>
              </a:path>
              <a:path w="1269364" h="455929">
                <a:moveTo>
                  <a:pt x="1206246" y="345566"/>
                </a:moveTo>
                <a:lnTo>
                  <a:pt x="1200277" y="345948"/>
                </a:lnTo>
                <a:lnTo>
                  <a:pt x="1196721" y="349885"/>
                </a:lnTo>
                <a:lnTo>
                  <a:pt x="1193291" y="353822"/>
                </a:lnTo>
                <a:lnTo>
                  <a:pt x="1193673" y="359918"/>
                </a:lnTo>
                <a:lnTo>
                  <a:pt x="1240206" y="400621"/>
                </a:lnTo>
                <a:lnTo>
                  <a:pt x="1248410" y="393446"/>
                </a:lnTo>
                <a:lnTo>
                  <a:pt x="1261091" y="393446"/>
                </a:lnTo>
                <a:lnTo>
                  <a:pt x="1206246" y="345566"/>
                </a:lnTo>
                <a:close/>
              </a:path>
              <a:path w="1269364" h="455929">
                <a:moveTo>
                  <a:pt x="19050" y="391033"/>
                </a:moveTo>
                <a:lnTo>
                  <a:pt x="9525" y="391033"/>
                </a:lnTo>
                <a:lnTo>
                  <a:pt x="19050" y="400558"/>
                </a:lnTo>
                <a:lnTo>
                  <a:pt x="19050" y="391033"/>
                </a:lnTo>
                <a:close/>
              </a:path>
              <a:path w="1269364" h="455929">
                <a:moveTo>
                  <a:pt x="1229244" y="391033"/>
                </a:moveTo>
                <a:lnTo>
                  <a:pt x="19050" y="391033"/>
                </a:lnTo>
                <a:lnTo>
                  <a:pt x="19050" y="400558"/>
                </a:lnTo>
                <a:lnTo>
                  <a:pt x="1240134" y="400558"/>
                </a:lnTo>
                <a:lnTo>
                  <a:pt x="1229244" y="391033"/>
                </a:lnTo>
                <a:close/>
              </a:path>
              <a:path w="1269364" h="455929">
                <a:moveTo>
                  <a:pt x="1259966" y="391033"/>
                </a:moveTo>
                <a:lnTo>
                  <a:pt x="1258327" y="391033"/>
                </a:lnTo>
                <a:lnTo>
                  <a:pt x="1264285" y="396234"/>
                </a:lnTo>
                <a:lnTo>
                  <a:pt x="1264285" y="395350"/>
                </a:lnTo>
                <a:lnTo>
                  <a:pt x="1259966" y="391033"/>
                </a:lnTo>
                <a:close/>
              </a:path>
            </a:pathLst>
          </a:custGeom>
          <a:solidFill>
            <a:srgbClr val="D7B8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7849361" y="2865501"/>
            <a:ext cx="1212850" cy="483234"/>
          </a:xfrm>
          <a:custGeom>
            <a:avLst/>
            <a:gdLst/>
            <a:ahLst/>
            <a:cxnLst/>
            <a:rect l="l" t="t" r="r" b="b"/>
            <a:pathLst>
              <a:path w="1212850" h="483235">
                <a:moveTo>
                  <a:pt x="62992" y="372745"/>
                </a:moveTo>
                <a:lnTo>
                  <a:pt x="4953" y="423529"/>
                </a:lnTo>
                <a:lnTo>
                  <a:pt x="4953" y="432187"/>
                </a:lnTo>
                <a:lnTo>
                  <a:pt x="62992" y="482853"/>
                </a:lnTo>
                <a:lnTo>
                  <a:pt x="68961" y="482473"/>
                </a:lnTo>
                <a:lnTo>
                  <a:pt x="72390" y="478536"/>
                </a:lnTo>
                <a:lnTo>
                  <a:pt x="75946" y="474599"/>
                </a:lnTo>
                <a:lnTo>
                  <a:pt x="75565" y="468629"/>
                </a:lnTo>
                <a:lnTo>
                  <a:pt x="37102" y="434975"/>
                </a:lnTo>
                <a:lnTo>
                  <a:pt x="20701" y="434975"/>
                </a:lnTo>
                <a:lnTo>
                  <a:pt x="20701" y="420624"/>
                </a:lnTo>
                <a:lnTo>
                  <a:pt x="37102" y="420624"/>
                </a:lnTo>
                <a:lnTo>
                  <a:pt x="71501" y="390525"/>
                </a:lnTo>
                <a:lnTo>
                  <a:pt x="75565" y="387096"/>
                </a:lnTo>
                <a:lnTo>
                  <a:pt x="75946" y="381126"/>
                </a:lnTo>
                <a:lnTo>
                  <a:pt x="68961" y="373125"/>
                </a:lnTo>
                <a:lnTo>
                  <a:pt x="62992" y="372745"/>
                </a:lnTo>
                <a:close/>
              </a:path>
              <a:path w="1212850" h="483235">
                <a:moveTo>
                  <a:pt x="4953" y="432187"/>
                </a:moveTo>
                <a:lnTo>
                  <a:pt x="4953" y="433070"/>
                </a:lnTo>
                <a:lnTo>
                  <a:pt x="9271" y="437388"/>
                </a:lnTo>
                <a:lnTo>
                  <a:pt x="10909" y="437388"/>
                </a:lnTo>
                <a:lnTo>
                  <a:pt x="4953" y="432187"/>
                </a:lnTo>
                <a:close/>
              </a:path>
              <a:path w="1212850" h="483235">
                <a:moveTo>
                  <a:pt x="1193292" y="418338"/>
                </a:moveTo>
                <a:lnTo>
                  <a:pt x="39714" y="418338"/>
                </a:lnTo>
                <a:lnTo>
                  <a:pt x="28901" y="427799"/>
                </a:lnTo>
                <a:lnTo>
                  <a:pt x="39859" y="437388"/>
                </a:lnTo>
                <a:lnTo>
                  <a:pt x="1208151" y="437388"/>
                </a:lnTo>
                <a:lnTo>
                  <a:pt x="1212342" y="433070"/>
                </a:lnTo>
                <a:lnTo>
                  <a:pt x="1212342" y="427863"/>
                </a:lnTo>
                <a:lnTo>
                  <a:pt x="1193292" y="427863"/>
                </a:lnTo>
                <a:lnTo>
                  <a:pt x="1193292" y="418338"/>
                </a:lnTo>
                <a:close/>
              </a:path>
              <a:path w="1212850" h="483235">
                <a:moveTo>
                  <a:pt x="20701" y="420624"/>
                </a:moveTo>
                <a:lnTo>
                  <a:pt x="20701" y="434975"/>
                </a:lnTo>
                <a:lnTo>
                  <a:pt x="28901" y="427799"/>
                </a:lnTo>
                <a:lnTo>
                  <a:pt x="20701" y="420624"/>
                </a:lnTo>
                <a:close/>
              </a:path>
              <a:path w="1212850" h="483235">
                <a:moveTo>
                  <a:pt x="28901" y="427799"/>
                </a:moveTo>
                <a:lnTo>
                  <a:pt x="20701" y="434975"/>
                </a:lnTo>
                <a:lnTo>
                  <a:pt x="37102" y="434975"/>
                </a:lnTo>
                <a:lnTo>
                  <a:pt x="28901" y="427799"/>
                </a:lnTo>
                <a:close/>
              </a:path>
              <a:path w="1212850" h="483235">
                <a:moveTo>
                  <a:pt x="4953" y="423529"/>
                </a:moveTo>
                <a:lnTo>
                  <a:pt x="0" y="427863"/>
                </a:lnTo>
                <a:lnTo>
                  <a:pt x="4953" y="432187"/>
                </a:lnTo>
                <a:lnTo>
                  <a:pt x="4953" y="423529"/>
                </a:lnTo>
                <a:close/>
              </a:path>
              <a:path w="1212850" h="483235">
                <a:moveTo>
                  <a:pt x="1208151" y="0"/>
                </a:moveTo>
                <a:lnTo>
                  <a:pt x="1197610" y="0"/>
                </a:lnTo>
                <a:lnTo>
                  <a:pt x="1193292" y="4318"/>
                </a:lnTo>
                <a:lnTo>
                  <a:pt x="1193292" y="427863"/>
                </a:lnTo>
                <a:lnTo>
                  <a:pt x="1202817" y="418338"/>
                </a:lnTo>
                <a:lnTo>
                  <a:pt x="1212342" y="418338"/>
                </a:lnTo>
                <a:lnTo>
                  <a:pt x="1212342" y="4318"/>
                </a:lnTo>
                <a:lnTo>
                  <a:pt x="1208151" y="0"/>
                </a:lnTo>
                <a:close/>
              </a:path>
              <a:path w="1212850" h="483235">
                <a:moveTo>
                  <a:pt x="1212342" y="418338"/>
                </a:moveTo>
                <a:lnTo>
                  <a:pt x="1202817" y="418338"/>
                </a:lnTo>
                <a:lnTo>
                  <a:pt x="1193292" y="427863"/>
                </a:lnTo>
                <a:lnTo>
                  <a:pt x="1212342" y="427863"/>
                </a:lnTo>
                <a:lnTo>
                  <a:pt x="1212342" y="418338"/>
                </a:lnTo>
                <a:close/>
              </a:path>
              <a:path w="1212850" h="483235">
                <a:moveTo>
                  <a:pt x="37102" y="420624"/>
                </a:moveTo>
                <a:lnTo>
                  <a:pt x="20701" y="420624"/>
                </a:lnTo>
                <a:lnTo>
                  <a:pt x="28901" y="427799"/>
                </a:lnTo>
                <a:lnTo>
                  <a:pt x="37102" y="420624"/>
                </a:lnTo>
                <a:close/>
              </a:path>
              <a:path w="1212850" h="483235">
                <a:moveTo>
                  <a:pt x="10885" y="418338"/>
                </a:moveTo>
                <a:lnTo>
                  <a:pt x="9271" y="418338"/>
                </a:lnTo>
                <a:lnTo>
                  <a:pt x="4953" y="422528"/>
                </a:lnTo>
                <a:lnTo>
                  <a:pt x="4953" y="423529"/>
                </a:lnTo>
                <a:lnTo>
                  <a:pt x="10885" y="418338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Sharing</a:t>
            </a:r>
            <a:r>
              <a:rPr dirty="0" sz="3600" spc="-90"/>
              <a:t> </a:t>
            </a:r>
            <a:r>
              <a:rPr dirty="0" sz="3600"/>
              <a:t>data</a:t>
            </a:r>
            <a:r>
              <a:rPr dirty="0" sz="3600" spc="-90"/>
              <a:t> </a:t>
            </a:r>
            <a:r>
              <a:rPr dirty="0" sz="3600"/>
              <a:t>in</a:t>
            </a:r>
            <a:r>
              <a:rPr dirty="0" sz="3600" spc="-85"/>
              <a:t> </a:t>
            </a:r>
            <a:r>
              <a:rPr dirty="0" sz="3600"/>
              <a:t>an</a:t>
            </a:r>
            <a:r>
              <a:rPr dirty="0" sz="3600" spc="-85"/>
              <a:t> </a:t>
            </a:r>
            <a:r>
              <a:rPr dirty="0" sz="3600"/>
              <a:t>enterprise</a:t>
            </a:r>
            <a:r>
              <a:rPr dirty="0" sz="3600" spc="-90"/>
              <a:t> </a:t>
            </a:r>
            <a:r>
              <a:rPr dirty="0" sz="3600"/>
              <a:t>can</a:t>
            </a:r>
            <a:r>
              <a:rPr dirty="0" sz="3600" spc="-85"/>
              <a:t> </a:t>
            </a:r>
            <a:r>
              <a:rPr dirty="0" sz="3600"/>
              <a:t>be</a:t>
            </a:r>
            <a:r>
              <a:rPr dirty="0" sz="3600" spc="-90"/>
              <a:t> </a:t>
            </a:r>
            <a:r>
              <a:rPr dirty="0" sz="3600" spc="-10"/>
              <a:t>challenging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1901189"/>
            <a:ext cx="4302125" cy="345440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28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ED7674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(and</a:t>
            </a:r>
            <a:r>
              <a:rPr dirty="0" sz="28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maybe</a:t>
            </a:r>
            <a:r>
              <a:rPr dirty="0" sz="2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reshared),</a:t>
            </a:r>
            <a:r>
              <a:rPr dirty="0" sz="28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dirty="0" sz="28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ad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hoc,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ungoverned</a:t>
            </a:r>
            <a:endParaRPr sz="2800">
              <a:latin typeface="Calibri"/>
              <a:cs typeface="Calibri"/>
            </a:endParaRPr>
          </a:p>
          <a:p>
            <a:pPr marL="12700" marR="1656714">
              <a:lnSpc>
                <a:spcPts val="3020"/>
              </a:lnSpc>
              <a:spcBef>
                <a:spcPts val="10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way</a:t>
            </a:r>
            <a:r>
              <a:rPr dirty="0" sz="2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dirty="0" sz="2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connections</a:t>
            </a:r>
            <a:endParaRPr sz="2800">
              <a:latin typeface="Calibri"/>
              <a:cs typeface="Calibri"/>
            </a:endParaRPr>
          </a:p>
          <a:p>
            <a:pPr marL="12700" marR="385445">
              <a:lnSpc>
                <a:spcPts val="3020"/>
              </a:lnSpc>
              <a:spcBef>
                <a:spcPts val="2485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dirty="0" sz="2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risk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associated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protecting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sensitive</a:t>
            </a:r>
            <a:r>
              <a:rPr dirty="0" sz="2800" spc="-1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589587" y="1165955"/>
            <a:ext cx="5290185" cy="4825365"/>
            <a:chOff x="5589587" y="1165955"/>
            <a:chExt cx="5290185" cy="4825365"/>
          </a:xfrm>
        </p:grpSpPr>
        <p:sp>
          <p:nvSpPr>
            <p:cNvPr id="5" name="object 5" descr=""/>
            <p:cNvSpPr/>
            <p:nvPr/>
          </p:nvSpPr>
          <p:spPr>
            <a:xfrm>
              <a:off x="6261988" y="2017264"/>
              <a:ext cx="659130" cy="788670"/>
            </a:xfrm>
            <a:custGeom>
              <a:avLst/>
              <a:gdLst/>
              <a:ahLst/>
              <a:cxnLst/>
              <a:rect l="l" t="t" r="r" b="b"/>
              <a:pathLst>
                <a:path w="659129" h="788669">
                  <a:moveTo>
                    <a:pt x="178435" y="270005"/>
                  </a:moveTo>
                  <a:lnTo>
                    <a:pt x="179441" y="311417"/>
                  </a:lnTo>
                  <a:lnTo>
                    <a:pt x="186017" y="353482"/>
                  </a:lnTo>
                  <a:lnTo>
                    <a:pt x="200834" y="392767"/>
                  </a:lnTo>
                  <a:lnTo>
                    <a:pt x="226563" y="425839"/>
                  </a:lnTo>
                  <a:lnTo>
                    <a:pt x="265873" y="449267"/>
                  </a:lnTo>
                  <a:lnTo>
                    <a:pt x="321437" y="459616"/>
                  </a:lnTo>
                  <a:lnTo>
                    <a:pt x="372961" y="455635"/>
                  </a:lnTo>
                  <a:lnTo>
                    <a:pt x="412197" y="440162"/>
                  </a:lnTo>
                  <a:lnTo>
                    <a:pt x="460623" y="384256"/>
                  </a:lnTo>
                  <a:lnTo>
                    <a:pt x="480363" y="310933"/>
                  </a:lnTo>
                  <a:lnTo>
                    <a:pt x="483742" y="273688"/>
                  </a:lnTo>
                </a:path>
                <a:path w="659129" h="788669">
                  <a:moveTo>
                    <a:pt x="255396" y="137163"/>
                  </a:moveTo>
                  <a:lnTo>
                    <a:pt x="271119" y="145494"/>
                  </a:lnTo>
                  <a:lnTo>
                    <a:pt x="312118" y="162563"/>
                  </a:lnTo>
                  <a:lnTo>
                    <a:pt x="369143" y="176490"/>
                  </a:lnTo>
                  <a:lnTo>
                    <a:pt x="432942" y="175390"/>
                  </a:lnTo>
                  <a:lnTo>
                    <a:pt x="437645" y="193788"/>
                  </a:lnTo>
                  <a:lnTo>
                    <a:pt x="450373" y="233318"/>
                  </a:lnTo>
                  <a:lnTo>
                    <a:pt x="469054" y="270492"/>
                  </a:lnTo>
                  <a:lnTo>
                    <a:pt x="491616" y="281816"/>
                  </a:lnTo>
                  <a:lnTo>
                    <a:pt x="503997" y="264237"/>
                  </a:lnTo>
                  <a:lnTo>
                    <a:pt x="515889" y="226238"/>
                  </a:lnTo>
                  <a:lnTo>
                    <a:pt x="520281" y="177928"/>
                  </a:lnTo>
                  <a:lnTo>
                    <a:pt x="510159" y="129416"/>
                  </a:lnTo>
                  <a:lnTo>
                    <a:pt x="501153" y="93289"/>
                  </a:lnTo>
                  <a:lnTo>
                    <a:pt x="505364" y="67948"/>
                  </a:lnTo>
                  <a:lnTo>
                    <a:pt x="510480" y="41941"/>
                  </a:lnTo>
                  <a:lnTo>
                    <a:pt x="504189" y="3813"/>
                  </a:lnTo>
                  <a:lnTo>
                    <a:pt x="488646" y="0"/>
                  </a:lnTo>
                  <a:lnTo>
                    <a:pt x="459946" y="12259"/>
                  </a:lnTo>
                  <a:lnTo>
                    <a:pt x="428698" y="26423"/>
                  </a:lnTo>
                  <a:lnTo>
                    <a:pt x="405511" y="28324"/>
                  </a:lnTo>
                  <a:lnTo>
                    <a:pt x="387780" y="19708"/>
                  </a:lnTo>
                  <a:lnTo>
                    <a:pt x="366918" y="12259"/>
                  </a:lnTo>
                  <a:lnTo>
                    <a:pt x="344271" y="6715"/>
                  </a:lnTo>
                  <a:lnTo>
                    <a:pt x="321183" y="3813"/>
                  </a:lnTo>
                  <a:lnTo>
                    <a:pt x="286002" y="6822"/>
                  </a:lnTo>
                  <a:lnTo>
                    <a:pt x="226260" y="29460"/>
                  </a:lnTo>
                  <a:lnTo>
                    <a:pt x="187096" y="61041"/>
                  </a:lnTo>
                  <a:lnTo>
                    <a:pt x="155700" y="111710"/>
                  </a:lnTo>
                  <a:lnTo>
                    <a:pt x="145287" y="152784"/>
                  </a:lnTo>
                  <a:lnTo>
                    <a:pt x="143222" y="188690"/>
                  </a:lnTo>
                  <a:lnTo>
                    <a:pt x="147145" y="234858"/>
                  </a:lnTo>
                  <a:lnTo>
                    <a:pt x="158807" y="275550"/>
                  </a:lnTo>
                  <a:lnTo>
                    <a:pt x="179959" y="295024"/>
                  </a:lnTo>
                  <a:lnTo>
                    <a:pt x="181943" y="286607"/>
                  </a:lnTo>
                  <a:lnTo>
                    <a:pt x="180879" y="264640"/>
                  </a:lnTo>
                  <a:lnTo>
                    <a:pt x="186531" y="236624"/>
                  </a:lnTo>
                  <a:lnTo>
                    <a:pt x="208661" y="210061"/>
                  </a:lnTo>
                  <a:lnTo>
                    <a:pt x="228232" y="181205"/>
                  </a:lnTo>
                  <a:lnTo>
                    <a:pt x="233791" y="149419"/>
                  </a:lnTo>
                  <a:lnTo>
                    <a:pt x="238468" y="129730"/>
                  </a:lnTo>
                  <a:lnTo>
                    <a:pt x="255396" y="137163"/>
                  </a:lnTo>
                  <a:close/>
                </a:path>
                <a:path w="659129" h="788669">
                  <a:moveTo>
                    <a:pt x="237109" y="475745"/>
                  </a:moveTo>
                  <a:lnTo>
                    <a:pt x="158041" y="495726"/>
                  </a:lnTo>
                  <a:lnTo>
                    <a:pt x="110537" y="515485"/>
                  </a:lnTo>
                  <a:lnTo>
                    <a:pt x="66465" y="541895"/>
                  </a:lnTo>
                  <a:lnTo>
                    <a:pt x="32385" y="575059"/>
                  </a:lnTo>
                  <a:lnTo>
                    <a:pt x="6048" y="643957"/>
                  </a:lnTo>
                  <a:lnTo>
                    <a:pt x="1077" y="702254"/>
                  </a:lnTo>
                  <a:lnTo>
                    <a:pt x="0" y="788292"/>
                  </a:lnTo>
                  <a:lnTo>
                    <a:pt x="658749" y="788292"/>
                  </a:lnTo>
                  <a:lnTo>
                    <a:pt x="658778" y="705701"/>
                  </a:lnTo>
                  <a:lnTo>
                    <a:pt x="655748" y="653149"/>
                  </a:lnTo>
                  <a:lnTo>
                    <a:pt x="646122" y="614860"/>
                  </a:lnTo>
                  <a:lnTo>
                    <a:pt x="626363" y="575059"/>
                  </a:lnTo>
                  <a:lnTo>
                    <a:pt x="594575" y="539360"/>
                  </a:lnTo>
                  <a:lnTo>
                    <a:pt x="549265" y="511116"/>
                  </a:lnTo>
                  <a:lnTo>
                    <a:pt x="498768" y="490194"/>
                  </a:lnTo>
                  <a:lnTo>
                    <a:pt x="451416" y="476459"/>
                  </a:lnTo>
                  <a:lnTo>
                    <a:pt x="415543" y="469776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399276" y="2526665"/>
              <a:ext cx="375920" cy="278765"/>
            </a:xfrm>
            <a:custGeom>
              <a:avLst/>
              <a:gdLst/>
              <a:ahLst/>
              <a:cxnLst/>
              <a:rect l="l" t="t" r="r" b="b"/>
              <a:pathLst>
                <a:path w="375920" h="278764">
                  <a:moveTo>
                    <a:pt x="0" y="155448"/>
                  </a:moveTo>
                  <a:lnTo>
                    <a:pt x="0" y="243077"/>
                  </a:lnTo>
                </a:path>
                <a:path w="375920" h="278764">
                  <a:moveTo>
                    <a:pt x="375666" y="155448"/>
                  </a:moveTo>
                  <a:lnTo>
                    <a:pt x="375666" y="243077"/>
                  </a:lnTo>
                </a:path>
                <a:path w="375920" h="278764">
                  <a:moveTo>
                    <a:pt x="62357" y="5969"/>
                  </a:moveTo>
                  <a:lnTo>
                    <a:pt x="80899" y="80010"/>
                  </a:lnTo>
                  <a:lnTo>
                    <a:pt x="84399" y="86901"/>
                  </a:lnTo>
                  <a:lnTo>
                    <a:pt x="90424" y="91043"/>
                  </a:lnTo>
                  <a:lnTo>
                    <a:pt x="97686" y="91922"/>
                  </a:lnTo>
                  <a:lnTo>
                    <a:pt x="104901" y="89026"/>
                  </a:lnTo>
                  <a:lnTo>
                    <a:pt x="166624" y="45720"/>
                  </a:lnTo>
                  <a:lnTo>
                    <a:pt x="175275" y="41648"/>
                  </a:lnTo>
                  <a:lnTo>
                    <a:pt x="184594" y="40290"/>
                  </a:lnTo>
                  <a:lnTo>
                    <a:pt x="193913" y="41648"/>
                  </a:lnTo>
                  <a:lnTo>
                    <a:pt x="202565" y="45720"/>
                  </a:lnTo>
                  <a:lnTo>
                    <a:pt x="261366" y="86613"/>
                  </a:lnTo>
                  <a:lnTo>
                    <a:pt x="268053" y="89358"/>
                  </a:lnTo>
                  <a:lnTo>
                    <a:pt x="274859" y="88852"/>
                  </a:lnTo>
                  <a:lnTo>
                    <a:pt x="280761" y="85417"/>
                  </a:lnTo>
                  <a:lnTo>
                    <a:pt x="284733" y="79375"/>
                  </a:lnTo>
                  <a:lnTo>
                    <a:pt x="314705" y="0"/>
                  </a:lnTo>
                </a:path>
                <a:path w="375920" h="278764">
                  <a:moveTo>
                    <a:pt x="221996" y="103505"/>
                  </a:moveTo>
                  <a:lnTo>
                    <a:pt x="216723" y="108969"/>
                  </a:lnTo>
                  <a:lnTo>
                    <a:pt x="212963" y="115316"/>
                  </a:lnTo>
                  <a:lnTo>
                    <a:pt x="210798" y="122328"/>
                  </a:lnTo>
                  <a:lnTo>
                    <a:pt x="210312" y="129794"/>
                  </a:lnTo>
                  <a:lnTo>
                    <a:pt x="221996" y="278511"/>
                  </a:lnTo>
                </a:path>
                <a:path w="375920" h="278764">
                  <a:moveTo>
                    <a:pt x="140207" y="100457"/>
                  </a:moveTo>
                  <a:lnTo>
                    <a:pt x="145424" y="105921"/>
                  </a:lnTo>
                  <a:lnTo>
                    <a:pt x="149177" y="112268"/>
                  </a:lnTo>
                  <a:lnTo>
                    <a:pt x="151334" y="119280"/>
                  </a:lnTo>
                  <a:lnTo>
                    <a:pt x="151765" y="126746"/>
                  </a:lnTo>
                  <a:lnTo>
                    <a:pt x="140207" y="275463"/>
                  </a:lnTo>
                </a:path>
              </a:pathLst>
            </a:custGeom>
            <a:ln w="15875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575933" y="2069591"/>
              <a:ext cx="162560" cy="123189"/>
            </a:xfrm>
            <a:custGeom>
              <a:avLst/>
              <a:gdLst/>
              <a:ahLst/>
              <a:cxnLst/>
              <a:rect l="l" t="t" r="r" b="b"/>
              <a:pathLst>
                <a:path w="162559" h="123189">
                  <a:moveTo>
                    <a:pt x="118745" y="123062"/>
                  </a:moveTo>
                  <a:lnTo>
                    <a:pt x="121763" y="122638"/>
                  </a:lnTo>
                  <a:lnTo>
                    <a:pt x="130413" y="120523"/>
                  </a:lnTo>
                  <a:lnTo>
                    <a:pt x="144087" y="115454"/>
                  </a:lnTo>
                  <a:lnTo>
                    <a:pt x="162178" y="106172"/>
                  </a:lnTo>
                </a:path>
                <a:path w="162559" h="123189">
                  <a:moveTo>
                    <a:pt x="66421" y="0"/>
                  </a:moveTo>
                  <a:lnTo>
                    <a:pt x="52845" y="3474"/>
                  </a:lnTo>
                  <a:lnTo>
                    <a:pt x="37258" y="6461"/>
                  </a:lnTo>
                  <a:lnTo>
                    <a:pt x="19647" y="8661"/>
                  </a:lnTo>
                  <a:lnTo>
                    <a:pt x="0" y="9779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9587" y="1165955"/>
              <a:ext cx="5289851" cy="482504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Sharing</a:t>
            </a:r>
            <a:r>
              <a:rPr dirty="0" sz="3600" spc="-90"/>
              <a:t> </a:t>
            </a:r>
            <a:r>
              <a:rPr dirty="0" sz="3600"/>
              <a:t>data</a:t>
            </a:r>
            <a:r>
              <a:rPr dirty="0" sz="3600" spc="-90"/>
              <a:t> </a:t>
            </a:r>
            <a:r>
              <a:rPr dirty="0" sz="3600"/>
              <a:t>in</a:t>
            </a:r>
            <a:r>
              <a:rPr dirty="0" sz="3600" spc="-85"/>
              <a:t> </a:t>
            </a:r>
            <a:r>
              <a:rPr dirty="0" sz="3600"/>
              <a:t>an</a:t>
            </a:r>
            <a:r>
              <a:rPr dirty="0" sz="3600" spc="-85"/>
              <a:t> </a:t>
            </a:r>
            <a:r>
              <a:rPr dirty="0" sz="3600"/>
              <a:t>enterprise</a:t>
            </a:r>
            <a:r>
              <a:rPr dirty="0" sz="3600" spc="-90"/>
              <a:t> </a:t>
            </a:r>
            <a:r>
              <a:rPr dirty="0" sz="3600"/>
              <a:t>can</a:t>
            </a:r>
            <a:r>
              <a:rPr dirty="0" sz="3600" spc="-85"/>
              <a:t> </a:t>
            </a:r>
            <a:r>
              <a:rPr dirty="0" sz="3600"/>
              <a:t>be</a:t>
            </a:r>
            <a:r>
              <a:rPr dirty="0" sz="3600" spc="-90"/>
              <a:t> </a:t>
            </a:r>
            <a:r>
              <a:rPr dirty="0" sz="3600" spc="-10"/>
              <a:t>challenging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983741"/>
            <a:ext cx="725550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Z</a:t>
            </a:r>
            <a:r>
              <a:rPr dirty="0" sz="1200" spc="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15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V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 A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B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M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14145" y="2657043"/>
            <a:ext cx="595376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“Everyone</a:t>
            </a:r>
            <a:r>
              <a:rPr dirty="0" sz="32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dirty="0" sz="32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Calibri"/>
                <a:cs typeface="Calibri"/>
              </a:rPr>
              <a:t>consumer,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32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wants</a:t>
            </a:r>
            <a:r>
              <a:rPr dirty="0" sz="32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32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32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producer”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822692" y="2270760"/>
            <a:ext cx="4369435" cy="4021454"/>
            <a:chOff x="7822692" y="2270760"/>
            <a:chExt cx="4369435" cy="4021454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5068" y="5234939"/>
              <a:ext cx="3646931" cy="105693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822692" y="2270760"/>
              <a:ext cx="3416935" cy="3950335"/>
            </a:xfrm>
            <a:custGeom>
              <a:avLst/>
              <a:gdLst/>
              <a:ahLst/>
              <a:cxnLst/>
              <a:rect l="l" t="t" r="r" b="b"/>
              <a:pathLst>
                <a:path w="3416934" h="3950335">
                  <a:moveTo>
                    <a:pt x="3322954" y="0"/>
                  </a:moveTo>
                  <a:lnTo>
                    <a:pt x="93852" y="0"/>
                  </a:lnTo>
                  <a:lnTo>
                    <a:pt x="57328" y="7377"/>
                  </a:lnTo>
                  <a:lnTo>
                    <a:pt x="27495" y="27495"/>
                  </a:lnTo>
                  <a:lnTo>
                    <a:pt x="7377" y="57328"/>
                  </a:lnTo>
                  <a:lnTo>
                    <a:pt x="0" y="93852"/>
                  </a:lnTo>
                  <a:lnTo>
                    <a:pt x="0" y="1735201"/>
                  </a:lnTo>
                  <a:lnTo>
                    <a:pt x="7377" y="1771725"/>
                  </a:lnTo>
                  <a:lnTo>
                    <a:pt x="27495" y="1801558"/>
                  </a:lnTo>
                  <a:lnTo>
                    <a:pt x="57328" y="1821676"/>
                  </a:lnTo>
                  <a:lnTo>
                    <a:pt x="93852" y="1829053"/>
                  </a:lnTo>
                  <a:lnTo>
                    <a:pt x="1603628" y="1829053"/>
                  </a:lnTo>
                  <a:lnTo>
                    <a:pt x="1603628" y="3950207"/>
                  </a:lnTo>
                  <a:lnTo>
                    <a:pt x="1813178" y="3950207"/>
                  </a:lnTo>
                  <a:lnTo>
                    <a:pt x="1813178" y="1829053"/>
                  </a:lnTo>
                  <a:lnTo>
                    <a:pt x="3322954" y="1829053"/>
                  </a:lnTo>
                  <a:lnTo>
                    <a:pt x="3359479" y="1821676"/>
                  </a:lnTo>
                  <a:lnTo>
                    <a:pt x="3389312" y="1801558"/>
                  </a:lnTo>
                  <a:lnTo>
                    <a:pt x="3409430" y="1771725"/>
                  </a:lnTo>
                  <a:lnTo>
                    <a:pt x="3416807" y="1735201"/>
                  </a:lnTo>
                  <a:lnTo>
                    <a:pt x="3416807" y="93852"/>
                  </a:lnTo>
                  <a:lnTo>
                    <a:pt x="3409430" y="57328"/>
                  </a:lnTo>
                  <a:lnTo>
                    <a:pt x="3389312" y="27495"/>
                  </a:lnTo>
                  <a:lnTo>
                    <a:pt x="3359479" y="7377"/>
                  </a:lnTo>
                  <a:lnTo>
                    <a:pt x="3322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01000" y="2427732"/>
              <a:ext cx="3061970" cy="469900"/>
            </a:xfrm>
            <a:custGeom>
              <a:avLst/>
              <a:gdLst/>
              <a:ahLst/>
              <a:cxnLst/>
              <a:rect l="l" t="t" r="r" b="b"/>
              <a:pathLst>
                <a:path w="3061970" h="469900">
                  <a:moveTo>
                    <a:pt x="3061716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3061716" y="469391"/>
                  </a:lnTo>
                  <a:lnTo>
                    <a:pt x="3061716" y="0"/>
                  </a:lnTo>
                  <a:close/>
                </a:path>
              </a:pathLst>
            </a:custGeom>
            <a:solidFill>
              <a:srgbClr val="D01E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1832" y="2328672"/>
              <a:ext cx="1963674" cy="79933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8777985" y="2414142"/>
            <a:ext cx="14947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800" spc="3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SALE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001000" y="2912364"/>
            <a:ext cx="3061970" cy="1183640"/>
            <a:chOff x="8001000" y="2912364"/>
            <a:chExt cx="3061970" cy="1183640"/>
          </a:xfrm>
        </p:grpSpPr>
        <p:sp>
          <p:nvSpPr>
            <p:cNvPr id="12" name="object 12" descr=""/>
            <p:cNvSpPr/>
            <p:nvPr/>
          </p:nvSpPr>
          <p:spPr>
            <a:xfrm>
              <a:off x="8001000" y="2991612"/>
              <a:ext cx="3061970" cy="934719"/>
            </a:xfrm>
            <a:custGeom>
              <a:avLst/>
              <a:gdLst/>
              <a:ahLst/>
              <a:cxnLst/>
              <a:rect l="l" t="t" r="r" b="b"/>
              <a:pathLst>
                <a:path w="3061970" h="934720">
                  <a:moveTo>
                    <a:pt x="3061716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3061716" y="934212"/>
                  </a:lnTo>
                  <a:lnTo>
                    <a:pt x="3061716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10244" y="2912364"/>
              <a:ext cx="1561338" cy="79933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9495" y="3296412"/>
              <a:ext cx="2766822" cy="799338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8375650" y="2997454"/>
            <a:ext cx="229806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 indent="650240">
              <a:lnSpc>
                <a:spcPts val="3020"/>
              </a:lnSpc>
              <a:spcBef>
                <a:spcPts val="480"/>
              </a:spcBef>
            </a:pPr>
            <a:r>
              <a:rPr dirty="0" sz="2800" spc="40" b="1">
                <a:solidFill>
                  <a:srgbClr val="FFFFFF"/>
                </a:solidFill>
                <a:latin typeface="Calibri"/>
                <a:cs typeface="Calibri"/>
              </a:rPr>
              <a:t>FRESH </a:t>
            </a:r>
            <a:r>
              <a:rPr dirty="0" sz="2800" spc="55" b="1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dirty="0" sz="2800" spc="2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5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02437" y="4489005"/>
            <a:ext cx="1284605" cy="1703070"/>
            <a:chOff x="402437" y="4489005"/>
            <a:chExt cx="1284605" cy="1703070"/>
          </a:xfrm>
        </p:grpSpPr>
        <p:sp>
          <p:nvSpPr>
            <p:cNvPr id="17" name="object 17" descr=""/>
            <p:cNvSpPr/>
            <p:nvPr/>
          </p:nvSpPr>
          <p:spPr>
            <a:xfrm>
              <a:off x="542493" y="5166772"/>
              <a:ext cx="425450" cy="660400"/>
            </a:xfrm>
            <a:custGeom>
              <a:avLst/>
              <a:gdLst/>
              <a:ahLst/>
              <a:cxnLst/>
              <a:rect l="l" t="t" r="r" b="b"/>
              <a:pathLst>
                <a:path w="425450" h="660400">
                  <a:moveTo>
                    <a:pt x="50685" y="470554"/>
                  </a:moveTo>
                  <a:lnTo>
                    <a:pt x="53848" y="516520"/>
                  </a:lnTo>
                  <a:lnTo>
                    <a:pt x="62895" y="559903"/>
                  </a:lnTo>
                  <a:lnTo>
                    <a:pt x="80024" y="598333"/>
                  </a:lnTo>
                  <a:lnTo>
                    <a:pt x="107433" y="629443"/>
                  </a:lnTo>
                  <a:lnTo>
                    <a:pt x="147318" y="650864"/>
                  </a:lnTo>
                  <a:lnTo>
                    <a:pt x="201879" y="660228"/>
                  </a:lnTo>
                  <a:lnTo>
                    <a:pt x="255158" y="655995"/>
                  </a:lnTo>
                  <a:lnTo>
                    <a:pt x="296199" y="639849"/>
                  </a:lnTo>
                  <a:lnTo>
                    <a:pt x="326551" y="613984"/>
                  </a:lnTo>
                  <a:lnTo>
                    <a:pt x="347762" y="580592"/>
                  </a:lnTo>
                  <a:lnTo>
                    <a:pt x="361382" y="541868"/>
                  </a:lnTo>
                  <a:lnTo>
                    <a:pt x="368961" y="500003"/>
                  </a:lnTo>
                  <a:lnTo>
                    <a:pt x="372046" y="457193"/>
                  </a:lnTo>
                </a:path>
                <a:path w="425450" h="660400">
                  <a:moveTo>
                    <a:pt x="294589" y="293846"/>
                  </a:moveTo>
                  <a:lnTo>
                    <a:pt x="282692" y="307282"/>
                  </a:lnTo>
                  <a:lnTo>
                    <a:pt x="249770" y="335518"/>
                  </a:lnTo>
                  <a:lnTo>
                    <a:pt x="199980" y="360443"/>
                  </a:lnTo>
                  <a:lnTo>
                    <a:pt x="137477" y="363950"/>
                  </a:lnTo>
                  <a:lnTo>
                    <a:pt x="129855" y="379727"/>
                  </a:lnTo>
                  <a:lnTo>
                    <a:pt x="109759" y="415242"/>
                  </a:lnTo>
                  <a:lnTo>
                    <a:pt x="81349" y="452772"/>
                  </a:lnTo>
                  <a:lnTo>
                    <a:pt x="48780" y="474592"/>
                  </a:lnTo>
                  <a:lnTo>
                    <a:pt x="35366" y="464129"/>
                  </a:lnTo>
                  <a:lnTo>
                    <a:pt x="17022" y="433046"/>
                  </a:lnTo>
                  <a:lnTo>
                    <a:pt x="2362" y="387487"/>
                  </a:lnTo>
                  <a:lnTo>
                    <a:pt x="0" y="333597"/>
                  </a:lnTo>
                  <a:lnTo>
                    <a:pt x="7214" y="300398"/>
                  </a:lnTo>
                  <a:lnTo>
                    <a:pt x="21810" y="264882"/>
                  </a:lnTo>
                  <a:lnTo>
                    <a:pt x="43800" y="229770"/>
                  </a:lnTo>
                  <a:lnTo>
                    <a:pt x="73193" y="197785"/>
                  </a:lnTo>
                  <a:lnTo>
                    <a:pt x="110001" y="171646"/>
                  </a:lnTo>
                  <a:lnTo>
                    <a:pt x="154235" y="154076"/>
                  </a:lnTo>
                  <a:lnTo>
                    <a:pt x="205905" y="147796"/>
                  </a:lnTo>
                  <a:lnTo>
                    <a:pt x="238349" y="149940"/>
                  </a:lnTo>
                  <a:lnTo>
                    <a:pt x="311363" y="171529"/>
                  </a:lnTo>
                  <a:lnTo>
                    <a:pt x="347034" y="193933"/>
                  </a:lnTo>
                  <a:lnTo>
                    <a:pt x="378882" y="226051"/>
                  </a:lnTo>
                  <a:lnTo>
                    <a:pt x="404457" y="269360"/>
                  </a:lnTo>
                  <a:lnTo>
                    <a:pt x="421309" y="325342"/>
                  </a:lnTo>
                  <a:lnTo>
                    <a:pt x="425229" y="360165"/>
                  </a:lnTo>
                  <a:lnTo>
                    <a:pt x="423208" y="402747"/>
                  </a:lnTo>
                  <a:lnTo>
                    <a:pt x="408833" y="441412"/>
                  </a:lnTo>
                  <a:lnTo>
                    <a:pt x="375691" y="464483"/>
                  </a:lnTo>
                  <a:lnTo>
                    <a:pt x="373203" y="458672"/>
                  </a:lnTo>
                  <a:lnTo>
                    <a:pt x="372441" y="441718"/>
                  </a:lnTo>
                  <a:lnTo>
                    <a:pt x="364909" y="418602"/>
                  </a:lnTo>
                  <a:lnTo>
                    <a:pt x="342112" y="394303"/>
                  </a:lnTo>
                  <a:lnTo>
                    <a:pt x="321146" y="360551"/>
                  </a:lnTo>
                  <a:lnTo>
                    <a:pt x="315979" y="318690"/>
                  </a:lnTo>
                  <a:lnTo>
                    <a:pt x="311998" y="289522"/>
                  </a:lnTo>
                  <a:lnTo>
                    <a:pt x="294589" y="293846"/>
                  </a:lnTo>
                  <a:close/>
                </a:path>
                <a:path w="425450" h="660400">
                  <a:moveTo>
                    <a:pt x="68427" y="161766"/>
                  </a:moveTo>
                  <a:lnTo>
                    <a:pt x="61626" y="141999"/>
                  </a:lnTo>
                  <a:lnTo>
                    <a:pt x="60112" y="118030"/>
                  </a:lnTo>
                  <a:lnTo>
                    <a:pt x="66555" y="89989"/>
                  </a:lnTo>
                  <a:lnTo>
                    <a:pt x="83629" y="58007"/>
                  </a:lnTo>
                  <a:lnTo>
                    <a:pt x="118035" y="25181"/>
                  </a:lnTo>
                  <a:lnTo>
                    <a:pt x="161874" y="6219"/>
                  </a:lnTo>
                  <a:lnTo>
                    <a:pt x="210642" y="0"/>
                  </a:lnTo>
                  <a:lnTo>
                    <a:pt x="259833" y="5401"/>
                  </a:lnTo>
                  <a:lnTo>
                    <a:pt x="304942" y="21300"/>
                  </a:lnTo>
                  <a:lnTo>
                    <a:pt x="341464" y="46577"/>
                  </a:lnTo>
                  <a:lnTo>
                    <a:pt x="359502" y="70701"/>
                  </a:lnTo>
                  <a:lnTo>
                    <a:pt x="368868" y="99456"/>
                  </a:lnTo>
                  <a:lnTo>
                    <a:pt x="368018" y="130569"/>
                  </a:lnTo>
                  <a:lnTo>
                    <a:pt x="355409" y="161766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310" y="5792736"/>
              <a:ext cx="204635" cy="21822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10375" y="5854014"/>
              <a:ext cx="697865" cy="330200"/>
            </a:xfrm>
            <a:custGeom>
              <a:avLst/>
              <a:gdLst/>
              <a:ahLst/>
              <a:cxnLst/>
              <a:rect l="l" t="t" r="r" b="b"/>
              <a:pathLst>
                <a:path w="697865" h="330200">
                  <a:moveTo>
                    <a:pt x="251015" y="0"/>
                  </a:moveTo>
                  <a:lnTo>
                    <a:pt x="165115" y="19817"/>
                  </a:lnTo>
                  <a:lnTo>
                    <a:pt x="113725" y="40034"/>
                  </a:lnTo>
                  <a:lnTo>
                    <a:pt x="67418" y="68134"/>
                  </a:lnTo>
                  <a:lnTo>
                    <a:pt x="34226" y="104876"/>
                  </a:lnTo>
                  <a:lnTo>
                    <a:pt x="9124" y="165032"/>
                  </a:lnTo>
                  <a:lnTo>
                    <a:pt x="3192" y="203221"/>
                  </a:lnTo>
                  <a:lnTo>
                    <a:pt x="455" y="255873"/>
                  </a:lnTo>
                  <a:lnTo>
                    <a:pt x="0" y="329780"/>
                  </a:lnTo>
                  <a:lnTo>
                    <a:pt x="697255" y="329780"/>
                  </a:lnTo>
                  <a:lnTo>
                    <a:pt x="697469" y="257025"/>
                  </a:lnTo>
                  <a:lnTo>
                    <a:pt x="696070" y="206677"/>
                  </a:lnTo>
                  <a:lnTo>
                    <a:pt x="680767" y="139123"/>
                  </a:lnTo>
                  <a:lnTo>
                    <a:pt x="663028" y="104876"/>
                  </a:lnTo>
                  <a:lnTo>
                    <a:pt x="629618" y="67890"/>
                  </a:lnTo>
                  <a:lnTo>
                    <a:pt x="582240" y="39759"/>
                  </a:lnTo>
                  <a:lnTo>
                    <a:pt x="529445" y="19634"/>
                  </a:lnTo>
                  <a:lnTo>
                    <a:pt x="479783" y="6664"/>
                  </a:lnTo>
                  <a:lnTo>
                    <a:pt x="441807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5497" y="6040018"/>
              <a:ext cx="397510" cy="92075"/>
            </a:xfrm>
            <a:custGeom>
              <a:avLst/>
              <a:gdLst/>
              <a:ahLst/>
              <a:cxnLst/>
              <a:rect l="l" t="t" r="r" b="b"/>
              <a:pathLst>
                <a:path w="397509" h="92075">
                  <a:moveTo>
                    <a:pt x="0" y="0"/>
                  </a:moveTo>
                  <a:lnTo>
                    <a:pt x="0" y="91655"/>
                  </a:lnTo>
                </a:path>
                <a:path w="397509" h="92075">
                  <a:moveTo>
                    <a:pt x="397002" y="0"/>
                  </a:moveTo>
                  <a:lnTo>
                    <a:pt x="397002" y="91655"/>
                  </a:lnTo>
                </a:path>
              </a:pathLst>
            </a:custGeom>
            <a:ln w="15875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720" y="5887275"/>
              <a:ext cx="141378" cy="11112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115" y="5887275"/>
              <a:ext cx="141378" cy="11112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439" y="6065583"/>
              <a:ext cx="73025" cy="73025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16077" y="5485129"/>
              <a:ext cx="62865" cy="45085"/>
            </a:xfrm>
            <a:custGeom>
              <a:avLst/>
              <a:gdLst/>
              <a:ahLst/>
              <a:cxnLst/>
              <a:rect l="l" t="t" r="r" b="b"/>
              <a:pathLst>
                <a:path w="62865" h="45085">
                  <a:moveTo>
                    <a:pt x="0" y="0"/>
                  </a:moveTo>
                  <a:lnTo>
                    <a:pt x="3303" y="5703"/>
                  </a:lnTo>
                  <a:lnTo>
                    <a:pt x="14049" y="18954"/>
                  </a:lnTo>
                  <a:lnTo>
                    <a:pt x="33486" y="33968"/>
                  </a:lnTo>
                  <a:lnTo>
                    <a:pt x="62865" y="44958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09777" y="4496942"/>
              <a:ext cx="969644" cy="756285"/>
            </a:xfrm>
            <a:custGeom>
              <a:avLst/>
              <a:gdLst/>
              <a:ahLst/>
              <a:cxnLst/>
              <a:rect l="l" t="t" r="r" b="b"/>
              <a:pathLst>
                <a:path w="969644" h="756285">
                  <a:moveTo>
                    <a:pt x="300901" y="506729"/>
                  </a:moveTo>
                  <a:lnTo>
                    <a:pt x="33794" y="506729"/>
                  </a:lnTo>
                  <a:lnTo>
                    <a:pt x="20691" y="504059"/>
                  </a:lnTo>
                  <a:lnTo>
                    <a:pt x="9944" y="496792"/>
                  </a:lnTo>
                  <a:lnTo>
                    <a:pt x="2672" y="486048"/>
                  </a:lnTo>
                  <a:lnTo>
                    <a:pt x="0" y="472947"/>
                  </a:lnTo>
                  <a:lnTo>
                    <a:pt x="0" y="33908"/>
                  </a:lnTo>
                  <a:lnTo>
                    <a:pt x="2672" y="20734"/>
                  </a:lnTo>
                  <a:lnTo>
                    <a:pt x="9944" y="9953"/>
                  </a:lnTo>
                  <a:lnTo>
                    <a:pt x="20691" y="2672"/>
                  </a:lnTo>
                  <a:lnTo>
                    <a:pt x="33794" y="0"/>
                  </a:lnTo>
                  <a:lnTo>
                    <a:pt x="935380" y="0"/>
                  </a:lnTo>
                  <a:lnTo>
                    <a:pt x="948501" y="2672"/>
                  </a:lnTo>
                  <a:lnTo>
                    <a:pt x="959288" y="9953"/>
                  </a:lnTo>
                  <a:lnTo>
                    <a:pt x="966598" y="20734"/>
                  </a:lnTo>
                  <a:lnTo>
                    <a:pt x="969289" y="33908"/>
                  </a:lnTo>
                  <a:lnTo>
                    <a:pt x="969289" y="472947"/>
                  </a:lnTo>
                  <a:lnTo>
                    <a:pt x="966598" y="486048"/>
                  </a:lnTo>
                  <a:lnTo>
                    <a:pt x="959288" y="496792"/>
                  </a:lnTo>
                  <a:lnTo>
                    <a:pt x="948501" y="504059"/>
                  </a:lnTo>
                  <a:lnTo>
                    <a:pt x="935380" y="506729"/>
                  </a:lnTo>
                  <a:lnTo>
                    <a:pt x="647598" y="506729"/>
                  </a:lnTo>
                  <a:lnTo>
                    <a:pt x="638835" y="506729"/>
                  </a:lnTo>
                  <a:lnTo>
                    <a:pt x="631215" y="510031"/>
                  </a:lnTo>
                  <a:lnTo>
                    <a:pt x="625754" y="515492"/>
                  </a:lnTo>
                  <a:lnTo>
                    <a:pt x="361962" y="751458"/>
                  </a:lnTo>
                  <a:lnTo>
                    <a:pt x="352931" y="755699"/>
                  </a:lnTo>
                  <a:lnTo>
                    <a:pt x="343698" y="754427"/>
                  </a:lnTo>
                  <a:lnTo>
                    <a:pt x="336511" y="748655"/>
                  </a:lnTo>
                  <a:lnTo>
                    <a:pt x="333616" y="739393"/>
                  </a:lnTo>
                  <a:lnTo>
                    <a:pt x="333616" y="540638"/>
                  </a:lnTo>
                  <a:lnTo>
                    <a:pt x="331572" y="527518"/>
                  </a:lnTo>
                  <a:lnTo>
                    <a:pt x="324621" y="516731"/>
                  </a:lnTo>
                  <a:lnTo>
                    <a:pt x="313988" y="509420"/>
                  </a:lnTo>
                  <a:lnTo>
                    <a:pt x="300901" y="506729"/>
                  </a:lnTo>
                  <a:close/>
                </a:path>
              </a:pathLst>
            </a:custGeom>
            <a:ln w="15874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7418387" y="2112264"/>
            <a:ext cx="2209165" cy="4080510"/>
            <a:chOff x="7418387" y="2112264"/>
            <a:chExt cx="2209165" cy="4080510"/>
          </a:xfrm>
        </p:grpSpPr>
        <p:sp>
          <p:nvSpPr>
            <p:cNvPr id="27" name="object 27" descr=""/>
            <p:cNvSpPr/>
            <p:nvPr/>
          </p:nvSpPr>
          <p:spPr>
            <a:xfrm>
              <a:off x="9422892" y="2112264"/>
              <a:ext cx="204470" cy="256540"/>
            </a:xfrm>
            <a:custGeom>
              <a:avLst/>
              <a:gdLst/>
              <a:ahLst/>
              <a:cxnLst/>
              <a:rect l="l" t="t" r="r" b="b"/>
              <a:pathLst>
                <a:path w="204470" h="256539">
                  <a:moveTo>
                    <a:pt x="204216" y="0"/>
                  </a:moveTo>
                  <a:lnTo>
                    <a:pt x="0" y="0"/>
                  </a:lnTo>
                  <a:lnTo>
                    <a:pt x="0" y="256032"/>
                  </a:lnTo>
                  <a:lnTo>
                    <a:pt x="204216" y="256032"/>
                  </a:lnTo>
                  <a:lnTo>
                    <a:pt x="2042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426325" y="5524382"/>
              <a:ext cx="659130" cy="660400"/>
            </a:xfrm>
            <a:custGeom>
              <a:avLst/>
              <a:gdLst/>
              <a:ahLst/>
              <a:cxnLst/>
              <a:rect l="l" t="t" r="r" b="b"/>
              <a:pathLst>
                <a:path w="659129" h="660400">
                  <a:moveTo>
                    <a:pt x="173735" y="145290"/>
                  </a:moveTo>
                  <a:lnTo>
                    <a:pt x="176641" y="188164"/>
                  </a:lnTo>
                  <a:lnTo>
                    <a:pt x="185001" y="228373"/>
                  </a:lnTo>
                  <a:lnTo>
                    <a:pt x="200945" y="263846"/>
                  </a:lnTo>
                  <a:lnTo>
                    <a:pt x="226605" y="292513"/>
                  </a:lnTo>
                  <a:lnTo>
                    <a:pt x="264111" y="312304"/>
                  </a:lnTo>
                  <a:lnTo>
                    <a:pt x="315595" y="321147"/>
                  </a:lnTo>
                  <a:lnTo>
                    <a:pt x="366218" y="317185"/>
                  </a:lnTo>
                  <a:lnTo>
                    <a:pt x="405207" y="302064"/>
                  </a:lnTo>
                  <a:lnTo>
                    <a:pt x="454182" y="246562"/>
                  </a:lnTo>
                  <a:lnTo>
                    <a:pt x="467119" y="210290"/>
                  </a:lnTo>
                  <a:lnTo>
                    <a:pt x="474322" y="171077"/>
                  </a:lnTo>
                  <a:lnTo>
                    <a:pt x="477266" y="130977"/>
                  </a:lnTo>
                </a:path>
                <a:path w="659129" h="660400">
                  <a:moveTo>
                    <a:pt x="479044" y="137416"/>
                  </a:moveTo>
                  <a:lnTo>
                    <a:pt x="476728" y="131913"/>
                  </a:lnTo>
                  <a:lnTo>
                    <a:pt x="476043" y="115860"/>
                  </a:lnTo>
                  <a:lnTo>
                    <a:pt x="468953" y="93970"/>
                  </a:lnTo>
                  <a:lnTo>
                    <a:pt x="447421" y="70957"/>
                  </a:lnTo>
                  <a:lnTo>
                    <a:pt x="433804" y="58246"/>
                  </a:lnTo>
                  <a:lnTo>
                    <a:pt x="426592" y="44897"/>
                  </a:lnTo>
                  <a:lnTo>
                    <a:pt x="423668" y="31567"/>
                  </a:lnTo>
                  <a:lnTo>
                    <a:pt x="422909" y="18913"/>
                  </a:lnTo>
                  <a:lnTo>
                    <a:pt x="419449" y="8624"/>
                  </a:lnTo>
                  <a:lnTo>
                    <a:pt x="411511" y="1942"/>
                  </a:lnTo>
                  <a:lnTo>
                    <a:pt x="401335" y="0"/>
                  </a:lnTo>
                  <a:lnTo>
                    <a:pt x="391159" y="3927"/>
                  </a:lnTo>
                  <a:lnTo>
                    <a:pt x="369867" y="17430"/>
                  </a:lnTo>
                  <a:lnTo>
                    <a:pt x="340931" y="30708"/>
                  </a:lnTo>
                  <a:lnTo>
                    <a:pt x="307042" y="40628"/>
                  </a:lnTo>
                  <a:lnTo>
                    <a:pt x="270891" y="44059"/>
                  </a:lnTo>
                  <a:lnTo>
                    <a:pt x="260564" y="45583"/>
                  </a:lnTo>
                  <a:lnTo>
                    <a:pt x="251523" y="49966"/>
                  </a:lnTo>
                  <a:lnTo>
                    <a:pt x="244387" y="56923"/>
                  </a:lnTo>
                  <a:lnTo>
                    <a:pt x="239775" y="66169"/>
                  </a:lnTo>
                  <a:lnTo>
                    <a:pt x="229129" y="88629"/>
                  </a:lnTo>
                  <a:lnTo>
                    <a:pt x="213375" y="110695"/>
                  </a:lnTo>
                  <a:lnTo>
                    <a:pt x="193930" y="131752"/>
                  </a:lnTo>
                  <a:lnTo>
                    <a:pt x="172211" y="151183"/>
                  </a:lnTo>
                </a:path>
                <a:path w="659129" h="660400">
                  <a:moveTo>
                    <a:pt x="417322" y="359285"/>
                  </a:moveTo>
                  <a:lnTo>
                    <a:pt x="500195" y="377193"/>
                  </a:lnTo>
                  <a:lnTo>
                    <a:pt x="550074" y="395551"/>
                  </a:lnTo>
                  <a:lnTo>
                    <a:pt x="594821" y="421213"/>
                  </a:lnTo>
                  <a:lnTo>
                    <a:pt x="626364" y="454954"/>
                  </a:lnTo>
                  <a:lnTo>
                    <a:pt x="646176" y="493256"/>
                  </a:lnTo>
                  <a:lnTo>
                    <a:pt x="658796" y="580665"/>
                  </a:lnTo>
                  <a:lnTo>
                    <a:pt x="658749" y="660136"/>
                  </a:lnTo>
                  <a:lnTo>
                    <a:pt x="0" y="660136"/>
                  </a:lnTo>
                  <a:lnTo>
                    <a:pt x="827" y="579125"/>
                  </a:lnTo>
                  <a:lnTo>
                    <a:pt x="5381" y="525993"/>
                  </a:lnTo>
                  <a:lnTo>
                    <a:pt x="15341" y="488637"/>
                  </a:lnTo>
                  <a:lnTo>
                    <a:pt x="63734" y="421433"/>
                  </a:lnTo>
                  <a:lnTo>
                    <a:pt x="107465" y="395798"/>
                  </a:lnTo>
                  <a:lnTo>
                    <a:pt x="155993" y="377357"/>
                  </a:lnTo>
                  <a:lnTo>
                    <a:pt x="201735" y="365418"/>
                  </a:lnTo>
                  <a:lnTo>
                    <a:pt x="237108" y="35928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563612" y="6048540"/>
              <a:ext cx="375285" cy="111760"/>
            </a:xfrm>
            <a:custGeom>
              <a:avLst/>
              <a:gdLst/>
              <a:ahLst/>
              <a:cxnLst/>
              <a:rect l="l" t="t" r="r" b="b"/>
              <a:pathLst>
                <a:path w="375284" h="111760">
                  <a:moveTo>
                    <a:pt x="0" y="0"/>
                  </a:moveTo>
                  <a:lnTo>
                    <a:pt x="0" y="111277"/>
                  </a:lnTo>
                </a:path>
                <a:path w="375284" h="111760">
                  <a:moveTo>
                    <a:pt x="374904" y="0"/>
                  </a:moveTo>
                  <a:lnTo>
                    <a:pt x="374904" y="111277"/>
                  </a:lnTo>
                </a:path>
              </a:pathLst>
            </a:custGeom>
            <a:ln w="15875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536179" y="5378401"/>
              <a:ext cx="434340" cy="533400"/>
            </a:xfrm>
            <a:custGeom>
              <a:avLst/>
              <a:gdLst/>
              <a:ahLst/>
              <a:cxnLst/>
              <a:rect l="l" t="t" r="r" b="b"/>
              <a:pathLst>
                <a:path w="434340" h="533400">
                  <a:moveTo>
                    <a:pt x="0" y="526197"/>
                  </a:moveTo>
                  <a:lnTo>
                    <a:pt x="0" y="223429"/>
                  </a:lnTo>
                  <a:lnTo>
                    <a:pt x="3649" y="171683"/>
                  </a:lnTo>
                  <a:lnTo>
                    <a:pt x="14525" y="130888"/>
                  </a:lnTo>
                  <a:lnTo>
                    <a:pt x="31242" y="94536"/>
                  </a:lnTo>
                  <a:lnTo>
                    <a:pt x="70749" y="49185"/>
                  </a:lnTo>
                  <a:lnTo>
                    <a:pt x="115620" y="20738"/>
                  </a:lnTo>
                  <a:lnTo>
                    <a:pt x="162138" y="5556"/>
                  </a:lnTo>
                  <a:lnTo>
                    <a:pt x="206583" y="0"/>
                  </a:lnTo>
                  <a:lnTo>
                    <a:pt x="245237" y="429"/>
                  </a:lnTo>
                  <a:lnTo>
                    <a:pt x="276187" y="4340"/>
                  </a:lnTo>
                  <a:lnTo>
                    <a:pt x="311292" y="17336"/>
                  </a:lnTo>
                  <a:lnTo>
                    <a:pt x="340802" y="46739"/>
                  </a:lnTo>
                  <a:lnTo>
                    <a:pt x="354965" y="99870"/>
                  </a:lnTo>
                  <a:lnTo>
                    <a:pt x="367738" y="99870"/>
                  </a:lnTo>
                  <a:lnTo>
                    <a:pt x="395620" y="107967"/>
                  </a:lnTo>
                  <a:lnTo>
                    <a:pt x="422955" y="136303"/>
                  </a:lnTo>
                  <a:lnTo>
                    <a:pt x="434086" y="197025"/>
                  </a:lnTo>
                  <a:lnTo>
                    <a:pt x="432816" y="532801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751063" y="6044082"/>
              <a:ext cx="0" cy="116839"/>
            </a:xfrm>
            <a:custGeom>
              <a:avLst/>
              <a:gdLst/>
              <a:ahLst/>
              <a:cxnLst/>
              <a:rect l="l" t="t" r="r" b="b"/>
              <a:pathLst>
                <a:path w="0" h="116839">
                  <a:moveTo>
                    <a:pt x="0" y="0"/>
                  </a:moveTo>
                  <a:lnTo>
                    <a:pt x="0" y="116319"/>
                  </a:lnTo>
                </a:path>
              </a:pathLst>
            </a:custGeom>
            <a:ln w="15875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572755" y="5551932"/>
              <a:ext cx="189865" cy="138430"/>
            </a:xfrm>
            <a:custGeom>
              <a:avLst/>
              <a:gdLst/>
              <a:ahLst/>
              <a:cxnLst/>
              <a:rect l="l" t="t" r="r" b="b"/>
              <a:pathLst>
                <a:path w="189865" h="138429">
                  <a:moveTo>
                    <a:pt x="189357" y="4826"/>
                  </a:moveTo>
                  <a:lnTo>
                    <a:pt x="177228" y="8536"/>
                  </a:lnTo>
                  <a:lnTo>
                    <a:pt x="145669" y="14319"/>
                  </a:lnTo>
                  <a:lnTo>
                    <a:pt x="101917" y="14148"/>
                  </a:lnTo>
                  <a:lnTo>
                    <a:pt x="53213" y="0"/>
                  </a:lnTo>
                </a:path>
                <a:path w="189865" h="138429">
                  <a:moveTo>
                    <a:pt x="0" y="137947"/>
                  </a:moveTo>
                  <a:lnTo>
                    <a:pt x="4252" y="135851"/>
                  </a:lnTo>
                  <a:lnTo>
                    <a:pt x="15255" y="129601"/>
                  </a:lnTo>
                  <a:lnTo>
                    <a:pt x="30378" y="119253"/>
                  </a:lnTo>
                  <a:lnTo>
                    <a:pt x="46990" y="104863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3812" y="6066535"/>
              <a:ext cx="69596" cy="6959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651877" y="5472303"/>
              <a:ext cx="100965" cy="24765"/>
            </a:xfrm>
            <a:custGeom>
              <a:avLst/>
              <a:gdLst/>
              <a:ahLst/>
              <a:cxnLst/>
              <a:rect l="l" t="t" r="r" b="b"/>
              <a:pathLst>
                <a:path w="100965" h="24764">
                  <a:moveTo>
                    <a:pt x="0" y="0"/>
                  </a:moveTo>
                  <a:lnTo>
                    <a:pt x="21214" y="8691"/>
                  </a:lnTo>
                  <a:lnTo>
                    <a:pt x="45513" y="16383"/>
                  </a:lnTo>
                  <a:lnTo>
                    <a:pt x="72169" y="22074"/>
                  </a:lnTo>
                  <a:lnTo>
                    <a:pt x="100456" y="24765"/>
                  </a:lnTo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4607" y="5860224"/>
              <a:ext cx="194055" cy="162407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7590662" y="4496943"/>
              <a:ext cx="970915" cy="756285"/>
            </a:xfrm>
            <a:custGeom>
              <a:avLst/>
              <a:gdLst/>
              <a:ahLst/>
              <a:cxnLst/>
              <a:rect l="l" t="t" r="r" b="b"/>
              <a:pathLst>
                <a:path w="970915" h="756285">
                  <a:moveTo>
                    <a:pt x="301370" y="506729"/>
                  </a:moveTo>
                  <a:lnTo>
                    <a:pt x="33908" y="506729"/>
                  </a:lnTo>
                  <a:lnTo>
                    <a:pt x="20734" y="504059"/>
                  </a:lnTo>
                  <a:lnTo>
                    <a:pt x="9953" y="496792"/>
                  </a:lnTo>
                  <a:lnTo>
                    <a:pt x="2672" y="486048"/>
                  </a:lnTo>
                  <a:lnTo>
                    <a:pt x="0" y="472947"/>
                  </a:lnTo>
                  <a:lnTo>
                    <a:pt x="0" y="33908"/>
                  </a:lnTo>
                  <a:lnTo>
                    <a:pt x="2672" y="20734"/>
                  </a:lnTo>
                  <a:lnTo>
                    <a:pt x="9953" y="9953"/>
                  </a:lnTo>
                  <a:lnTo>
                    <a:pt x="20734" y="2672"/>
                  </a:lnTo>
                  <a:lnTo>
                    <a:pt x="33908" y="0"/>
                  </a:lnTo>
                  <a:lnTo>
                    <a:pt x="936878" y="0"/>
                  </a:lnTo>
                  <a:lnTo>
                    <a:pt x="949979" y="2672"/>
                  </a:lnTo>
                  <a:lnTo>
                    <a:pt x="960723" y="9953"/>
                  </a:lnTo>
                  <a:lnTo>
                    <a:pt x="967990" y="20734"/>
                  </a:lnTo>
                  <a:lnTo>
                    <a:pt x="970660" y="33908"/>
                  </a:lnTo>
                  <a:lnTo>
                    <a:pt x="970660" y="472947"/>
                  </a:lnTo>
                  <a:lnTo>
                    <a:pt x="967990" y="486048"/>
                  </a:lnTo>
                  <a:lnTo>
                    <a:pt x="960723" y="496792"/>
                  </a:lnTo>
                  <a:lnTo>
                    <a:pt x="949979" y="504059"/>
                  </a:lnTo>
                  <a:lnTo>
                    <a:pt x="936878" y="506729"/>
                  </a:lnTo>
                  <a:lnTo>
                    <a:pt x="648588" y="506729"/>
                  </a:lnTo>
                  <a:lnTo>
                    <a:pt x="639826" y="506729"/>
                  </a:lnTo>
                  <a:lnTo>
                    <a:pt x="632205" y="510031"/>
                  </a:lnTo>
                  <a:lnTo>
                    <a:pt x="626744" y="515492"/>
                  </a:lnTo>
                  <a:lnTo>
                    <a:pt x="362457" y="751458"/>
                  </a:lnTo>
                  <a:lnTo>
                    <a:pt x="353425" y="755699"/>
                  </a:lnTo>
                  <a:lnTo>
                    <a:pt x="344201" y="754427"/>
                  </a:lnTo>
                  <a:lnTo>
                    <a:pt x="337026" y="748655"/>
                  </a:lnTo>
                  <a:lnTo>
                    <a:pt x="334136" y="739393"/>
                  </a:lnTo>
                  <a:lnTo>
                    <a:pt x="334136" y="540638"/>
                  </a:lnTo>
                  <a:lnTo>
                    <a:pt x="332106" y="527518"/>
                  </a:lnTo>
                  <a:lnTo>
                    <a:pt x="325135" y="516731"/>
                  </a:lnTo>
                  <a:lnTo>
                    <a:pt x="314473" y="509420"/>
                  </a:lnTo>
                  <a:lnTo>
                    <a:pt x="301370" y="506729"/>
                  </a:lnTo>
                  <a:close/>
                </a:path>
              </a:pathLst>
            </a:custGeom>
            <a:ln w="15875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847750" y="4549520"/>
            <a:ext cx="671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77AC41"/>
                </a:solidFill>
                <a:latin typeface="Calibri"/>
                <a:cs typeface="Calibri"/>
              </a:rPr>
              <a:t>BUY!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882171" y="4489005"/>
            <a:ext cx="1243965" cy="1707514"/>
            <a:chOff x="1882171" y="4489005"/>
            <a:chExt cx="1243965" cy="1707514"/>
          </a:xfrm>
        </p:grpSpPr>
        <p:sp>
          <p:nvSpPr>
            <p:cNvPr id="39" name="object 39" descr=""/>
            <p:cNvSpPr/>
            <p:nvPr/>
          </p:nvSpPr>
          <p:spPr>
            <a:xfrm>
              <a:off x="1890109" y="5517260"/>
              <a:ext cx="697865" cy="671195"/>
            </a:xfrm>
            <a:custGeom>
              <a:avLst/>
              <a:gdLst/>
              <a:ahLst/>
              <a:cxnLst/>
              <a:rect l="l" t="t" r="r" b="b"/>
              <a:pathLst>
                <a:path w="697864" h="671195">
                  <a:moveTo>
                    <a:pt x="505364" y="110756"/>
                  </a:moveTo>
                  <a:lnTo>
                    <a:pt x="502076" y="153336"/>
                  </a:lnTo>
                  <a:lnTo>
                    <a:pt x="494419" y="194974"/>
                  </a:lnTo>
                  <a:lnTo>
                    <a:pt x="480811" y="233489"/>
                  </a:lnTo>
                  <a:lnTo>
                    <a:pt x="459668" y="266701"/>
                  </a:lnTo>
                  <a:lnTo>
                    <a:pt x="429405" y="292427"/>
                  </a:lnTo>
                  <a:lnTo>
                    <a:pt x="388438" y="308487"/>
                  </a:lnTo>
                  <a:lnTo>
                    <a:pt x="335184" y="312699"/>
                  </a:lnTo>
                  <a:lnTo>
                    <a:pt x="281003" y="303525"/>
                  </a:lnTo>
                  <a:lnTo>
                    <a:pt x="241548" y="282569"/>
                  </a:lnTo>
                  <a:lnTo>
                    <a:pt x="214566" y="252083"/>
                  </a:lnTo>
                  <a:lnTo>
                    <a:pt x="197808" y="214317"/>
                  </a:lnTo>
                  <a:lnTo>
                    <a:pt x="189023" y="171521"/>
                  </a:lnTo>
                  <a:lnTo>
                    <a:pt x="185959" y="125945"/>
                  </a:lnTo>
                  <a:lnTo>
                    <a:pt x="187229" y="2539"/>
                  </a:lnTo>
                  <a:lnTo>
                    <a:pt x="217443" y="2500"/>
                  </a:lnTo>
                  <a:lnTo>
                    <a:pt x="294259" y="2222"/>
                  </a:lnTo>
                  <a:lnTo>
                    <a:pt x="396934" y="1468"/>
                  </a:lnTo>
                  <a:lnTo>
                    <a:pt x="504729" y="0"/>
                  </a:lnTo>
                  <a:lnTo>
                    <a:pt x="505364" y="110756"/>
                  </a:lnTo>
                  <a:close/>
                </a:path>
                <a:path w="697864" h="671195">
                  <a:moveTo>
                    <a:pt x="7143" y="515645"/>
                  </a:moveTo>
                  <a:lnTo>
                    <a:pt x="3016" y="540710"/>
                  </a:lnTo>
                  <a:lnTo>
                    <a:pt x="793" y="572703"/>
                  </a:lnTo>
                  <a:lnTo>
                    <a:pt x="0" y="614997"/>
                  </a:lnTo>
                  <a:lnTo>
                    <a:pt x="158" y="670966"/>
                  </a:lnTo>
                  <a:lnTo>
                    <a:pt x="697515" y="670966"/>
                  </a:lnTo>
                  <a:lnTo>
                    <a:pt x="697853" y="611943"/>
                  </a:lnTo>
                  <a:lnTo>
                    <a:pt x="697357" y="567658"/>
                  </a:lnTo>
                  <a:lnTo>
                    <a:pt x="695194" y="534145"/>
                  </a:lnTo>
                  <a:lnTo>
                    <a:pt x="690530" y="507441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036063" y="6073444"/>
              <a:ext cx="397510" cy="78105"/>
            </a:xfrm>
            <a:custGeom>
              <a:avLst/>
              <a:gdLst/>
              <a:ahLst/>
              <a:cxnLst/>
              <a:rect l="l" t="t" r="r" b="b"/>
              <a:pathLst>
                <a:path w="397510" h="78104">
                  <a:moveTo>
                    <a:pt x="0" y="0"/>
                  </a:moveTo>
                  <a:lnTo>
                    <a:pt x="0" y="77482"/>
                  </a:lnTo>
                </a:path>
                <a:path w="397510" h="78104">
                  <a:moveTo>
                    <a:pt x="397002" y="0"/>
                  </a:moveTo>
                  <a:lnTo>
                    <a:pt x="397002" y="77482"/>
                  </a:lnTo>
                </a:path>
              </a:pathLst>
            </a:custGeom>
            <a:ln w="15875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890140" y="5308472"/>
              <a:ext cx="694690" cy="724535"/>
            </a:xfrm>
            <a:custGeom>
              <a:avLst/>
              <a:gdLst/>
              <a:ahLst/>
              <a:cxnLst/>
              <a:rect l="l" t="t" r="r" b="b"/>
              <a:pathLst>
                <a:path w="694689" h="724535">
                  <a:moveTo>
                    <a:pt x="186054" y="211962"/>
                  </a:moveTo>
                  <a:lnTo>
                    <a:pt x="214836" y="146630"/>
                  </a:lnTo>
                  <a:lnTo>
                    <a:pt x="250410" y="116874"/>
                  </a:lnTo>
                  <a:lnTo>
                    <a:pt x="296701" y="95781"/>
                  </a:lnTo>
                  <a:lnTo>
                    <a:pt x="351154" y="88391"/>
                  </a:lnTo>
                  <a:lnTo>
                    <a:pt x="400934" y="95956"/>
                  </a:lnTo>
                  <a:lnTo>
                    <a:pt x="443314" y="115011"/>
                  </a:lnTo>
                  <a:lnTo>
                    <a:pt x="476043" y="142387"/>
                  </a:lnTo>
                  <a:lnTo>
                    <a:pt x="496873" y="174914"/>
                  </a:lnTo>
                  <a:lnTo>
                    <a:pt x="503554" y="209422"/>
                  </a:lnTo>
                </a:path>
                <a:path w="694689" h="724535">
                  <a:moveTo>
                    <a:pt x="576198" y="288924"/>
                  </a:moveTo>
                  <a:lnTo>
                    <a:pt x="573885" y="355787"/>
                  </a:lnTo>
                  <a:lnTo>
                    <a:pt x="566009" y="412601"/>
                  </a:lnTo>
                  <a:lnTo>
                    <a:pt x="552435" y="459949"/>
                  </a:lnTo>
                  <a:lnTo>
                    <a:pt x="533029" y="498414"/>
                  </a:lnTo>
                  <a:lnTo>
                    <a:pt x="507655" y="528578"/>
                  </a:lnTo>
                  <a:lnTo>
                    <a:pt x="476179" y="551025"/>
                  </a:lnTo>
                  <a:lnTo>
                    <a:pt x="438466" y="566337"/>
                  </a:lnTo>
                  <a:lnTo>
                    <a:pt x="394380" y="575097"/>
                  </a:lnTo>
                  <a:lnTo>
                    <a:pt x="343788" y="577888"/>
                  </a:lnTo>
                  <a:lnTo>
                    <a:pt x="297010" y="575409"/>
                  </a:lnTo>
                  <a:lnTo>
                    <a:pt x="255279" y="567757"/>
                  </a:lnTo>
                  <a:lnTo>
                    <a:pt x="218679" y="553974"/>
                  </a:lnTo>
                  <a:lnTo>
                    <a:pt x="161196" y="504189"/>
                  </a:lnTo>
                  <a:lnTo>
                    <a:pt x="140476" y="466271"/>
                  </a:lnTo>
                  <a:lnTo>
                    <a:pt x="125212" y="418392"/>
                  </a:lnTo>
                  <a:lnTo>
                    <a:pt x="115485" y="359596"/>
                  </a:lnTo>
                  <a:lnTo>
                    <a:pt x="111378" y="288924"/>
                  </a:lnTo>
                  <a:lnTo>
                    <a:pt x="112709" y="230194"/>
                  </a:lnTo>
                  <a:lnTo>
                    <a:pt x="119446" y="177662"/>
                  </a:lnTo>
                  <a:lnTo>
                    <a:pt x="131896" y="131524"/>
                  </a:lnTo>
                  <a:lnTo>
                    <a:pt x="150367" y="91979"/>
                  </a:lnTo>
                  <a:lnTo>
                    <a:pt x="175166" y="59221"/>
                  </a:lnTo>
                  <a:lnTo>
                    <a:pt x="206600" y="33448"/>
                  </a:lnTo>
                  <a:lnTo>
                    <a:pt x="244977" y="14855"/>
                  </a:lnTo>
                  <a:lnTo>
                    <a:pt x="290604" y="3640"/>
                  </a:lnTo>
                  <a:lnTo>
                    <a:pt x="343788" y="0"/>
                  </a:lnTo>
                  <a:lnTo>
                    <a:pt x="395230" y="2901"/>
                  </a:lnTo>
                  <a:lnTo>
                    <a:pt x="438904" y="10992"/>
                  </a:lnTo>
                  <a:lnTo>
                    <a:pt x="475375" y="24491"/>
                  </a:lnTo>
                  <a:lnTo>
                    <a:pt x="528955" y="68595"/>
                  </a:lnTo>
                  <a:lnTo>
                    <a:pt x="560466" y="136978"/>
                  </a:lnTo>
                  <a:lnTo>
                    <a:pt x="569353" y="180823"/>
                  </a:lnTo>
                  <a:lnTo>
                    <a:pt x="574409" y="231399"/>
                  </a:lnTo>
                  <a:lnTo>
                    <a:pt x="576198" y="288924"/>
                  </a:lnTo>
                  <a:close/>
                </a:path>
                <a:path w="694689" h="724535">
                  <a:moveTo>
                    <a:pt x="560577" y="543166"/>
                  </a:moveTo>
                  <a:lnTo>
                    <a:pt x="610459" y="566937"/>
                  </a:lnTo>
                  <a:lnTo>
                    <a:pt x="650541" y="594455"/>
                  </a:lnTo>
                  <a:lnTo>
                    <a:pt x="679074" y="625658"/>
                  </a:lnTo>
                  <a:lnTo>
                    <a:pt x="694308" y="660488"/>
                  </a:lnTo>
                  <a:lnTo>
                    <a:pt x="688709" y="669040"/>
                  </a:lnTo>
                  <a:lnTo>
                    <a:pt x="637029" y="689475"/>
                  </a:lnTo>
                  <a:lnTo>
                    <a:pt x="593978" y="699811"/>
                  </a:lnTo>
                  <a:lnTo>
                    <a:pt x="541474" y="709196"/>
                  </a:lnTo>
                  <a:lnTo>
                    <a:pt x="481032" y="716856"/>
                  </a:lnTo>
                  <a:lnTo>
                    <a:pt x="414166" y="722019"/>
                  </a:lnTo>
                  <a:lnTo>
                    <a:pt x="342391" y="723912"/>
                  </a:lnTo>
                  <a:lnTo>
                    <a:pt x="266555" y="722176"/>
                  </a:lnTo>
                  <a:lnTo>
                    <a:pt x="195202" y="717478"/>
                  </a:lnTo>
                  <a:lnTo>
                    <a:pt x="131026" y="710583"/>
                  </a:lnTo>
                  <a:lnTo>
                    <a:pt x="76724" y="702257"/>
                  </a:lnTo>
                  <a:lnTo>
                    <a:pt x="34989" y="693267"/>
                  </a:lnTo>
                  <a:lnTo>
                    <a:pt x="0" y="676351"/>
                  </a:lnTo>
                  <a:lnTo>
                    <a:pt x="14870" y="638050"/>
                  </a:lnTo>
                  <a:lnTo>
                    <a:pt x="44196" y="602068"/>
                  </a:lnTo>
                  <a:lnTo>
                    <a:pt x="86475" y="569773"/>
                  </a:lnTo>
                  <a:lnTo>
                    <a:pt x="140207" y="542531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031872" y="4496942"/>
              <a:ext cx="1085850" cy="1452245"/>
            </a:xfrm>
            <a:custGeom>
              <a:avLst/>
              <a:gdLst/>
              <a:ahLst/>
              <a:cxnLst/>
              <a:rect l="l" t="t" r="r" b="b"/>
              <a:pathLst>
                <a:path w="1085850" h="1452245">
                  <a:moveTo>
                    <a:pt x="0" y="1427175"/>
                  </a:moveTo>
                  <a:lnTo>
                    <a:pt x="15694" y="1432522"/>
                  </a:lnTo>
                  <a:lnTo>
                    <a:pt x="58785" y="1443432"/>
                  </a:lnTo>
                  <a:lnTo>
                    <a:pt x="123283" y="1452212"/>
                  </a:lnTo>
                  <a:lnTo>
                    <a:pt x="203200" y="1451165"/>
                  </a:lnTo>
                </a:path>
                <a:path w="1085850" h="1452245">
                  <a:moveTo>
                    <a:pt x="413003" y="1427302"/>
                  </a:moveTo>
                  <a:lnTo>
                    <a:pt x="408747" y="1428922"/>
                  </a:lnTo>
                  <a:lnTo>
                    <a:pt x="396573" y="1433063"/>
                  </a:lnTo>
                  <a:lnTo>
                    <a:pt x="377374" y="1438644"/>
                  </a:lnTo>
                  <a:lnTo>
                    <a:pt x="352044" y="1444586"/>
                  </a:lnTo>
                </a:path>
                <a:path w="1085850" h="1452245">
                  <a:moveTo>
                    <a:pt x="416432" y="506729"/>
                  </a:moveTo>
                  <a:lnTo>
                    <a:pt x="148970" y="506729"/>
                  </a:lnTo>
                  <a:lnTo>
                    <a:pt x="135796" y="504059"/>
                  </a:lnTo>
                  <a:lnTo>
                    <a:pt x="125015" y="496792"/>
                  </a:lnTo>
                  <a:lnTo>
                    <a:pt x="117734" y="486048"/>
                  </a:lnTo>
                  <a:lnTo>
                    <a:pt x="115062" y="472947"/>
                  </a:lnTo>
                  <a:lnTo>
                    <a:pt x="115062" y="33908"/>
                  </a:lnTo>
                  <a:lnTo>
                    <a:pt x="117734" y="20734"/>
                  </a:lnTo>
                  <a:lnTo>
                    <a:pt x="125015" y="9953"/>
                  </a:lnTo>
                  <a:lnTo>
                    <a:pt x="135796" y="2672"/>
                  </a:lnTo>
                  <a:lnTo>
                    <a:pt x="148970" y="0"/>
                  </a:lnTo>
                  <a:lnTo>
                    <a:pt x="1051940" y="0"/>
                  </a:lnTo>
                  <a:lnTo>
                    <a:pt x="1065041" y="2672"/>
                  </a:lnTo>
                  <a:lnTo>
                    <a:pt x="1075785" y="9953"/>
                  </a:lnTo>
                  <a:lnTo>
                    <a:pt x="1083052" y="20734"/>
                  </a:lnTo>
                  <a:lnTo>
                    <a:pt x="1085722" y="33908"/>
                  </a:lnTo>
                  <a:lnTo>
                    <a:pt x="1085722" y="472947"/>
                  </a:lnTo>
                  <a:lnTo>
                    <a:pt x="1083052" y="486048"/>
                  </a:lnTo>
                  <a:lnTo>
                    <a:pt x="1075785" y="496792"/>
                  </a:lnTo>
                  <a:lnTo>
                    <a:pt x="1065041" y="504059"/>
                  </a:lnTo>
                  <a:lnTo>
                    <a:pt x="1051940" y="506729"/>
                  </a:lnTo>
                  <a:lnTo>
                    <a:pt x="763651" y="506729"/>
                  </a:lnTo>
                  <a:lnTo>
                    <a:pt x="754888" y="506729"/>
                  </a:lnTo>
                  <a:lnTo>
                    <a:pt x="747268" y="510031"/>
                  </a:lnTo>
                  <a:lnTo>
                    <a:pt x="741807" y="515492"/>
                  </a:lnTo>
                  <a:lnTo>
                    <a:pt x="477519" y="751458"/>
                  </a:lnTo>
                  <a:lnTo>
                    <a:pt x="468487" y="755699"/>
                  </a:lnTo>
                  <a:lnTo>
                    <a:pt x="459263" y="754427"/>
                  </a:lnTo>
                  <a:lnTo>
                    <a:pt x="452088" y="748655"/>
                  </a:lnTo>
                  <a:lnTo>
                    <a:pt x="449199" y="739393"/>
                  </a:lnTo>
                  <a:lnTo>
                    <a:pt x="449199" y="540638"/>
                  </a:lnTo>
                  <a:lnTo>
                    <a:pt x="447168" y="527518"/>
                  </a:lnTo>
                  <a:lnTo>
                    <a:pt x="440197" y="516731"/>
                  </a:lnTo>
                  <a:lnTo>
                    <a:pt x="429535" y="509420"/>
                  </a:lnTo>
                  <a:lnTo>
                    <a:pt x="416432" y="506729"/>
                  </a:lnTo>
                  <a:close/>
                </a:path>
              </a:pathLst>
            </a:custGeom>
            <a:ln w="15875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2285745" y="4549520"/>
            <a:ext cx="671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EB965C"/>
                </a:solidFill>
                <a:latin typeface="Calibri"/>
                <a:cs typeface="Calibri"/>
              </a:rPr>
              <a:t>BUY!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320859" y="4489005"/>
            <a:ext cx="1199515" cy="1703705"/>
            <a:chOff x="3320859" y="4489005"/>
            <a:chExt cx="1199515" cy="1703705"/>
          </a:xfrm>
        </p:grpSpPr>
        <p:sp>
          <p:nvSpPr>
            <p:cNvPr id="45" name="object 45" descr=""/>
            <p:cNvSpPr/>
            <p:nvPr/>
          </p:nvSpPr>
          <p:spPr>
            <a:xfrm>
              <a:off x="3328796" y="5297804"/>
              <a:ext cx="695960" cy="887094"/>
            </a:xfrm>
            <a:custGeom>
              <a:avLst/>
              <a:gdLst/>
              <a:ahLst/>
              <a:cxnLst/>
              <a:rect l="l" t="t" r="r" b="b"/>
              <a:pathLst>
                <a:path w="695960" h="887095">
                  <a:moveTo>
                    <a:pt x="144652" y="885964"/>
                  </a:moveTo>
                  <a:lnTo>
                    <a:pt x="144652" y="758532"/>
                  </a:lnTo>
                  <a:lnTo>
                    <a:pt x="177418" y="586727"/>
                  </a:lnTo>
                </a:path>
                <a:path w="695960" h="887095">
                  <a:moveTo>
                    <a:pt x="178307" y="352005"/>
                  </a:moveTo>
                  <a:lnTo>
                    <a:pt x="181071" y="398825"/>
                  </a:lnTo>
                  <a:lnTo>
                    <a:pt x="189662" y="443326"/>
                  </a:lnTo>
                  <a:lnTo>
                    <a:pt x="206438" y="482976"/>
                  </a:lnTo>
                  <a:lnTo>
                    <a:pt x="233755" y="515244"/>
                  </a:lnTo>
                  <a:lnTo>
                    <a:pt x="273969" y="537599"/>
                  </a:lnTo>
                  <a:lnTo>
                    <a:pt x="329438" y="547509"/>
                  </a:lnTo>
                  <a:lnTo>
                    <a:pt x="380990" y="543765"/>
                  </a:lnTo>
                  <a:lnTo>
                    <a:pt x="421089" y="528954"/>
                  </a:lnTo>
                  <a:lnTo>
                    <a:pt x="451139" y="505024"/>
                  </a:lnTo>
                  <a:lnTo>
                    <a:pt x="486719" y="437599"/>
                  </a:lnTo>
                  <a:lnTo>
                    <a:pt x="495063" y="397999"/>
                  </a:lnTo>
                  <a:lnTo>
                    <a:pt x="498982" y="357073"/>
                  </a:lnTo>
                </a:path>
                <a:path w="695960" h="887095">
                  <a:moveTo>
                    <a:pt x="258572" y="205613"/>
                  </a:moveTo>
                  <a:lnTo>
                    <a:pt x="276054" y="214840"/>
                  </a:lnTo>
                  <a:lnTo>
                    <a:pt x="321278" y="233807"/>
                  </a:lnTo>
                  <a:lnTo>
                    <a:pt x="383409" y="249439"/>
                  </a:lnTo>
                  <a:lnTo>
                    <a:pt x="451612" y="248666"/>
                  </a:lnTo>
                  <a:lnTo>
                    <a:pt x="457059" y="267208"/>
                  </a:lnTo>
                  <a:lnTo>
                    <a:pt x="470900" y="307289"/>
                  </a:lnTo>
                  <a:lnTo>
                    <a:pt x="489384" y="345588"/>
                  </a:lnTo>
                  <a:lnTo>
                    <a:pt x="508762" y="358787"/>
                  </a:lnTo>
                  <a:lnTo>
                    <a:pt x="520936" y="346827"/>
                  </a:lnTo>
                  <a:lnTo>
                    <a:pt x="532812" y="320513"/>
                  </a:lnTo>
                  <a:lnTo>
                    <a:pt x="540283" y="281392"/>
                  </a:lnTo>
                  <a:lnTo>
                    <a:pt x="539241" y="231013"/>
                  </a:lnTo>
                  <a:lnTo>
                    <a:pt x="521310" y="161748"/>
                  </a:lnTo>
                  <a:lnTo>
                    <a:pt x="502835" y="125883"/>
                  </a:lnTo>
                  <a:lnTo>
                    <a:pt x="476808" y="92696"/>
                  </a:lnTo>
                  <a:lnTo>
                    <a:pt x="442316" y="64809"/>
                  </a:lnTo>
                  <a:lnTo>
                    <a:pt x="398449" y="44847"/>
                  </a:lnTo>
                  <a:lnTo>
                    <a:pt x="344297" y="35433"/>
                  </a:lnTo>
                  <a:lnTo>
                    <a:pt x="315910" y="28914"/>
                  </a:lnTo>
                  <a:lnTo>
                    <a:pt x="300561" y="17002"/>
                  </a:lnTo>
                  <a:lnTo>
                    <a:pt x="291522" y="5447"/>
                  </a:lnTo>
                  <a:lnTo>
                    <a:pt x="282066" y="0"/>
                  </a:lnTo>
                  <a:lnTo>
                    <a:pt x="274526" y="7191"/>
                  </a:lnTo>
                  <a:lnTo>
                    <a:pt x="273176" y="23336"/>
                  </a:lnTo>
                  <a:lnTo>
                    <a:pt x="272780" y="40290"/>
                  </a:lnTo>
                  <a:lnTo>
                    <a:pt x="268097" y="49911"/>
                  </a:lnTo>
                  <a:lnTo>
                    <a:pt x="259524" y="48660"/>
                  </a:lnTo>
                  <a:lnTo>
                    <a:pt x="248094" y="43148"/>
                  </a:lnTo>
                  <a:lnTo>
                    <a:pt x="236664" y="37873"/>
                  </a:lnTo>
                  <a:lnTo>
                    <a:pt x="228091" y="37338"/>
                  </a:lnTo>
                  <a:lnTo>
                    <a:pt x="224291" y="45017"/>
                  </a:lnTo>
                  <a:lnTo>
                    <a:pt x="223408" y="57435"/>
                  </a:lnTo>
                  <a:lnTo>
                    <a:pt x="222644" y="70092"/>
                  </a:lnTo>
                  <a:lnTo>
                    <a:pt x="219201" y="78486"/>
                  </a:lnTo>
                  <a:lnTo>
                    <a:pt x="171577" y="135588"/>
                  </a:lnTo>
                  <a:lnTo>
                    <a:pt x="153658" y="174765"/>
                  </a:lnTo>
                  <a:lnTo>
                    <a:pt x="141097" y="222123"/>
                  </a:lnTo>
                  <a:lnTo>
                    <a:pt x="138715" y="257071"/>
                  </a:lnTo>
                  <a:lnTo>
                    <a:pt x="142525" y="299077"/>
                  </a:lnTo>
                  <a:lnTo>
                    <a:pt x="154670" y="335031"/>
                  </a:lnTo>
                  <a:lnTo>
                    <a:pt x="177291" y="351828"/>
                  </a:lnTo>
                  <a:lnTo>
                    <a:pt x="179296" y="345677"/>
                  </a:lnTo>
                  <a:lnTo>
                    <a:pt x="180943" y="329201"/>
                  </a:lnTo>
                  <a:lnTo>
                    <a:pt x="188543" y="306788"/>
                  </a:lnTo>
                  <a:lnTo>
                    <a:pt x="208406" y="282829"/>
                  </a:lnTo>
                  <a:lnTo>
                    <a:pt x="228478" y="250922"/>
                  </a:lnTo>
                  <a:lnTo>
                    <a:pt x="234680" y="217408"/>
                  </a:lnTo>
                  <a:lnTo>
                    <a:pt x="240285" y="197300"/>
                  </a:lnTo>
                  <a:lnTo>
                    <a:pt x="258572" y="205613"/>
                  </a:lnTo>
                  <a:close/>
                </a:path>
                <a:path w="695960" h="887095">
                  <a:moveTo>
                    <a:pt x="210312" y="581609"/>
                  </a:moveTo>
                  <a:lnTo>
                    <a:pt x="222240" y="620319"/>
                  </a:lnTo>
                  <a:lnTo>
                    <a:pt x="247729" y="655532"/>
                  </a:lnTo>
                  <a:lnTo>
                    <a:pt x="286767" y="681139"/>
                  </a:lnTo>
                  <a:lnTo>
                    <a:pt x="339343" y="691032"/>
                  </a:lnTo>
                  <a:lnTo>
                    <a:pt x="357163" y="689193"/>
                  </a:lnTo>
                  <a:lnTo>
                    <a:pt x="396081" y="676800"/>
                  </a:lnTo>
                  <a:lnTo>
                    <a:pt x="434284" y="643535"/>
                  </a:lnTo>
                  <a:lnTo>
                    <a:pt x="449961" y="579081"/>
                  </a:lnTo>
                </a:path>
                <a:path w="695960" h="887095">
                  <a:moveTo>
                    <a:pt x="251078" y="527304"/>
                  </a:moveTo>
                  <a:lnTo>
                    <a:pt x="250443" y="571792"/>
                  </a:lnTo>
                  <a:lnTo>
                    <a:pt x="213100" y="578084"/>
                  </a:lnTo>
                  <a:lnTo>
                    <a:pt x="164785" y="590568"/>
                  </a:lnTo>
                  <a:lnTo>
                    <a:pt x="113512" y="609947"/>
                  </a:lnTo>
                  <a:lnTo>
                    <a:pt x="67299" y="636919"/>
                  </a:lnTo>
                  <a:lnTo>
                    <a:pt x="34162" y="672185"/>
                  </a:lnTo>
                  <a:lnTo>
                    <a:pt x="16734" y="706640"/>
                  </a:lnTo>
                  <a:lnTo>
                    <a:pt x="6175" y="745739"/>
                  </a:lnTo>
                  <a:lnTo>
                    <a:pt x="1069" y="801757"/>
                  </a:lnTo>
                  <a:lnTo>
                    <a:pt x="0" y="886968"/>
                  </a:lnTo>
                  <a:lnTo>
                    <a:pt x="695832" y="886968"/>
                  </a:lnTo>
                  <a:lnTo>
                    <a:pt x="695924" y="803634"/>
                  </a:lnTo>
                  <a:lnTo>
                    <a:pt x="692753" y="750744"/>
                  </a:lnTo>
                  <a:lnTo>
                    <a:pt x="682581" y="712271"/>
                  </a:lnTo>
                  <a:lnTo>
                    <a:pt x="661669" y="672185"/>
                  </a:lnTo>
                  <a:lnTo>
                    <a:pt x="634075" y="642246"/>
                  </a:lnTo>
                  <a:lnTo>
                    <a:pt x="594073" y="618200"/>
                  </a:lnTo>
                  <a:lnTo>
                    <a:pt x="546973" y="599590"/>
                  </a:lnTo>
                  <a:lnTo>
                    <a:pt x="498084" y="585958"/>
                  </a:lnTo>
                  <a:lnTo>
                    <a:pt x="452716" y="576844"/>
                  </a:lnTo>
                  <a:lnTo>
                    <a:pt x="416178" y="571792"/>
                  </a:lnTo>
                  <a:lnTo>
                    <a:pt x="416178" y="531761"/>
                  </a:lnTo>
                </a:path>
                <a:path w="695960" h="887095">
                  <a:moveTo>
                    <a:pt x="541654" y="886599"/>
                  </a:moveTo>
                  <a:lnTo>
                    <a:pt x="541654" y="759167"/>
                  </a:lnTo>
                  <a:lnTo>
                    <a:pt x="486155" y="586727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3496436" y="5977127"/>
              <a:ext cx="351155" cy="133350"/>
            </a:xfrm>
            <a:custGeom>
              <a:avLst/>
              <a:gdLst/>
              <a:ahLst/>
              <a:cxnLst/>
              <a:rect l="l" t="t" r="r" b="b"/>
              <a:pathLst>
                <a:path w="351154" h="133350">
                  <a:moveTo>
                    <a:pt x="15112" y="0"/>
                  </a:moveTo>
                  <a:lnTo>
                    <a:pt x="61340" y="0"/>
                  </a:lnTo>
                </a:path>
                <a:path w="351154" h="133350">
                  <a:moveTo>
                    <a:pt x="274192" y="0"/>
                  </a:moveTo>
                  <a:lnTo>
                    <a:pt x="321690" y="0"/>
                  </a:lnTo>
                </a:path>
                <a:path w="351154" h="133350">
                  <a:moveTo>
                    <a:pt x="4572" y="67056"/>
                  </a:moveTo>
                  <a:lnTo>
                    <a:pt x="343153" y="67056"/>
                  </a:lnTo>
                </a:path>
                <a:path w="351154" h="133350">
                  <a:moveTo>
                    <a:pt x="0" y="133350"/>
                  </a:moveTo>
                  <a:lnTo>
                    <a:pt x="350774" y="133350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618229" y="5366384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0"/>
                  </a:moveTo>
                  <a:lnTo>
                    <a:pt x="15988" y="8383"/>
                  </a:lnTo>
                  <a:lnTo>
                    <a:pt x="34274" y="15636"/>
                  </a:lnTo>
                  <a:lnTo>
                    <a:pt x="54346" y="20627"/>
                  </a:lnTo>
                  <a:lnTo>
                    <a:pt x="75692" y="22224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52507" y="5577903"/>
              <a:ext cx="228600" cy="105003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3542918" y="4496942"/>
              <a:ext cx="969644" cy="756285"/>
            </a:xfrm>
            <a:custGeom>
              <a:avLst/>
              <a:gdLst/>
              <a:ahLst/>
              <a:cxnLst/>
              <a:rect l="l" t="t" r="r" b="b"/>
              <a:pathLst>
                <a:path w="969645" h="756285">
                  <a:moveTo>
                    <a:pt x="300863" y="506729"/>
                  </a:moveTo>
                  <a:lnTo>
                    <a:pt x="33781" y="506729"/>
                  </a:lnTo>
                  <a:lnTo>
                    <a:pt x="20681" y="504059"/>
                  </a:lnTo>
                  <a:lnTo>
                    <a:pt x="9937" y="496792"/>
                  </a:lnTo>
                  <a:lnTo>
                    <a:pt x="2670" y="486048"/>
                  </a:lnTo>
                  <a:lnTo>
                    <a:pt x="0" y="472947"/>
                  </a:lnTo>
                  <a:lnTo>
                    <a:pt x="0" y="33908"/>
                  </a:lnTo>
                  <a:lnTo>
                    <a:pt x="2670" y="20734"/>
                  </a:lnTo>
                  <a:lnTo>
                    <a:pt x="9937" y="9953"/>
                  </a:lnTo>
                  <a:lnTo>
                    <a:pt x="20681" y="2672"/>
                  </a:lnTo>
                  <a:lnTo>
                    <a:pt x="33781" y="0"/>
                  </a:lnTo>
                  <a:lnTo>
                    <a:pt x="935354" y="0"/>
                  </a:lnTo>
                  <a:lnTo>
                    <a:pt x="948475" y="2672"/>
                  </a:lnTo>
                  <a:lnTo>
                    <a:pt x="959262" y="9953"/>
                  </a:lnTo>
                  <a:lnTo>
                    <a:pt x="966573" y="20734"/>
                  </a:lnTo>
                  <a:lnTo>
                    <a:pt x="969263" y="33908"/>
                  </a:lnTo>
                  <a:lnTo>
                    <a:pt x="969263" y="472947"/>
                  </a:lnTo>
                  <a:lnTo>
                    <a:pt x="966573" y="486048"/>
                  </a:lnTo>
                  <a:lnTo>
                    <a:pt x="959262" y="496792"/>
                  </a:lnTo>
                  <a:lnTo>
                    <a:pt x="948475" y="504059"/>
                  </a:lnTo>
                  <a:lnTo>
                    <a:pt x="935354" y="506729"/>
                  </a:lnTo>
                  <a:lnTo>
                    <a:pt x="647572" y="506729"/>
                  </a:lnTo>
                  <a:lnTo>
                    <a:pt x="638809" y="506729"/>
                  </a:lnTo>
                  <a:lnTo>
                    <a:pt x="631189" y="510031"/>
                  </a:lnTo>
                  <a:lnTo>
                    <a:pt x="625728" y="515492"/>
                  </a:lnTo>
                  <a:lnTo>
                    <a:pt x="361950" y="751458"/>
                  </a:lnTo>
                  <a:lnTo>
                    <a:pt x="352917" y="755699"/>
                  </a:lnTo>
                  <a:lnTo>
                    <a:pt x="343693" y="754427"/>
                  </a:lnTo>
                  <a:lnTo>
                    <a:pt x="336518" y="748655"/>
                  </a:lnTo>
                  <a:lnTo>
                    <a:pt x="333628" y="739393"/>
                  </a:lnTo>
                  <a:lnTo>
                    <a:pt x="333628" y="540638"/>
                  </a:lnTo>
                  <a:lnTo>
                    <a:pt x="331545" y="527518"/>
                  </a:lnTo>
                  <a:lnTo>
                    <a:pt x="324580" y="516731"/>
                  </a:lnTo>
                  <a:lnTo>
                    <a:pt x="313947" y="509420"/>
                  </a:lnTo>
                  <a:lnTo>
                    <a:pt x="300863" y="506729"/>
                  </a:lnTo>
                  <a:close/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3681476" y="4549520"/>
            <a:ext cx="671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4E68E2"/>
                </a:solidFill>
                <a:latin typeface="Calibri"/>
                <a:cs typeface="Calibri"/>
              </a:rPr>
              <a:t>BUY!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4716335" y="5341318"/>
            <a:ext cx="675005" cy="850900"/>
            <a:chOff x="4716335" y="5341318"/>
            <a:chExt cx="675005" cy="850900"/>
          </a:xfrm>
        </p:grpSpPr>
        <p:sp>
          <p:nvSpPr>
            <p:cNvPr id="52" name="object 52" descr=""/>
            <p:cNvSpPr/>
            <p:nvPr/>
          </p:nvSpPr>
          <p:spPr>
            <a:xfrm>
              <a:off x="4898008" y="5550281"/>
              <a:ext cx="303530" cy="295910"/>
            </a:xfrm>
            <a:custGeom>
              <a:avLst/>
              <a:gdLst/>
              <a:ahLst/>
              <a:cxnLst/>
              <a:rect l="l" t="t" r="r" b="b"/>
              <a:pathLst>
                <a:path w="303529" h="295910">
                  <a:moveTo>
                    <a:pt x="303529" y="104584"/>
                  </a:moveTo>
                  <a:lnTo>
                    <a:pt x="300386" y="144798"/>
                  </a:lnTo>
                  <a:lnTo>
                    <a:pt x="293105" y="184124"/>
                  </a:lnTo>
                  <a:lnTo>
                    <a:pt x="280180" y="220499"/>
                  </a:lnTo>
                  <a:lnTo>
                    <a:pt x="231360" y="276160"/>
                  </a:lnTo>
                  <a:lnTo>
                    <a:pt x="192449" y="291326"/>
                  </a:lnTo>
                  <a:lnTo>
                    <a:pt x="141858" y="295300"/>
                  </a:lnTo>
                  <a:lnTo>
                    <a:pt x="90375" y="286639"/>
                  </a:lnTo>
                  <a:lnTo>
                    <a:pt x="52869" y="266850"/>
                  </a:lnTo>
                  <a:lnTo>
                    <a:pt x="27209" y="238058"/>
                  </a:lnTo>
                  <a:lnTo>
                    <a:pt x="11265" y="202389"/>
                  </a:lnTo>
                  <a:lnTo>
                    <a:pt x="2905" y="161968"/>
                  </a:lnTo>
                  <a:lnTo>
                    <a:pt x="0" y="118922"/>
                  </a:lnTo>
                  <a:lnTo>
                    <a:pt x="1142" y="2286"/>
                  </a:lnTo>
                  <a:lnTo>
                    <a:pt x="29950" y="7638"/>
                  </a:lnTo>
                  <a:lnTo>
                    <a:pt x="103108" y="16368"/>
                  </a:lnTo>
                  <a:lnTo>
                    <a:pt x="200721" y="17486"/>
                  </a:lnTo>
                  <a:lnTo>
                    <a:pt x="302894" y="0"/>
                  </a:lnTo>
                  <a:lnTo>
                    <a:pt x="303529" y="10458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52555" y="5813552"/>
              <a:ext cx="194691" cy="207057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4724272" y="5871807"/>
              <a:ext cx="659130" cy="313055"/>
            </a:xfrm>
            <a:custGeom>
              <a:avLst/>
              <a:gdLst/>
              <a:ahLst/>
              <a:cxnLst/>
              <a:rect l="l" t="t" r="r" b="b"/>
              <a:pathLst>
                <a:path w="659129" h="313054">
                  <a:moveTo>
                    <a:pt x="237109" y="0"/>
                  </a:moveTo>
                  <a:lnTo>
                    <a:pt x="155993" y="18766"/>
                  </a:lnTo>
                  <a:lnTo>
                    <a:pt x="107465" y="37919"/>
                  </a:lnTo>
                  <a:lnTo>
                    <a:pt x="63734" y="64541"/>
                  </a:lnTo>
                  <a:lnTo>
                    <a:pt x="32385" y="99352"/>
                  </a:lnTo>
                  <a:lnTo>
                    <a:pt x="15341" y="134330"/>
                  </a:lnTo>
                  <a:lnTo>
                    <a:pt x="5381" y="173121"/>
                  </a:lnTo>
                  <a:lnTo>
                    <a:pt x="827" y="228298"/>
                  </a:lnTo>
                  <a:lnTo>
                    <a:pt x="0" y="312432"/>
                  </a:lnTo>
                  <a:lnTo>
                    <a:pt x="658749" y="312432"/>
                  </a:lnTo>
                  <a:lnTo>
                    <a:pt x="658796" y="229896"/>
                  </a:lnTo>
                  <a:lnTo>
                    <a:pt x="655796" y="177384"/>
                  </a:lnTo>
                  <a:lnTo>
                    <a:pt x="646176" y="139125"/>
                  </a:lnTo>
                  <a:lnTo>
                    <a:pt x="626363" y="99352"/>
                  </a:lnTo>
                  <a:lnTo>
                    <a:pt x="594821" y="64312"/>
                  </a:lnTo>
                  <a:lnTo>
                    <a:pt x="550074" y="37661"/>
                  </a:lnTo>
                  <a:lnTo>
                    <a:pt x="500195" y="18595"/>
                  </a:lnTo>
                  <a:lnTo>
                    <a:pt x="453253" y="6309"/>
                  </a:lnTo>
                  <a:lnTo>
                    <a:pt x="417322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860797" y="6094298"/>
              <a:ext cx="375920" cy="61594"/>
            </a:xfrm>
            <a:custGeom>
              <a:avLst/>
              <a:gdLst/>
              <a:ahLst/>
              <a:cxnLst/>
              <a:rect l="l" t="t" r="r" b="b"/>
              <a:pathLst>
                <a:path w="375920" h="61595">
                  <a:moveTo>
                    <a:pt x="0" y="0"/>
                  </a:moveTo>
                  <a:lnTo>
                    <a:pt x="0" y="61582"/>
                  </a:lnTo>
                </a:path>
                <a:path w="375920" h="61595">
                  <a:moveTo>
                    <a:pt x="375665" y="0"/>
                  </a:moveTo>
                  <a:lnTo>
                    <a:pt x="375665" y="61582"/>
                  </a:lnTo>
                </a:path>
              </a:pathLst>
            </a:custGeom>
            <a:ln w="15875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1780" y="5895911"/>
              <a:ext cx="132127" cy="112737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74908" y="5895911"/>
              <a:ext cx="114984" cy="109054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4843191" y="5349256"/>
              <a:ext cx="422275" cy="808355"/>
            </a:xfrm>
            <a:custGeom>
              <a:avLst/>
              <a:gdLst/>
              <a:ahLst/>
              <a:cxnLst/>
              <a:rect l="l" t="t" r="r" b="b"/>
              <a:pathLst>
                <a:path w="422275" h="808354">
                  <a:moveTo>
                    <a:pt x="53547" y="328850"/>
                  </a:moveTo>
                  <a:lnTo>
                    <a:pt x="35433" y="311231"/>
                  </a:lnTo>
                  <a:lnTo>
                    <a:pt x="18469" y="282272"/>
                  </a:lnTo>
                  <a:lnTo>
                    <a:pt x="5657" y="244704"/>
                  </a:lnTo>
                  <a:lnTo>
                    <a:pt x="0" y="201258"/>
                  </a:lnTo>
                  <a:lnTo>
                    <a:pt x="4496" y="154667"/>
                  </a:lnTo>
                  <a:lnTo>
                    <a:pt x="22149" y="107663"/>
                  </a:lnTo>
                  <a:lnTo>
                    <a:pt x="55960" y="62976"/>
                  </a:lnTo>
                  <a:lnTo>
                    <a:pt x="86442" y="38279"/>
                  </a:lnTo>
                  <a:lnTo>
                    <a:pt x="122915" y="18825"/>
                  </a:lnTo>
                  <a:lnTo>
                    <a:pt x="163784" y="5703"/>
                  </a:lnTo>
                  <a:lnTo>
                    <a:pt x="207455" y="0"/>
                  </a:lnTo>
                  <a:lnTo>
                    <a:pt x="252335" y="2803"/>
                  </a:lnTo>
                  <a:lnTo>
                    <a:pt x="296829" y="15202"/>
                  </a:lnTo>
                  <a:lnTo>
                    <a:pt x="339344" y="38283"/>
                  </a:lnTo>
                  <a:lnTo>
                    <a:pt x="378286" y="73136"/>
                  </a:lnTo>
                  <a:lnTo>
                    <a:pt x="399888" y="105634"/>
                  </a:lnTo>
                  <a:lnTo>
                    <a:pt x="415379" y="147662"/>
                  </a:lnTo>
                  <a:lnTo>
                    <a:pt x="421847" y="195079"/>
                  </a:lnTo>
                  <a:lnTo>
                    <a:pt x="416376" y="243745"/>
                  </a:lnTo>
                  <a:lnTo>
                    <a:pt x="396054" y="289516"/>
                  </a:lnTo>
                  <a:lnTo>
                    <a:pt x="357966" y="328253"/>
                  </a:lnTo>
                </a:path>
                <a:path w="422275" h="808354">
                  <a:moveTo>
                    <a:pt x="207344" y="807805"/>
                  </a:moveTo>
                  <a:lnTo>
                    <a:pt x="207344" y="693302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/>
          <p:nvPr/>
        </p:nvSpPr>
        <p:spPr>
          <a:xfrm>
            <a:off x="4896230" y="4496942"/>
            <a:ext cx="969644" cy="756285"/>
          </a:xfrm>
          <a:custGeom>
            <a:avLst/>
            <a:gdLst/>
            <a:ahLst/>
            <a:cxnLst/>
            <a:rect l="l" t="t" r="r" b="b"/>
            <a:pathLst>
              <a:path w="969645" h="756285">
                <a:moveTo>
                  <a:pt x="300863" y="506729"/>
                </a:moveTo>
                <a:lnTo>
                  <a:pt x="33782" y="506729"/>
                </a:lnTo>
                <a:lnTo>
                  <a:pt x="20681" y="504059"/>
                </a:lnTo>
                <a:lnTo>
                  <a:pt x="9937" y="496792"/>
                </a:lnTo>
                <a:lnTo>
                  <a:pt x="2670" y="486048"/>
                </a:lnTo>
                <a:lnTo>
                  <a:pt x="0" y="472947"/>
                </a:lnTo>
                <a:lnTo>
                  <a:pt x="0" y="33908"/>
                </a:lnTo>
                <a:lnTo>
                  <a:pt x="2670" y="20734"/>
                </a:lnTo>
                <a:lnTo>
                  <a:pt x="9937" y="9953"/>
                </a:lnTo>
                <a:lnTo>
                  <a:pt x="20681" y="2672"/>
                </a:lnTo>
                <a:lnTo>
                  <a:pt x="33782" y="0"/>
                </a:lnTo>
                <a:lnTo>
                  <a:pt x="935355" y="0"/>
                </a:lnTo>
                <a:lnTo>
                  <a:pt x="948475" y="2672"/>
                </a:lnTo>
                <a:lnTo>
                  <a:pt x="959262" y="9953"/>
                </a:lnTo>
                <a:lnTo>
                  <a:pt x="966573" y="20734"/>
                </a:lnTo>
                <a:lnTo>
                  <a:pt x="969264" y="33908"/>
                </a:lnTo>
                <a:lnTo>
                  <a:pt x="969264" y="472947"/>
                </a:lnTo>
                <a:lnTo>
                  <a:pt x="966573" y="486048"/>
                </a:lnTo>
                <a:lnTo>
                  <a:pt x="959262" y="496792"/>
                </a:lnTo>
                <a:lnTo>
                  <a:pt x="948475" y="504059"/>
                </a:lnTo>
                <a:lnTo>
                  <a:pt x="935355" y="506729"/>
                </a:lnTo>
                <a:lnTo>
                  <a:pt x="647573" y="506729"/>
                </a:lnTo>
                <a:lnTo>
                  <a:pt x="638810" y="506729"/>
                </a:lnTo>
                <a:lnTo>
                  <a:pt x="631190" y="510031"/>
                </a:lnTo>
                <a:lnTo>
                  <a:pt x="625729" y="515492"/>
                </a:lnTo>
                <a:lnTo>
                  <a:pt x="361950" y="751458"/>
                </a:lnTo>
                <a:lnTo>
                  <a:pt x="352917" y="755699"/>
                </a:lnTo>
                <a:lnTo>
                  <a:pt x="343693" y="754427"/>
                </a:lnTo>
                <a:lnTo>
                  <a:pt x="336518" y="748655"/>
                </a:lnTo>
                <a:lnTo>
                  <a:pt x="333629" y="739393"/>
                </a:lnTo>
                <a:lnTo>
                  <a:pt x="333629" y="540638"/>
                </a:lnTo>
                <a:lnTo>
                  <a:pt x="331545" y="527518"/>
                </a:lnTo>
                <a:lnTo>
                  <a:pt x="324580" y="516731"/>
                </a:lnTo>
                <a:lnTo>
                  <a:pt x="313947" y="509420"/>
                </a:lnTo>
                <a:lnTo>
                  <a:pt x="300863" y="506729"/>
                </a:lnTo>
                <a:close/>
              </a:path>
            </a:pathLst>
          </a:custGeom>
          <a:ln w="15875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 txBox="1"/>
          <p:nvPr/>
        </p:nvSpPr>
        <p:spPr>
          <a:xfrm>
            <a:off x="5034788" y="4549520"/>
            <a:ext cx="671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ED7674"/>
                </a:solidFill>
                <a:latin typeface="Calibri"/>
                <a:cs typeface="Calibri"/>
              </a:rPr>
              <a:t>BUY!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6068123" y="5388034"/>
            <a:ext cx="676275" cy="804545"/>
            <a:chOff x="6068123" y="5388034"/>
            <a:chExt cx="676275" cy="804545"/>
          </a:xfrm>
        </p:grpSpPr>
        <p:sp>
          <p:nvSpPr>
            <p:cNvPr id="62" name="object 62" descr=""/>
            <p:cNvSpPr/>
            <p:nvPr/>
          </p:nvSpPr>
          <p:spPr>
            <a:xfrm>
              <a:off x="6076060" y="5395972"/>
              <a:ext cx="660400" cy="788670"/>
            </a:xfrm>
            <a:custGeom>
              <a:avLst/>
              <a:gdLst/>
              <a:ahLst/>
              <a:cxnLst/>
              <a:rect l="l" t="t" r="r" b="b"/>
              <a:pathLst>
                <a:path w="660400" h="788670">
                  <a:moveTo>
                    <a:pt x="178435" y="270120"/>
                  </a:moveTo>
                  <a:lnTo>
                    <a:pt x="179441" y="311842"/>
                  </a:lnTo>
                  <a:lnTo>
                    <a:pt x="186017" y="354213"/>
                  </a:lnTo>
                  <a:lnTo>
                    <a:pt x="200834" y="393780"/>
                  </a:lnTo>
                  <a:lnTo>
                    <a:pt x="226563" y="427090"/>
                  </a:lnTo>
                  <a:lnTo>
                    <a:pt x="265873" y="450690"/>
                  </a:lnTo>
                  <a:lnTo>
                    <a:pt x="321437" y="461128"/>
                  </a:lnTo>
                  <a:lnTo>
                    <a:pt x="372961" y="457114"/>
                  </a:lnTo>
                  <a:lnTo>
                    <a:pt x="412197" y="441522"/>
                  </a:lnTo>
                  <a:lnTo>
                    <a:pt x="460623" y="385185"/>
                  </a:lnTo>
                  <a:lnTo>
                    <a:pt x="480363" y="311279"/>
                  </a:lnTo>
                  <a:lnTo>
                    <a:pt x="483742" y="273727"/>
                  </a:lnTo>
                </a:path>
                <a:path w="660400" h="788670">
                  <a:moveTo>
                    <a:pt x="255397" y="137163"/>
                  </a:moveTo>
                  <a:lnTo>
                    <a:pt x="271119" y="145497"/>
                  </a:lnTo>
                  <a:lnTo>
                    <a:pt x="312118" y="162573"/>
                  </a:lnTo>
                  <a:lnTo>
                    <a:pt x="369143" y="176501"/>
                  </a:lnTo>
                  <a:lnTo>
                    <a:pt x="432942" y="175390"/>
                  </a:lnTo>
                  <a:lnTo>
                    <a:pt x="437645" y="193792"/>
                  </a:lnTo>
                  <a:lnTo>
                    <a:pt x="450373" y="233334"/>
                  </a:lnTo>
                  <a:lnTo>
                    <a:pt x="469054" y="270524"/>
                  </a:lnTo>
                  <a:lnTo>
                    <a:pt x="491616" y="281867"/>
                  </a:lnTo>
                  <a:lnTo>
                    <a:pt x="503997" y="264258"/>
                  </a:lnTo>
                  <a:lnTo>
                    <a:pt x="515889" y="226244"/>
                  </a:lnTo>
                  <a:lnTo>
                    <a:pt x="520281" y="177929"/>
                  </a:lnTo>
                  <a:lnTo>
                    <a:pt x="510159" y="129416"/>
                  </a:lnTo>
                  <a:lnTo>
                    <a:pt x="501153" y="93289"/>
                  </a:lnTo>
                  <a:lnTo>
                    <a:pt x="505364" y="67948"/>
                  </a:lnTo>
                  <a:lnTo>
                    <a:pt x="510480" y="41941"/>
                  </a:lnTo>
                  <a:lnTo>
                    <a:pt x="504189" y="3813"/>
                  </a:lnTo>
                  <a:lnTo>
                    <a:pt x="488646" y="0"/>
                  </a:lnTo>
                  <a:lnTo>
                    <a:pt x="459946" y="12259"/>
                  </a:lnTo>
                  <a:lnTo>
                    <a:pt x="428698" y="26423"/>
                  </a:lnTo>
                  <a:lnTo>
                    <a:pt x="405511" y="28324"/>
                  </a:lnTo>
                  <a:lnTo>
                    <a:pt x="387780" y="19708"/>
                  </a:lnTo>
                  <a:lnTo>
                    <a:pt x="366918" y="12259"/>
                  </a:lnTo>
                  <a:lnTo>
                    <a:pt x="344271" y="6715"/>
                  </a:lnTo>
                  <a:lnTo>
                    <a:pt x="321183" y="3813"/>
                  </a:lnTo>
                  <a:lnTo>
                    <a:pt x="286002" y="6822"/>
                  </a:lnTo>
                  <a:lnTo>
                    <a:pt x="226260" y="29460"/>
                  </a:lnTo>
                  <a:lnTo>
                    <a:pt x="187096" y="61041"/>
                  </a:lnTo>
                  <a:lnTo>
                    <a:pt x="155700" y="111710"/>
                  </a:lnTo>
                  <a:lnTo>
                    <a:pt x="145287" y="152784"/>
                  </a:lnTo>
                  <a:lnTo>
                    <a:pt x="143222" y="188695"/>
                  </a:lnTo>
                  <a:lnTo>
                    <a:pt x="147145" y="234873"/>
                  </a:lnTo>
                  <a:lnTo>
                    <a:pt x="158807" y="275566"/>
                  </a:lnTo>
                  <a:lnTo>
                    <a:pt x="179959" y="295024"/>
                  </a:lnTo>
                  <a:lnTo>
                    <a:pt x="181943" y="286635"/>
                  </a:lnTo>
                  <a:lnTo>
                    <a:pt x="180879" y="264681"/>
                  </a:lnTo>
                  <a:lnTo>
                    <a:pt x="186531" y="236674"/>
                  </a:lnTo>
                  <a:lnTo>
                    <a:pt x="208661" y="210125"/>
                  </a:lnTo>
                  <a:lnTo>
                    <a:pt x="228232" y="181231"/>
                  </a:lnTo>
                  <a:lnTo>
                    <a:pt x="233791" y="149427"/>
                  </a:lnTo>
                  <a:lnTo>
                    <a:pt x="238468" y="129731"/>
                  </a:lnTo>
                  <a:lnTo>
                    <a:pt x="255397" y="137163"/>
                  </a:lnTo>
                  <a:close/>
                </a:path>
                <a:path w="660400" h="788670">
                  <a:moveTo>
                    <a:pt x="237743" y="475733"/>
                  </a:moveTo>
                  <a:lnTo>
                    <a:pt x="158471" y="495712"/>
                  </a:lnTo>
                  <a:lnTo>
                    <a:pt x="110834" y="515474"/>
                  </a:lnTo>
                  <a:lnTo>
                    <a:pt x="66617" y="541902"/>
                  </a:lnTo>
                  <a:lnTo>
                    <a:pt x="32385" y="575110"/>
                  </a:lnTo>
                  <a:lnTo>
                    <a:pt x="6048" y="643963"/>
                  </a:lnTo>
                  <a:lnTo>
                    <a:pt x="1077" y="702244"/>
                  </a:lnTo>
                  <a:lnTo>
                    <a:pt x="0" y="788254"/>
                  </a:lnTo>
                  <a:lnTo>
                    <a:pt x="660145" y="788254"/>
                  </a:lnTo>
                  <a:lnTo>
                    <a:pt x="660247" y="705696"/>
                  </a:lnTo>
                  <a:lnTo>
                    <a:pt x="657240" y="653169"/>
                  </a:lnTo>
                  <a:lnTo>
                    <a:pt x="647590" y="614899"/>
                  </a:lnTo>
                  <a:lnTo>
                    <a:pt x="627761" y="575110"/>
                  </a:lnTo>
                  <a:lnTo>
                    <a:pt x="595884" y="539382"/>
                  </a:lnTo>
                  <a:lnTo>
                    <a:pt x="550473" y="511123"/>
                  </a:lnTo>
                  <a:lnTo>
                    <a:pt x="499882" y="490191"/>
                  </a:lnTo>
                  <a:lnTo>
                    <a:pt x="452460" y="476443"/>
                  </a:lnTo>
                  <a:lnTo>
                    <a:pt x="416560" y="469738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213347" y="5905373"/>
              <a:ext cx="376555" cy="278765"/>
            </a:xfrm>
            <a:custGeom>
              <a:avLst/>
              <a:gdLst/>
              <a:ahLst/>
              <a:cxnLst/>
              <a:rect l="l" t="t" r="r" b="b"/>
              <a:pathLst>
                <a:path w="376554" h="278764">
                  <a:moveTo>
                    <a:pt x="0" y="155435"/>
                  </a:moveTo>
                  <a:lnTo>
                    <a:pt x="0" y="243141"/>
                  </a:lnTo>
                </a:path>
                <a:path w="376554" h="278764">
                  <a:moveTo>
                    <a:pt x="376427" y="155435"/>
                  </a:moveTo>
                  <a:lnTo>
                    <a:pt x="376427" y="243141"/>
                  </a:lnTo>
                </a:path>
                <a:path w="376554" h="278764">
                  <a:moveTo>
                    <a:pt x="62356" y="6007"/>
                  </a:moveTo>
                  <a:lnTo>
                    <a:pt x="80899" y="79946"/>
                  </a:lnTo>
                  <a:lnTo>
                    <a:pt x="84399" y="86850"/>
                  </a:lnTo>
                  <a:lnTo>
                    <a:pt x="90424" y="90993"/>
                  </a:lnTo>
                  <a:lnTo>
                    <a:pt x="97686" y="91867"/>
                  </a:lnTo>
                  <a:lnTo>
                    <a:pt x="104901" y="88963"/>
                  </a:lnTo>
                  <a:lnTo>
                    <a:pt x="166624" y="45681"/>
                  </a:lnTo>
                  <a:lnTo>
                    <a:pt x="175275" y="41624"/>
                  </a:lnTo>
                  <a:lnTo>
                    <a:pt x="184594" y="40271"/>
                  </a:lnTo>
                  <a:lnTo>
                    <a:pt x="193913" y="41624"/>
                  </a:lnTo>
                  <a:lnTo>
                    <a:pt x="202564" y="45681"/>
                  </a:lnTo>
                  <a:lnTo>
                    <a:pt x="261365" y="86563"/>
                  </a:lnTo>
                  <a:lnTo>
                    <a:pt x="268053" y="89322"/>
                  </a:lnTo>
                  <a:lnTo>
                    <a:pt x="274859" y="88814"/>
                  </a:lnTo>
                  <a:lnTo>
                    <a:pt x="280761" y="85377"/>
                  </a:lnTo>
                  <a:lnTo>
                    <a:pt x="284734" y="79349"/>
                  </a:lnTo>
                  <a:lnTo>
                    <a:pt x="314705" y="0"/>
                  </a:lnTo>
                </a:path>
                <a:path w="376554" h="278764">
                  <a:moveTo>
                    <a:pt x="221996" y="103543"/>
                  </a:moveTo>
                  <a:lnTo>
                    <a:pt x="216723" y="108978"/>
                  </a:lnTo>
                  <a:lnTo>
                    <a:pt x="212963" y="115304"/>
                  </a:lnTo>
                  <a:lnTo>
                    <a:pt x="210798" y="122300"/>
                  </a:lnTo>
                  <a:lnTo>
                    <a:pt x="210312" y="129743"/>
                  </a:lnTo>
                  <a:lnTo>
                    <a:pt x="221996" y="278561"/>
                  </a:lnTo>
                </a:path>
                <a:path w="376554" h="278764">
                  <a:moveTo>
                    <a:pt x="140207" y="100571"/>
                  </a:moveTo>
                  <a:lnTo>
                    <a:pt x="145424" y="106041"/>
                  </a:lnTo>
                  <a:lnTo>
                    <a:pt x="149177" y="112415"/>
                  </a:lnTo>
                  <a:lnTo>
                    <a:pt x="151334" y="119468"/>
                  </a:lnTo>
                  <a:lnTo>
                    <a:pt x="151764" y="126974"/>
                  </a:lnTo>
                  <a:lnTo>
                    <a:pt x="140207" y="276986"/>
                  </a:lnTo>
                </a:path>
              </a:pathLst>
            </a:custGeom>
            <a:ln w="15875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390004" y="5448300"/>
              <a:ext cx="163830" cy="123189"/>
            </a:xfrm>
            <a:custGeom>
              <a:avLst/>
              <a:gdLst/>
              <a:ahLst/>
              <a:cxnLst/>
              <a:rect l="l" t="t" r="r" b="b"/>
              <a:pathLst>
                <a:path w="163829" h="123189">
                  <a:moveTo>
                    <a:pt x="118999" y="123062"/>
                  </a:moveTo>
                  <a:lnTo>
                    <a:pt x="122086" y="122638"/>
                  </a:lnTo>
                  <a:lnTo>
                    <a:pt x="130936" y="120522"/>
                  </a:lnTo>
                  <a:lnTo>
                    <a:pt x="144930" y="115454"/>
                  </a:lnTo>
                  <a:lnTo>
                    <a:pt x="163449" y="106172"/>
                  </a:lnTo>
                </a:path>
                <a:path w="163829" h="123189">
                  <a:moveTo>
                    <a:pt x="66421" y="0"/>
                  </a:moveTo>
                  <a:lnTo>
                    <a:pt x="52845" y="3474"/>
                  </a:lnTo>
                  <a:lnTo>
                    <a:pt x="37258" y="6461"/>
                  </a:lnTo>
                  <a:lnTo>
                    <a:pt x="19647" y="8661"/>
                  </a:lnTo>
                  <a:lnTo>
                    <a:pt x="0" y="9778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/>
          <p:nvPr/>
        </p:nvSpPr>
        <p:spPr>
          <a:xfrm>
            <a:off x="6244971" y="4496942"/>
            <a:ext cx="970915" cy="756285"/>
          </a:xfrm>
          <a:custGeom>
            <a:avLst/>
            <a:gdLst/>
            <a:ahLst/>
            <a:cxnLst/>
            <a:rect l="l" t="t" r="r" b="b"/>
            <a:pathLst>
              <a:path w="970915" h="756285">
                <a:moveTo>
                  <a:pt x="301371" y="506729"/>
                </a:moveTo>
                <a:lnTo>
                  <a:pt x="33908" y="506729"/>
                </a:lnTo>
                <a:lnTo>
                  <a:pt x="20734" y="504059"/>
                </a:lnTo>
                <a:lnTo>
                  <a:pt x="9953" y="496792"/>
                </a:lnTo>
                <a:lnTo>
                  <a:pt x="2672" y="486048"/>
                </a:lnTo>
                <a:lnTo>
                  <a:pt x="0" y="472947"/>
                </a:lnTo>
                <a:lnTo>
                  <a:pt x="0" y="33908"/>
                </a:lnTo>
                <a:lnTo>
                  <a:pt x="2672" y="20734"/>
                </a:lnTo>
                <a:lnTo>
                  <a:pt x="9953" y="9953"/>
                </a:lnTo>
                <a:lnTo>
                  <a:pt x="20734" y="2672"/>
                </a:lnTo>
                <a:lnTo>
                  <a:pt x="33908" y="0"/>
                </a:lnTo>
                <a:lnTo>
                  <a:pt x="936878" y="0"/>
                </a:lnTo>
                <a:lnTo>
                  <a:pt x="949979" y="2672"/>
                </a:lnTo>
                <a:lnTo>
                  <a:pt x="960723" y="9953"/>
                </a:lnTo>
                <a:lnTo>
                  <a:pt x="967990" y="20734"/>
                </a:lnTo>
                <a:lnTo>
                  <a:pt x="970660" y="33908"/>
                </a:lnTo>
                <a:lnTo>
                  <a:pt x="970660" y="472947"/>
                </a:lnTo>
                <a:lnTo>
                  <a:pt x="967990" y="486048"/>
                </a:lnTo>
                <a:lnTo>
                  <a:pt x="960723" y="496792"/>
                </a:lnTo>
                <a:lnTo>
                  <a:pt x="949979" y="504059"/>
                </a:lnTo>
                <a:lnTo>
                  <a:pt x="936878" y="506729"/>
                </a:lnTo>
                <a:lnTo>
                  <a:pt x="648588" y="506729"/>
                </a:lnTo>
                <a:lnTo>
                  <a:pt x="639826" y="506729"/>
                </a:lnTo>
                <a:lnTo>
                  <a:pt x="632205" y="510031"/>
                </a:lnTo>
                <a:lnTo>
                  <a:pt x="626745" y="515492"/>
                </a:lnTo>
                <a:lnTo>
                  <a:pt x="362457" y="751458"/>
                </a:lnTo>
                <a:lnTo>
                  <a:pt x="353425" y="755699"/>
                </a:lnTo>
                <a:lnTo>
                  <a:pt x="344201" y="754427"/>
                </a:lnTo>
                <a:lnTo>
                  <a:pt x="337026" y="748655"/>
                </a:lnTo>
                <a:lnTo>
                  <a:pt x="334136" y="739393"/>
                </a:lnTo>
                <a:lnTo>
                  <a:pt x="334136" y="540638"/>
                </a:lnTo>
                <a:lnTo>
                  <a:pt x="332106" y="527518"/>
                </a:lnTo>
                <a:lnTo>
                  <a:pt x="325135" y="516731"/>
                </a:lnTo>
                <a:lnTo>
                  <a:pt x="314473" y="509420"/>
                </a:lnTo>
                <a:lnTo>
                  <a:pt x="301371" y="506729"/>
                </a:lnTo>
                <a:close/>
              </a:path>
            </a:pathLst>
          </a:custGeom>
          <a:ln w="15875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6384416" y="4549520"/>
            <a:ext cx="671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D7B83D"/>
                </a:solidFill>
                <a:latin typeface="Calibri"/>
                <a:cs typeface="Calibri"/>
              </a:rPr>
              <a:t>BUY!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7730490" y="4549520"/>
            <a:ext cx="6711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solidFill>
                  <a:srgbClr val="AA86EF"/>
                </a:solidFill>
                <a:latin typeface="Calibri"/>
                <a:cs typeface="Calibri"/>
              </a:rPr>
              <a:t>BUY!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8449564" y="2525776"/>
            <a:ext cx="2162810" cy="1069340"/>
            <a:chOff x="8449564" y="2525776"/>
            <a:chExt cx="2162810" cy="1069340"/>
          </a:xfrm>
        </p:grpSpPr>
        <p:sp>
          <p:nvSpPr>
            <p:cNvPr id="69" name="object 69" descr=""/>
            <p:cNvSpPr/>
            <p:nvPr/>
          </p:nvSpPr>
          <p:spPr>
            <a:xfrm>
              <a:off x="8449564" y="2525776"/>
              <a:ext cx="2162810" cy="1069340"/>
            </a:xfrm>
            <a:custGeom>
              <a:avLst/>
              <a:gdLst/>
              <a:ahLst/>
              <a:cxnLst/>
              <a:rect l="l" t="t" r="r" b="b"/>
              <a:pathLst>
                <a:path w="2162809" h="1069339">
                  <a:moveTo>
                    <a:pt x="139572" y="0"/>
                  </a:moveTo>
                  <a:lnTo>
                    <a:pt x="0" y="476376"/>
                  </a:lnTo>
                  <a:lnTo>
                    <a:pt x="2023109" y="1068832"/>
                  </a:lnTo>
                  <a:lnTo>
                    <a:pt x="2162555" y="592582"/>
                  </a:lnTo>
                  <a:lnTo>
                    <a:pt x="139572" y="0"/>
                  </a:lnTo>
                  <a:close/>
                </a:path>
              </a:pathLst>
            </a:custGeom>
            <a:solidFill>
              <a:srgbClr val="FFCC00">
                <a:alpha val="8980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9137875" y="2865755"/>
              <a:ext cx="761365" cy="389890"/>
            </a:xfrm>
            <a:custGeom>
              <a:avLst/>
              <a:gdLst/>
              <a:ahLst/>
              <a:cxnLst/>
              <a:rect l="l" t="t" r="r" b="b"/>
              <a:pathLst>
                <a:path w="761365" h="389889">
                  <a:moveTo>
                    <a:pt x="13109" y="153797"/>
                  </a:moveTo>
                  <a:lnTo>
                    <a:pt x="12093" y="153797"/>
                  </a:lnTo>
                  <a:lnTo>
                    <a:pt x="10061" y="154559"/>
                  </a:lnTo>
                  <a:lnTo>
                    <a:pt x="9045" y="155321"/>
                  </a:lnTo>
                  <a:lnTo>
                    <a:pt x="8156" y="156718"/>
                  </a:lnTo>
                  <a:lnTo>
                    <a:pt x="7267" y="157987"/>
                  </a:lnTo>
                  <a:lnTo>
                    <a:pt x="6378" y="159766"/>
                  </a:lnTo>
                  <a:lnTo>
                    <a:pt x="5489" y="162052"/>
                  </a:lnTo>
                  <a:lnTo>
                    <a:pt x="4473" y="164211"/>
                  </a:lnTo>
                  <a:lnTo>
                    <a:pt x="1044" y="175641"/>
                  </a:lnTo>
                  <a:lnTo>
                    <a:pt x="282" y="179705"/>
                  </a:lnTo>
                  <a:lnTo>
                    <a:pt x="40" y="182372"/>
                  </a:lnTo>
                  <a:lnTo>
                    <a:pt x="0" y="186043"/>
                  </a:lnTo>
                  <a:lnTo>
                    <a:pt x="282" y="187833"/>
                  </a:lnTo>
                  <a:lnTo>
                    <a:pt x="33175" y="215137"/>
                  </a:lnTo>
                  <a:lnTo>
                    <a:pt x="69624" y="226599"/>
                  </a:lnTo>
                  <a:lnTo>
                    <a:pt x="85499" y="227711"/>
                  </a:lnTo>
                  <a:lnTo>
                    <a:pt x="93240" y="227357"/>
                  </a:lnTo>
                  <a:lnTo>
                    <a:pt x="132817" y="211034"/>
                  </a:lnTo>
                  <a:lnTo>
                    <a:pt x="148352" y="190119"/>
                  </a:lnTo>
                  <a:lnTo>
                    <a:pt x="74069" y="190119"/>
                  </a:lnTo>
                  <a:lnTo>
                    <a:pt x="69116" y="189357"/>
                  </a:lnTo>
                  <a:lnTo>
                    <a:pt x="32921" y="171577"/>
                  </a:lnTo>
                  <a:lnTo>
                    <a:pt x="17681" y="156083"/>
                  </a:lnTo>
                  <a:lnTo>
                    <a:pt x="15776" y="154559"/>
                  </a:lnTo>
                  <a:lnTo>
                    <a:pt x="14252" y="154050"/>
                  </a:lnTo>
                  <a:lnTo>
                    <a:pt x="13109" y="153797"/>
                  </a:lnTo>
                  <a:close/>
                </a:path>
                <a:path w="761365" h="389889">
                  <a:moveTo>
                    <a:pt x="104422" y="0"/>
                  </a:moveTo>
                  <a:lnTo>
                    <a:pt x="66814" y="11033"/>
                  </a:lnTo>
                  <a:lnTo>
                    <a:pt x="43208" y="45339"/>
                  </a:lnTo>
                  <a:lnTo>
                    <a:pt x="39706" y="62865"/>
                  </a:lnTo>
                  <a:lnTo>
                    <a:pt x="41176" y="76835"/>
                  </a:lnTo>
                  <a:lnTo>
                    <a:pt x="43081" y="83439"/>
                  </a:lnTo>
                  <a:lnTo>
                    <a:pt x="46002" y="89408"/>
                  </a:lnTo>
                  <a:lnTo>
                    <a:pt x="48796" y="95377"/>
                  </a:lnTo>
                  <a:lnTo>
                    <a:pt x="52479" y="100837"/>
                  </a:lnTo>
                  <a:lnTo>
                    <a:pt x="61369" y="110744"/>
                  </a:lnTo>
                  <a:lnTo>
                    <a:pt x="66068" y="115443"/>
                  </a:lnTo>
                  <a:lnTo>
                    <a:pt x="71148" y="119761"/>
                  </a:lnTo>
                  <a:lnTo>
                    <a:pt x="76101" y="124206"/>
                  </a:lnTo>
                  <a:lnTo>
                    <a:pt x="80927" y="128270"/>
                  </a:lnTo>
                  <a:lnTo>
                    <a:pt x="85626" y="132334"/>
                  </a:lnTo>
                  <a:lnTo>
                    <a:pt x="90452" y="136271"/>
                  </a:lnTo>
                  <a:lnTo>
                    <a:pt x="94516" y="140208"/>
                  </a:lnTo>
                  <a:lnTo>
                    <a:pt x="97945" y="144272"/>
                  </a:lnTo>
                  <a:lnTo>
                    <a:pt x="101501" y="148209"/>
                  </a:lnTo>
                  <a:lnTo>
                    <a:pt x="104041" y="152273"/>
                  </a:lnTo>
                  <a:lnTo>
                    <a:pt x="107343" y="160909"/>
                  </a:lnTo>
                  <a:lnTo>
                    <a:pt x="107470" y="165481"/>
                  </a:lnTo>
                  <a:lnTo>
                    <a:pt x="105946" y="170307"/>
                  </a:lnTo>
                  <a:lnTo>
                    <a:pt x="104803" y="174498"/>
                  </a:lnTo>
                  <a:lnTo>
                    <a:pt x="102898" y="178181"/>
                  </a:lnTo>
                  <a:lnTo>
                    <a:pt x="100231" y="181102"/>
                  </a:lnTo>
                  <a:lnTo>
                    <a:pt x="97691" y="184150"/>
                  </a:lnTo>
                  <a:lnTo>
                    <a:pt x="94643" y="186309"/>
                  </a:lnTo>
                  <a:lnTo>
                    <a:pt x="90960" y="187833"/>
                  </a:lnTo>
                  <a:lnTo>
                    <a:pt x="87404" y="189230"/>
                  </a:lnTo>
                  <a:lnTo>
                    <a:pt x="83340" y="189992"/>
                  </a:lnTo>
                  <a:lnTo>
                    <a:pt x="78641" y="189992"/>
                  </a:lnTo>
                  <a:lnTo>
                    <a:pt x="74069" y="190119"/>
                  </a:lnTo>
                  <a:lnTo>
                    <a:pt x="148352" y="190119"/>
                  </a:lnTo>
                  <a:lnTo>
                    <a:pt x="150257" y="186043"/>
                  </a:lnTo>
                  <a:lnTo>
                    <a:pt x="153063" y="177927"/>
                  </a:lnTo>
                  <a:lnTo>
                    <a:pt x="155603" y="169291"/>
                  </a:lnTo>
                  <a:lnTo>
                    <a:pt x="156420" y="162052"/>
                  </a:lnTo>
                  <a:lnTo>
                    <a:pt x="156315" y="159766"/>
                  </a:lnTo>
                  <a:lnTo>
                    <a:pt x="155668" y="153797"/>
                  </a:lnTo>
                  <a:lnTo>
                    <a:pt x="154841" y="147066"/>
                  </a:lnTo>
                  <a:lnTo>
                    <a:pt x="153063" y="140462"/>
                  </a:lnTo>
                  <a:lnTo>
                    <a:pt x="150015" y="134493"/>
                  </a:lnTo>
                  <a:lnTo>
                    <a:pt x="147094" y="128524"/>
                  </a:lnTo>
                  <a:lnTo>
                    <a:pt x="143411" y="123062"/>
                  </a:lnTo>
                  <a:lnTo>
                    <a:pt x="138839" y="118110"/>
                  </a:lnTo>
                  <a:lnTo>
                    <a:pt x="134267" y="113030"/>
                  </a:lnTo>
                  <a:lnTo>
                    <a:pt x="129441" y="108331"/>
                  </a:lnTo>
                  <a:lnTo>
                    <a:pt x="119535" y="99695"/>
                  </a:lnTo>
                  <a:lnTo>
                    <a:pt x="109756" y="91440"/>
                  </a:lnTo>
                  <a:lnTo>
                    <a:pt x="104930" y="87503"/>
                  </a:lnTo>
                  <a:lnTo>
                    <a:pt x="100739" y="83439"/>
                  </a:lnTo>
                  <a:lnTo>
                    <a:pt x="87658" y="58293"/>
                  </a:lnTo>
                  <a:lnTo>
                    <a:pt x="89055" y="53467"/>
                  </a:lnTo>
                  <a:lnTo>
                    <a:pt x="89944" y="50292"/>
                  </a:lnTo>
                  <a:lnTo>
                    <a:pt x="115217" y="36703"/>
                  </a:lnTo>
                  <a:lnTo>
                    <a:pt x="179691" y="36703"/>
                  </a:lnTo>
                  <a:lnTo>
                    <a:pt x="179606" y="35941"/>
                  </a:lnTo>
                  <a:lnTo>
                    <a:pt x="148618" y="10033"/>
                  </a:lnTo>
                  <a:lnTo>
                    <a:pt x="111665" y="337"/>
                  </a:lnTo>
                  <a:lnTo>
                    <a:pt x="104422" y="0"/>
                  </a:lnTo>
                  <a:close/>
                </a:path>
                <a:path w="761365" h="389889">
                  <a:moveTo>
                    <a:pt x="179691" y="36703"/>
                  </a:moveTo>
                  <a:lnTo>
                    <a:pt x="115217" y="36703"/>
                  </a:lnTo>
                  <a:lnTo>
                    <a:pt x="119535" y="37337"/>
                  </a:lnTo>
                  <a:lnTo>
                    <a:pt x="130330" y="40512"/>
                  </a:lnTo>
                  <a:lnTo>
                    <a:pt x="152428" y="54864"/>
                  </a:lnTo>
                  <a:lnTo>
                    <a:pt x="155857" y="57785"/>
                  </a:lnTo>
                  <a:lnTo>
                    <a:pt x="160924" y="62865"/>
                  </a:lnTo>
                  <a:lnTo>
                    <a:pt x="162969" y="65150"/>
                  </a:lnTo>
                  <a:lnTo>
                    <a:pt x="164747" y="66421"/>
                  </a:lnTo>
                  <a:lnTo>
                    <a:pt x="165890" y="66802"/>
                  </a:lnTo>
                  <a:lnTo>
                    <a:pt x="167160" y="67183"/>
                  </a:lnTo>
                  <a:lnTo>
                    <a:pt x="168176" y="67183"/>
                  </a:lnTo>
                  <a:lnTo>
                    <a:pt x="174145" y="58800"/>
                  </a:lnTo>
                  <a:lnTo>
                    <a:pt x="175034" y="56642"/>
                  </a:lnTo>
                  <a:lnTo>
                    <a:pt x="175796" y="53848"/>
                  </a:lnTo>
                  <a:lnTo>
                    <a:pt x="176928" y="50292"/>
                  </a:lnTo>
                  <a:lnTo>
                    <a:pt x="177701" y="47752"/>
                  </a:lnTo>
                  <a:lnTo>
                    <a:pt x="178336" y="45339"/>
                  </a:lnTo>
                  <a:lnTo>
                    <a:pt x="178717" y="43434"/>
                  </a:lnTo>
                  <a:lnTo>
                    <a:pt x="179225" y="41402"/>
                  </a:lnTo>
                  <a:lnTo>
                    <a:pt x="179479" y="39750"/>
                  </a:lnTo>
                  <a:lnTo>
                    <a:pt x="179673" y="37719"/>
                  </a:lnTo>
                  <a:lnTo>
                    <a:pt x="179691" y="36703"/>
                  </a:lnTo>
                  <a:close/>
                </a:path>
                <a:path w="761365" h="389889">
                  <a:moveTo>
                    <a:pt x="467769" y="106807"/>
                  </a:moveTo>
                  <a:lnTo>
                    <a:pt x="465991" y="106807"/>
                  </a:lnTo>
                  <a:lnTo>
                    <a:pt x="464213" y="106934"/>
                  </a:lnTo>
                  <a:lnTo>
                    <a:pt x="462689" y="107315"/>
                  </a:lnTo>
                  <a:lnTo>
                    <a:pt x="461800" y="107950"/>
                  </a:lnTo>
                  <a:lnTo>
                    <a:pt x="460784" y="108585"/>
                  </a:lnTo>
                  <a:lnTo>
                    <a:pt x="460149" y="109474"/>
                  </a:lnTo>
                  <a:lnTo>
                    <a:pt x="459768" y="110617"/>
                  </a:lnTo>
                  <a:lnTo>
                    <a:pt x="402491" y="306070"/>
                  </a:lnTo>
                  <a:lnTo>
                    <a:pt x="401094" y="311023"/>
                  </a:lnTo>
                  <a:lnTo>
                    <a:pt x="401348" y="314960"/>
                  </a:lnTo>
                  <a:lnTo>
                    <a:pt x="403253" y="317754"/>
                  </a:lnTo>
                  <a:lnTo>
                    <a:pt x="405031" y="320675"/>
                  </a:lnTo>
                  <a:lnTo>
                    <a:pt x="407825" y="322707"/>
                  </a:lnTo>
                  <a:lnTo>
                    <a:pt x="411508" y="323723"/>
                  </a:lnTo>
                  <a:lnTo>
                    <a:pt x="510187" y="352679"/>
                  </a:lnTo>
                  <a:lnTo>
                    <a:pt x="511203" y="352933"/>
                  </a:lnTo>
                  <a:lnTo>
                    <a:pt x="512346" y="352933"/>
                  </a:lnTo>
                  <a:lnTo>
                    <a:pt x="522125" y="336296"/>
                  </a:lnTo>
                  <a:lnTo>
                    <a:pt x="523141" y="332994"/>
                  </a:lnTo>
                  <a:lnTo>
                    <a:pt x="523776" y="330073"/>
                  </a:lnTo>
                  <a:lnTo>
                    <a:pt x="524538" y="325374"/>
                  </a:lnTo>
                  <a:lnTo>
                    <a:pt x="524602" y="322707"/>
                  </a:lnTo>
                  <a:lnTo>
                    <a:pt x="524411" y="320421"/>
                  </a:lnTo>
                  <a:lnTo>
                    <a:pt x="453037" y="296672"/>
                  </a:lnTo>
                  <a:lnTo>
                    <a:pt x="503710" y="123444"/>
                  </a:lnTo>
                  <a:lnTo>
                    <a:pt x="504091" y="122428"/>
                  </a:lnTo>
                  <a:lnTo>
                    <a:pt x="503964" y="121285"/>
                  </a:lnTo>
                  <a:lnTo>
                    <a:pt x="503583" y="120142"/>
                  </a:lnTo>
                  <a:lnTo>
                    <a:pt x="503075" y="119125"/>
                  </a:lnTo>
                  <a:lnTo>
                    <a:pt x="502059" y="117983"/>
                  </a:lnTo>
                  <a:lnTo>
                    <a:pt x="500535" y="116967"/>
                  </a:lnTo>
                  <a:lnTo>
                    <a:pt x="499138" y="115950"/>
                  </a:lnTo>
                  <a:lnTo>
                    <a:pt x="470182" y="106934"/>
                  </a:lnTo>
                  <a:lnTo>
                    <a:pt x="467769" y="106807"/>
                  </a:lnTo>
                  <a:close/>
                </a:path>
                <a:path w="761365" h="389889">
                  <a:moveTo>
                    <a:pt x="289255" y="54792"/>
                  </a:moveTo>
                  <a:lnTo>
                    <a:pt x="247994" y="63317"/>
                  </a:lnTo>
                  <a:lnTo>
                    <a:pt x="215486" y="88969"/>
                  </a:lnTo>
                  <a:lnTo>
                    <a:pt x="192511" y="130385"/>
                  </a:lnTo>
                  <a:lnTo>
                    <a:pt x="182210" y="169957"/>
                  </a:lnTo>
                  <a:lnTo>
                    <a:pt x="180246" y="193929"/>
                  </a:lnTo>
                  <a:lnTo>
                    <a:pt x="180840" y="205035"/>
                  </a:lnTo>
                  <a:lnTo>
                    <a:pt x="193667" y="242067"/>
                  </a:lnTo>
                  <a:lnTo>
                    <a:pt x="223183" y="268732"/>
                  </a:lnTo>
                  <a:lnTo>
                    <a:pt x="268639" y="285567"/>
                  </a:lnTo>
                  <a:lnTo>
                    <a:pt x="292209" y="288234"/>
                  </a:lnTo>
                  <a:lnTo>
                    <a:pt x="303304" y="287782"/>
                  </a:lnTo>
                  <a:lnTo>
                    <a:pt x="342420" y="274828"/>
                  </a:lnTo>
                  <a:lnTo>
                    <a:pt x="369211" y="249491"/>
                  </a:lnTo>
                  <a:lnTo>
                    <a:pt x="283317" y="249491"/>
                  </a:lnTo>
                  <a:lnTo>
                    <a:pt x="275878" y="248539"/>
                  </a:lnTo>
                  <a:lnTo>
                    <a:pt x="236756" y="227965"/>
                  </a:lnTo>
                  <a:lnTo>
                    <a:pt x="227922" y="193929"/>
                  </a:lnTo>
                  <a:lnTo>
                    <a:pt x="228374" y="186690"/>
                  </a:lnTo>
                  <a:lnTo>
                    <a:pt x="237314" y="146849"/>
                  </a:lnTo>
                  <a:lnTo>
                    <a:pt x="257816" y="109791"/>
                  </a:lnTo>
                  <a:lnTo>
                    <a:pt x="291211" y="93281"/>
                  </a:lnTo>
                  <a:lnTo>
                    <a:pt x="381697" y="93281"/>
                  </a:lnTo>
                  <a:lnTo>
                    <a:pt x="381488" y="93011"/>
                  </a:lnTo>
                  <a:lnTo>
                    <a:pt x="347992" y="68976"/>
                  </a:lnTo>
                  <a:lnTo>
                    <a:pt x="300828" y="55530"/>
                  </a:lnTo>
                  <a:lnTo>
                    <a:pt x="289255" y="54792"/>
                  </a:lnTo>
                  <a:close/>
                </a:path>
                <a:path w="761365" h="389889">
                  <a:moveTo>
                    <a:pt x="381697" y="93281"/>
                  </a:moveTo>
                  <a:lnTo>
                    <a:pt x="298192" y="93281"/>
                  </a:lnTo>
                  <a:lnTo>
                    <a:pt x="305602" y="94234"/>
                  </a:lnTo>
                  <a:lnTo>
                    <a:pt x="313464" y="96139"/>
                  </a:lnTo>
                  <a:lnTo>
                    <a:pt x="348643" y="121793"/>
                  </a:lnTo>
                  <a:lnTo>
                    <a:pt x="353521" y="148919"/>
                  </a:lnTo>
                  <a:lnTo>
                    <a:pt x="353088" y="156083"/>
                  </a:lnTo>
                  <a:lnTo>
                    <a:pt x="344329" y="195276"/>
                  </a:lnTo>
                  <a:lnTo>
                    <a:pt x="323666" y="232906"/>
                  </a:lnTo>
                  <a:lnTo>
                    <a:pt x="290304" y="249491"/>
                  </a:lnTo>
                  <a:lnTo>
                    <a:pt x="369211" y="249491"/>
                  </a:lnTo>
                  <a:lnTo>
                    <a:pt x="389130" y="211762"/>
                  </a:lnTo>
                  <a:lnTo>
                    <a:pt x="399427" y="172291"/>
                  </a:lnTo>
                  <a:lnTo>
                    <a:pt x="401207" y="148919"/>
                  </a:lnTo>
                  <a:lnTo>
                    <a:pt x="401108" y="146849"/>
                  </a:lnTo>
                  <a:lnTo>
                    <a:pt x="392204" y="108839"/>
                  </a:lnTo>
                  <a:lnTo>
                    <a:pt x="387340" y="100597"/>
                  </a:lnTo>
                  <a:lnTo>
                    <a:pt x="381697" y="93281"/>
                  </a:lnTo>
                  <a:close/>
                </a:path>
                <a:path w="761365" h="389889">
                  <a:moveTo>
                    <a:pt x="615724" y="149733"/>
                  </a:moveTo>
                  <a:lnTo>
                    <a:pt x="547291" y="348837"/>
                  </a:lnTo>
                  <a:lnTo>
                    <a:pt x="545874" y="353441"/>
                  </a:lnTo>
                  <a:lnTo>
                    <a:pt x="546128" y="357250"/>
                  </a:lnTo>
                  <a:lnTo>
                    <a:pt x="548033" y="360172"/>
                  </a:lnTo>
                  <a:lnTo>
                    <a:pt x="549811" y="363093"/>
                  </a:lnTo>
                  <a:lnTo>
                    <a:pt x="552605" y="365125"/>
                  </a:lnTo>
                  <a:lnTo>
                    <a:pt x="556288" y="366141"/>
                  </a:lnTo>
                  <a:lnTo>
                    <a:pt x="607723" y="381254"/>
                  </a:lnTo>
                  <a:lnTo>
                    <a:pt x="621632" y="384899"/>
                  </a:lnTo>
                  <a:lnTo>
                    <a:pt x="634790" y="387461"/>
                  </a:lnTo>
                  <a:lnTo>
                    <a:pt x="647210" y="388951"/>
                  </a:lnTo>
                  <a:lnTo>
                    <a:pt x="658904" y="389382"/>
                  </a:lnTo>
                  <a:lnTo>
                    <a:pt x="669884" y="388739"/>
                  </a:lnTo>
                  <a:lnTo>
                    <a:pt x="708678" y="375068"/>
                  </a:lnTo>
                  <a:lnTo>
                    <a:pt x="732580" y="351504"/>
                  </a:lnTo>
                  <a:lnTo>
                    <a:pt x="644363" y="351504"/>
                  </a:lnTo>
                  <a:lnTo>
                    <a:pt x="636743" y="350837"/>
                  </a:lnTo>
                  <a:lnTo>
                    <a:pt x="628551" y="349408"/>
                  </a:lnTo>
                  <a:lnTo>
                    <a:pt x="619788" y="347218"/>
                  </a:lnTo>
                  <a:lnTo>
                    <a:pt x="597055" y="340487"/>
                  </a:lnTo>
                  <a:lnTo>
                    <a:pt x="639854" y="194056"/>
                  </a:lnTo>
                  <a:lnTo>
                    <a:pt x="729146" y="194056"/>
                  </a:lnTo>
                  <a:lnTo>
                    <a:pt x="721388" y="188087"/>
                  </a:lnTo>
                  <a:lnTo>
                    <a:pt x="674525" y="167005"/>
                  </a:lnTo>
                  <a:lnTo>
                    <a:pt x="619280" y="150875"/>
                  </a:lnTo>
                  <a:lnTo>
                    <a:pt x="615724" y="149733"/>
                  </a:lnTo>
                  <a:close/>
                </a:path>
                <a:path w="761365" h="389889">
                  <a:moveTo>
                    <a:pt x="729146" y="194056"/>
                  </a:moveTo>
                  <a:lnTo>
                    <a:pt x="639854" y="194056"/>
                  </a:lnTo>
                  <a:lnTo>
                    <a:pt x="662079" y="200533"/>
                  </a:lnTo>
                  <a:lnTo>
                    <a:pt x="671527" y="203678"/>
                  </a:lnTo>
                  <a:lnTo>
                    <a:pt x="705960" y="230663"/>
                  </a:lnTo>
                  <a:lnTo>
                    <a:pt x="713641" y="262636"/>
                  </a:lnTo>
                  <a:lnTo>
                    <a:pt x="713264" y="269831"/>
                  </a:lnTo>
                  <a:lnTo>
                    <a:pt x="702767" y="309340"/>
                  </a:lnTo>
                  <a:lnTo>
                    <a:pt x="676176" y="343408"/>
                  </a:lnTo>
                  <a:lnTo>
                    <a:pt x="644363" y="351504"/>
                  </a:lnTo>
                  <a:lnTo>
                    <a:pt x="732580" y="351504"/>
                  </a:lnTo>
                  <a:lnTo>
                    <a:pt x="754662" y="303911"/>
                  </a:lnTo>
                  <a:lnTo>
                    <a:pt x="760824" y="267817"/>
                  </a:lnTo>
                  <a:lnTo>
                    <a:pt x="760631" y="256794"/>
                  </a:lnTo>
                  <a:lnTo>
                    <a:pt x="749328" y="217932"/>
                  </a:lnTo>
                  <a:lnTo>
                    <a:pt x="729933" y="194661"/>
                  </a:lnTo>
                  <a:lnTo>
                    <a:pt x="729146" y="194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5110"/>
            <a:ext cx="35375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155"/>
              <a:t> </a:t>
            </a:r>
            <a:r>
              <a:rPr dirty="0"/>
              <a:t>data</a:t>
            </a:r>
            <a:r>
              <a:rPr dirty="0" spc="-155"/>
              <a:t> </a:t>
            </a:r>
            <a:r>
              <a:rPr dirty="0" spc="-10"/>
              <a:t>mesh?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1471930"/>
            <a:ext cx="438721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investments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platforms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treat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independent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“domains”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8300" y="2249551"/>
            <a:ext cx="4491990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pushing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policy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down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8300" y="3026791"/>
            <a:ext cx="443039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mechanism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centralized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discovery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8300" y="3804284"/>
            <a:ext cx="4366260" cy="8794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features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owners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grant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0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consumers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8300" y="4855540"/>
            <a:ext cx="4457700" cy="60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Measure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invest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7428" y="544068"/>
            <a:ext cx="7624572" cy="526542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290564" y="774953"/>
            <a:ext cx="818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0156697" y="774953"/>
            <a:ext cx="683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mesh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05880" y="3995673"/>
            <a:ext cx="1525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provisioning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156453" y="3946397"/>
            <a:ext cx="3327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 marR="5080" indent="-3048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8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tower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88484" y="5564225"/>
            <a:ext cx="90551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dirty="0" sz="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8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r>
              <a:rPr dirty="0" sz="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39714" y="5065014"/>
            <a:ext cx="3117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Console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69456" y="5065014"/>
            <a:ext cx="19812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940" marR="5080" indent="-1524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7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Calibri"/>
                <a:cs typeface="Calibri"/>
              </a:rPr>
              <a:t>SDK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44943" y="5089397"/>
            <a:ext cx="6051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CloudFormation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454902" y="1806320"/>
            <a:ext cx="4826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68617" y="2525395"/>
            <a:ext cx="45529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20014">
              <a:lnSpc>
                <a:spcPct val="100000"/>
              </a:lnSpc>
              <a:spcBef>
                <a:spcPts val="105"/>
              </a:spcBef>
            </a:pPr>
            <a:r>
              <a:rPr dirty="0" sz="8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r>
              <a:rPr dirty="0" sz="8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196708" y="2525395"/>
            <a:ext cx="36512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8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Redshift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03189" y="2525395"/>
            <a:ext cx="55181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905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alibri"/>
                <a:cs typeface="Calibri"/>
              </a:rPr>
              <a:t>Glue</a:t>
            </a:r>
            <a:r>
              <a:rPr dirty="0" sz="8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93002" y="3293109"/>
            <a:ext cx="40576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9539" marR="5080" indent="-117475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dirty="0" sz="8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600438" y="4253229"/>
            <a:ext cx="40005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305033" y="4253229"/>
            <a:ext cx="444500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7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7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039982" y="4253229"/>
            <a:ext cx="3587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endParaRPr sz="7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</a:pP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022585" y="5089397"/>
            <a:ext cx="2863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7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566272" y="5089397"/>
            <a:ext cx="6051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CloudFormation</a:t>
            </a:r>
            <a:r>
              <a:rPr dirty="0" sz="7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template</a:t>
            </a:r>
            <a:r>
              <a:rPr dirty="0" sz="7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library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316607"/>
            <a:ext cx="4674870" cy="2073910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dirty="0" sz="4800"/>
              <a:t>Data</a:t>
            </a:r>
            <a:r>
              <a:rPr dirty="0" sz="4800" spc="-190"/>
              <a:t> </a:t>
            </a:r>
            <a:r>
              <a:rPr dirty="0" sz="4800" spc="-10"/>
              <a:t>mesh: </a:t>
            </a:r>
            <a:r>
              <a:rPr dirty="0" sz="4800"/>
              <a:t>Design</a:t>
            </a:r>
            <a:r>
              <a:rPr dirty="0" sz="4800" spc="-55"/>
              <a:t> </a:t>
            </a:r>
            <a:r>
              <a:rPr dirty="0" sz="4800"/>
              <a:t>goals</a:t>
            </a:r>
            <a:r>
              <a:rPr dirty="0" sz="4800" spc="-30"/>
              <a:t> </a:t>
            </a:r>
            <a:r>
              <a:rPr dirty="0" sz="4800" spc="-25"/>
              <a:t>and </a:t>
            </a:r>
            <a:r>
              <a:rPr dirty="0" sz="4800"/>
              <a:t>four</a:t>
            </a:r>
            <a:r>
              <a:rPr dirty="0" sz="4800" spc="-155"/>
              <a:t> </a:t>
            </a:r>
            <a:r>
              <a:rPr dirty="0" sz="4800"/>
              <a:t>key</a:t>
            </a:r>
            <a:r>
              <a:rPr dirty="0" sz="4800" spc="-145"/>
              <a:t> </a:t>
            </a:r>
            <a:r>
              <a:rPr dirty="0" sz="4800" spc="-10"/>
              <a:t>principles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12316" y="6480302"/>
            <a:ext cx="25660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2022,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 Web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Services,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 its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30"/>
              <a:t> </a:t>
            </a:r>
            <a:r>
              <a:rPr dirty="0"/>
              <a:t>mesh:</a:t>
            </a:r>
            <a:r>
              <a:rPr dirty="0" spc="-140"/>
              <a:t> </a:t>
            </a:r>
            <a:r>
              <a:rPr dirty="0"/>
              <a:t>Four</a:t>
            </a:r>
            <a:r>
              <a:rPr dirty="0" spc="-135"/>
              <a:t> </a:t>
            </a:r>
            <a:r>
              <a:rPr dirty="0"/>
              <a:t>core</a:t>
            </a:r>
            <a:r>
              <a:rPr dirty="0" spc="-120"/>
              <a:t> </a:t>
            </a:r>
            <a:r>
              <a:rPr dirty="0" spc="-10"/>
              <a:t>principles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395215" y="1624583"/>
            <a:ext cx="3401695" cy="4559935"/>
            <a:chOff x="4395215" y="1624583"/>
            <a:chExt cx="3401695" cy="4559935"/>
          </a:xfrm>
        </p:grpSpPr>
        <p:sp>
          <p:nvSpPr>
            <p:cNvPr id="4" name="object 4" descr=""/>
            <p:cNvSpPr/>
            <p:nvPr/>
          </p:nvSpPr>
          <p:spPr>
            <a:xfrm>
              <a:off x="4395215" y="4466844"/>
              <a:ext cx="3401695" cy="1717675"/>
            </a:xfrm>
            <a:custGeom>
              <a:avLst/>
              <a:gdLst/>
              <a:ahLst/>
              <a:cxnLst/>
              <a:rect l="l" t="t" r="r" b="b"/>
              <a:pathLst>
                <a:path w="3401695" h="1717675">
                  <a:moveTo>
                    <a:pt x="1700784" y="0"/>
                  </a:moveTo>
                  <a:lnTo>
                    <a:pt x="0" y="572515"/>
                  </a:lnTo>
                  <a:lnTo>
                    <a:pt x="0" y="1145031"/>
                  </a:lnTo>
                  <a:lnTo>
                    <a:pt x="1700784" y="1717547"/>
                  </a:lnTo>
                  <a:lnTo>
                    <a:pt x="3401567" y="1145031"/>
                  </a:lnTo>
                  <a:lnTo>
                    <a:pt x="3401567" y="572515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DA6A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9" y="4466844"/>
              <a:ext cx="1701164" cy="1717675"/>
            </a:xfrm>
            <a:custGeom>
              <a:avLst/>
              <a:gdLst/>
              <a:ahLst/>
              <a:cxnLst/>
              <a:rect l="l" t="t" r="r" b="b"/>
              <a:pathLst>
                <a:path w="1701165" h="1717675">
                  <a:moveTo>
                    <a:pt x="0" y="0"/>
                  </a:moveTo>
                  <a:lnTo>
                    <a:pt x="0" y="1717547"/>
                  </a:lnTo>
                  <a:lnTo>
                    <a:pt x="1700783" y="1145031"/>
                  </a:lnTo>
                  <a:lnTo>
                    <a:pt x="1700783" y="572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AD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95215" y="4466844"/>
              <a:ext cx="3401695" cy="1146175"/>
            </a:xfrm>
            <a:custGeom>
              <a:avLst/>
              <a:gdLst/>
              <a:ahLst/>
              <a:cxnLst/>
              <a:rect l="l" t="t" r="r" b="b"/>
              <a:pathLst>
                <a:path w="3401695" h="1146175">
                  <a:moveTo>
                    <a:pt x="1700784" y="0"/>
                  </a:moveTo>
                  <a:lnTo>
                    <a:pt x="0" y="573023"/>
                  </a:lnTo>
                  <a:lnTo>
                    <a:pt x="1700784" y="1146047"/>
                  </a:lnTo>
                  <a:lnTo>
                    <a:pt x="3401567" y="573023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395215" y="3520439"/>
              <a:ext cx="3401695" cy="1717675"/>
            </a:xfrm>
            <a:custGeom>
              <a:avLst/>
              <a:gdLst/>
              <a:ahLst/>
              <a:cxnLst/>
              <a:rect l="l" t="t" r="r" b="b"/>
              <a:pathLst>
                <a:path w="3401695" h="1717675">
                  <a:moveTo>
                    <a:pt x="1700784" y="0"/>
                  </a:moveTo>
                  <a:lnTo>
                    <a:pt x="0" y="572516"/>
                  </a:lnTo>
                  <a:lnTo>
                    <a:pt x="0" y="1145032"/>
                  </a:lnTo>
                  <a:lnTo>
                    <a:pt x="1700784" y="1717548"/>
                  </a:lnTo>
                  <a:lnTo>
                    <a:pt x="3401567" y="1145032"/>
                  </a:lnTo>
                  <a:lnTo>
                    <a:pt x="3401567" y="572516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1F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95999" y="3520439"/>
              <a:ext cx="1701164" cy="1717675"/>
            </a:xfrm>
            <a:custGeom>
              <a:avLst/>
              <a:gdLst/>
              <a:ahLst/>
              <a:cxnLst/>
              <a:rect l="l" t="t" r="r" b="b"/>
              <a:pathLst>
                <a:path w="1701165" h="1717675">
                  <a:moveTo>
                    <a:pt x="0" y="0"/>
                  </a:moveTo>
                  <a:lnTo>
                    <a:pt x="0" y="1717548"/>
                  </a:lnTo>
                  <a:lnTo>
                    <a:pt x="1700783" y="1145032"/>
                  </a:lnTo>
                  <a:lnTo>
                    <a:pt x="1700783" y="572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8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95215" y="3520439"/>
              <a:ext cx="3401695" cy="1144905"/>
            </a:xfrm>
            <a:custGeom>
              <a:avLst/>
              <a:gdLst/>
              <a:ahLst/>
              <a:cxnLst/>
              <a:rect l="l" t="t" r="r" b="b"/>
              <a:pathLst>
                <a:path w="3401695" h="1144904">
                  <a:moveTo>
                    <a:pt x="1700784" y="0"/>
                  </a:moveTo>
                  <a:lnTo>
                    <a:pt x="0" y="572262"/>
                  </a:lnTo>
                  <a:lnTo>
                    <a:pt x="1700784" y="1144524"/>
                  </a:lnTo>
                  <a:lnTo>
                    <a:pt x="3401567" y="572262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95215" y="2572511"/>
              <a:ext cx="3401695" cy="1717675"/>
            </a:xfrm>
            <a:custGeom>
              <a:avLst/>
              <a:gdLst/>
              <a:ahLst/>
              <a:cxnLst/>
              <a:rect l="l" t="t" r="r" b="b"/>
              <a:pathLst>
                <a:path w="3401695" h="1717675">
                  <a:moveTo>
                    <a:pt x="1700784" y="0"/>
                  </a:moveTo>
                  <a:lnTo>
                    <a:pt x="0" y="572515"/>
                  </a:lnTo>
                  <a:lnTo>
                    <a:pt x="0" y="1145032"/>
                  </a:lnTo>
                  <a:lnTo>
                    <a:pt x="1700784" y="1717548"/>
                  </a:lnTo>
                  <a:lnTo>
                    <a:pt x="3401567" y="1145032"/>
                  </a:lnTo>
                  <a:lnTo>
                    <a:pt x="3401567" y="572515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6E3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5999" y="2572511"/>
              <a:ext cx="1701164" cy="1717675"/>
            </a:xfrm>
            <a:custGeom>
              <a:avLst/>
              <a:gdLst/>
              <a:ahLst/>
              <a:cxnLst/>
              <a:rect l="l" t="t" r="r" b="b"/>
              <a:pathLst>
                <a:path w="1701165" h="1717675">
                  <a:moveTo>
                    <a:pt x="0" y="0"/>
                  </a:moveTo>
                  <a:lnTo>
                    <a:pt x="0" y="1717548"/>
                  </a:lnTo>
                  <a:lnTo>
                    <a:pt x="1700783" y="1145032"/>
                  </a:lnTo>
                  <a:lnTo>
                    <a:pt x="1700783" y="572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9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95215" y="2572511"/>
              <a:ext cx="3401695" cy="1144905"/>
            </a:xfrm>
            <a:custGeom>
              <a:avLst/>
              <a:gdLst/>
              <a:ahLst/>
              <a:cxnLst/>
              <a:rect l="l" t="t" r="r" b="b"/>
              <a:pathLst>
                <a:path w="3401695" h="1144904">
                  <a:moveTo>
                    <a:pt x="1700784" y="0"/>
                  </a:moveTo>
                  <a:lnTo>
                    <a:pt x="0" y="572262"/>
                  </a:lnTo>
                  <a:lnTo>
                    <a:pt x="1700784" y="1144524"/>
                  </a:lnTo>
                  <a:lnTo>
                    <a:pt x="3401567" y="572262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95215" y="1624583"/>
              <a:ext cx="3401695" cy="1717675"/>
            </a:xfrm>
            <a:custGeom>
              <a:avLst/>
              <a:gdLst/>
              <a:ahLst/>
              <a:cxnLst/>
              <a:rect l="l" t="t" r="r" b="b"/>
              <a:pathLst>
                <a:path w="3401695" h="1717675">
                  <a:moveTo>
                    <a:pt x="1700784" y="0"/>
                  </a:moveTo>
                  <a:lnTo>
                    <a:pt x="0" y="572515"/>
                  </a:lnTo>
                  <a:lnTo>
                    <a:pt x="0" y="1145031"/>
                  </a:lnTo>
                  <a:lnTo>
                    <a:pt x="1700784" y="1717548"/>
                  </a:lnTo>
                  <a:lnTo>
                    <a:pt x="3401567" y="1145031"/>
                  </a:lnTo>
                  <a:lnTo>
                    <a:pt x="3401567" y="572515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E94D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095999" y="1624583"/>
              <a:ext cx="1701164" cy="1717675"/>
            </a:xfrm>
            <a:custGeom>
              <a:avLst/>
              <a:gdLst/>
              <a:ahLst/>
              <a:cxnLst/>
              <a:rect l="l" t="t" r="r" b="b"/>
              <a:pathLst>
                <a:path w="1701165" h="1717675">
                  <a:moveTo>
                    <a:pt x="0" y="0"/>
                  </a:moveTo>
                  <a:lnTo>
                    <a:pt x="0" y="1717548"/>
                  </a:lnTo>
                  <a:lnTo>
                    <a:pt x="1700783" y="1145031"/>
                  </a:lnTo>
                  <a:lnTo>
                    <a:pt x="1700783" y="572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95215" y="1624583"/>
              <a:ext cx="3401695" cy="1144905"/>
            </a:xfrm>
            <a:custGeom>
              <a:avLst/>
              <a:gdLst/>
              <a:ahLst/>
              <a:cxnLst/>
              <a:rect l="l" t="t" r="r" b="b"/>
              <a:pathLst>
                <a:path w="3401695" h="1144905">
                  <a:moveTo>
                    <a:pt x="1700784" y="0"/>
                  </a:moveTo>
                  <a:lnTo>
                    <a:pt x="0" y="572262"/>
                  </a:lnTo>
                  <a:lnTo>
                    <a:pt x="1700784" y="1144524"/>
                  </a:lnTo>
                  <a:lnTo>
                    <a:pt x="3401567" y="572262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68300" y="2388919"/>
            <a:ext cx="3766185" cy="122237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800" b="1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1800" spc="-40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ED7674"/>
                </a:solidFill>
                <a:latin typeface="Calibri"/>
                <a:cs typeface="Calibri"/>
              </a:rPr>
              <a:t>domain</a:t>
            </a:r>
            <a:r>
              <a:rPr dirty="0" sz="1800" spc="-45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ED7674"/>
                </a:solidFill>
                <a:latin typeface="Calibri"/>
                <a:cs typeface="Calibri"/>
              </a:rPr>
              <a:t>ownership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510"/>
              </a:lnSpc>
              <a:spcBef>
                <a:spcPts val="65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mesh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nodes,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exist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accounts;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founded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decentralization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distribution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responsibility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people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closest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84554" y="1918538"/>
            <a:ext cx="17500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800" spc="-100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ED7674"/>
                </a:solidFill>
                <a:latin typeface="Calibri"/>
                <a:cs typeface="Calibri"/>
              </a:rPr>
              <a:t>owner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81774" y="1457705"/>
            <a:ext cx="716915" cy="900430"/>
            <a:chOff x="381774" y="1457705"/>
            <a:chExt cx="716915" cy="900430"/>
          </a:xfrm>
        </p:grpSpPr>
        <p:sp>
          <p:nvSpPr>
            <p:cNvPr id="19" name="object 19" descr=""/>
            <p:cNvSpPr/>
            <p:nvPr/>
          </p:nvSpPr>
          <p:spPr>
            <a:xfrm>
              <a:off x="391305" y="2183511"/>
              <a:ext cx="697865" cy="165100"/>
            </a:xfrm>
            <a:custGeom>
              <a:avLst/>
              <a:gdLst/>
              <a:ahLst/>
              <a:cxnLst/>
              <a:rect l="l" t="t" r="r" b="b"/>
              <a:pathLst>
                <a:path w="697865" h="165100">
                  <a:moveTo>
                    <a:pt x="7131" y="8254"/>
                  </a:moveTo>
                  <a:lnTo>
                    <a:pt x="3011" y="33563"/>
                  </a:lnTo>
                  <a:lnTo>
                    <a:pt x="792" y="65849"/>
                  </a:lnTo>
                  <a:lnTo>
                    <a:pt x="0" y="108517"/>
                  </a:lnTo>
                  <a:lnTo>
                    <a:pt x="158" y="164973"/>
                  </a:lnTo>
                  <a:lnTo>
                    <a:pt x="697414" y="164973"/>
                  </a:lnTo>
                  <a:lnTo>
                    <a:pt x="697751" y="105441"/>
                  </a:lnTo>
                  <a:lnTo>
                    <a:pt x="697257" y="60769"/>
                  </a:lnTo>
                  <a:lnTo>
                    <a:pt x="695097" y="26955"/>
                  </a:lnTo>
                  <a:lnTo>
                    <a:pt x="690442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01154" y="1467230"/>
              <a:ext cx="466725" cy="843915"/>
            </a:xfrm>
            <a:custGeom>
              <a:avLst/>
              <a:gdLst/>
              <a:ahLst/>
              <a:cxnLst/>
              <a:rect l="l" t="t" r="r" b="b"/>
              <a:pathLst>
                <a:path w="466725" h="843914">
                  <a:moveTo>
                    <a:pt x="35293" y="765175"/>
                  </a:moveTo>
                  <a:lnTo>
                    <a:pt x="35293" y="843915"/>
                  </a:lnTo>
                </a:path>
                <a:path w="466725" h="843914">
                  <a:moveTo>
                    <a:pt x="432295" y="765175"/>
                  </a:moveTo>
                  <a:lnTo>
                    <a:pt x="432295" y="843915"/>
                  </a:lnTo>
                </a:path>
                <a:path w="466725" h="843914">
                  <a:moveTo>
                    <a:pt x="466369" y="289687"/>
                  </a:moveTo>
                  <a:lnTo>
                    <a:pt x="464047" y="356718"/>
                  </a:lnTo>
                  <a:lnTo>
                    <a:pt x="456145" y="413674"/>
                  </a:lnTo>
                  <a:lnTo>
                    <a:pt x="442526" y="461141"/>
                  </a:lnTo>
                  <a:lnTo>
                    <a:pt x="423056" y="499702"/>
                  </a:lnTo>
                  <a:lnTo>
                    <a:pt x="397599" y="529942"/>
                  </a:lnTo>
                  <a:lnTo>
                    <a:pt x="366018" y="552445"/>
                  </a:lnTo>
                  <a:lnTo>
                    <a:pt x="328179" y="567795"/>
                  </a:lnTo>
                  <a:lnTo>
                    <a:pt x="283947" y="576576"/>
                  </a:lnTo>
                  <a:lnTo>
                    <a:pt x="233184" y="579374"/>
                  </a:lnTo>
                  <a:lnTo>
                    <a:pt x="186261" y="576890"/>
                  </a:lnTo>
                  <a:lnTo>
                    <a:pt x="144397" y="569222"/>
                  </a:lnTo>
                  <a:lnTo>
                    <a:pt x="107674" y="555408"/>
                  </a:lnTo>
                  <a:lnTo>
                    <a:pt x="49988" y="505504"/>
                  </a:lnTo>
                  <a:lnTo>
                    <a:pt x="29193" y="467491"/>
                  </a:lnTo>
                  <a:lnTo>
                    <a:pt x="13874" y="419491"/>
                  </a:lnTo>
                  <a:lnTo>
                    <a:pt x="4115" y="360543"/>
                  </a:lnTo>
                  <a:lnTo>
                    <a:pt x="0" y="289687"/>
                  </a:lnTo>
                  <a:lnTo>
                    <a:pt x="1340" y="230829"/>
                  </a:lnTo>
                  <a:lnTo>
                    <a:pt x="8105" y="178174"/>
                  </a:lnTo>
                  <a:lnTo>
                    <a:pt x="20602" y="131920"/>
                  </a:lnTo>
                  <a:lnTo>
                    <a:pt x="39140" y="92266"/>
                  </a:lnTo>
                  <a:lnTo>
                    <a:pt x="64024" y="59413"/>
                  </a:lnTo>
                  <a:lnTo>
                    <a:pt x="95564" y="33560"/>
                  </a:lnTo>
                  <a:lnTo>
                    <a:pt x="134065" y="14907"/>
                  </a:lnTo>
                  <a:lnTo>
                    <a:pt x="179836" y="3654"/>
                  </a:lnTo>
                  <a:lnTo>
                    <a:pt x="233184" y="0"/>
                  </a:lnTo>
                  <a:lnTo>
                    <a:pt x="284795" y="2909"/>
                  </a:lnTo>
                  <a:lnTo>
                    <a:pt x="328609" y="11022"/>
                  </a:lnTo>
                  <a:lnTo>
                    <a:pt x="365191" y="24559"/>
                  </a:lnTo>
                  <a:lnTo>
                    <a:pt x="418928" y="68786"/>
                  </a:lnTo>
                  <a:lnTo>
                    <a:pt x="450537" y="137351"/>
                  </a:lnTo>
                  <a:lnTo>
                    <a:pt x="459458" y="181311"/>
                  </a:lnTo>
                  <a:lnTo>
                    <a:pt x="464547" y="232016"/>
                  </a:lnTo>
                  <a:lnTo>
                    <a:pt x="466369" y="289687"/>
                  </a:lnTo>
                  <a:close/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1299" y="2011298"/>
              <a:ext cx="693420" cy="181610"/>
            </a:xfrm>
            <a:custGeom>
              <a:avLst/>
              <a:gdLst/>
              <a:ahLst/>
              <a:cxnLst/>
              <a:rect l="l" t="t" r="r" b="b"/>
              <a:pathLst>
                <a:path w="693419" h="181610">
                  <a:moveTo>
                    <a:pt x="559333" y="635"/>
                  </a:moveTo>
                  <a:lnTo>
                    <a:pt x="609112" y="24417"/>
                  </a:lnTo>
                  <a:lnTo>
                    <a:pt x="649101" y="51927"/>
                  </a:lnTo>
                  <a:lnTo>
                    <a:pt x="677582" y="83127"/>
                  </a:lnTo>
                  <a:lnTo>
                    <a:pt x="692835" y="117983"/>
                  </a:lnTo>
                  <a:lnTo>
                    <a:pt x="687246" y="126540"/>
                  </a:lnTo>
                  <a:lnTo>
                    <a:pt x="635670" y="146964"/>
                  </a:lnTo>
                  <a:lnTo>
                    <a:pt x="592708" y="157289"/>
                  </a:lnTo>
                  <a:lnTo>
                    <a:pt x="540315" y="166662"/>
                  </a:lnTo>
                  <a:lnTo>
                    <a:pt x="480002" y="174311"/>
                  </a:lnTo>
                  <a:lnTo>
                    <a:pt x="413282" y="179466"/>
                  </a:lnTo>
                  <a:lnTo>
                    <a:pt x="341668" y="181355"/>
                  </a:lnTo>
                  <a:lnTo>
                    <a:pt x="265996" y="179617"/>
                  </a:lnTo>
                  <a:lnTo>
                    <a:pt x="194796" y="174916"/>
                  </a:lnTo>
                  <a:lnTo>
                    <a:pt x="130757" y="168019"/>
                  </a:lnTo>
                  <a:lnTo>
                    <a:pt x="76568" y="159697"/>
                  </a:lnTo>
                  <a:lnTo>
                    <a:pt x="34919" y="150716"/>
                  </a:lnTo>
                  <a:lnTo>
                    <a:pt x="0" y="133858"/>
                  </a:lnTo>
                  <a:lnTo>
                    <a:pt x="14818" y="95529"/>
                  </a:lnTo>
                  <a:lnTo>
                    <a:pt x="44053" y="59547"/>
                  </a:lnTo>
                  <a:lnTo>
                    <a:pt x="86217" y="27255"/>
                  </a:lnTo>
                  <a:lnTo>
                    <a:pt x="139826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31507" y="1555749"/>
              <a:ext cx="413384" cy="553720"/>
            </a:xfrm>
            <a:custGeom>
              <a:avLst/>
              <a:gdLst/>
              <a:ahLst/>
              <a:cxnLst/>
              <a:rect l="l" t="t" r="r" b="b"/>
              <a:pathLst>
                <a:path w="413384" h="553719">
                  <a:moveTo>
                    <a:pt x="0" y="528701"/>
                  </a:moveTo>
                  <a:lnTo>
                    <a:pt x="15803" y="534038"/>
                  </a:lnTo>
                  <a:lnTo>
                    <a:pt x="59201" y="544925"/>
                  </a:lnTo>
                  <a:lnTo>
                    <a:pt x="124172" y="553668"/>
                  </a:lnTo>
                  <a:lnTo>
                    <a:pt x="204698" y="552576"/>
                  </a:lnTo>
                </a:path>
                <a:path w="413384" h="553719">
                  <a:moveTo>
                    <a:pt x="412991" y="528320"/>
                  </a:moveTo>
                  <a:lnTo>
                    <a:pt x="408734" y="529863"/>
                  </a:lnTo>
                  <a:lnTo>
                    <a:pt x="396560" y="533812"/>
                  </a:lnTo>
                  <a:lnTo>
                    <a:pt x="377361" y="539142"/>
                  </a:lnTo>
                  <a:lnTo>
                    <a:pt x="352031" y="544829"/>
                  </a:lnTo>
                </a:path>
                <a:path w="413384" h="553719">
                  <a:moveTo>
                    <a:pt x="45808" y="124840"/>
                  </a:moveTo>
                  <a:lnTo>
                    <a:pt x="74596" y="58859"/>
                  </a:lnTo>
                  <a:lnTo>
                    <a:pt x="110170" y="28764"/>
                  </a:lnTo>
                  <a:lnTo>
                    <a:pt x="156463" y="7436"/>
                  </a:lnTo>
                  <a:lnTo>
                    <a:pt x="210921" y="0"/>
                  </a:lnTo>
                  <a:lnTo>
                    <a:pt x="260726" y="7635"/>
                  </a:lnTo>
                  <a:lnTo>
                    <a:pt x="303121" y="26883"/>
                  </a:lnTo>
                  <a:lnTo>
                    <a:pt x="335860" y="54543"/>
                  </a:lnTo>
                  <a:lnTo>
                    <a:pt x="356697" y="87416"/>
                  </a:lnTo>
                  <a:lnTo>
                    <a:pt x="363385" y="122300"/>
                  </a:lnTo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75703" y="1677542"/>
              <a:ext cx="321310" cy="313055"/>
            </a:xfrm>
            <a:custGeom>
              <a:avLst/>
              <a:gdLst/>
              <a:ahLst/>
              <a:cxnLst/>
              <a:rect l="l" t="t" r="r" b="b"/>
              <a:pathLst>
                <a:path w="321309" h="313055">
                  <a:moveTo>
                    <a:pt x="320916" y="110744"/>
                  </a:moveTo>
                  <a:lnTo>
                    <a:pt x="317613" y="153340"/>
                  </a:lnTo>
                  <a:lnTo>
                    <a:pt x="309921" y="194986"/>
                  </a:lnTo>
                  <a:lnTo>
                    <a:pt x="296249" y="233501"/>
                  </a:lnTo>
                  <a:lnTo>
                    <a:pt x="275007" y="266707"/>
                  </a:lnTo>
                  <a:lnTo>
                    <a:pt x="244605" y="292424"/>
                  </a:lnTo>
                  <a:lnTo>
                    <a:pt x="203453" y="308473"/>
                  </a:lnTo>
                  <a:lnTo>
                    <a:pt x="149961" y="312674"/>
                  </a:lnTo>
                  <a:lnTo>
                    <a:pt x="95518" y="303492"/>
                  </a:lnTo>
                  <a:lnTo>
                    <a:pt x="55868" y="282532"/>
                  </a:lnTo>
                  <a:lnTo>
                    <a:pt x="28751" y="252047"/>
                  </a:lnTo>
                  <a:lnTo>
                    <a:pt x="11906" y="214291"/>
                  </a:lnTo>
                  <a:lnTo>
                    <a:pt x="3076" y="171518"/>
                  </a:lnTo>
                  <a:lnTo>
                    <a:pt x="0" y="125984"/>
                  </a:lnTo>
                  <a:lnTo>
                    <a:pt x="1269" y="2540"/>
                  </a:lnTo>
                  <a:lnTo>
                    <a:pt x="31632" y="2500"/>
                  </a:lnTo>
                  <a:lnTo>
                    <a:pt x="108821" y="2222"/>
                  </a:lnTo>
                  <a:lnTo>
                    <a:pt x="211987" y="1468"/>
                  </a:lnTo>
                  <a:lnTo>
                    <a:pt x="320281" y="0"/>
                  </a:lnTo>
                  <a:lnTo>
                    <a:pt x="320916" y="11074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382930" y="3982702"/>
            <a:ext cx="735965" cy="895350"/>
            <a:chOff x="382930" y="3982702"/>
            <a:chExt cx="735965" cy="895350"/>
          </a:xfrm>
        </p:grpSpPr>
        <p:sp>
          <p:nvSpPr>
            <p:cNvPr id="25" name="object 25" descr=""/>
            <p:cNvSpPr/>
            <p:nvPr/>
          </p:nvSpPr>
          <p:spPr>
            <a:xfrm>
              <a:off x="390867" y="4149054"/>
              <a:ext cx="720090" cy="721360"/>
            </a:xfrm>
            <a:custGeom>
              <a:avLst/>
              <a:gdLst/>
              <a:ahLst/>
              <a:cxnLst/>
              <a:rect l="l" t="t" r="r" b="b"/>
              <a:pathLst>
                <a:path w="720090" h="721360">
                  <a:moveTo>
                    <a:pt x="190423" y="157388"/>
                  </a:moveTo>
                  <a:lnTo>
                    <a:pt x="193583" y="204443"/>
                  </a:lnTo>
                  <a:lnTo>
                    <a:pt x="202654" y="248584"/>
                  </a:lnTo>
                  <a:lnTo>
                    <a:pt x="219957" y="287531"/>
                  </a:lnTo>
                  <a:lnTo>
                    <a:pt x="247814" y="319007"/>
                  </a:lnTo>
                  <a:lnTo>
                    <a:pt x="288546" y="340733"/>
                  </a:lnTo>
                  <a:lnTo>
                    <a:pt x="344474" y="350428"/>
                  </a:lnTo>
                  <a:lnTo>
                    <a:pt x="399448" y="346061"/>
                  </a:lnTo>
                  <a:lnTo>
                    <a:pt x="441793" y="329452"/>
                  </a:lnTo>
                  <a:lnTo>
                    <a:pt x="473110" y="302855"/>
                  </a:lnTo>
                  <a:lnTo>
                    <a:pt x="494995" y="268523"/>
                  </a:lnTo>
                  <a:lnTo>
                    <a:pt x="509049" y="228708"/>
                  </a:lnTo>
                  <a:lnTo>
                    <a:pt x="516868" y="185663"/>
                  </a:lnTo>
                  <a:lnTo>
                    <a:pt x="520052" y="141640"/>
                  </a:lnTo>
                </a:path>
                <a:path w="720090" h="721360">
                  <a:moveTo>
                    <a:pt x="523290" y="149895"/>
                  </a:moveTo>
                  <a:lnTo>
                    <a:pt x="520725" y="143869"/>
                  </a:lnTo>
                  <a:lnTo>
                    <a:pt x="519939" y="126353"/>
                  </a:lnTo>
                  <a:lnTo>
                    <a:pt x="512155" y="102479"/>
                  </a:lnTo>
                  <a:lnTo>
                    <a:pt x="488594" y="77378"/>
                  </a:lnTo>
                  <a:lnTo>
                    <a:pt x="473717" y="63525"/>
                  </a:lnTo>
                  <a:lnTo>
                    <a:pt x="465840" y="48946"/>
                  </a:lnTo>
                  <a:lnTo>
                    <a:pt x="462628" y="34391"/>
                  </a:lnTo>
                  <a:lnTo>
                    <a:pt x="461746" y="20609"/>
                  </a:lnTo>
                  <a:lnTo>
                    <a:pt x="457984" y="9405"/>
                  </a:lnTo>
                  <a:lnTo>
                    <a:pt x="449308" y="2131"/>
                  </a:lnTo>
                  <a:lnTo>
                    <a:pt x="438177" y="0"/>
                  </a:lnTo>
                  <a:lnTo>
                    <a:pt x="427050" y="4226"/>
                  </a:lnTo>
                  <a:lnTo>
                    <a:pt x="403721" y="18966"/>
                  </a:lnTo>
                  <a:lnTo>
                    <a:pt x="372046" y="33468"/>
                  </a:lnTo>
                  <a:lnTo>
                    <a:pt x="334970" y="44303"/>
                  </a:lnTo>
                  <a:lnTo>
                    <a:pt x="295440" y="48041"/>
                  </a:lnTo>
                  <a:lnTo>
                    <a:pt x="284137" y="49704"/>
                  </a:lnTo>
                  <a:lnTo>
                    <a:pt x="274243" y="54486"/>
                  </a:lnTo>
                  <a:lnTo>
                    <a:pt x="266436" y="62079"/>
                  </a:lnTo>
                  <a:lnTo>
                    <a:pt x="261391" y="72171"/>
                  </a:lnTo>
                  <a:lnTo>
                    <a:pt x="249741" y="96658"/>
                  </a:lnTo>
                  <a:lnTo>
                    <a:pt x="232502" y="120717"/>
                  </a:lnTo>
                  <a:lnTo>
                    <a:pt x="211210" y="143680"/>
                  </a:lnTo>
                  <a:lnTo>
                    <a:pt x="187401" y="164881"/>
                  </a:lnTo>
                </a:path>
                <a:path w="720090" h="721360">
                  <a:moveTo>
                    <a:pt x="455904" y="391322"/>
                  </a:moveTo>
                  <a:lnTo>
                    <a:pt x="495094" y="397939"/>
                  </a:lnTo>
                  <a:lnTo>
                    <a:pt x="546340" y="410884"/>
                  </a:lnTo>
                  <a:lnTo>
                    <a:pt x="600819" y="430998"/>
                  </a:lnTo>
                  <a:lnTo>
                    <a:pt x="649709" y="459122"/>
                  </a:lnTo>
                  <a:lnTo>
                    <a:pt x="684187" y="496097"/>
                  </a:lnTo>
                  <a:lnTo>
                    <a:pt x="702495" y="530376"/>
                  </a:lnTo>
                  <a:lnTo>
                    <a:pt x="718290" y="597934"/>
                  </a:lnTo>
                  <a:lnTo>
                    <a:pt x="719735" y="648270"/>
                  </a:lnTo>
                  <a:lnTo>
                    <a:pt x="719518" y="721014"/>
                  </a:lnTo>
                  <a:lnTo>
                    <a:pt x="0" y="721014"/>
                  </a:lnTo>
                  <a:lnTo>
                    <a:pt x="467" y="647111"/>
                  </a:lnTo>
                  <a:lnTo>
                    <a:pt x="3291" y="594459"/>
                  </a:lnTo>
                  <a:lnTo>
                    <a:pt x="9413" y="556267"/>
                  </a:lnTo>
                  <a:lnTo>
                    <a:pt x="35318" y="496097"/>
                  </a:lnTo>
                  <a:lnTo>
                    <a:pt x="69574" y="459366"/>
                  </a:lnTo>
                  <a:lnTo>
                    <a:pt x="117361" y="431272"/>
                  </a:lnTo>
                  <a:lnTo>
                    <a:pt x="170390" y="411067"/>
                  </a:lnTo>
                  <a:lnTo>
                    <a:pt x="220371" y="398000"/>
                  </a:lnTo>
                  <a:lnTo>
                    <a:pt x="259016" y="391322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40257" y="4720462"/>
              <a:ext cx="410209" cy="122555"/>
            </a:xfrm>
            <a:custGeom>
              <a:avLst/>
              <a:gdLst/>
              <a:ahLst/>
              <a:cxnLst/>
              <a:rect l="l" t="t" r="r" b="b"/>
              <a:pathLst>
                <a:path w="410209" h="122554">
                  <a:moveTo>
                    <a:pt x="0" y="0"/>
                  </a:moveTo>
                  <a:lnTo>
                    <a:pt x="0" y="122174"/>
                  </a:lnTo>
                </a:path>
                <a:path w="410209" h="122554">
                  <a:moveTo>
                    <a:pt x="409955" y="0"/>
                  </a:moveTo>
                  <a:lnTo>
                    <a:pt x="409955" y="122174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1416" y="3990639"/>
              <a:ext cx="473709" cy="581025"/>
            </a:xfrm>
            <a:custGeom>
              <a:avLst/>
              <a:gdLst/>
              <a:ahLst/>
              <a:cxnLst/>
              <a:rect l="l" t="t" r="r" b="b"/>
              <a:pathLst>
                <a:path w="473709" h="581025">
                  <a:moveTo>
                    <a:pt x="0" y="573486"/>
                  </a:moveTo>
                  <a:lnTo>
                    <a:pt x="0" y="243667"/>
                  </a:lnTo>
                  <a:lnTo>
                    <a:pt x="3933" y="187269"/>
                  </a:lnTo>
                  <a:lnTo>
                    <a:pt x="15782" y="142813"/>
                  </a:lnTo>
                  <a:lnTo>
                    <a:pt x="34023" y="103205"/>
                  </a:lnTo>
                  <a:lnTo>
                    <a:pt x="69453" y="60635"/>
                  </a:lnTo>
                  <a:lnTo>
                    <a:pt x="109411" y="31337"/>
                  </a:lnTo>
                  <a:lnTo>
                    <a:pt x="151552" y="13003"/>
                  </a:lnTo>
                  <a:lnTo>
                    <a:pt x="193529" y="3326"/>
                  </a:lnTo>
                  <a:lnTo>
                    <a:pt x="232998" y="0"/>
                  </a:lnTo>
                  <a:lnTo>
                    <a:pt x="267614" y="716"/>
                  </a:lnTo>
                  <a:lnTo>
                    <a:pt x="301408" y="4944"/>
                  </a:lnTo>
                  <a:lnTo>
                    <a:pt x="339745" y="19115"/>
                  </a:lnTo>
                  <a:lnTo>
                    <a:pt x="371950" y="51168"/>
                  </a:lnTo>
                  <a:lnTo>
                    <a:pt x="387350" y="109047"/>
                  </a:lnTo>
                  <a:lnTo>
                    <a:pt x="401304" y="109057"/>
                  </a:lnTo>
                  <a:lnTo>
                    <a:pt x="431758" y="117889"/>
                  </a:lnTo>
                  <a:lnTo>
                    <a:pt x="461598" y="148748"/>
                  </a:lnTo>
                  <a:lnTo>
                    <a:pt x="473710" y="214838"/>
                  </a:lnTo>
                  <a:lnTo>
                    <a:pt x="472401" y="580598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45997" y="4716017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w="0" h="127000">
                  <a:moveTo>
                    <a:pt x="0" y="0"/>
                  </a:moveTo>
                  <a:lnTo>
                    <a:pt x="0" y="126999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0849" y="4179315"/>
              <a:ext cx="207010" cy="151130"/>
            </a:xfrm>
            <a:custGeom>
              <a:avLst/>
              <a:gdLst/>
              <a:ahLst/>
              <a:cxnLst/>
              <a:rect l="l" t="t" r="r" b="b"/>
              <a:pathLst>
                <a:path w="207009" h="151129">
                  <a:moveTo>
                    <a:pt x="206590" y="5079"/>
                  </a:moveTo>
                  <a:lnTo>
                    <a:pt x="193351" y="8965"/>
                  </a:lnTo>
                  <a:lnTo>
                    <a:pt x="158891" y="15017"/>
                  </a:lnTo>
                  <a:lnTo>
                    <a:pt x="111098" y="14831"/>
                  </a:lnTo>
                  <a:lnTo>
                    <a:pt x="57861" y="0"/>
                  </a:lnTo>
                </a:path>
                <a:path w="207009" h="151129">
                  <a:moveTo>
                    <a:pt x="0" y="150621"/>
                  </a:moveTo>
                  <a:lnTo>
                    <a:pt x="4567" y="148322"/>
                  </a:lnTo>
                  <a:lnTo>
                    <a:pt x="16384" y="141462"/>
                  </a:lnTo>
                  <a:lnTo>
                    <a:pt x="32623" y="130101"/>
                  </a:lnTo>
                  <a:lnTo>
                    <a:pt x="50457" y="114299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65" y="4741608"/>
              <a:ext cx="74168" cy="75311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637628" y="4092574"/>
              <a:ext cx="108585" cy="27940"/>
            </a:xfrm>
            <a:custGeom>
              <a:avLst/>
              <a:gdLst/>
              <a:ahLst/>
              <a:cxnLst/>
              <a:rect l="l" t="t" r="r" b="b"/>
              <a:pathLst>
                <a:path w="108584" h="27939">
                  <a:moveTo>
                    <a:pt x="0" y="0"/>
                  </a:moveTo>
                  <a:lnTo>
                    <a:pt x="22894" y="9626"/>
                  </a:lnTo>
                  <a:lnTo>
                    <a:pt x="49139" y="18145"/>
                  </a:lnTo>
                  <a:lnTo>
                    <a:pt x="77941" y="24449"/>
                  </a:lnTo>
                  <a:lnTo>
                    <a:pt x="108508" y="27431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473" y="4515167"/>
              <a:ext cx="211074" cy="17633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368300" y="4329263"/>
            <a:ext cx="3678554" cy="176657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828675">
              <a:lnSpc>
                <a:spcPct val="100000"/>
              </a:lnSpc>
              <a:spcBef>
                <a:spcPts val="1015"/>
              </a:spcBef>
            </a:pPr>
            <a:r>
              <a:rPr dirty="0" sz="2800" b="1">
                <a:solidFill>
                  <a:srgbClr val="4E68E2"/>
                </a:solidFill>
                <a:latin typeface="Calibri"/>
                <a:cs typeface="Calibri"/>
              </a:rPr>
              <a:t>Data</a:t>
            </a:r>
            <a:r>
              <a:rPr dirty="0" sz="2800" spc="-100" b="1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4E68E2"/>
                </a:solidFill>
                <a:latin typeface="Calibri"/>
                <a:cs typeface="Calibri"/>
              </a:rPr>
              <a:t>engineer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800" b="1">
                <a:solidFill>
                  <a:srgbClr val="4E68E2"/>
                </a:solidFill>
                <a:latin typeface="Calibri"/>
                <a:cs typeface="Calibri"/>
              </a:rPr>
              <a:t>Data</a:t>
            </a:r>
            <a:r>
              <a:rPr dirty="0" sz="1800" spc="-30" b="1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E68E2"/>
                </a:solidFill>
                <a:latin typeface="Calibri"/>
                <a:cs typeface="Calibri"/>
              </a:rPr>
              <a:t>as</a:t>
            </a:r>
            <a:r>
              <a:rPr dirty="0" sz="1800" spc="-10" b="1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4E68E2"/>
                </a:solidFill>
                <a:latin typeface="Calibri"/>
                <a:cs typeface="Calibri"/>
              </a:rPr>
              <a:t>a</a:t>
            </a:r>
            <a:r>
              <a:rPr dirty="0" sz="1800" spc="-10" b="1">
                <a:solidFill>
                  <a:srgbClr val="4E68E2"/>
                </a:solidFill>
                <a:latin typeface="Calibri"/>
                <a:cs typeface="Calibri"/>
              </a:rPr>
              <a:t> product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  <a:spcBef>
                <a:spcPts val="464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producer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contributes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51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central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mesh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account;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DaaP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autonomous,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discoverable,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secure,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correct,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useable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974838" y="1734852"/>
            <a:ext cx="3817620" cy="187642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algn="ctr" marR="192405">
              <a:lnSpc>
                <a:spcPct val="100000"/>
              </a:lnSpc>
              <a:spcBef>
                <a:spcPts val="1545"/>
              </a:spcBef>
            </a:pPr>
            <a:r>
              <a:rPr dirty="0" sz="2800" b="1">
                <a:solidFill>
                  <a:srgbClr val="AA86EF"/>
                </a:solidFill>
                <a:latin typeface="Calibri"/>
                <a:cs typeface="Calibri"/>
              </a:rPr>
              <a:t>Data</a:t>
            </a:r>
            <a:r>
              <a:rPr dirty="0" sz="2800" spc="-90" b="1">
                <a:solidFill>
                  <a:srgbClr val="AA86E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AA86EF"/>
                </a:solidFill>
                <a:latin typeface="Calibri"/>
                <a:cs typeface="Calibri"/>
              </a:rPr>
              <a:t>steward</a:t>
            </a:r>
            <a:endParaRPr sz="2800">
              <a:latin typeface="Calibri"/>
              <a:cs typeface="Calibri"/>
            </a:endParaRPr>
          </a:p>
          <a:p>
            <a:pPr algn="ctr" marR="245745">
              <a:lnSpc>
                <a:spcPct val="100000"/>
              </a:lnSpc>
              <a:spcBef>
                <a:spcPts val="930"/>
              </a:spcBef>
            </a:pPr>
            <a:r>
              <a:rPr dirty="0" sz="1800" spc="-10" b="1">
                <a:solidFill>
                  <a:srgbClr val="AA86EF"/>
                </a:solidFill>
                <a:latin typeface="Calibri"/>
                <a:cs typeface="Calibri"/>
              </a:rPr>
              <a:t>Federated</a:t>
            </a:r>
            <a:r>
              <a:rPr dirty="0" sz="1800" spc="-30" b="1">
                <a:solidFill>
                  <a:srgbClr val="AA86E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A86EF"/>
                </a:solidFill>
                <a:latin typeface="Calibri"/>
                <a:cs typeface="Calibri"/>
              </a:rPr>
              <a:t>computational</a:t>
            </a:r>
            <a:r>
              <a:rPr dirty="0" sz="1800" spc="-30" b="1">
                <a:solidFill>
                  <a:srgbClr val="AA86E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AA86EF"/>
                </a:solidFill>
                <a:latin typeface="Calibri"/>
                <a:cs typeface="Calibri"/>
              </a:rPr>
              <a:t>governance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510"/>
              </a:lnSpc>
              <a:spcBef>
                <a:spcPts val="650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Federated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delivering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discoverable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metadata auditability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federated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decision-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accountability</a:t>
            </a:r>
            <a:r>
              <a:rPr dirty="0" sz="14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structures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974838" y="4872224"/>
            <a:ext cx="3647440" cy="141541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800" spc="-10" b="1">
                <a:solidFill>
                  <a:srgbClr val="EB965C"/>
                </a:solidFill>
                <a:latin typeface="Calibri"/>
                <a:cs typeface="Calibri"/>
              </a:rPr>
              <a:t>Self-</a:t>
            </a:r>
            <a:r>
              <a:rPr dirty="0" sz="1800" b="1">
                <a:solidFill>
                  <a:srgbClr val="EB965C"/>
                </a:solidFill>
                <a:latin typeface="Calibri"/>
                <a:cs typeface="Calibri"/>
              </a:rPr>
              <a:t>serve</a:t>
            </a:r>
            <a:r>
              <a:rPr dirty="0" sz="1800" spc="5" b="1">
                <a:solidFill>
                  <a:srgbClr val="EB965C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EB965C"/>
                </a:solidFill>
                <a:latin typeface="Calibri"/>
                <a:cs typeface="Calibri"/>
              </a:rPr>
              <a:t>sharing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510"/>
              </a:lnSpc>
              <a:spcBef>
                <a:spcPts val="65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streamlines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discover,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access,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products;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streamlines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12700" marR="34925">
              <a:lnSpc>
                <a:spcPts val="151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providers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build,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deploy,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790813" y="4445584"/>
            <a:ext cx="2257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EB965C"/>
                </a:solidFill>
                <a:latin typeface="Calibri"/>
                <a:cs typeface="Calibri"/>
              </a:rPr>
              <a:t>Data</a:t>
            </a:r>
            <a:r>
              <a:rPr dirty="0" sz="2800" spc="-90" b="1">
                <a:solidFill>
                  <a:srgbClr val="EB965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EB965C"/>
                </a:solidFill>
                <a:latin typeface="Calibri"/>
                <a:cs typeface="Calibri"/>
              </a:rPr>
              <a:t>consumer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988871" y="3976179"/>
            <a:ext cx="711835" cy="902335"/>
            <a:chOff x="7988871" y="3976179"/>
            <a:chExt cx="711835" cy="902335"/>
          </a:xfrm>
        </p:grpSpPr>
        <p:sp>
          <p:nvSpPr>
            <p:cNvPr id="38" name="object 38" descr=""/>
            <p:cNvSpPr/>
            <p:nvPr/>
          </p:nvSpPr>
          <p:spPr>
            <a:xfrm>
              <a:off x="7996808" y="3984116"/>
              <a:ext cx="695960" cy="886460"/>
            </a:xfrm>
            <a:custGeom>
              <a:avLst/>
              <a:gdLst/>
              <a:ahLst/>
              <a:cxnLst/>
              <a:rect l="l" t="t" r="r" b="b"/>
              <a:pathLst>
                <a:path w="695959" h="886460">
                  <a:moveTo>
                    <a:pt x="144652" y="885951"/>
                  </a:moveTo>
                  <a:lnTo>
                    <a:pt x="144652" y="758570"/>
                  </a:lnTo>
                  <a:lnTo>
                    <a:pt x="177419" y="586739"/>
                  </a:lnTo>
                </a:path>
                <a:path w="695959" h="886460">
                  <a:moveTo>
                    <a:pt x="176784" y="350519"/>
                  </a:moveTo>
                  <a:lnTo>
                    <a:pt x="179559" y="397321"/>
                  </a:lnTo>
                  <a:lnTo>
                    <a:pt x="188195" y="441804"/>
                  </a:lnTo>
                  <a:lnTo>
                    <a:pt x="205057" y="481441"/>
                  </a:lnTo>
                  <a:lnTo>
                    <a:pt x="232513" y="513700"/>
                  </a:lnTo>
                  <a:lnTo>
                    <a:pt x="272930" y="536054"/>
                  </a:lnTo>
                  <a:lnTo>
                    <a:pt x="328675" y="545972"/>
                  </a:lnTo>
                  <a:lnTo>
                    <a:pt x="380470" y="542238"/>
                  </a:lnTo>
                  <a:lnTo>
                    <a:pt x="420755" y="527436"/>
                  </a:lnTo>
                  <a:lnTo>
                    <a:pt x="450943" y="503515"/>
                  </a:lnTo>
                  <a:lnTo>
                    <a:pt x="486679" y="436106"/>
                  </a:lnTo>
                  <a:lnTo>
                    <a:pt x="495054" y="396516"/>
                  </a:lnTo>
                  <a:lnTo>
                    <a:pt x="498983" y="355599"/>
                  </a:lnTo>
                </a:path>
                <a:path w="695959" h="886460">
                  <a:moveTo>
                    <a:pt x="258064" y="205612"/>
                  </a:moveTo>
                  <a:lnTo>
                    <a:pt x="275482" y="214840"/>
                  </a:lnTo>
                  <a:lnTo>
                    <a:pt x="320548" y="233806"/>
                  </a:lnTo>
                  <a:lnTo>
                    <a:pt x="382472" y="249439"/>
                  </a:lnTo>
                  <a:lnTo>
                    <a:pt x="450469" y="248665"/>
                  </a:lnTo>
                  <a:lnTo>
                    <a:pt x="455894" y="267209"/>
                  </a:lnTo>
                  <a:lnTo>
                    <a:pt x="469677" y="307292"/>
                  </a:lnTo>
                  <a:lnTo>
                    <a:pt x="488080" y="345588"/>
                  </a:lnTo>
                  <a:lnTo>
                    <a:pt x="507365" y="358774"/>
                  </a:lnTo>
                  <a:lnTo>
                    <a:pt x="519519" y="346813"/>
                  </a:lnTo>
                  <a:lnTo>
                    <a:pt x="531352" y="320516"/>
                  </a:lnTo>
                  <a:lnTo>
                    <a:pt x="538779" y="281408"/>
                  </a:lnTo>
                  <a:lnTo>
                    <a:pt x="537718" y="231012"/>
                  </a:lnTo>
                  <a:lnTo>
                    <a:pt x="519848" y="161748"/>
                  </a:lnTo>
                  <a:lnTo>
                    <a:pt x="501451" y="125883"/>
                  </a:lnTo>
                  <a:lnTo>
                    <a:pt x="475533" y="92696"/>
                  </a:lnTo>
                  <a:lnTo>
                    <a:pt x="441181" y="64809"/>
                  </a:lnTo>
                  <a:lnTo>
                    <a:pt x="397485" y="44847"/>
                  </a:lnTo>
                  <a:lnTo>
                    <a:pt x="343535" y="35432"/>
                  </a:lnTo>
                  <a:lnTo>
                    <a:pt x="315221" y="28914"/>
                  </a:lnTo>
                  <a:lnTo>
                    <a:pt x="299910" y="17002"/>
                  </a:lnTo>
                  <a:lnTo>
                    <a:pt x="290885" y="5447"/>
                  </a:lnTo>
                  <a:lnTo>
                    <a:pt x="281432" y="0"/>
                  </a:lnTo>
                  <a:lnTo>
                    <a:pt x="273964" y="7191"/>
                  </a:lnTo>
                  <a:lnTo>
                    <a:pt x="272653" y="23336"/>
                  </a:lnTo>
                  <a:lnTo>
                    <a:pt x="272270" y="40290"/>
                  </a:lnTo>
                  <a:lnTo>
                    <a:pt x="267589" y="49910"/>
                  </a:lnTo>
                  <a:lnTo>
                    <a:pt x="259036" y="48660"/>
                  </a:lnTo>
                  <a:lnTo>
                    <a:pt x="247650" y="43148"/>
                  </a:lnTo>
                  <a:lnTo>
                    <a:pt x="236263" y="37873"/>
                  </a:lnTo>
                  <a:lnTo>
                    <a:pt x="227711" y="37337"/>
                  </a:lnTo>
                  <a:lnTo>
                    <a:pt x="223910" y="45017"/>
                  </a:lnTo>
                  <a:lnTo>
                    <a:pt x="223027" y="57435"/>
                  </a:lnTo>
                  <a:lnTo>
                    <a:pt x="222263" y="70092"/>
                  </a:lnTo>
                  <a:lnTo>
                    <a:pt x="218821" y="78485"/>
                  </a:lnTo>
                  <a:lnTo>
                    <a:pt x="171370" y="135588"/>
                  </a:lnTo>
                  <a:lnTo>
                    <a:pt x="153509" y="174765"/>
                  </a:lnTo>
                  <a:lnTo>
                    <a:pt x="140970" y="222122"/>
                  </a:lnTo>
                  <a:lnTo>
                    <a:pt x="138658" y="257063"/>
                  </a:lnTo>
                  <a:lnTo>
                    <a:pt x="142478" y="299053"/>
                  </a:lnTo>
                  <a:lnTo>
                    <a:pt x="154560" y="334994"/>
                  </a:lnTo>
                  <a:lnTo>
                    <a:pt x="177038" y="351789"/>
                  </a:lnTo>
                  <a:lnTo>
                    <a:pt x="179060" y="345640"/>
                  </a:lnTo>
                  <a:lnTo>
                    <a:pt x="180736" y="329168"/>
                  </a:lnTo>
                  <a:lnTo>
                    <a:pt x="188342" y="306766"/>
                  </a:lnTo>
                  <a:lnTo>
                    <a:pt x="208152" y="282828"/>
                  </a:lnTo>
                  <a:lnTo>
                    <a:pt x="228095" y="250922"/>
                  </a:lnTo>
                  <a:lnTo>
                    <a:pt x="234251" y="217408"/>
                  </a:lnTo>
                  <a:lnTo>
                    <a:pt x="239835" y="197300"/>
                  </a:lnTo>
                  <a:lnTo>
                    <a:pt x="258064" y="205612"/>
                  </a:lnTo>
                  <a:close/>
                </a:path>
                <a:path w="695959" h="886460">
                  <a:moveTo>
                    <a:pt x="210312" y="580262"/>
                  </a:moveTo>
                  <a:lnTo>
                    <a:pt x="222240" y="619426"/>
                  </a:lnTo>
                  <a:lnTo>
                    <a:pt x="247729" y="655065"/>
                  </a:lnTo>
                  <a:lnTo>
                    <a:pt x="286767" y="680989"/>
                  </a:lnTo>
                  <a:lnTo>
                    <a:pt x="339344" y="691006"/>
                  </a:lnTo>
                  <a:lnTo>
                    <a:pt x="357163" y="689147"/>
                  </a:lnTo>
                  <a:lnTo>
                    <a:pt x="396081" y="676608"/>
                  </a:lnTo>
                  <a:lnTo>
                    <a:pt x="434284" y="642947"/>
                  </a:lnTo>
                  <a:lnTo>
                    <a:pt x="449961" y="577722"/>
                  </a:lnTo>
                </a:path>
                <a:path w="695959" h="886460">
                  <a:moveTo>
                    <a:pt x="251079" y="527303"/>
                  </a:moveTo>
                  <a:lnTo>
                    <a:pt x="250444" y="571626"/>
                  </a:lnTo>
                  <a:lnTo>
                    <a:pt x="213100" y="577852"/>
                  </a:lnTo>
                  <a:lnTo>
                    <a:pt x="164785" y="590276"/>
                  </a:lnTo>
                  <a:lnTo>
                    <a:pt x="113512" y="609583"/>
                  </a:lnTo>
                  <a:lnTo>
                    <a:pt x="67299" y="636455"/>
                  </a:lnTo>
                  <a:lnTo>
                    <a:pt x="34163" y="671575"/>
                  </a:lnTo>
                  <a:lnTo>
                    <a:pt x="16734" y="705903"/>
                  </a:lnTo>
                  <a:lnTo>
                    <a:pt x="6175" y="744839"/>
                  </a:lnTo>
                  <a:lnTo>
                    <a:pt x="1069" y="800609"/>
                  </a:lnTo>
                  <a:lnTo>
                    <a:pt x="0" y="885443"/>
                  </a:lnTo>
                  <a:lnTo>
                    <a:pt x="695833" y="885443"/>
                  </a:lnTo>
                  <a:lnTo>
                    <a:pt x="695924" y="802467"/>
                  </a:lnTo>
                  <a:lnTo>
                    <a:pt x="692753" y="749792"/>
                  </a:lnTo>
                  <a:lnTo>
                    <a:pt x="682581" y="711475"/>
                  </a:lnTo>
                  <a:lnTo>
                    <a:pt x="661670" y="671575"/>
                  </a:lnTo>
                  <a:lnTo>
                    <a:pt x="634075" y="641762"/>
                  </a:lnTo>
                  <a:lnTo>
                    <a:pt x="594073" y="617807"/>
                  </a:lnTo>
                  <a:lnTo>
                    <a:pt x="546973" y="599265"/>
                  </a:lnTo>
                  <a:lnTo>
                    <a:pt x="498084" y="585686"/>
                  </a:lnTo>
                  <a:lnTo>
                    <a:pt x="452716" y="576622"/>
                  </a:lnTo>
                  <a:lnTo>
                    <a:pt x="416179" y="571626"/>
                  </a:lnTo>
                  <a:lnTo>
                    <a:pt x="416179" y="531748"/>
                  </a:lnTo>
                </a:path>
                <a:path w="695959" h="886460">
                  <a:moveTo>
                    <a:pt x="541655" y="885062"/>
                  </a:moveTo>
                  <a:lnTo>
                    <a:pt x="541655" y="757681"/>
                  </a:lnTo>
                  <a:lnTo>
                    <a:pt x="486156" y="58521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164448" y="4662677"/>
              <a:ext cx="351155" cy="133350"/>
            </a:xfrm>
            <a:custGeom>
              <a:avLst/>
              <a:gdLst/>
              <a:ahLst/>
              <a:cxnLst/>
              <a:rect l="l" t="t" r="r" b="b"/>
              <a:pathLst>
                <a:path w="351154" h="133350">
                  <a:moveTo>
                    <a:pt x="13843" y="0"/>
                  </a:moveTo>
                  <a:lnTo>
                    <a:pt x="61214" y="0"/>
                  </a:lnTo>
                </a:path>
                <a:path w="351154" h="133350">
                  <a:moveTo>
                    <a:pt x="274193" y="0"/>
                  </a:moveTo>
                  <a:lnTo>
                    <a:pt x="321691" y="0"/>
                  </a:lnTo>
                </a:path>
                <a:path w="351154" h="133350">
                  <a:moveTo>
                    <a:pt x="4572" y="67056"/>
                  </a:moveTo>
                  <a:lnTo>
                    <a:pt x="343153" y="67056"/>
                  </a:lnTo>
                </a:path>
                <a:path w="351154" h="133350">
                  <a:moveTo>
                    <a:pt x="0" y="133350"/>
                  </a:moveTo>
                  <a:lnTo>
                    <a:pt x="350774" y="133350"/>
                  </a:lnTo>
                </a:path>
              </a:pathLst>
            </a:custGeom>
            <a:ln w="15875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286241" y="4051172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0"/>
                  </a:moveTo>
                  <a:lnTo>
                    <a:pt x="15988" y="8383"/>
                  </a:lnTo>
                  <a:lnTo>
                    <a:pt x="34274" y="15636"/>
                  </a:lnTo>
                  <a:lnTo>
                    <a:pt x="54346" y="20627"/>
                  </a:lnTo>
                  <a:lnTo>
                    <a:pt x="75691" y="2222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0392" y="4262691"/>
              <a:ext cx="228600" cy="105028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7988871" y="1458594"/>
            <a:ext cx="707390" cy="892810"/>
            <a:chOff x="7988871" y="1458594"/>
            <a:chExt cx="707390" cy="892810"/>
          </a:xfrm>
        </p:grpSpPr>
        <p:sp>
          <p:nvSpPr>
            <p:cNvPr id="43" name="object 43" descr=""/>
            <p:cNvSpPr/>
            <p:nvPr/>
          </p:nvSpPr>
          <p:spPr>
            <a:xfrm>
              <a:off x="8179561" y="1676653"/>
              <a:ext cx="318135" cy="311785"/>
            </a:xfrm>
            <a:custGeom>
              <a:avLst/>
              <a:gdLst/>
              <a:ahLst/>
              <a:cxnLst/>
              <a:rect l="l" t="t" r="r" b="b"/>
              <a:pathLst>
                <a:path w="318134" h="311785">
                  <a:moveTo>
                    <a:pt x="318008" y="110362"/>
                  </a:moveTo>
                  <a:lnTo>
                    <a:pt x="314768" y="152743"/>
                  </a:lnTo>
                  <a:lnTo>
                    <a:pt x="307161" y="194181"/>
                  </a:lnTo>
                  <a:lnTo>
                    <a:pt x="293618" y="232507"/>
                  </a:lnTo>
                  <a:lnTo>
                    <a:pt x="272570" y="265550"/>
                  </a:lnTo>
                  <a:lnTo>
                    <a:pt x="242450" y="291139"/>
                  </a:lnTo>
                  <a:lnTo>
                    <a:pt x="201688" y="307105"/>
                  </a:lnTo>
                  <a:lnTo>
                    <a:pt x="148717" y="311276"/>
                  </a:lnTo>
                  <a:lnTo>
                    <a:pt x="94750" y="302179"/>
                  </a:lnTo>
                  <a:lnTo>
                    <a:pt x="55437" y="281337"/>
                  </a:lnTo>
                  <a:lnTo>
                    <a:pt x="28543" y="250999"/>
                  </a:lnTo>
                  <a:lnTo>
                    <a:pt x="11829" y="213411"/>
                  </a:lnTo>
                  <a:lnTo>
                    <a:pt x="3060" y="170821"/>
                  </a:lnTo>
                  <a:lnTo>
                    <a:pt x="0" y="125475"/>
                  </a:lnTo>
                  <a:lnTo>
                    <a:pt x="1270" y="2540"/>
                  </a:lnTo>
                  <a:lnTo>
                    <a:pt x="31444" y="8179"/>
                  </a:lnTo>
                  <a:lnTo>
                    <a:pt x="108076" y="17367"/>
                  </a:lnTo>
                  <a:lnTo>
                    <a:pt x="210331" y="18506"/>
                  </a:lnTo>
                  <a:lnTo>
                    <a:pt x="317373" y="0"/>
                  </a:lnTo>
                  <a:lnTo>
                    <a:pt x="318008" y="11036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5632" y="1953704"/>
              <a:ext cx="203200" cy="21682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7996808" y="2014981"/>
              <a:ext cx="691515" cy="328930"/>
            </a:xfrm>
            <a:custGeom>
              <a:avLst/>
              <a:gdLst/>
              <a:ahLst/>
              <a:cxnLst/>
              <a:rect l="l" t="t" r="r" b="b"/>
              <a:pathLst>
                <a:path w="691515" h="328930">
                  <a:moveTo>
                    <a:pt x="248793" y="0"/>
                  </a:moveTo>
                  <a:lnTo>
                    <a:pt x="163662" y="19775"/>
                  </a:lnTo>
                  <a:lnTo>
                    <a:pt x="112730" y="39904"/>
                  </a:lnTo>
                  <a:lnTo>
                    <a:pt x="66827" y="67860"/>
                  </a:lnTo>
                  <a:lnTo>
                    <a:pt x="33909" y="104393"/>
                  </a:lnTo>
                  <a:lnTo>
                    <a:pt x="9006" y="164342"/>
                  </a:lnTo>
                  <a:lnTo>
                    <a:pt x="3139" y="202362"/>
                  </a:lnTo>
                  <a:lnTo>
                    <a:pt x="441" y="254794"/>
                  </a:lnTo>
                  <a:lnTo>
                    <a:pt x="0" y="328421"/>
                  </a:lnTo>
                  <a:lnTo>
                    <a:pt x="691261" y="328421"/>
                  </a:lnTo>
                  <a:lnTo>
                    <a:pt x="691477" y="255940"/>
                  </a:lnTo>
                  <a:lnTo>
                    <a:pt x="690096" y="205800"/>
                  </a:lnTo>
                  <a:lnTo>
                    <a:pt x="674935" y="138531"/>
                  </a:lnTo>
                  <a:lnTo>
                    <a:pt x="657351" y="104393"/>
                  </a:lnTo>
                  <a:lnTo>
                    <a:pt x="624215" y="67616"/>
                  </a:lnTo>
                  <a:lnTo>
                    <a:pt x="577240" y="39630"/>
                  </a:lnTo>
                  <a:lnTo>
                    <a:pt x="524901" y="19592"/>
                  </a:lnTo>
                  <a:lnTo>
                    <a:pt x="475670" y="6662"/>
                  </a:lnTo>
                  <a:lnTo>
                    <a:pt x="438023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139683" y="2248280"/>
              <a:ext cx="394970" cy="65405"/>
            </a:xfrm>
            <a:custGeom>
              <a:avLst/>
              <a:gdLst/>
              <a:ahLst/>
              <a:cxnLst/>
              <a:rect l="l" t="t" r="r" b="b"/>
              <a:pathLst>
                <a:path w="394970" h="65405">
                  <a:moveTo>
                    <a:pt x="0" y="0"/>
                  </a:moveTo>
                  <a:lnTo>
                    <a:pt x="0" y="65151"/>
                  </a:lnTo>
                </a:path>
                <a:path w="394970" h="65405">
                  <a:moveTo>
                    <a:pt x="394716" y="0"/>
                  </a:moveTo>
                  <a:lnTo>
                    <a:pt x="394716" y="65151"/>
                  </a:lnTo>
                </a:path>
              </a:pathLst>
            </a:custGeom>
            <a:ln w="15875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2604" y="2040572"/>
              <a:ext cx="138945" cy="11658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55048" y="2040572"/>
              <a:ext cx="120461" cy="113029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8120264" y="1466532"/>
              <a:ext cx="443230" cy="847090"/>
            </a:xfrm>
            <a:custGeom>
              <a:avLst/>
              <a:gdLst/>
              <a:ahLst/>
              <a:cxnLst/>
              <a:rect l="l" t="t" r="r" b="b"/>
              <a:pathLst>
                <a:path w="443229" h="847089">
                  <a:moveTo>
                    <a:pt x="56376" y="344995"/>
                  </a:moveTo>
                  <a:lnTo>
                    <a:pt x="37275" y="326500"/>
                  </a:lnTo>
                  <a:lnTo>
                    <a:pt x="19412" y="296114"/>
                  </a:lnTo>
                  <a:lnTo>
                    <a:pt x="5937" y="256701"/>
                  </a:lnTo>
                  <a:lnTo>
                    <a:pt x="0" y="211127"/>
                  </a:lnTo>
                  <a:lnTo>
                    <a:pt x="4750" y="162259"/>
                  </a:lnTo>
                  <a:lnTo>
                    <a:pt x="23339" y="112963"/>
                  </a:lnTo>
                  <a:lnTo>
                    <a:pt x="58916" y="66103"/>
                  </a:lnTo>
                  <a:lnTo>
                    <a:pt x="90967" y="40183"/>
                  </a:lnTo>
                  <a:lnTo>
                    <a:pt x="129329" y="19764"/>
                  </a:lnTo>
                  <a:lnTo>
                    <a:pt x="172323" y="5988"/>
                  </a:lnTo>
                  <a:lnTo>
                    <a:pt x="218269" y="0"/>
                  </a:lnTo>
                  <a:lnTo>
                    <a:pt x="265489" y="2940"/>
                  </a:lnTo>
                  <a:lnTo>
                    <a:pt x="312304" y="15954"/>
                  </a:lnTo>
                  <a:lnTo>
                    <a:pt x="357036" y="40183"/>
                  </a:lnTo>
                  <a:lnTo>
                    <a:pt x="398006" y="76771"/>
                  </a:lnTo>
                  <a:lnTo>
                    <a:pt x="433242" y="141562"/>
                  </a:lnTo>
                  <a:lnTo>
                    <a:pt x="442313" y="182930"/>
                  </a:lnTo>
                  <a:lnTo>
                    <a:pt x="443117" y="226631"/>
                  </a:lnTo>
                  <a:lnTo>
                    <a:pt x="433729" y="269928"/>
                  </a:lnTo>
                  <a:lnTo>
                    <a:pt x="412222" y="310083"/>
                  </a:lnTo>
                  <a:lnTo>
                    <a:pt x="376670" y="344360"/>
                  </a:lnTo>
                </a:path>
                <a:path w="443229" h="847089">
                  <a:moveTo>
                    <a:pt x="218301" y="846645"/>
                  </a:moveTo>
                  <a:lnTo>
                    <a:pt x="218301" y="726757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mesh</a:t>
            </a:r>
            <a:r>
              <a:rPr dirty="0" spc="-114"/>
              <a:t> </a:t>
            </a:r>
            <a:r>
              <a:rPr dirty="0"/>
              <a:t>design</a:t>
            </a:r>
            <a:r>
              <a:rPr dirty="0" spc="-105"/>
              <a:t> </a:t>
            </a:r>
            <a:r>
              <a:rPr dirty="0" spc="-10"/>
              <a:t>goals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76655" y="1708404"/>
            <a:ext cx="4323715" cy="4318000"/>
            <a:chOff x="676655" y="1708404"/>
            <a:chExt cx="4323715" cy="4318000"/>
          </a:xfrm>
        </p:grpSpPr>
        <p:sp>
          <p:nvSpPr>
            <p:cNvPr id="4" name="object 4" descr=""/>
            <p:cNvSpPr/>
            <p:nvPr/>
          </p:nvSpPr>
          <p:spPr>
            <a:xfrm>
              <a:off x="676656" y="1708403"/>
              <a:ext cx="2981325" cy="3668395"/>
            </a:xfrm>
            <a:custGeom>
              <a:avLst/>
              <a:gdLst/>
              <a:ahLst/>
              <a:cxnLst/>
              <a:rect l="l" t="t" r="r" b="b"/>
              <a:pathLst>
                <a:path w="2981325" h="3668395">
                  <a:moveTo>
                    <a:pt x="291084" y="2164842"/>
                  </a:moveTo>
                  <a:lnTo>
                    <a:pt x="283654" y="2118842"/>
                  </a:lnTo>
                  <a:lnTo>
                    <a:pt x="262991" y="2078888"/>
                  </a:lnTo>
                  <a:lnTo>
                    <a:pt x="231495" y="2047379"/>
                  </a:lnTo>
                  <a:lnTo>
                    <a:pt x="191541" y="2026729"/>
                  </a:lnTo>
                  <a:lnTo>
                    <a:pt x="145529" y="2019300"/>
                  </a:lnTo>
                  <a:lnTo>
                    <a:pt x="99529" y="2026729"/>
                  </a:lnTo>
                  <a:lnTo>
                    <a:pt x="59575" y="2047379"/>
                  </a:lnTo>
                  <a:lnTo>
                    <a:pt x="28079" y="2078888"/>
                  </a:lnTo>
                  <a:lnTo>
                    <a:pt x="7416" y="2118842"/>
                  </a:lnTo>
                  <a:lnTo>
                    <a:pt x="0" y="2164842"/>
                  </a:lnTo>
                  <a:lnTo>
                    <a:pt x="7416" y="2210854"/>
                  </a:lnTo>
                  <a:lnTo>
                    <a:pt x="28079" y="2250808"/>
                  </a:lnTo>
                  <a:lnTo>
                    <a:pt x="59575" y="2282317"/>
                  </a:lnTo>
                  <a:lnTo>
                    <a:pt x="99529" y="2302967"/>
                  </a:lnTo>
                  <a:lnTo>
                    <a:pt x="145529" y="2310384"/>
                  </a:lnTo>
                  <a:lnTo>
                    <a:pt x="191541" y="2302967"/>
                  </a:lnTo>
                  <a:lnTo>
                    <a:pt x="231495" y="2282317"/>
                  </a:lnTo>
                  <a:lnTo>
                    <a:pt x="262991" y="2250808"/>
                  </a:lnTo>
                  <a:lnTo>
                    <a:pt x="283654" y="2210854"/>
                  </a:lnTo>
                  <a:lnTo>
                    <a:pt x="291084" y="2164842"/>
                  </a:lnTo>
                  <a:close/>
                </a:path>
                <a:path w="2981325" h="3668395">
                  <a:moveTo>
                    <a:pt x="1655064" y="3521964"/>
                  </a:moveTo>
                  <a:lnTo>
                    <a:pt x="1647634" y="3475736"/>
                  </a:lnTo>
                  <a:lnTo>
                    <a:pt x="1626984" y="3435578"/>
                  </a:lnTo>
                  <a:lnTo>
                    <a:pt x="1595475" y="3403904"/>
                  </a:lnTo>
                  <a:lnTo>
                    <a:pt x="1555521" y="3383127"/>
                  </a:lnTo>
                  <a:lnTo>
                    <a:pt x="1509522" y="3375660"/>
                  </a:lnTo>
                  <a:lnTo>
                    <a:pt x="1463509" y="3383127"/>
                  </a:lnTo>
                  <a:lnTo>
                    <a:pt x="1423555" y="3403904"/>
                  </a:lnTo>
                  <a:lnTo>
                    <a:pt x="1392047" y="3435578"/>
                  </a:lnTo>
                  <a:lnTo>
                    <a:pt x="1371396" y="3475736"/>
                  </a:lnTo>
                  <a:lnTo>
                    <a:pt x="1363980" y="3521964"/>
                  </a:lnTo>
                  <a:lnTo>
                    <a:pt x="1371396" y="3568204"/>
                  </a:lnTo>
                  <a:lnTo>
                    <a:pt x="1392047" y="3608362"/>
                  </a:lnTo>
                  <a:lnTo>
                    <a:pt x="1423555" y="3640036"/>
                  </a:lnTo>
                  <a:lnTo>
                    <a:pt x="1463509" y="3660813"/>
                  </a:lnTo>
                  <a:lnTo>
                    <a:pt x="1509522" y="3668268"/>
                  </a:lnTo>
                  <a:lnTo>
                    <a:pt x="1555521" y="3660813"/>
                  </a:lnTo>
                  <a:lnTo>
                    <a:pt x="1595475" y="3640036"/>
                  </a:lnTo>
                  <a:lnTo>
                    <a:pt x="1626984" y="3608362"/>
                  </a:lnTo>
                  <a:lnTo>
                    <a:pt x="1647634" y="3568204"/>
                  </a:lnTo>
                  <a:lnTo>
                    <a:pt x="1655064" y="3521964"/>
                  </a:lnTo>
                  <a:close/>
                </a:path>
                <a:path w="2981325" h="3668395">
                  <a:moveTo>
                    <a:pt x="2302764" y="146304"/>
                  </a:moveTo>
                  <a:lnTo>
                    <a:pt x="2295334" y="100076"/>
                  </a:lnTo>
                  <a:lnTo>
                    <a:pt x="2274684" y="59918"/>
                  </a:lnTo>
                  <a:lnTo>
                    <a:pt x="2243175" y="28244"/>
                  </a:lnTo>
                  <a:lnTo>
                    <a:pt x="2203221" y="7467"/>
                  </a:lnTo>
                  <a:lnTo>
                    <a:pt x="2157222" y="0"/>
                  </a:lnTo>
                  <a:lnTo>
                    <a:pt x="2111210" y="7467"/>
                  </a:lnTo>
                  <a:lnTo>
                    <a:pt x="2071255" y="28244"/>
                  </a:lnTo>
                  <a:lnTo>
                    <a:pt x="2039747" y="59918"/>
                  </a:lnTo>
                  <a:lnTo>
                    <a:pt x="2019096" y="100076"/>
                  </a:lnTo>
                  <a:lnTo>
                    <a:pt x="2011680" y="146304"/>
                  </a:lnTo>
                  <a:lnTo>
                    <a:pt x="2019096" y="192544"/>
                  </a:lnTo>
                  <a:lnTo>
                    <a:pt x="2039747" y="232702"/>
                  </a:lnTo>
                  <a:lnTo>
                    <a:pt x="2071255" y="264375"/>
                  </a:lnTo>
                  <a:lnTo>
                    <a:pt x="2111210" y="285153"/>
                  </a:lnTo>
                  <a:lnTo>
                    <a:pt x="2157222" y="292608"/>
                  </a:lnTo>
                  <a:lnTo>
                    <a:pt x="2203221" y="285153"/>
                  </a:lnTo>
                  <a:lnTo>
                    <a:pt x="2243175" y="264375"/>
                  </a:lnTo>
                  <a:lnTo>
                    <a:pt x="2274684" y="232702"/>
                  </a:lnTo>
                  <a:lnTo>
                    <a:pt x="2295334" y="192544"/>
                  </a:lnTo>
                  <a:lnTo>
                    <a:pt x="2302764" y="146304"/>
                  </a:lnTo>
                  <a:close/>
                </a:path>
                <a:path w="2981325" h="3668395">
                  <a:moveTo>
                    <a:pt x="2980944" y="2151888"/>
                  </a:moveTo>
                  <a:lnTo>
                    <a:pt x="2973514" y="2105660"/>
                  </a:lnTo>
                  <a:lnTo>
                    <a:pt x="2952864" y="2065502"/>
                  </a:lnTo>
                  <a:lnTo>
                    <a:pt x="2921355" y="2033828"/>
                  </a:lnTo>
                  <a:lnTo>
                    <a:pt x="2881401" y="2013051"/>
                  </a:lnTo>
                  <a:lnTo>
                    <a:pt x="2835402" y="2005584"/>
                  </a:lnTo>
                  <a:lnTo>
                    <a:pt x="2789390" y="2013051"/>
                  </a:lnTo>
                  <a:lnTo>
                    <a:pt x="2749435" y="2033828"/>
                  </a:lnTo>
                  <a:lnTo>
                    <a:pt x="2717927" y="2065502"/>
                  </a:lnTo>
                  <a:lnTo>
                    <a:pt x="2697276" y="2105660"/>
                  </a:lnTo>
                  <a:lnTo>
                    <a:pt x="2689860" y="2151888"/>
                  </a:lnTo>
                  <a:lnTo>
                    <a:pt x="2697276" y="2198128"/>
                  </a:lnTo>
                  <a:lnTo>
                    <a:pt x="2717927" y="2238286"/>
                  </a:lnTo>
                  <a:lnTo>
                    <a:pt x="2749435" y="2269960"/>
                  </a:lnTo>
                  <a:lnTo>
                    <a:pt x="2789390" y="2290737"/>
                  </a:lnTo>
                  <a:lnTo>
                    <a:pt x="2835402" y="2298192"/>
                  </a:lnTo>
                  <a:lnTo>
                    <a:pt x="2881401" y="2290737"/>
                  </a:lnTo>
                  <a:lnTo>
                    <a:pt x="2921355" y="2269960"/>
                  </a:lnTo>
                  <a:lnTo>
                    <a:pt x="2952864" y="2238286"/>
                  </a:lnTo>
                  <a:lnTo>
                    <a:pt x="2973514" y="2198128"/>
                  </a:lnTo>
                  <a:lnTo>
                    <a:pt x="2980944" y="2151888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43656" y="2363723"/>
              <a:ext cx="1003300" cy="2342515"/>
            </a:xfrm>
            <a:custGeom>
              <a:avLst/>
              <a:gdLst/>
              <a:ahLst/>
              <a:cxnLst/>
              <a:rect l="l" t="t" r="r" b="b"/>
              <a:pathLst>
                <a:path w="1003300" h="2342515">
                  <a:moveTo>
                    <a:pt x="292608" y="145542"/>
                  </a:moveTo>
                  <a:lnTo>
                    <a:pt x="285140" y="99542"/>
                  </a:lnTo>
                  <a:lnTo>
                    <a:pt x="264363" y="59588"/>
                  </a:lnTo>
                  <a:lnTo>
                    <a:pt x="232689" y="28079"/>
                  </a:lnTo>
                  <a:lnTo>
                    <a:pt x="192532" y="7429"/>
                  </a:lnTo>
                  <a:lnTo>
                    <a:pt x="146304" y="0"/>
                  </a:lnTo>
                  <a:lnTo>
                    <a:pt x="100063" y="7429"/>
                  </a:lnTo>
                  <a:lnTo>
                    <a:pt x="59905" y="28079"/>
                  </a:lnTo>
                  <a:lnTo>
                    <a:pt x="28232" y="59588"/>
                  </a:lnTo>
                  <a:lnTo>
                    <a:pt x="7454" y="99542"/>
                  </a:lnTo>
                  <a:lnTo>
                    <a:pt x="0" y="145542"/>
                  </a:lnTo>
                  <a:lnTo>
                    <a:pt x="7454" y="191554"/>
                  </a:lnTo>
                  <a:lnTo>
                    <a:pt x="28232" y="231508"/>
                  </a:lnTo>
                  <a:lnTo>
                    <a:pt x="59905" y="263017"/>
                  </a:lnTo>
                  <a:lnTo>
                    <a:pt x="100063" y="283667"/>
                  </a:lnTo>
                  <a:lnTo>
                    <a:pt x="146304" y="291084"/>
                  </a:lnTo>
                  <a:lnTo>
                    <a:pt x="192532" y="283667"/>
                  </a:lnTo>
                  <a:lnTo>
                    <a:pt x="232689" y="263017"/>
                  </a:lnTo>
                  <a:lnTo>
                    <a:pt x="264363" y="231508"/>
                  </a:lnTo>
                  <a:lnTo>
                    <a:pt x="285140" y="191554"/>
                  </a:lnTo>
                  <a:lnTo>
                    <a:pt x="292608" y="145542"/>
                  </a:lnTo>
                  <a:close/>
                </a:path>
                <a:path w="1003300" h="2342515">
                  <a:moveTo>
                    <a:pt x="1002792" y="2196084"/>
                  </a:moveTo>
                  <a:lnTo>
                    <a:pt x="995362" y="2149856"/>
                  </a:lnTo>
                  <a:lnTo>
                    <a:pt x="974712" y="2109698"/>
                  </a:lnTo>
                  <a:lnTo>
                    <a:pt x="943203" y="2078024"/>
                  </a:lnTo>
                  <a:lnTo>
                    <a:pt x="903249" y="2057247"/>
                  </a:lnTo>
                  <a:lnTo>
                    <a:pt x="857250" y="2049780"/>
                  </a:lnTo>
                  <a:lnTo>
                    <a:pt x="811237" y="2057247"/>
                  </a:lnTo>
                  <a:lnTo>
                    <a:pt x="771283" y="2078024"/>
                  </a:lnTo>
                  <a:lnTo>
                    <a:pt x="739775" y="2109698"/>
                  </a:lnTo>
                  <a:lnTo>
                    <a:pt x="719124" y="2149856"/>
                  </a:lnTo>
                  <a:lnTo>
                    <a:pt x="711708" y="2196084"/>
                  </a:lnTo>
                  <a:lnTo>
                    <a:pt x="719124" y="2242324"/>
                  </a:lnTo>
                  <a:lnTo>
                    <a:pt x="739775" y="2282482"/>
                  </a:lnTo>
                  <a:lnTo>
                    <a:pt x="771283" y="2314156"/>
                  </a:lnTo>
                  <a:lnTo>
                    <a:pt x="811237" y="2334933"/>
                  </a:lnTo>
                  <a:lnTo>
                    <a:pt x="857250" y="2342388"/>
                  </a:lnTo>
                  <a:lnTo>
                    <a:pt x="903249" y="2334933"/>
                  </a:lnTo>
                  <a:lnTo>
                    <a:pt x="943203" y="2314156"/>
                  </a:lnTo>
                  <a:lnTo>
                    <a:pt x="974712" y="2282482"/>
                  </a:lnTo>
                  <a:lnTo>
                    <a:pt x="995362" y="2242324"/>
                  </a:lnTo>
                  <a:lnTo>
                    <a:pt x="1002792" y="2196084"/>
                  </a:lnTo>
                  <a:close/>
                </a:path>
              </a:pathLst>
            </a:custGeom>
            <a:solidFill>
              <a:srgbClr val="527E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24356" y="3043427"/>
              <a:ext cx="3676015" cy="2982595"/>
            </a:xfrm>
            <a:custGeom>
              <a:avLst/>
              <a:gdLst/>
              <a:ahLst/>
              <a:cxnLst/>
              <a:rect l="l" t="t" r="r" b="b"/>
              <a:pathLst>
                <a:path w="3676015" h="2982595">
                  <a:moveTo>
                    <a:pt x="291084" y="146304"/>
                  </a:moveTo>
                  <a:lnTo>
                    <a:pt x="283654" y="100076"/>
                  </a:lnTo>
                  <a:lnTo>
                    <a:pt x="263004" y="59918"/>
                  </a:lnTo>
                  <a:lnTo>
                    <a:pt x="231495" y="28244"/>
                  </a:lnTo>
                  <a:lnTo>
                    <a:pt x="191541" y="7467"/>
                  </a:lnTo>
                  <a:lnTo>
                    <a:pt x="145542" y="0"/>
                  </a:lnTo>
                  <a:lnTo>
                    <a:pt x="99529" y="7467"/>
                  </a:lnTo>
                  <a:lnTo>
                    <a:pt x="59575" y="28244"/>
                  </a:lnTo>
                  <a:lnTo>
                    <a:pt x="28067" y="59918"/>
                  </a:lnTo>
                  <a:lnTo>
                    <a:pt x="7416" y="100076"/>
                  </a:lnTo>
                  <a:lnTo>
                    <a:pt x="0" y="146304"/>
                  </a:lnTo>
                  <a:lnTo>
                    <a:pt x="7416" y="192544"/>
                  </a:lnTo>
                  <a:lnTo>
                    <a:pt x="28067" y="232702"/>
                  </a:lnTo>
                  <a:lnTo>
                    <a:pt x="59575" y="264375"/>
                  </a:lnTo>
                  <a:lnTo>
                    <a:pt x="99529" y="285153"/>
                  </a:lnTo>
                  <a:lnTo>
                    <a:pt x="145542" y="292608"/>
                  </a:lnTo>
                  <a:lnTo>
                    <a:pt x="191541" y="285153"/>
                  </a:lnTo>
                  <a:lnTo>
                    <a:pt x="231495" y="264375"/>
                  </a:lnTo>
                  <a:lnTo>
                    <a:pt x="263004" y="232702"/>
                  </a:lnTo>
                  <a:lnTo>
                    <a:pt x="283654" y="192544"/>
                  </a:lnTo>
                  <a:lnTo>
                    <a:pt x="291084" y="146304"/>
                  </a:lnTo>
                  <a:close/>
                </a:path>
                <a:path w="3676015" h="2982595">
                  <a:moveTo>
                    <a:pt x="1647444" y="2836164"/>
                  </a:moveTo>
                  <a:lnTo>
                    <a:pt x="1640014" y="2789923"/>
                  </a:lnTo>
                  <a:lnTo>
                    <a:pt x="1619364" y="2749766"/>
                  </a:lnTo>
                  <a:lnTo>
                    <a:pt x="1587855" y="2718092"/>
                  </a:lnTo>
                  <a:lnTo>
                    <a:pt x="1547901" y="2697327"/>
                  </a:lnTo>
                  <a:lnTo>
                    <a:pt x="1501902" y="2689860"/>
                  </a:lnTo>
                  <a:lnTo>
                    <a:pt x="1455889" y="2697327"/>
                  </a:lnTo>
                  <a:lnTo>
                    <a:pt x="1415935" y="2718092"/>
                  </a:lnTo>
                  <a:lnTo>
                    <a:pt x="1384427" y="2749766"/>
                  </a:lnTo>
                  <a:lnTo>
                    <a:pt x="1363776" y="2789923"/>
                  </a:lnTo>
                  <a:lnTo>
                    <a:pt x="1356360" y="2836164"/>
                  </a:lnTo>
                  <a:lnTo>
                    <a:pt x="1363776" y="2882417"/>
                  </a:lnTo>
                  <a:lnTo>
                    <a:pt x="1384427" y="2922574"/>
                  </a:lnTo>
                  <a:lnTo>
                    <a:pt x="1415935" y="2954248"/>
                  </a:lnTo>
                  <a:lnTo>
                    <a:pt x="1455889" y="2975013"/>
                  </a:lnTo>
                  <a:lnTo>
                    <a:pt x="1501902" y="2982480"/>
                  </a:lnTo>
                  <a:lnTo>
                    <a:pt x="1547901" y="2975013"/>
                  </a:lnTo>
                  <a:lnTo>
                    <a:pt x="1587855" y="2954248"/>
                  </a:lnTo>
                  <a:lnTo>
                    <a:pt x="1619364" y="2922574"/>
                  </a:lnTo>
                  <a:lnTo>
                    <a:pt x="1640014" y="2882417"/>
                  </a:lnTo>
                  <a:lnTo>
                    <a:pt x="1647444" y="2836164"/>
                  </a:lnTo>
                  <a:close/>
                </a:path>
                <a:path w="3676015" h="2982595">
                  <a:moveTo>
                    <a:pt x="3675888" y="829818"/>
                  </a:moveTo>
                  <a:lnTo>
                    <a:pt x="3668420" y="783818"/>
                  </a:lnTo>
                  <a:lnTo>
                    <a:pt x="3647643" y="743864"/>
                  </a:lnTo>
                  <a:lnTo>
                    <a:pt x="3615969" y="712355"/>
                  </a:lnTo>
                  <a:lnTo>
                    <a:pt x="3575812" y="691705"/>
                  </a:lnTo>
                  <a:lnTo>
                    <a:pt x="3529584" y="684276"/>
                  </a:lnTo>
                  <a:lnTo>
                    <a:pt x="3483343" y="691705"/>
                  </a:lnTo>
                  <a:lnTo>
                    <a:pt x="3443186" y="712355"/>
                  </a:lnTo>
                  <a:lnTo>
                    <a:pt x="3411512" y="743864"/>
                  </a:lnTo>
                  <a:lnTo>
                    <a:pt x="3390735" y="783818"/>
                  </a:lnTo>
                  <a:lnTo>
                    <a:pt x="3383280" y="829818"/>
                  </a:lnTo>
                  <a:lnTo>
                    <a:pt x="3390735" y="875830"/>
                  </a:lnTo>
                  <a:lnTo>
                    <a:pt x="3411512" y="915784"/>
                  </a:lnTo>
                  <a:lnTo>
                    <a:pt x="3443186" y="947293"/>
                  </a:lnTo>
                  <a:lnTo>
                    <a:pt x="3483343" y="967943"/>
                  </a:lnTo>
                  <a:lnTo>
                    <a:pt x="3529584" y="975360"/>
                  </a:lnTo>
                  <a:lnTo>
                    <a:pt x="3575812" y="967943"/>
                  </a:lnTo>
                  <a:lnTo>
                    <a:pt x="3615969" y="947293"/>
                  </a:lnTo>
                  <a:lnTo>
                    <a:pt x="3647643" y="915784"/>
                  </a:lnTo>
                  <a:lnTo>
                    <a:pt x="3668420" y="875830"/>
                  </a:lnTo>
                  <a:lnTo>
                    <a:pt x="3675888" y="829818"/>
                  </a:lnTo>
                  <a:close/>
                </a:path>
              </a:pathLst>
            </a:custGeom>
            <a:solidFill>
              <a:srgbClr val="16BE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5171" y="2680716"/>
              <a:ext cx="3677285" cy="2374265"/>
            </a:xfrm>
            <a:custGeom>
              <a:avLst/>
              <a:gdLst/>
              <a:ahLst/>
              <a:cxnLst/>
              <a:rect l="l" t="t" r="r" b="b"/>
              <a:pathLst>
                <a:path w="3677285" h="2374265">
                  <a:moveTo>
                    <a:pt x="0" y="1392936"/>
                  </a:moveTo>
                  <a:lnTo>
                    <a:pt x="981075" y="2374011"/>
                  </a:lnTo>
                </a:path>
                <a:path w="3677285" h="2374265">
                  <a:moveTo>
                    <a:pt x="2695955" y="0"/>
                  </a:moveTo>
                  <a:lnTo>
                    <a:pt x="3677030" y="981075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58111" y="2019300"/>
              <a:ext cx="2339340" cy="3729354"/>
            </a:xfrm>
            <a:custGeom>
              <a:avLst/>
              <a:gdLst/>
              <a:ahLst/>
              <a:cxnLst/>
              <a:rect l="l" t="t" r="r" b="b"/>
              <a:pathLst>
                <a:path w="2339340" h="3729354">
                  <a:moveTo>
                    <a:pt x="981075" y="0"/>
                  </a:moveTo>
                  <a:lnTo>
                    <a:pt x="0" y="981075"/>
                  </a:lnTo>
                </a:path>
                <a:path w="2339340" h="3729354">
                  <a:moveTo>
                    <a:pt x="2338959" y="2747772"/>
                  </a:moveTo>
                  <a:lnTo>
                    <a:pt x="1357883" y="3728847"/>
                  </a:lnTo>
                </a:path>
                <a:path w="2339340" h="3729354">
                  <a:moveTo>
                    <a:pt x="1666875" y="2049780"/>
                  </a:moveTo>
                  <a:lnTo>
                    <a:pt x="685800" y="3030855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93647" y="2014728"/>
              <a:ext cx="3693795" cy="3707765"/>
            </a:xfrm>
            <a:custGeom>
              <a:avLst/>
              <a:gdLst/>
              <a:ahLst/>
              <a:cxnLst/>
              <a:rect l="l" t="t" r="r" b="b"/>
              <a:pathLst>
                <a:path w="3693795" h="3707765">
                  <a:moveTo>
                    <a:pt x="1184148" y="512063"/>
                  </a:moveTo>
                  <a:lnTo>
                    <a:pt x="2349627" y="1677543"/>
                  </a:lnTo>
                </a:path>
                <a:path w="3693795" h="3707765">
                  <a:moveTo>
                    <a:pt x="670560" y="1357884"/>
                  </a:moveTo>
                  <a:lnTo>
                    <a:pt x="2537714" y="3215767"/>
                  </a:lnTo>
                </a:path>
                <a:path w="3693795" h="3707765">
                  <a:moveTo>
                    <a:pt x="2323465" y="694944"/>
                  </a:moveTo>
                  <a:lnTo>
                    <a:pt x="489204" y="2534031"/>
                  </a:lnTo>
                </a:path>
                <a:path w="3693795" h="3707765">
                  <a:moveTo>
                    <a:pt x="2712719" y="2049780"/>
                  </a:moveTo>
                  <a:lnTo>
                    <a:pt x="3007867" y="2343531"/>
                  </a:lnTo>
                </a:path>
                <a:path w="3693795" h="3707765">
                  <a:moveTo>
                    <a:pt x="1353312" y="3413760"/>
                  </a:moveTo>
                  <a:lnTo>
                    <a:pt x="1648460" y="3707447"/>
                  </a:lnTo>
                </a:path>
                <a:path w="3693795" h="3707765">
                  <a:moveTo>
                    <a:pt x="3693667" y="2069592"/>
                  </a:moveTo>
                  <a:lnTo>
                    <a:pt x="3398519" y="2363343"/>
                  </a:lnTo>
                </a:path>
                <a:path w="3693795" h="3707765">
                  <a:moveTo>
                    <a:pt x="295148" y="1360932"/>
                  </a:moveTo>
                  <a:lnTo>
                    <a:pt x="0" y="1654683"/>
                  </a:lnTo>
                </a:path>
                <a:path w="3693795" h="3707765">
                  <a:moveTo>
                    <a:pt x="3187954" y="1181100"/>
                  </a:moveTo>
                  <a:lnTo>
                    <a:pt x="2697479" y="1669161"/>
                  </a:lnTo>
                </a:path>
                <a:path w="3693795" h="3707765">
                  <a:moveTo>
                    <a:pt x="2328164" y="293750"/>
                  </a:moveTo>
                  <a:lnTo>
                    <a:pt x="2033015" y="0"/>
                  </a:lnTo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709665" y="1695450"/>
            <a:ext cx="5756910" cy="42691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996315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get</a:t>
            </a:r>
            <a:r>
              <a:rPr dirty="0" sz="2400" spc="-75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value</a:t>
            </a:r>
            <a:r>
              <a:rPr dirty="0" sz="2400" spc="-65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ED7674"/>
                </a:solidFill>
                <a:latin typeface="Calibri"/>
                <a:cs typeface="Calibri"/>
              </a:rPr>
              <a:t>from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400" spc="-8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scale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147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D7674"/>
                </a:solidFill>
                <a:latin typeface="Calibri"/>
                <a:cs typeface="Calibri"/>
              </a:rPr>
              <a:t>business-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oriented</a:t>
            </a:r>
            <a:r>
              <a:rPr dirty="0" sz="2400" spc="-7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400" spc="-85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products</a:t>
            </a:r>
            <a:r>
              <a:rPr dirty="0" sz="2400" spc="-7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strategic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goals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839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ED7674"/>
                </a:solidFill>
                <a:latin typeface="Calibri"/>
                <a:cs typeface="Calibri"/>
              </a:rPr>
              <a:t>federated</a:t>
            </a:r>
            <a:r>
              <a:rPr dirty="0" sz="2400" spc="-7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D7674"/>
                </a:solidFill>
                <a:latin typeface="Calibri"/>
                <a:cs typeface="Calibri"/>
              </a:rPr>
              <a:t>governance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lightweight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55"/>
              </a:lnSpc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centralized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removing</a:t>
            </a:r>
            <a:r>
              <a:rPr dirty="0" sz="2400" spc="-6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D7674"/>
                </a:solidFill>
                <a:latin typeface="Calibri"/>
                <a:cs typeface="Calibri"/>
              </a:rPr>
              <a:t>bottlenecks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Encourage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ED7674"/>
                </a:solidFill>
                <a:latin typeface="Calibri"/>
                <a:cs typeface="Calibri"/>
              </a:rPr>
              <a:t>data-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driven</a:t>
            </a:r>
            <a:r>
              <a:rPr dirty="0" sz="2400" spc="-65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D7674"/>
                </a:solidFill>
                <a:latin typeface="Calibri"/>
                <a:cs typeface="Calibri"/>
              </a:rPr>
              <a:t>agility</a:t>
            </a:r>
            <a:endParaRPr sz="2400">
              <a:latin typeface="Calibri"/>
              <a:cs typeface="Calibri"/>
            </a:endParaRPr>
          </a:p>
          <a:p>
            <a:pPr marL="12700" marR="16510">
              <a:lnSpc>
                <a:spcPts val="2590"/>
              </a:lnSpc>
              <a:spcBef>
                <a:spcPts val="1839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sharing</a:t>
            </a:r>
            <a:r>
              <a:rPr dirty="0" sz="2400" spc="-3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400" spc="-45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products,</a:t>
            </a:r>
            <a:r>
              <a:rPr dirty="0" sz="2400" spc="-5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delighting</a:t>
            </a:r>
            <a:r>
              <a:rPr dirty="0" sz="2400" spc="-35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D7674"/>
                </a:solidFill>
                <a:latin typeface="Calibri"/>
                <a:cs typeface="Calibri"/>
              </a:rPr>
              <a:t>experience</a:t>
            </a:r>
            <a:r>
              <a:rPr dirty="0" sz="2400" spc="-3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400" spc="-40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ED7674"/>
                </a:solidFill>
                <a:latin typeface="Calibri"/>
                <a:cs typeface="Calibri"/>
              </a:rPr>
              <a:t>users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29910" y="3561969"/>
            <a:ext cx="7480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6405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Log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748653" y="2556129"/>
            <a:ext cx="3037205" cy="2633980"/>
            <a:chOff x="6748653" y="2556129"/>
            <a:chExt cx="3037205" cy="2633980"/>
          </a:xfrm>
        </p:grpSpPr>
        <p:sp>
          <p:nvSpPr>
            <p:cNvPr id="4" name="object 4" descr=""/>
            <p:cNvSpPr/>
            <p:nvPr/>
          </p:nvSpPr>
          <p:spPr>
            <a:xfrm>
              <a:off x="8678418" y="4598670"/>
              <a:ext cx="344170" cy="581660"/>
            </a:xfrm>
            <a:custGeom>
              <a:avLst/>
              <a:gdLst/>
              <a:ahLst/>
              <a:cxnLst/>
              <a:rect l="l" t="t" r="r" b="b"/>
              <a:pathLst>
                <a:path w="344170" h="581660">
                  <a:moveTo>
                    <a:pt x="0" y="0"/>
                  </a:moveTo>
                  <a:lnTo>
                    <a:pt x="343661" y="581659"/>
                  </a:lnTo>
                </a:path>
              </a:pathLst>
            </a:custGeom>
            <a:ln w="19050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58178" y="3861054"/>
              <a:ext cx="677545" cy="5715"/>
            </a:xfrm>
            <a:custGeom>
              <a:avLst/>
              <a:gdLst/>
              <a:ahLst/>
              <a:cxnLst/>
              <a:rect l="l" t="t" r="r" b="b"/>
              <a:pathLst>
                <a:path w="677545" h="5714">
                  <a:moveTo>
                    <a:pt x="0" y="0"/>
                  </a:moveTo>
                  <a:lnTo>
                    <a:pt x="677037" y="5461"/>
                  </a:lnTo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01278" y="2565654"/>
              <a:ext cx="320040" cy="579120"/>
            </a:xfrm>
            <a:custGeom>
              <a:avLst/>
              <a:gdLst/>
              <a:ahLst/>
              <a:cxnLst/>
              <a:rect l="l" t="t" r="r" b="b"/>
              <a:pathLst>
                <a:path w="320040" h="579119">
                  <a:moveTo>
                    <a:pt x="319786" y="0"/>
                  </a:moveTo>
                  <a:lnTo>
                    <a:pt x="0" y="578993"/>
                  </a:lnTo>
                </a:path>
              </a:pathLst>
            </a:custGeom>
            <a:ln w="19050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512558" y="4589526"/>
              <a:ext cx="338455" cy="589915"/>
            </a:xfrm>
            <a:custGeom>
              <a:avLst/>
              <a:gdLst/>
              <a:ahLst/>
              <a:cxnLst/>
              <a:rect l="l" t="t" r="r" b="b"/>
              <a:pathLst>
                <a:path w="338454" h="589914">
                  <a:moveTo>
                    <a:pt x="338327" y="0"/>
                  </a:moveTo>
                  <a:lnTo>
                    <a:pt x="0" y="589534"/>
                  </a:lnTo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512558" y="2565654"/>
              <a:ext cx="323215" cy="560070"/>
            </a:xfrm>
            <a:custGeom>
              <a:avLst/>
              <a:gdLst/>
              <a:ahLst/>
              <a:cxnLst/>
              <a:rect l="l" t="t" r="r" b="b"/>
              <a:pathLst>
                <a:path w="323215" h="560069">
                  <a:moveTo>
                    <a:pt x="0" y="0"/>
                  </a:moveTo>
                  <a:lnTo>
                    <a:pt x="322834" y="559688"/>
                  </a:lnTo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099042" y="3861054"/>
              <a:ext cx="677545" cy="5715"/>
            </a:xfrm>
            <a:custGeom>
              <a:avLst/>
              <a:gdLst/>
              <a:ahLst/>
              <a:cxnLst/>
              <a:rect l="l" t="t" r="r" b="b"/>
              <a:pathLst>
                <a:path w="677545" h="5714">
                  <a:moveTo>
                    <a:pt x="0" y="5461"/>
                  </a:moveTo>
                  <a:lnTo>
                    <a:pt x="677036" y="0"/>
                  </a:lnTo>
                </a:path>
              </a:pathLst>
            </a:custGeom>
            <a:ln w="1905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656189" y="3651630"/>
            <a:ext cx="8540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Relational databases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65538" y="1950211"/>
            <a:ext cx="9004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data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765538" y="5372506"/>
            <a:ext cx="7442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550153" y="1950211"/>
            <a:ext cx="12172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71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Non-relational</a:t>
            </a:r>
            <a:endParaRPr sz="16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85282" y="5372506"/>
            <a:ext cx="108331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6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warehousing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287511" y="170357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484" y="22860"/>
                </a:moveTo>
                <a:lnTo>
                  <a:pt x="39624" y="62484"/>
                </a:lnTo>
                <a:lnTo>
                  <a:pt x="0" y="39624"/>
                </a:lnTo>
                <a:lnTo>
                  <a:pt x="22860" y="0"/>
                </a:lnTo>
                <a:lnTo>
                  <a:pt x="62484" y="2286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6010909" y="1750567"/>
            <a:ext cx="4513580" cy="4272280"/>
            <a:chOff x="6010909" y="1750567"/>
            <a:chExt cx="4513580" cy="427228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7915" y="5117769"/>
              <a:ext cx="760094" cy="7594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5737" y="5118353"/>
              <a:ext cx="759967" cy="75946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0909" y="3481577"/>
              <a:ext cx="759967" cy="75946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4594" y="1867280"/>
              <a:ext cx="760349" cy="75946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48169" y="1867661"/>
              <a:ext cx="759968" cy="75946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4521" y="3481577"/>
              <a:ext cx="759968" cy="7594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96937" y="2597022"/>
              <a:ext cx="2539872" cy="254000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346825" y="1914905"/>
              <a:ext cx="3840479" cy="3895725"/>
            </a:xfrm>
            <a:custGeom>
              <a:avLst/>
              <a:gdLst/>
              <a:ahLst/>
              <a:cxnLst/>
              <a:rect l="l" t="t" r="r" b="b"/>
              <a:pathLst>
                <a:path w="3840479" h="3895725">
                  <a:moveTo>
                    <a:pt x="578485" y="3305683"/>
                  </a:moveTo>
                  <a:lnTo>
                    <a:pt x="576783" y="3303905"/>
                  </a:lnTo>
                  <a:lnTo>
                    <a:pt x="568706" y="3209671"/>
                  </a:lnTo>
                  <a:lnTo>
                    <a:pt x="568198" y="3202686"/>
                  </a:lnTo>
                  <a:lnTo>
                    <a:pt x="561975" y="3197479"/>
                  </a:lnTo>
                  <a:lnTo>
                    <a:pt x="548005" y="3198749"/>
                  </a:lnTo>
                  <a:lnTo>
                    <a:pt x="542798" y="3204845"/>
                  </a:lnTo>
                  <a:lnTo>
                    <a:pt x="543433" y="3211830"/>
                  </a:lnTo>
                  <a:lnTo>
                    <a:pt x="548919" y="3275685"/>
                  </a:lnTo>
                  <a:lnTo>
                    <a:pt x="497205" y="3220339"/>
                  </a:lnTo>
                  <a:lnTo>
                    <a:pt x="454533" y="3171063"/>
                  </a:lnTo>
                  <a:lnTo>
                    <a:pt x="413766" y="3120517"/>
                  </a:lnTo>
                  <a:lnTo>
                    <a:pt x="374650" y="3068574"/>
                  </a:lnTo>
                  <a:lnTo>
                    <a:pt x="337566" y="3015361"/>
                  </a:lnTo>
                  <a:lnTo>
                    <a:pt x="302120" y="2961005"/>
                  </a:lnTo>
                  <a:lnTo>
                    <a:pt x="268605" y="2905379"/>
                  </a:lnTo>
                  <a:lnTo>
                    <a:pt x="237096" y="2848737"/>
                  </a:lnTo>
                  <a:lnTo>
                    <a:pt x="207391" y="2791079"/>
                  </a:lnTo>
                  <a:lnTo>
                    <a:pt x="179705" y="2732405"/>
                  </a:lnTo>
                  <a:lnTo>
                    <a:pt x="154051" y="2672715"/>
                  </a:lnTo>
                  <a:lnTo>
                    <a:pt x="130302" y="2612136"/>
                  </a:lnTo>
                  <a:lnTo>
                    <a:pt x="108712" y="2550541"/>
                  </a:lnTo>
                  <a:lnTo>
                    <a:pt x="89154" y="2488311"/>
                  </a:lnTo>
                  <a:lnTo>
                    <a:pt x="86271" y="2477846"/>
                  </a:lnTo>
                  <a:lnTo>
                    <a:pt x="138938" y="2514346"/>
                  </a:lnTo>
                  <a:lnTo>
                    <a:pt x="144653" y="2518410"/>
                  </a:lnTo>
                  <a:lnTo>
                    <a:pt x="152654" y="2516886"/>
                  </a:lnTo>
                  <a:lnTo>
                    <a:pt x="156591" y="2511171"/>
                  </a:lnTo>
                  <a:lnTo>
                    <a:pt x="160655" y="2505456"/>
                  </a:lnTo>
                  <a:lnTo>
                    <a:pt x="159131" y="2497455"/>
                  </a:lnTo>
                  <a:lnTo>
                    <a:pt x="75692" y="2439543"/>
                  </a:lnTo>
                  <a:lnTo>
                    <a:pt x="75057" y="2437257"/>
                  </a:lnTo>
                  <a:lnTo>
                    <a:pt x="68072" y="2433320"/>
                  </a:lnTo>
                  <a:lnTo>
                    <a:pt x="67106" y="2433574"/>
                  </a:lnTo>
                  <a:lnTo>
                    <a:pt x="59436" y="2428240"/>
                  </a:lnTo>
                  <a:lnTo>
                    <a:pt x="55600" y="2436698"/>
                  </a:lnTo>
                  <a:lnTo>
                    <a:pt x="54483" y="2437003"/>
                  </a:lnTo>
                  <a:lnTo>
                    <a:pt x="50546" y="2443988"/>
                  </a:lnTo>
                  <a:lnTo>
                    <a:pt x="51219" y="2446375"/>
                  </a:lnTo>
                  <a:lnTo>
                    <a:pt x="12192" y="2532507"/>
                  </a:lnTo>
                  <a:lnTo>
                    <a:pt x="9271" y="2538857"/>
                  </a:lnTo>
                  <a:lnTo>
                    <a:pt x="12192" y="2546477"/>
                  </a:lnTo>
                  <a:lnTo>
                    <a:pt x="18542" y="2549271"/>
                  </a:lnTo>
                  <a:lnTo>
                    <a:pt x="24892" y="2552192"/>
                  </a:lnTo>
                  <a:lnTo>
                    <a:pt x="32385" y="2549398"/>
                  </a:lnTo>
                  <a:lnTo>
                    <a:pt x="35306" y="2543048"/>
                  </a:lnTo>
                  <a:lnTo>
                    <a:pt x="61734" y="2484602"/>
                  </a:lnTo>
                  <a:lnTo>
                    <a:pt x="64643" y="2495169"/>
                  </a:lnTo>
                  <a:lnTo>
                    <a:pt x="84582" y="2558288"/>
                  </a:lnTo>
                  <a:lnTo>
                    <a:pt x="106426" y="2620518"/>
                  </a:lnTo>
                  <a:lnTo>
                    <a:pt x="130302" y="2681859"/>
                  </a:lnTo>
                  <a:lnTo>
                    <a:pt x="156464" y="2742438"/>
                  </a:lnTo>
                  <a:lnTo>
                    <a:pt x="184404" y="2801874"/>
                  </a:lnTo>
                  <a:lnTo>
                    <a:pt x="214503" y="2860421"/>
                  </a:lnTo>
                  <a:lnTo>
                    <a:pt x="246380" y="2917825"/>
                  </a:lnTo>
                  <a:lnTo>
                    <a:pt x="280416" y="2974086"/>
                  </a:lnTo>
                  <a:lnTo>
                    <a:pt x="316230" y="3029204"/>
                  </a:lnTo>
                  <a:lnTo>
                    <a:pt x="353949" y="3083052"/>
                  </a:lnTo>
                  <a:lnTo>
                    <a:pt x="393446" y="3135757"/>
                  </a:lnTo>
                  <a:lnTo>
                    <a:pt x="434848" y="3187065"/>
                  </a:lnTo>
                  <a:lnTo>
                    <a:pt x="477901" y="3236976"/>
                  </a:lnTo>
                  <a:lnTo>
                    <a:pt x="522859" y="3285490"/>
                  </a:lnTo>
                  <a:lnTo>
                    <a:pt x="530809" y="3293554"/>
                  </a:lnTo>
                  <a:lnTo>
                    <a:pt x="460121" y="3286772"/>
                  </a:lnTo>
                  <a:lnTo>
                    <a:pt x="453898" y="3291840"/>
                  </a:lnTo>
                  <a:lnTo>
                    <a:pt x="453263" y="3298825"/>
                  </a:lnTo>
                  <a:lnTo>
                    <a:pt x="452501" y="3305822"/>
                  </a:lnTo>
                  <a:lnTo>
                    <a:pt x="457708" y="3312033"/>
                  </a:lnTo>
                  <a:lnTo>
                    <a:pt x="558787" y="3321812"/>
                  </a:lnTo>
                  <a:lnTo>
                    <a:pt x="560451" y="3323463"/>
                  </a:lnTo>
                  <a:lnTo>
                    <a:pt x="568579" y="3323590"/>
                  </a:lnTo>
                  <a:lnTo>
                    <a:pt x="569328" y="3322840"/>
                  </a:lnTo>
                  <a:lnTo>
                    <a:pt x="578485" y="3323717"/>
                  </a:lnTo>
                  <a:lnTo>
                    <a:pt x="577684" y="3314484"/>
                  </a:lnTo>
                  <a:lnTo>
                    <a:pt x="578485" y="3313684"/>
                  </a:lnTo>
                  <a:lnTo>
                    <a:pt x="578485" y="3305683"/>
                  </a:lnTo>
                  <a:close/>
                </a:path>
                <a:path w="3840479" h="3895725">
                  <a:moveTo>
                    <a:pt x="583057" y="567309"/>
                  </a:moveTo>
                  <a:lnTo>
                    <a:pt x="573862" y="568159"/>
                  </a:lnTo>
                  <a:lnTo>
                    <a:pt x="573151" y="567436"/>
                  </a:lnTo>
                  <a:lnTo>
                    <a:pt x="565023" y="567436"/>
                  </a:lnTo>
                  <a:lnTo>
                    <a:pt x="563321" y="569137"/>
                  </a:lnTo>
                  <a:lnTo>
                    <a:pt x="462153" y="578485"/>
                  </a:lnTo>
                  <a:lnTo>
                    <a:pt x="457073" y="584708"/>
                  </a:lnTo>
                  <a:lnTo>
                    <a:pt x="458343" y="598678"/>
                  </a:lnTo>
                  <a:lnTo>
                    <a:pt x="464566" y="603758"/>
                  </a:lnTo>
                  <a:lnTo>
                    <a:pt x="535343" y="597217"/>
                  </a:lnTo>
                  <a:lnTo>
                    <a:pt x="526034" y="606552"/>
                  </a:lnTo>
                  <a:lnTo>
                    <a:pt x="479679" y="656590"/>
                  </a:lnTo>
                  <a:lnTo>
                    <a:pt x="434975" y="708025"/>
                  </a:lnTo>
                  <a:lnTo>
                    <a:pt x="392303" y="761111"/>
                  </a:lnTo>
                  <a:lnTo>
                    <a:pt x="351536" y="815594"/>
                  </a:lnTo>
                  <a:lnTo>
                    <a:pt x="312801" y="871220"/>
                  </a:lnTo>
                  <a:lnTo>
                    <a:pt x="276098" y="928370"/>
                  </a:lnTo>
                  <a:lnTo>
                    <a:pt x="241300" y="986663"/>
                  </a:lnTo>
                  <a:lnTo>
                    <a:pt x="208648" y="1046099"/>
                  </a:lnTo>
                  <a:lnTo>
                    <a:pt x="178054" y="1106678"/>
                  </a:lnTo>
                  <a:lnTo>
                    <a:pt x="149606" y="1168400"/>
                  </a:lnTo>
                  <a:lnTo>
                    <a:pt x="123317" y="1231011"/>
                  </a:lnTo>
                  <a:lnTo>
                    <a:pt x="99187" y="1294765"/>
                  </a:lnTo>
                  <a:lnTo>
                    <a:pt x="77343" y="1359281"/>
                  </a:lnTo>
                  <a:lnTo>
                    <a:pt x="57658" y="1424686"/>
                  </a:lnTo>
                  <a:lnTo>
                    <a:pt x="53962" y="1438249"/>
                  </a:lnTo>
                  <a:lnTo>
                    <a:pt x="22860" y="1373632"/>
                  </a:lnTo>
                  <a:lnTo>
                    <a:pt x="15240" y="1370965"/>
                  </a:lnTo>
                  <a:lnTo>
                    <a:pt x="2667" y="1377061"/>
                  </a:lnTo>
                  <a:lnTo>
                    <a:pt x="0" y="1384681"/>
                  </a:lnTo>
                  <a:lnTo>
                    <a:pt x="44005" y="1476336"/>
                  </a:lnTo>
                  <a:lnTo>
                    <a:pt x="43434" y="1478534"/>
                  </a:lnTo>
                  <a:lnTo>
                    <a:pt x="47625" y="1485519"/>
                  </a:lnTo>
                  <a:lnTo>
                    <a:pt x="48526" y="1485747"/>
                  </a:lnTo>
                  <a:lnTo>
                    <a:pt x="52578" y="1494155"/>
                  </a:lnTo>
                  <a:lnTo>
                    <a:pt x="60109" y="1488668"/>
                  </a:lnTo>
                  <a:lnTo>
                    <a:pt x="61214" y="1488948"/>
                  </a:lnTo>
                  <a:lnTo>
                    <a:pt x="68072" y="1484757"/>
                  </a:lnTo>
                  <a:lnTo>
                    <a:pt x="68681" y="1482432"/>
                  </a:lnTo>
                  <a:lnTo>
                    <a:pt x="150749" y="1422654"/>
                  </a:lnTo>
                  <a:lnTo>
                    <a:pt x="152019" y="1414653"/>
                  </a:lnTo>
                  <a:lnTo>
                    <a:pt x="147955" y="1408938"/>
                  </a:lnTo>
                  <a:lnTo>
                    <a:pt x="143764" y="1403350"/>
                  </a:lnTo>
                  <a:lnTo>
                    <a:pt x="135890" y="1402080"/>
                  </a:lnTo>
                  <a:lnTo>
                    <a:pt x="130175" y="1406144"/>
                  </a:lnTo>
                  <a:lnTo>
                    <a:pt x="78854" y="1443558"/>
                  </a:lnTo>
                  <a:lnTo>
                    <a:pt x="82042" y="1431925"/>
                  </a:lnTo>
                  <a:lnTo>
                    <a:pt x="101346" y="1367409"/>
                  </a:lnTo>
                  <a:lnTo>
                    <a:pt x="123063" y="1303655"/>
                  </a:lnTo>
                  <a:lnTo>
                    <a:pt x="146685" y="1240917"/>
                  </a:lnTo>
                  <a:lnTo>
                    <a:pt x="172720" y="1178941"/>
                  </a:lnTo>
                  <a:lnTo>
                    <a:pt x="200774" y="1118108"/>
                  </a:lnTo>
                  <a:lnTo>
                    <a:pt x="230873" y="1058291"/>
                  </a:lnTo>
                  <a:lnTo>
                    <a:pt x="263144" y="999744"/>
                  </a:lnTo>
                  <a:lnTo>
                    <a:pt x="297421" y="942086"/>
                  </a:lnTo>
                  <a:lnTo>
                    <a:pt x="333629" y="885698"/>
                  </a:lnTo>
                  <a:lnTo>
                    <a:pt x="371856" y="830707"/>
                  </a:lnTo>
                  <a:lnTo>
                    <a:pt x="412115" y="776986"/>
                  </a:lnTo>
                  <a:lnTo>
                    <a:pt x="454152" y="724662"/>
                  </a:lnTo>
                  <a:lnTo>
                    <a:pt x="498348" y="673862"/>
                  </a:lnTo>
                  <a:lnTo>
                    <a:pt x="544068" y="624459"/>
                  </a:lnTo>
                  <a:lnTo>
                    <a:pt x="553377" y="615124"/>
                  </a:lnTo>
                  <a:lnTo>
                    <a:pt x="547624" y="679069"/>
                  </a:lnTo>
                  <a:lnTo>
                    <a:pt x="547116" y="686054"/>
                  </a:lnTo>
                  <a:lnTo>
                    <a:pt x="552196" y="692150"/>
                  </a:lnTo>
                  <a:lnTo>
                    <a:pt x="566166" y="693420"/>
                  </a:lnTo>
                  <a:lnTo>
                    <a:pt x="572389" y="688213"/>
                  </a:lnTo>
                  <a:lnTo>
                    <a:pt x="573024" y="681228"/>
                  </a:lnTo>
                  <a:lnTo>
                    <a:pt x="581304" y="587095"/>
                  </a:lnTo>
                  <a:lnTo>
                    <a:pt x="583057" y="585343"/>
                  </a:lnTo>
                  <a:lnTo>
                    <a:pt x="583057" y="577342"/>
                  </a:lnTo>
                  <a:lnTo>
                    <a:pt x="582244" y="576541"/>
                  </a:lnTo>
                  <a:lnTo>
                    <a:pt x="583057" y="567309"/>
                  </a:lnTo>
                  <a:close/>
                </a:path>
                <a:path w="3840479" h="3895725">
                  <a:moveTo>
                    <a:pt x="2453386" y="3793985"/>
                  </a:moveTo>
                  <a:lnTo>
                    <a:pt x="2444902" y="3790188"/>
                  </a:lnTo>
                  <a:lnTo>
                    <a:pt x="2444623" y="3789159"/>
                  </a:lnTo>
                  <a:lnTo>
                    <a:pt x="2437638" y="3785222"/>
                  </a:lnTo>
                  <a:lnTo>
                    <a:pt x="2435301" y="3785882"/>
                  </a:lnTo>
                  <a:lnTo>
                    <a:pt x="2348954" y="3747135"/>
                  </a:lnTo>
                  <a:lnTo>
                    <a:pt x="2342642" y="3744277"/>
                  </a:lnTo>
                  <a:lnTo>
                    <a:pt x="2335136" y="3747147"/>
                  </a:lnTo>
                  <a:lnTo>
                    <a:pt x="2332228" y="3753535"/>
                  </a:lnTo>
                  <a:lnTo>
                    <a:pt x="2329434" y="3759936"/>
                  </a:lnTo>
                  <a:lnTo>
                    <a:pt x="2332228" y="3767455"/>
                  </a:lnTo>
                  <a:lnTo>
                    <a:pt x="2396528" y="3796322"/>
                  </a:lnTo>
                  <a:lnTo>
                    <a:pt x="2383409" y="3799713"/>
                  </a:lnTo>
                  <a:lnTo>
                    <a:pt x="2316607" y="3815118"/>
                  </a:lnTo>
                  <a:lnTo>
                    <a:pt x="2249424" y="3828186"/>
                  </a:lnTo>
                  <a:lnTo>
                    <a:pt x="2181987" y="3838778"/>
                  </a:lnTo>
                  <a:lnTo>
                    <a:pt x="2114296" y="3846906"/>
                  </a:lnTo>
                  <a:lnTo>
                    <a:pt x="2046351" y="3852583"/>
                  </a:lnTo>
                  <a:lnTo>
                    <a:pt x="1978406" y="3855885"/>
                  </a:lnTo>
                  <a:lnTo>
                    <a:pt x="1910207" y="3856736"/>
                  </a:lnTo>
                  <a:lnTo>
                    <a:pt x="1876298" y="3856266"/>
                  </a:lnTo>
                  <a:lnTo>
                    <a:pt x="1808099" y="3853510"/>
                  </a:lnTo>
                  <a:lnTo>
                    <a:pt x="1740281" y="3848303"/>
                  </a:lnTo>
                  <a:lnTo>
                    <a:pt x="1672463" y="3840632"/>
                  </a:lnTo>
                  <a:lnTo>
                    <a:pt x="1605026" y="3830599"/>
                  </a:lnTo>
                  <a:lnTo>
                    <a:pt x="1537843" y="3818102"/>
                  </a:lnTo>
                  <a:lnTo>
                    <a:pt x="1470914" y="3803154"/>
                  </a:lnTo>
                  <a:lnTo>
                    <a:pt x="1424800" y="3791318"/>
                  </a:lnTo>
                  <a:lnTo>
                    <a:pt x="1489456" y="3762984"/>
                  </a:lnTo>
                  <a:lnTo>
                    <a:pt x="1492377" y="3755491"/>
                  </a:lnTo>
                  <a:lnTo>
                    <a:pt x="1486789" y="3742639"/>
                  </a:lnTo>
                  <a:lnTo>
                    <a:pt x="1479296" y="3739718"/>
                  </a:lnTo>
                  <a:lnTo>
                    <a:pt x="1462290" y="3747147"/>
                  </a:lnTo>
                  <a:lnTo>
                    <a:pt x="1386205" y="3780510"/>
                  </a:lnTo>
                  <a:lnTo>
                    <a:pt x="1383919" y="3779837"/>
                  </a:lnTo>
                  <a:lnTo>
                    <a:pt x="1376807" y="3783711"/>
                  </a:lnTo>
                  <a:lnTo>
                    <a:pt x="1376502" y="3784752"/>
                  </a:lnTo>
                  <a:lnTo>
                    <a:pt x="1368044" y="3788460"/>
                  </a:lnTo>
                  <a:lnTo>
                    <a:pt x="1373187" y="3796106"/>
                  </a:lnTo>
                  <a:lnTo>
                    <a:pt x="1372870" y="3797185"/>
                  </a:lnTo>
                  <a:lnTo>
                    <a:pt x="1376807" y="3804234"/>
                  </a:lnTo>
                  <a:lnTo>
                    <a:pt x="1379143" y="3804920"/>
                  </a:lnTo>
                  <a:lnTo>
                    <a:pt x="1435989" y="3889083"/>
                  </a:lnTo>
                  <a:lnTo>
                    <a:pt x="1443863" y="3890607"/>
                  </a:lnTo>
                  <a:lnTo>
                    <a:pt x="1455547" y="3882758"/>
                  </a:lnTo>
                  <a:lnTo>
                    <a:pt x="1457071" y="3874859"/>
                  </a:lnTo>
                  <a:lnTo>
                    <a:pt x="1416964" y="3815511"/>
                  </a:lnTo>
                  <a:lnTo>
                    <a:pt x="1397990" y="3810355"/>
                  </a:lnTo>
                  <a:lnTo>
                    <a:pt x="1465199" y="3827894"/>
                  </a:lnTo>
                  <a:lnTo>
                    <a:pt x="1533017" y="3843045"/>
                  </a:lnTo>
                  <a:lnTo>
                    <a:pt x="1601089" y="3855694"/>
                  </a:lnTo>
                  <a:lnTo>
                    <a:pt x="1669415" y="3865854"/>
                  </a:lnTo>
                  <a:lnTo>
                    <a:pt x="1738122" y="3873614"/>
                  </a:lnTo>
                  <a:lnTo>
                    <a:pt x="1806956" y="3878884"/>
                  </a:lnTo>
                  <a:lnTo>
                    <a:pt x="1875917" y="3881653"/>
                  </a:lnTo>
                  <a:lnTo>
                    <a:pt x="1910334" y="3882136"/>
                  </a:lnTo>
                  <a:lnTo>
                    <a:pt x="1944878" y="3882034"/>
                  </a:lnTo>
                  <a:lnTo>
                    <a:pt x="2013839" y="3879926"/>
                  </a:lnTo>
                  <a:lnTo>
                    <a:pt x="2082673" y="3875316"/>
                  </a:lnTo>
                  <a:lnTo>
                    <a:pt x="2151507" y="3868318"/>
                  </a:lnTo>
                  <a:lnTo>
                    <a:pt x="2219960" y="3858818"/>
                  </a:lnTo>
                  <a:lnTo>
                    <a:pt x="2232520" y="3856736"/>
                  </a:lnTo>
                  <a:lnTo>
                    <a:pt x="2254123" y="3853154"/>
                  </a:lnTo>
                  <a:lnTo>
                    <a:pt x="2322195" y="3839934"/>
                  </a:lnTo>
                  <a:lnTo>
                    <a:pt x="2389886" y="3824287"/>
                  </a:lnTo>
                  <a:lnTo>
                    <a:pt x="2404351" y="3820541"/>
                  </a:lnTo>
                  <a:lnTo>
                    <a:pt x="2367661" y="3873830"/>
                  </a:lnTo>
                  <a:lnTo>
                    <a:pt x="2363597" y="3879608"/>
                  </a:lnTo>
                  <a:lnTo>
                    <a:pt x="2365121" y="3887520"/>
                  </a:lnTo>
                  <a:lnTo>
                    <a:pt x="2370836" y="3891496"/>
                  </a:lnTo>
                  <a:lnTo>
                    <a:pt x="2376678" y="3895471"/>
                  </a:lnTo>
                  <a:lnTo>
                    <a:pt x="2384552" y="3894010"/>
                  </a:lnTo>
                  <a:lnTo>
                    <a:pt x="2388489" y="3888232"/>
                  </a:lnTo>
                  <a:lnTo>
                    <a:pt x="2442108" y="3810355"/>
                  </a:lnTo>
                  <a:lnTo>
                    <a:pt x="2444496" y="3809682"/>
                  </a:lnTo>
                  <a:lnTo>
                    <a:pt x="2448433" y="3802672"/>
                  </a:lnTo>
                  <a:lnTo>
                    <a:pt x="2448128" y="3801618"/>
                  </a:lnTo>
                  <a:lnTo>
                    <a:pt x="2453386" y="3793985"/>
                  </a:lnTo>
                  <a:close/>
                </a:path>
                <a:path w="3840479" h="3895725">
                  <a:moveTo>
                    <a:pt x="2453386" y="101473"/>
                  </a:moveTo>
                  <a:lnTo>
                    <a:pt x="2448115" y="93840"/>
                  </a:lnTo>
                  <a:lnTo>
                    <a:pt x="2446528" y="99568"/>
                  </a:lnTo>
                  <a:lnTo>
                    <a:pt x="2445474" y="103251"/>
                  </a:lnTo>
                  <a:lnTo>
                    <a:pt x="2448115" y="93840"/>
                  </a:lnTo>
                  <a:lnTo>
                    <a:pt x="2448433" y="92710"/>
                  </a:lnTo>
                  <a:lnTo>
                    <a:pt x="2444496" y="85725"/>
                  </a:lnTo>
                  <a:lnTo>
                    <a:pt x="2442057" y="85039"/>
                  </a:lnTo>
                  <a:lnTo>
                    <a:pt x="2388489" y="7239"/>
                  </a:lnTo>
                  <a:lnTo>
                    <a:pt x="2384552" y="1397"/>
                  </a:lnTo>
                  <a:lnTo>
                    <a:pt x="2376678" y="0"/>
                  </a:lnTo>
                  <a:lnTo>
                    <a:pt x="2370836" y="3937"/>
                  </a:lnTo>
                  <a:lnTo>
                    <a:pt x="2365121" y="7874"/>
                  </a:lnTo>
                  <a:lnTo>
                    <a:pt x="2363597" y="15875"/>
                  </a:lnTo>
                  <a:lnTo>
                    <a:pt x="2367661" y="21590"/>
                  </a:lnTo>
                  <a:lnTo>
                    <a:pt x="2404376" y="74904"/>
                  </a:lnTo>
                  <a:lnTo>
                    <a:pt x="2356104" y="62992"/>
                  </a:lnTo>
                  <a:lnTo>
                    <a:pt x="2288159" y="48641"/>
                  </a:lnTo>
                  <a:lnTo>
                    <a:pt x="2232863" y="38735"/>
                  </a:lnTo>
                  <a:lnTo>
                    <a:pt x="2219960" y="36576"/>
                  </a:lnTo>
                  <a:lnTo>
                    <a:pt x="2151507" y="27178"/>
                  </a:lnTo>
                  <a:lnTo>
                    <a:pt x="2082673" y="20066"/>
                  </a:lnTo>
                  <a:lnTo>
                    <a:pt x="2013839" y="15494"/>
                  </a:lnTo>
                  <a:lnTo>
                    <a:pt x="1944878" y="13462"/>
                  </a:lnTo>
                  <a:lnTo>
                    <a:pt x="1910334" y="13335"/>
                  </a:lnTo>
                  <a:lnTo>
                    <a:pt x="1875917" y="13843"/>
                  </a:lnTo>
                  <a:lnTo>
                    <a:pt x="1806956" y="16510"/>
                  </a:lnTo>
                  <a:lnTo>
                    <a:pt x="1738122" y="21844"/>
                  </a:lnTo>
                  <a:lnTo>
                    <a:pt x="1669415" y="29591"/>
                  </a:lnTo>
                  <a:lnTo>
                    <a:pt x="1601089" y="39751"/>
                  </a:lnTo>
                  <a:lnTo>
                    <a:pt x="1533017" y="52451"/>
                  </a:lnTo>
                  <a:lnTo>
                    <a:pt x="1465199" y="67564"/>
                  </a:lnTo>
                  <a:lnTo>
                    <a:pt x="1416989" y="79921"/>
                  </a:lnTo>
                  <a:lnTo>
                    <a:pt x="1457071" y="20574"/>
                  </a:lnTo>
                  <a:lnTo>
                    <a:pt x="1455547" y="12700"/>
                  </a:lnTo>
                  <a:lnTo>
                    <a:pt x="1443863" y="4826"/>
                  </a:lnTo>
                  <a:lnTo>
                    <a:pt x="1435989" y="6350"/>
                  </a:lnTo>
                  <a:lnTo>
                    <a:pt x="1379118" y="90538"/>
                  </a:lnTo>
                  <a:lnTo>
                    <a:pt x="1376807" y="91186"/>
                  </a:lnTo>
                  <a:lnTo>
                    <a:pt x="1372870" y="98298"/>
                  </a:lnTo>
                  <a:lnTo>
                    <a:pt x="1373174" y="99339"/>
                  </a:lnTo>
                  <a:lnTo>
                    <a:pt x="1373289" y="99161"/>
                  </a:lnTo>
                  <a:lnTo>
                    <a:pt x="1373251" y="99568"/>
                  </a:lnTo>
                  <a:lnTo>
                    <a:pt x="1373898" y="101727"/>
                  </a:lnTo>
                  <a:lnTo>
                    <a:pt x="1373174" y="99339"/>
                  </a:lnTo>
                  <a:lnTo>
                    <a:pt x="1368044" y="106934"/>
                  </a:lnTo>
                  <a:lnTo>
                    <a:pt x="1376489" y="110642"/>
                  </a:lnTo>
                  <a:lnTo>
                    <a:pt x="1374775" y="104660"/>
                  </a:lnTo>
                  <a:lnTo>
                    <a:pt x="1374965" y="105283"/>
                  </a:lnTo>
                  <a:lnTo>
                    <a:pt x="1376489" y="110642"/>
                  </a:lnTo>
                  <a:lnTo>
                    <a:pt x="1376807" y="111760"/>
                  </a:lnTo>
                  <a:lnTo>
                    <a:pt x="1383919" y="115570"/>
                  </a:lnTo>
                  <a:lnTo>
                    <a:pt x="1386230" y="114922"/>
                  </a:lnTo>
                  <a:lnTo>
                    <a:pt x="1479296" y="155702"/>
                  </a:lnTo>
                  <a:lnTo>
                    <a:pt x="1486789" y="152781"/>
                  </a:lnTo>
                  <a:lnTo>
                    <a:pt x="1489583" y="146431"/>
                  </a:lnTo>
                  <a:lnTo>
                    <a:pt x="1492377" y="139954"/>
                  </a:lnTo>
                  <a:lnTo>
                    <a:pt x="1489456" y="132461"/>
                  </a:lnTo>
                  <a:lnTo>
                    <a:pt x="1424787" y="104114"/>
                  </a:lnTo>
                  <a:lnTo>
                    <a:pt x="1437767" y="100584"/>
                  </a:lnTo>
                  <a:lnTo>
                    <a:pt x="1504315" y="84582"/>
                  </a:lnTo>
                  <a:lnTo>
                    <a:pt x="1571371" y="70739"/>
                  </a:lnTo>
                  <a:lnTo>
                    <a:pt x="1638681" y="59563"/>
                  </a:lnTo>
                  <a:lnTo>
                    <a:pt x="1706372" y="50673"/>
                  </a:lnTo>
                  <a:lnTo>
                    <a:pt x="1774190" y="44196"/>
                  </a:lnTo>
                  <a:lnTo>
                    <a:pt x="1842262" y="40259"/>
                  </a:lnTo>
                  <a:lnTo>
                    <a:pt x="1910207" y="38735"/>
                  </a:lnTo>
                  <a:lnTo>
                    <a:pt x="1944370" y="38735"/>
                  </a:lnTo>
                  <a:lnTo>
                    <a:pt x="2012315" y="40894"/>
                  </a:lnTo>
                  <a:lnTo>
                    <a:pt x="2080387" y="45466"/>
                  </a:lnTo>
                  <a:lnTo>
                    <a:pt x="2148205" y="52324"/>
                  </a:lnTo>
                  <a:lnTo>
                    <a:pt x="2215769" y="61722"/>
                  </a:lnTo>
                  <a:lnTo>
                    <a:pt x="2283206" y="73533"/>
                  </a:lnTo>
                  <a:lnTo>
                    <a:pt x="2350135" y="87630"/>
                  </a:lnTo>
                  <a:lnTo>
                    <a:pt x="2396452" y="99148"/>
                  </a:lnTo>
                  <a:lnTo>
                    <a:pt x="2332228" y="128016"/>
                  </a:lnTo>
                  <a:lnTo>
                    <a:pt x="2329434" y="135509"/>
                  </a:lnTo>
                  <a:lnTo>
                    <a:pt x="2332228" y="141859"/>
                  </a:lnTo>
                  <a:lnTo>
                    <a:pt x="2335149" y="148336"/>
                  </a:lnTo>
                  <a:lnTo>
                    <a:pt x="2342642" y="151130"/>
                  </a:lnTo>
                  <a:lnTo>
                    <a:pt x="2435314" y="109588"/>
                  </a:lnTo>
                  <a:lnTo>
                    <a:pt x="2437638" y="110236"/>
                  </a:lnTo>
                  <a:lnTo>
                    <a:pt x="2444623" y="106299"/>
                  </a:lnTo>
                  <a:lnTo>
                    <a:pt x="2444902" y="105283"/>
                  </a:lnTo>
                  <a:lnTo>
                    <a:pt x="2453386" y="101473"/>
                  </a:lnTo>
                  <a:close/>
                </a:path>
                <a:path w="3840479" h="3895725">
                  <a:moveTo>
                    <a:pt x="3830955" y="2538857"/>
                  </a:moveTo>
                  <a:lnTo>
                    <a:pt x="3828034" y="2532507"/>
                  </a:lnTo>
                  <a:lnTo>
                    <a:pt x="3788994" y="2446375"/>
                  </a:lnTo>
                  <a:lnTo>
                    <a:pt x="3789680" y="2443988"/>
                  </a:lnTo>
                  <a:lnTo>
                    <a:pt x="3785743" y="2437003"/>
                  </a:lnTo>
                  <a:lnTo>
                    <a:pt x="3784612" y="2436698"/>
                  </a:lnTo>
                  <a:lnTo>
                    <a:pt x="3780790" y="2428240"/>
                  </a:lnTo>
                  <a:lnTo>
                    <a:pt x="3773106" y="2433574"/>
                  </a:lnTo>
                  <a:lnTo>
                    <a:pt x="3772154" y="2433320"/>
                  </a:lnTo>
                  <a:lnTo>
                    <a:pt x="3765169" y="2437257"/>
                  </a:lnTo>
                  <a:lnTo>
                    <a:pt x="3764521" y="2439543"/>
                  </a:lnTo>
                  <a:lnTo>
                    <a:pt x="3681095" y="2497455"/>
                  </a:lnTo>
                  <a:lnTo>
                    <a:pt x="3679571" y="2505456"/>
                  </a:lnTo>
                  <a:lnTo>
                    <a:pt x="3683635" y="2511171"/>
                  </a:lnTo>
                  <a:lnTo>
                    <a:pt x="3687572" y="2516886"/>
                  </a:lnTo>
                  <a:lnTo>
                    <a:pt x="3695573" y="2518410"/>
                  </a:lnTo>
                  <a:lnTo>
                    <a:pt x="3701288" y="2514346"/>
                  </a:lnTo>
                  <a:lnTo>
                    <a:pt x="3753942" y="2477846"/>
                  </a:lnTo>
                  <a:lnTo>
                    <a:pt x="3731514" y="2550668"/>
                  </a:lnTo>
                  <a:lnTo>
                    <a:pt x="3709924" y="2612136"/>
                  </a:lnTo>
                  <a:lnTo>
                    <a:pt x="3686175" y="2672715"/>
                  </a:lnTo>
                  <a:lnTo>
                    <a:pt x="3660521" y="2732405"/>
                  </a:lnTo>
                  <a:lnTo>
                    <a:pt x="3632835" y="2791079"/>
                  </a:lnTo>
                  <a:lnTo>
                    <a:pt x="3603244" y="2848737"/>
                  </a:lnTo>
                  <a:lnTo>
                    <a:pt x="3571621" y="2905379"/>
                  </a:lnTo>
                  <a:lnTo>
                    <a:pt x="3538220" y="2961005"/>
                  </a:lnTo>
                  <a:lnTo>
                    <a:pt x="3502787" y="3015361"/>
                  </a:lnTo>
                  <a:lnTo>
                    <a:pt x="3465576" y="3068574"/>
                  </a:lnTo>
                  <a:lnTo>
                    <a:pt x="3426587" y="3120517"/>
                  </a:lnTo>
                  <a:lnTo>
                    <a:pt x="3385693" y="3171063"/>
                  </a:lnTo>
                  <a:lnTo>
                    <a:pt x="3343021" y="3220339"/>
                  </a:lnTo>
                  <a:lnTo>
                    <a:pt x="3298825" y="3268218"/>
                  </a:lnTo>
                  <a:lnTo>
                    <a:pt x="3291319" y="3275774"/>
                  </a:lnTo>
                  <a:lnTo>
                    <a:pt x="3296920" y="3211830"/>
                  </a:lnTo>
                  <a:lnTo>
                    <a:pt x="3297555" y="3204845"/>
                  </a:lnTo>
                  <a:lnTo>
                    <a:pt x="3292348" y="3198749"/>
                  </a:lnTo>
                  <a:lnTo>
                    <a:pt x="3278378" y="3197479"/>
                  </a:lnTo>
                  <a:lnTo>
                    <a:pt x="3272155" y="3202686"/>
                  </a:lnTo>
                  <a:lnTo>
                    <a:pt x="3271520" y="3209671"/>
                  </a:lnTo>
                  <a:lnTo>
                    <a:pt x="3263430" y="3303955"/>
                  </a:lnTo>
                  <a:lnTo>
                    <a:pt x="3261741" y="3305683"/>
                  </a:lnTo>
                  <a:lnTo>
                    <a:pt x="3261741" y="3313684"/>
                  </a:lnTo>
                  <a:lnTo>
                    <a:pt x="3262528" y="3314484"/>
                  </a:lnTo>
                  <a:lnTo>
                    <a:pt x="3261741" y="3323717"/>
                  </a:lnTo>
                  <a:lnTo>
                    <a:pt x="3270885" y="3322840"/>
                  </a:lnTo>
                  <a:lnTo>
                    <a:pt x="3271647" y="3323590"/>
                  </a:lnTo>
                  <a:lnTo>
                    <a:pt x="3279775" y="3323463"/>
                  </a:lnTo>
                  <a:lnTo>
                    <a:pt x="3281400" y="3321837"/>
                  </a:lnTo>
                  <a:lnTo>
                    <a:pt x="3382645" y="3312172"/>
                  </a:lnTo>
                  <a:lnTo>
                    <a:pt x="3387725" y="3305937"/>
                  </a:lnTo>
                  <a:lnTo>
                    <a:pt x="3387090" y="3298952"/>
                  </a:lnTo>
                  <a:lnTo>
                    <a:pt x="3386328" y="3291979"/>
                  </a:lnTo>
                  <a:lnTo>
                    <a:pt x="3380232" y="3286887"/>
                  </a:lnTo>
                  <a:lnTo>
                    <a:pt x="3309340" y="3293605"/>
                  </a:lnTo>
                  <a:lnTo>
                    <a:pt x="3317367" y="3285490"/>
                  </a:lnTo>
                  <a:lnTo>
                    <a:pt x="3362325" y="3236976"/>
                  </a:lnTo>
                  <a:lnTo>
                    <a:pt x="3405378" y="3187065"/>
                  </a:lnTo>
                  <a:lnTo>
                    <a:pt x="3446780" y="3135757"/>
                  </a:lnTo>
                  <a:lnTo>
                    <a:pt x="3486277" y="3083052"/>
                  </a:lnTo>
                  <a:lnTo>
                    <a:pt x="3524123" y="3029204"/>
                  </a:lnTo>
                  <a:lnTo>
                    <a:pt x="3559937" y="2974086"/>
                  </a:lnTo>
                  <a:lnTo>
                    <a:pt x="3593846" y="2917825"/>
                  </a:lnTo>
                  <a:lnTo>
                    <a:pt x="3625850" y="2860294"/>
                  </a:lnTo>
                  <a:lnTo>
                    <a:pt x="3655822" y="2801874"/>
                  </a:lnTo>
                  <a:lnTo>
                    <a:pt x="3683889" y="2742438"/>
                  </a:lnTo>
                  <a:lnTo>
                    <a:pt x="3709924" y="2681859"/>
                  </a:lnTo>
                  <a:lnTo>
                    <a:pt x="3733800" y="2620518"/>
                  </a:lnTo>
                  <a:lnTo>
                    <a:pt x="3755771" y="2558161"/>
                  </a:lnTo>
                  <a:lnTo>
                    <a:pt x="3775583" y="2495169"/>
                  </a:lnTo>
                  <a:lnTo>
                    <a:pt x="3778478" y="2484602"/>
                  </a:lnTo>
                  <a:lnTo>
                    <a:pt x="3804920" y="2543048"/>
                  </a:lnTo>
                  <a:lnTo>
                    <a:pt x="3807841" y="2549398"/>
                  </a:lnTo>
                  <a:lnTo>
                    <a:pt x="3815334" y="2552192"/>
                  </a:lnTo>
                  <a:lnTo>
                    <a:pt x="3821684" y="2549271"/>
                  </a:lnTo>
                  <a:lnTo>
                    <a:pt x="3828034" y="2546477"/>
                  </a:lnTo>
                  <a:lnTo>
                    <a:pt x="3830955" y="2538857"/>
                  </a:lnTo>
                  <a:close/>
                </a:path>
                <a:path w="3840479" h="3895725">
                  <a:moveTo>
                    <a:pt x="3840226" y="1384681"/>
                  </a:moveTo>
                  <a:lnTo>
                    <a:pt x="3837559" y="1377061"/>
                  </a:lnTo>
                  <a:lnTo>
                    <a:pt x="3824986" y="1370965"/>
                  </a:lnTo>
                  <a:lnTo>
                    <a:pt x="3817366" y="1373632"/>
                  </a:lnTo>
                  <a:lnTo>
                    <a:pt x="3786251" y="1438249"/>
                  </a:lnTo>
                  <a:lnTo>
                    <a:pt x="3782568" y="1424686"/>
                  </a:lnTo>
                  <a:lnTo>
                    <a:pt x="3762883" y="1359281"/>
                  </a:lnTo>
                  <a:lnTo>
                    <a:pt x="3741039" y="1294765"/>
                  </a:lnTo>
                  <a:lnTo>
                    <a:pt x="3717036" y="1231011"/>
                  </a:lnTo>
                  <a:lnTo>
                    <a:pt x="3690747" y="1168400"/>
                  </a:lnTo>
                  <a:lnTo>
                    <a:pt x="3662299" y="1106678"/>
                  </a:lnTo>
                  <a:lnTo>
                    <a:pt x="3631692" y="1046099"/>
                  </a:lnTo>
                  <a:lnTo>
                    <a:pt x="3599053" y="986663"/>
                  </a:lnTo>
                  <a:lnTo>
                    <a:pt x="3564255" y="928370"/>
                  </a:lnTo>
                  <a:lnTo>
                    <a:pt x="3527552" y="871220"/>
                  </a:lnTo>
                  <a:lnTo>
                    <a:pt x="3488817" y="815594"/>
                  </a:lnTo>
                  <a:lnTo>
                    <a:pt x="3448050" y="761111"/>
                  </a:lnTo>
                  <a:lnTo>
                    <a:pt x="3405378" y="708025"/>
                  </a:lnTo>
                  <a:lnTo>
                    <a:pt x="3360674" y="656590"/>
                  </a:lnTo>
                  <a:lnTo>
                    <a:pt x="3314192" y="606552"/>
                  </a:lnTo>
                  <a:lnTo>
                    <a:pt x="3304870" y="597204"/>
                  </a:lnTo>
                  <a:lnTo>
                    <a:pt x="3375787" y="603758"/>
                  </a:lnTo>
                  <a:lnTo>
                    <a:pt x="3382010" y="598678"/>
                  </a:lnTo>
                  <a:lnTo>
                    <a:pt x="3383280" y="584708"/>
                  </a:lnTo>
                  <a:lnTo>
                    <a:pt x="3378200" y="578485"/>
                  </a:lnTo>
                  <a:lnTo>
                    <a:pt x="3276892" y="569137"/>
                  </a:lnTo>
                  <a:lnTo>
                    <a:pt x="3275203" y="567436"/>
                  </a:lnTo>
                  <a:lnTo>
                    <a:pt x="3267202" y="567436"/>
                  </a:lnTo>
                  <a:lnTo>
                    <a:pt x="3266465" y="568172"/>
                  </a:lnTo>
                  <a:lnTo>
                    <a:pt x="3257169" y="567309"/>
                  </a:lnTo>
                  <a:lnTo>
                    <a:pt x="3257994" y="576643"/>
                  </a:lnTo>
                  <a:lnTo>
                    <a:pt x="3257296" y="577342"/>
                  </a:lnTo>
                  <a:lnTo>
                    <a:pt x="3257296" y="585343"/>
                  </a:lnTo>
                  <a:lnTo>
                    <a:pt x="3258921" y="586981"/>
                  </a:lnTo>
                  <a:lnTo>
                    <a:pt x="3267964" y="688213"/>
                  </a:lnTo>
                  <a:lnTo>
                    <a:pt x="3274187" y="693420"/>
                  </a:lnTo>
                  <a:lnTo>
                    <a:pt x="3288157" y="692150"/>
                  </a:lnTo>
                  <a:lnTo>
                    <a:pt x="3293237" y="686054"/>
                  </a:lnTo>
                  <a:lnTo>
                    <a:pt x="3292602" y="679069"/>
                  </a:lnTo>
                  <a:lnTo>
                    <a:pt x="3286925" y="615073"/>
                  </a:lnTo>
                  <a:lnTo>
                    <a:pt x="3342005" y="673862"/>
                  </a:lnTo>
                  <a:lnTo>
                    <a:pt x="3386074" y="724662"/>
                  </a:lnTo>
                  <a:lnTo>
                    <a:pt x="3428238" y="776986"/>
                  </a:lnTo>
                  <a:lnTo>
                    <a:pt x="3468370" y="830707"/>
                  </a:lnTo>
                  <a:lnTo>
                    <a:pt x="3506597" y="885698"/>
                  </a:lnTo>
                  <a:lnTo>
                    <a:pt x="3542919" y="942086"/>
                  </a:lnTo>
                  <a:lnTo>
                    <a:pt x="3577209" y="999744"/>
                  </a:lnTo>
                  <a:lnTo>
                    <a:pt x="3609340" y="1058291"/>
                  </a:lnTo>
                  <a:lnTo>
                    <a:pt x="3639566" y="1118108"/>
                  </a:lnTo>
                  <a:lnTo>
                    <a:pt x="3667633" y="1178941"/>
                  </a:lnTo>
                  <a:lnTo>
                    <a:pt x="3693541" y="1240917"/>
                  </a:lnTo>
                  <a:lnTo>
                    <a:pt x="3717290" y="1303655"/>
                  </a:lnTo>
                  <a:lnTo>
                    <a:pt x="3738880" y="1367409"/>
                  </a:lnTo>
                  <a:lnTo>
                    <a:pt x="3758184" y="1431925"/>
                  </a:lnTo>
                  <a:lnTo>
                    <a:pt x="3761359" y="1443558"/>
                  </a:lnTo>
                  <a:lnTo>
                    <a:pt x="3710051" y="1406144"/>
                  </a:lnTo>
                  <a:lnTo>
                    <a:pt x="3704336" y="1402080"/>
                  </a:lnTo>
                  <a:lnTo>
                    <a:pt x="3696462" y="1403350"/>
                  </a:lnTo>
                  <a:lnTo>
                    <a:pt x="3692271" y="1408938"/>
                  </a:lnTo>
                  <a:lnTo>
                    <a:pt x="3688207" y="1414653"/>
                  </a:lnTo>
                  <a:lnTo>
                    <a:pt x="3689477" y="1422654"/>
                  </a:lnTo>
                  <a:lnTo>
                    <a:pt x="3771531" y="1482432"/>
                  </a:lnTo>
                  <a:lnTo>
                    <a:pt x="3772154" y="1484757"/>
                  </a:lnTo>
                  <a:lnTo>
                    <a:pt x="3779012" y="1488948"/>
                  </a:lnTo>
                  <a:lnTo>
                    <a:pt x="3780104" y="1488668"/>
                  </a:lnTo>
                  <a:lnTo>
                    <a:pt x="3787648" y="1494155"/>
                  </a:lnTo>
                  <a:lnTo>
                    <a:pt x="3791686" y="1485747"/>
                  </a:lnTo>
                  <a:lnTo>
                    <a:pt x="3792601" y="1485519"/>
                  </a:lnTo>
                  <a:lnTo>
                    <a:pt x="3796792" y="1478534"/>
                  </a:lnTo>
                  <a:lnTo>
                    <a:pt x="3796207" y="1476336"/>
                  </a:lnTo>
                  <a:lnTo>
                    <a:pt x="3840226" y="1384681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29043" y="4789932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720"/>
                  </a:moveTo>
                  <a:lnTo>
                    <a:pt x="45720" y="4572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502653" y="481266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39624" y="62484"/>
                  </a:moveTo>
                  <a:lnTo>
                    <a:pt x="0" y="39624"/>
                  </a:lnTo>
                  <a:lnTo>
                    <a:pt x="22860" y="0"/>
                  </a:lnTo>
                  <a:lnTo>
                    <a:pt x="62484" y="22860"/>
                  </a:lnTo>
                  <a:lnTo>
                    <a:pt x="39624" y="624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289547" y="4727447"/>
              <a:ext cx="289560" cy="415925"/>
            </a:xfrm>
            <a:custGeom>
              <a:avLst/>
              <a:gdLst/>
              <a:ahLst/>
              <a:cxnLst/>
              <a:rect l="l" t="t" r="r" b="b"/>
              <a:pathLst>
                <a:path w="289559" h="415925">
                  <a:moveTo>
                    <a:pt x="124967" y="147827"/>
                  </a:moveTo>
                  <a:lnTo>
                    <a:pt x="170687" y="147827"/>
                  </a:lnTo>
                  <a:lnTo>
                    <a:pt x="170687" y="102107"/>
                  </a:lnTo>
                  <a:lnTo>
                    <a:pt x="124967" y="102107"/>
                  </a:lnTo>
                  <a:lnTo>
                    <a:pt x="124967" y="147827"/>
                  </a:lnTo>
                  <a:close/>
                </a:path>
                <a:path w="289559" h="415925">
                  <a:moveTo>
                    <a:pt x="266573" y="415925"/>
                  </a:moveTo>
                  <a:lnTo>
                    <a:pt x="226822" y="393319"/>
                  </a:lnTo>
                  <a:lnTo>
                    <a:pt x="249427" y="353568"/>
                  </a:lnTo>
                  <a:lnTo>
                    <a:pt x="289178" y="376174"/>
                  </a:lnTo>
                  <a:lnTo>
                    <a:pt x="266573" y="415925"/>
                  </a:lnTo>
                  <a:close/>
                </a:path>
                <a:path w="289559" h="415925">
                  <a:moveTo>
                    <a:pt x="0" y="45719"/>
                  </a:moveTo>
                  <a:lnTo>
                    <a:pt x="45720" y="45719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64807" y="4739639"/>
              <a:ext cx="107314" cy="229235"/>
            </a:xfrm>
            <a:custGeom>
              <a:avLst/>
              <a:gdLst/>
              <a:ahLst/>
              <a:cxnLst/>
              <a:rect l="l" t="t" r="r" b="b"/>
              <a:pathLst>
                <a:path w="107315" h="229235">
                  <a:moveTo>
                    <a:pt x="107187" y="201802"/>
                  </a:moveTo>
                  <a:lnTo>
                    <a:pt x="70231" y="228726"/>
                  </a:lnTo>
                  <a:lnTo>
                    <a:pt x="43307" y="191769"/>
                  </a:lnTo>
                  <a:lnTo>
                    <a:pt x="80263" y="164845"/>
                  </a:lnTo>
                  <a:lnTo>
                    <a:pt x="107187" y="201802"/>
                  </a:lnTo>
                  <a:close/>
                </a:path>
                <a:path w="107315" h="229235">
                  <a:moveTo>
                    <a:pt x="0" y="45719"/>
                  </a:moveTo>
                  <a:lnTo>
                    <a:pt x="45719" y="45719"/>
                  </a:lnTo>
                  <a:lnTo>
                    <a:pt x="45719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619366" y="498665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418" y="45339"/>
                  </a:moveTo>
                  <a:lnTo>
                    <a:pt x="4952" y="50419"/>
                  </a:lnTo>
                  <a:lnTo>
                    <a:pt x="0" y="4953"/>
                  </a:lnTo>
                  <a:lnTo>
                    <a:pt x="45338" y="0"/>
                  </a:lnTo>
                  <a:lnTo>
                    <a:pt x="50418" y="453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52183" y="460565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39624" y="62484"/>
                  </a:moveTo>
                  <a:lnTo>
                    <a:pt x="0" y="39624"/>
                  </a:lnTo>
                  <a:lnTo>
                    <a:pt x="22860" y="0"/>
                  </a:lnTo>
                  <a:lnTo>
                    <a:pt x="62484" y="22860"/>
                  </a:lnTo>
                  <a:lnTo>
                    <a:pt x="39624" y="62484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99173" y="469747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3880" y="36956"/>
                  </a:moveTo>
                  <a:lnTo>
                    <a:pt x="26924" y="63881"/>
                  </a:lnTo>
                  <a:lnTo>
                    <a:pt x="0" y="26924"/>
                  </a:lnTo>
                  <a:lnTo>
                    <a:pt x="36956" y="0"/>
                  </a:lnTo>
                  <a:lnTo>
                    <a:pt x="63880" y="3695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505955" y="4488179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720"/>
                  </a:moveTo>
                  <a:lnTo>
                    <a:pt x="45720" y="4572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668261" y="476834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546" y="45465"/>
                  </a:moveTo>
                  <a:lnTo>
                    <a:pt x="5080" y="50545"/>
                  </a:lnTo>
                  <a:lnTo>
                    <a:pt x="0" y="5079"/>
                  </a:lnTo>
                  <a:lnTo>
                    <a:pt x="45466" y="0"/>
                  </a:lnTo>
                  <a:lnTo>
                    <a:pt x="50546" y="454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726427" y="490766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3880" y="36956"/>
                  </a:moveTo>
                  <a:lnTo>
                    <a:pt x="26924" y="63881"/>
                  </a:lnTo>
                  <a:lnTo>
                    <a:pt x="0" y="26924"/>
                  </a:lnTo>
                  <a:lnTo>
                    <a:pt x="36956" y="0"/>
                  </a:lnTo>
                  <a:lnTo>
                    <a:pt x="63880" y="3695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662800" y="505764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3880" y="36956"/>
                  </a:moveTo>
                  <a:lnTo>
                    <a:pt x="27050" y="63881"/>
                  </a:lnTo>
                  <a:lnTo>
                    <a:pt x="0" y="26924"/>
                  </a:lnTo>
                  <a:lnTo>
                    <a:pt x="36956" y="0"/>
                  </a:lnTo>
                  <a:lnTo>
                    <a:pt x="63880" y="3695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788276" y="4987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546" y="45465"/>
                  </a:moveTo>
                  <a:lnTo>
                    <a:pt x="5079" y="50545"/>
                  </a:lnTo>
                  <a:lnTo>
                    <a:pt x="0" y="5079"/>
                  </a:lnTo>
                  <a:lnTo>
                    <a:pt x="45466" y="0"/>
                  </a:lnTo>
                  <a:lnTo>
                    <a:pt x="50546" y="454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56831" y="3072510"/>
              <a:ext cx="108585" cy="1572895"/>
            </a:xfrm>
            <a:custGeom>
              <a:avLst/>
              <a:gdLst/>
              <a:ahLst/>
              <a:cxnLst/>
              <a:rect l="l" t="t" r="r" b="b"/>
              <a:pathLst>
                <a:path w="108584" h="1572895">
                  <a:moveTo>
                    <a:pt x="0" y="1572640"/>
                  </a:moveTo>
                  <a:lnTo>
                    <a:pt x="45720" y="1572640"/>
                  </a:lnTo>
                  <a:lnTo>
                    <a:pt x="45720" y="1526920"/>
                  </a:lnTo>
                  <a:lnTo>
                    <a:pt x="0" y="1526920"/>
                  </a:lnTo>
                  <a:lnTo>
                    <a:pt x="0" y="1572640"/>
                  </a:lnTo>
                  <a:close/>
                </a:path>
                <a:path w="108584" h="1572895">
                  <a:moveTo>
                    <a:pt x="67564" y="61340"/>
                  </a:moveTo>
                  <a:lnTo>
                    <a:pt x="47244" y="20319"/>
                  </a:lnTo>
                  <a:lnTo>
                    <a:pt x="88265" y="0"/>
                  </a:lnTo>
                  <a:lnTo>
                    <a:pt x="108585" y="41021"/>
                  </a:lnTo>
                  <a:lnTo>
                    <a:pt x="67564" y="613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541515" y="2808350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0" y="45720"/>
                  </a:moveTo>
                  <a:lnTo>
                    <a:pt x="2920" y="0"/>
                  </a:lnTo>
                  <a:lnTo>
                    <a:pt x="48513" y="2921"/>
                  </a:lnTo>
                  <a:lnTo>
                    <a:pt x="45592" y="48513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307327" y="2719958"/>
              <a:ext cx="238760" cy="268605"/>
            </a:xfrm>
            <a:custGeom>
              <a:avLst/>
              <a:gdLst/>
              <a:ahLst/>
              <a:cxnLst/>
              <a:rect l="l" t="t" r="r" b="b"/>
              <a:pathLst>
                <a:path w="238759" h="268605">
                  <a:moveTo>
                    <a:pt x="197357" y="61213"/>
                  </a:moveTo>
                  <a:lnTo>
                    <a:pt x="177037" y="20319"/>
                  </a:lnTo>
                  <a:lnTo>
                    <a:pt x="218058" y="0"/>
                  </a:lnTo>
                  <a:lnTo>
                    <a:pt x="238378" y="40893"/>
                  </a:lnTo>
                  <a:lnTo>
                    <a:pt x="197357" y="61213"/>
                  </a:lnTo>
                  <a:close/>
                </a:path>
                <a:path w="238759" h="268605">
                  <a:moveTo>
                    <a:pt x="0" y="265683"/>
                  </a:moveTo>
                  <a:lnTo>
                    <a:pt x="2667" y="219963"/>
                  </a:lnTo>
                  <a:lnTo>
                    <a:pt x="48260" y="222630"/>
                  </a:lnTo>
                  <a:lnTo>
                    <a:pt x="45720" y="268224"/>
                  </a:lnTo>
                  <a:lnTo>
                    <a:pt x="0" y="2656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520814" y="2561716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4">
                  <a:moveTo>
                    <a:pt x="20319" y="61341"/>
                  </a:moveTo>
                  <a:lnTo>
                    <a:pt x="0" y="20320"/>
                  </a:lnTo>
                  <a:lnTo>
                    <a:pt x="40893" y="0"/>
                  </a:lnTo>
                  <a:lnTo>
                    <a:pt x="61213" y="41021"/>
                  </a:lnTo>
                  <a:lnTo>
                    <a:pt x="20319" y="6134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454774" y="2848355"/>
              <a:ext cx="61594" cy="62230"/>
            </a:xfrm>
            <a:custGeom>
              <a:avLst/>
              <a:gdLst/>
              <a:ahLst/>
              <a:cxnLst/>
              <a:rect l="l" t="t" r="r" b="b"/>
              <a:pathLst>
                <a:path w="61595" h="62230">
                  <a:moveTo>
                    <a:pt x="40512" y="61722"/>
                  </a:moveTo>
                  <a:lnTo>
                    <a:pt x="0" y="40640"/>
                  </a:lnTo>
                  <a:lnTo>
                    <a:pt x="21082" y="0"/>
                  </a:lnTo>
                  <a:lnTo>
                    <a:pt x="61595" y="21209"/>
                  </a:lnTo>
                  <a:lnTo>
                    <a:pt x="40512" y="617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587108" y="272516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4">
                  <a:moveTo>
                    <a:pt x="20320" y="61341"/>
                  </a:moveTo>
                  <a:lnTo>
                    <a:pt x="0" y="20320"/>
                  </a:lnTo>
                  <a:lnTo>
                    <a:pt x="41021" y="0"/>
                  </a:lnTo>
                  <a:lnTo>
                    <a:pt x="61341" y="41021"/>
                  </a:lnTo>
                  <a:lnTo>
                    <a:pt x="20320" y="6134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32803" y="2760852"/>
              <a:ext cx="365125" cy="277495"/>
            </a:xfrm>
            <a:custGeom>
              <a:avLst/>
              <a:gdLst/>
              <a:ahLst/>
              <a:cxnLst/>
              <a:rect l="l" t="t" r="r" b="b"/>
              <a:pathLst>
                <a:path w="365125" h="277494">
                  <a:moveTo>
                    <a:pt x="24765" y="277113"/>
                  </a:moveTo>
                  <a:lnTo>
                    <a:pt x="0" y="238633"/>
                  </a:lnTo>
                  <a:lnTo>
                    <a:pt x="38481" y="213995"/>
                  </a:lnTo>
                  <a:lnTo>
                    <a:pt x="63246" y="252475"/>
                  </a:lnTo>
                  <a:lnTo>
                    <a:pt x="24765" y="277113"/>
                  </a:lnTo>
                  <a:close/>
                </a:path>
                <a:path w="365125" h="277494">
                  <a:moveTo>
                    <a:pt x="316229" y="45593"/>
                  </a:moveTo>
                  <a:lnTo>
                    <a:pt x="319150" y="0"/>
                  </a:lnTo>
                  <a:lnTo>
                    <a:pt x="364744" y="2921"/>
                  </a:lnTo>
                  <a:lnTo>
                    <a:pt x="361823" y="48513"/>
                  </a:lnTo>
                  <a:lnTo>
                    <a:pt x="316229" y="4559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680707" y="2649473"/>
              <a:ext cx="211454" cy="250825"/>
            </a:xfrm>
            <a:custGeom>
              <a:avLst/>
              <a:gdLst/>
              <a:ahLst/>
              <a:cxnLst/>
              <a:rect l="l" t="t" r="r" b="b"/>
              <a:pathLst>
                <a:path w="211454" h="250825">
                  <a:moveTo>
                    <a:pt x="40513" y="250316"/>
                  </a:moveTo>
                  <a:lnTo>
                    <a:pt x="0" y="229235"/>
                  </a:lnTo>
                  <a:lnTo>
                    <a:pt x="21082" y="188595"/>
                  </a:lnTo>
                  <a:lnTo>
                    <a:pt x="61595" y="209803"/>
                  </a:lnTo>
                  <a:lnTo>
                    <a:pt x="40513" y="250316"/>
                  </a:lnTo>
                  <a:close/>
                </a:path>
                <a:path w="211454" h="250825">
                  <a:moveTo>
                    <a:pt x="170307" y="61213"/>
                  </a:moveTo>
                  <a:lnTo>
                    <a:pt x="149987" y="20192"/>
                  </a:lnTo>
                  <a:lnTo>
                    <a:pt x="191008" y="0"/>
                  </a:lnTo>
                  <a:lnTo>
                    <a:pt x="211327" y="40893"/>
                  </a:lnTo>
                  <a:lnTo>
                    <a:pt x="170307" y="61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650100" y="2921761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4765" y="63246"/>
                  </a:moveTo>
                  <a:lnTo>
                    <a:pt x="0" y="24764"/>
                  </a:lnTo>
                  <a:lnTo>
                    <a:pt x="38480" y="0"/>
                  </a:lnTo>
                  <a:lnTo>
                    <a:pt x="63246" y="38480"/>
                  </a:lnTo>
                  <a:lnTo>
                    <a:pt x="24765" y="632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386194" y="3045459"/>
              <a:ext cx="224790" cy="71755"/>
            </a:xfrm>
            <a:custGeom>
              <a:avLst/>
              <a:gdLst/>
              <a:ahLst/>
              <a:cxnLst/>
              <a:rect l="l" t="t" r="r" b="b"/>
              <a:pathLst>
                <a:path w="224790" h="71755">
                  <a:moveTo>
                    <a:pt x="203200" y="61722"/>
                  </a:moveTo>
                  <a:lnTo>
                    <a:pt x="162686" y="40512"/>
                  </a:lnTo>
                  <a:lnTo>
                    <a:pt x="183769" y="0"/>
                  </a:lnTo>
                  <a:lnTo>
                    <a:pt x="224408" y="21081"/>
                  </a:lnTo>
                  <a:lnTo>
                    <a:pt x="203200" y="61722"/>
                  </a:lnTo>
                  <a:close/>
                </a:path>
                <a:path w="224790" h="71755">
                  <a:moveTo>
                    <a:pt x="40639" y="71374"/>
                  </a:moveTo>
                  <a:lnTo>
                    <a:pt x="0" y="50164"/>
                  </a:lnTo>
                  <a:lnTo>
                    <a:pt x="21208" y="9651"/>
                  </a:lnTo>
                  <a:lnTo>
                    <a:pt x="61721" y="30734"/>
                  </a:lnTo>
                  <a:lnTo>
                    <a:pt x="40639" y="713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506971" y="312661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4764" y="63246"/>
                  </a:moveTo>
                  <a:lnTo>
                    <a:pt x="0" y="24764"/>
                  </a:lnTo>
                  <a:lnTo>
                    <a:pt x="38480" y="0"/>
                  </a:lnTo>
                  <a:lnTo>
                    <a:pt x="63246" y="38481"/>
                  </a:lnTo>
                  <a:lnTo>
                    <a:pt x="24764" y="632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798563" y="283438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4">
                  <a:moveTo>
                    <a:pt x="20319" y="61213"/>
                  </a:moveTo>
                  <a:lnTo>
                    <a:pt x="0" y="20319"/>
                  </a:lnTo>
                  <a:lnTo>
                    <a:pt x="40893" y="0"/>
                  </a:lnTo>
                  <a:lnTo>
                    <a:pt x="61213" y="40893"/>
                  </a:lnTo>
                  <a:lnTo>
                    <a:pt x="20319" y="61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155812" y="199415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3" y="39624"/>
                  </a:moveTo>
                  <a:lnTo>
                    <a:pt x="22859" y="62484"/>
                  </a:lnTo>
                  <a:lnTo>
                    <a:pt x="0" y="22860"/>
                  </a:lnTo>
                  <a:lnTo>
                    <a:pt x="39623" y="0"/>
                  </a:lnTo>
                  <a:lnTo>
                    <a:pt x="62483" y="396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115553" y="208191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4" y="22860"/>
                  </a:moveTo>
                  <a:lnTo>
                    <a:pt x="39624" y="62356"/>
                  </a:lnTo>
                  <a:lnTo>
                    <a:pt x="0" y="39497"/>
                  </a:lnTo>
                  <a:lnTo>
                    <a:pt x="22860" y="0"/>
                  </a:lnTo>
                  <a:lnTo>
                    <a:pt x="62484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394953" y="211632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611" y="39497"/>
                  </a:moveTo>
                  <a:lnTo>
                    <a:pt x="23114" y="62611"/>
                  </a:lnTo>
                  <a:lnTo>
                    <a:pt x="0" y="23113"/>
                  </a:lnTo>
                  <a:lnTo>
                    <a:pt x="39497" y="0"/>
                  </a:lnTo>
                  <a:lnTo>
                    <a:pt x="62611" y="39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963788" y="213918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483" y="22860"/>
                  </a:moveTo>
                  <a:lnTo>
                    <a:pt x="39624" y="62484"/>
                  </a:lnTo>
                  <a:lnTo>
                    <a:pt x="0" y="39624"/>
                  </a:lnTo>
                  <a:lnTo>
                    <a:pt x="22859" y="0"/>
                  </a:lnTo>
                  <a:lnTo>
                    <a:pt x="62483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8063102" y="1993391"/>
              <a:ext cx="232410" cy="98425"/>
            </a:xfrm>
            <a:custGeom>
              <a:avLst/>
              <a:gdLst/>
              <a:ahLst/>
              <a:cxnLst/>
              <a:rect l="l" t="t" r="r" b="b"/>
              <a:pathLst>
                <a:path w="232409" h="98425">
                  <a:moveTo>
                    <a:pt x="227456" y="47752"/>
                  </a:moveTo>
                  <a:lnTo>
                    <a:pt x="232282" y="93218"/>
                  </a:lnTo>
                  <a:lnTo>
                    <a:pt x="186944" y="98044"/>
                  </a:lnTo>
                  <a:lnTo>
                    <a:pt x="181991" y="52705"/>
                  </a:lnTo>
                  <a:lnTo>
                    <a:pt x="227456" y="47752"/>
                  </a:lnTo>
                  <a:close/>
                </a:path>
                <a:path w="232409" h="98425">
                  <a:moveTo>
                    <a:pt x="62483" y="22860"/>
                  </a:moveTo>
                  <a:lnTo>
                    <a:pt x="39624" y="62484"/>
                  </a:lnTo>
                  <a:lnTo>
                    <a:pt x="0" y="39624"/>
                  </a:lnTo>
                  <a:lnTo>
                    <a:pt x="22860" y="0"/>
                  </a:lnTo>
                  <a:lnTo>
                    <a:pt x="62483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357742" y="198335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60198" y="18414"/>
                  </a:moveTo>
                  <a:lnTo>
                    <a:pt x="41909" y="60198"/>
                  </a:lnTo>
                  <a:lnTo>
                    <a:pt x="0" y="41910"/>
                  </a:lnTo>
                  <a:lnTo>
                    <a:pt x="18287" y="0"/>
                  </a:lnTo>
                  <a:lnTo>
                    <a:pt x="60198" y="1841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001380" y="1847722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357" y="39624"/>
                  </a:moveTo>
                  <a:lnTo>
                    <a:pt x="22860" y="62484"/>
                  </a:lnTo>
                  <a:lnTo>
                    <a:pt x="0" y="22860"/>
                  </a:lnTo>
                  <a:lnTo>
                    <a:pt x="39497" y="0"/>
                  </a:lnTo>
                  <a:lnTo>
                    <a:pt x="62357" y="3962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8111489" y="1858771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45338" y="0"/>
                  </a:moveTo>
                  <a:lnTo>
                    <a:pt x="50291" y="45465"/>
                  </a:lnTo>
                  <a:lnTo>
                    <a:pt x="4825" y="50291"/>
                  </a:lnTo>
                  <a:lnTo>
                    <a:pt x="0" y="4825"/>
                  </a:lnTo>
                  <a:lnTo>
                    <a:pt x="45338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865109" y="1832609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357" y="22860"/>
                  </a:moveTo>
                  <a:lnTo>
                    <a:pt x="39497" y="62356"/>
                  </a:lnTo>
                  <a:lnTo>
                    <a:pt x="0" y="39497"/>
                  </a:lnTo>
                  <a:lnTo>
                    <a:pt x="22860" y="0"/>
                  </a:lnTo>
                  <a:lnTo>
                    <a:pt x="62357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193277" y="1831847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60198" y="18287"/>
                  </a:moveTo>
                  <a:lnTo>
                    <a:pt x="41910" y="60198"/>
                  </a:lnTo>
                  <a:lnTo>
                    <a:pt x="0" y="41910"/>
                  </a:lnTo>
                  <a:lnTo>
                    <a:pt x="18288" y="0"/>
                  </a:lnTo>
                  <a:lnTo>
                    <a:pt x="60198" y="182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356980" y="1853691"/>
              <a:ext cx="148590" cy="180340"/>
            </a:xfrm>
            <a:custGeom>
              <a:avLst/>
              <a:gdLst/>
              <a:ahLst/>
              <a:cxnLst/>
              <a:rect l="l" t="t" r="r" b="b"/>
              <a:pathLst>
                <a:path w="148590" h="180339">
                  <a:moveTo>
                    <a:pt x="45466" y="0"/>
                  </a:moveTo>
                  <a:lnTo>
                    <a:pt x="50419" y="45466"/>
                  </a:lnTo>
                  <a:lnTo>
                    <a:pt x="4952" y="50292"/>
                  </a:lnTo>
                  <a:lnTo>
                    <a:pt x="0" y="4825"/>
                  </a:lnTo>
                  <a:lnTo>
                    <a:pt x="45466" y="0"/>
                  </a:lnTo>
                  <a:close/>
                </a:path>
                <a:path w="148590" h="180339">
                  <a:moveTo>
                    <a:pt x="143637" y="130048"/>
                  </a:moveTo>
                  <a:lnTo>
                    <a:pt x="148463" y="175513"/>
                  </a:lnTo>
                  <a:lnTo>
                    <a:pt x="102997" y="180340"/>
                  </a:lnTo>
                  <a:lnTo>
                    <a:pt x="98171" y="134874"/>
                  </a:lnTo>
                  <a:lnTo>
                    <a:pt x="143637" y="1300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443086" y="1837562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60198" y="18287"/>
                  </a:moveTo>
                  <a:lnTo>
                    <a:pt x="41910" y="60198"/>
                  </a:lnTo>
                  <a:lnTo>
                    <a:pt x="0" y="41910"/>
                  </a:lnTo>
                  <a:lnTo>
                    <a:pt x="18288" y="0"/>
                  </a:lnTo>
                  <a:lnTo>
                    <a:pt x="60198" y="182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036940" y="1756917"/>
              <a:ext cx="1678939" cy="1200150"/>
            </a:xfrm>
            <a:custGeom>
              <a:avLst/>
              <a:gdLst/>
              <a:ahLst/>
              <a:cxnLst/>
              <a:rect l="l" t="t" r="r" b="b"/>
              <a:pathLst>
                <a:path w="1678940" h="1200150">
                  <a:moveTo>
                    <a:pt x="62356" y="22860"/>
                  </a:moveTo>
                  <a:lnTo>
                    <a:pt x="39497" y="62484"/>
                  </a:lnTo>
                  <a:lnTo>
                    <a:pt x="0" y="39624"/>
                  </a:lnTo>
                  <a:lnTo>
                    <a:pt x="22859" y="0"/>
                  </a:lnTo>
                  <a:lnTo>
                    <a:pt x="62356" y="22860"/>
                  </a:lnTo>
                  <a:close/>
                </a:path>
                <a:path w="1678940" h="1200150">
                  <a:moveTo>
                    <a:pt x="1633347" y="1151763"/>
                  </a:moveTo>
                  <a:lnTo>
                    <a:pt x="1678939" y="1154430"/>
                  </a:lnTo>
                  <a:lnTo>
                    <a:pt x="1676273" y="1200150"/>
                  </a:lnTo>
                  <a:lnTo>
                    <a:pt x="1630679" y="1197356"/>
                  </a:lnTo>
                  <a:lnTo>
                    <a:pt x="1633347" y="115176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978897" y="288899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5146" y="0"/>
                  </a:moveTo>
                  <a:lnTo>
                    <a:pt x="63246" y="25145"/>
                  </a:lnTo>
                  <a:lnTo>
                    <a:pt x="38100" y="63245"/>
                  </a:lnTo>
                  <a:lnTo>
                    <a:pt x="0" y="38100"/>
                  </a:lnTo>
                  <a:lnTo>
                    <a:pt x="2514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981183" y="2620390"/>
              <a:ext cx="269240" cy="431800"/>
            </a:xfrm>
            <a:custGeom>
              <a:avLst/>
              <a:gdLst/>
              <a:ahLst/>
              <a:cxnLst/>
              <a:rect l="l" t="t" r="r" b="b"/>
              <a:pathLst>
                <a:path w="269240" h="431800">
                  <a:moveTo>
                    <a:pt x="104267" y="272796"/>
                  </a:moveTo>
                  <a:lnTo>
                    <a:pt x="149987" y="275463"/>
                  </a:lnTo>
                  <a:lnTo>
                    <a:pt x="147193" y="321183"/>
                  </a:lnTo>
                  <a:lnTo>
                    <a:pt x="101600" y="318388"/>
                  </a:lnTo>
                  <a:lnTo>
                    <a:pt x="104267" y="272796"/>
                  </a:lnTo>
                  <a:close/>
                </a:path>
                <a:path w="269240" h="431800">
                  <a:moveTo>
                    <a:pt x="25019" y="0"/>
                  </a:moveTo>
                  <a:lnTo>
                    <a:pt x="63246" y="24892"/>
                  </a:lnTo>
                  <a:lnTo>
                    <a:pt x="38354" y="63246"/>
                  </a:lnTo>
                  <a:lnTo>
                    <a:pt x="0" y="38226"/>
                  </a:lnTo>
                  <a:lnTo>
                    <a:pt x="25019" y="0"/>
                  </a:lnTo>
                  <a:close/>
                </a:path>
                <a:path w="269240" h="431800">
                  <a:moveTo>
                    <a:pt x="223520" y="382905"/>
                  </a:moveTo>
                  <a:lnTo>
                    <a:pt x="269113" y="385699"/>
                  </a:lnTo>
                  <a:lnTo>
                    <a:pt x="266446" y="431292"/>
                  </a:lnTo>
                  <a:lnTo>
                    <a:pt x="220725" y="428498"/>
                  </a:lnTo>
                  <a:lnTo>
                    <a:pt x="223520" y="3829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978389" y="2796285"/>
              <a:ext cx="97155" cy="231775"/>
            </a:xfrm>
            <a:custGeom>
              <a:avLst/>
              <a:gdLst/>
              <a:ahLst/>
              <a:cxnLst/>
              <a:rect l="l" t="t" r="r" b="b"/>
              <a:pathLst>
                <a:path w="97154" h="231775">
                  <a:moveTo>
                    <a:pt x="0" y="24637"/>
                  </a:moveTo>
                  <a:lnTo>
                    <a:pt x="38480" y="0"/>
                  </a:lnTo>
                  <a:lnTo>
                    <a:pt x="63118" y="38480"/>
                  </a:lnTo>
                  <a:lnTo>
                    <a:pt x="24637" y="63118"/>
                  </a:lnTo>
                  <a:lnTo>
                    <a:pt x="0" y="24637"/>
                  </a:lnTo>
                  <a:close/>
                </a:path>
                <a:path w="97154" h="231775">
                  <a:moveTo>
                    <a:pt x="51434" y="183387"/>
                  </a:moveTo>
                  <a:lnTo>
                    <a:pt x="97154" y="186181"/>
                  </a:lnTo>
                  <a:lnTo>
                    <a:pt x="94360" y="231775"/>
                  </a:lnTo>
                  <a:lnTo>
                    <a:pt x="48767" y="228980"/>
                  </a:lnTo>
                  <a:lnTo>
                    <a:pt x="51434" y="1833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886060" y="2722371"/>
              <a:ext cx="94615" cy="433705"/>
            </a:xfrm>
            <a:custGeom>
              <a:avLst/>
              <a:gdLst/>
              <a:ahLst/>
              <a:cxnLst/>
              <a:rect l="l" t="t" r="r" b="b"/>
              <a:pathLst>
                <a:path w="94615" h="433705">
                  <a:moveTo>
                    <a:pt x="0" y="2286"/>
                  </a:moveTo>
                  <a:lnTo>
                    <a:pt x="45593" y="0"/>
                  </a:lnTo>
                  <a:lnTo>
                    <a:pt x="48006" y="45592"/>
                  </a:lnTo>
                  <a:lnTo>
                    <a:pt x="2286" y="48005"/>
                  </a:lnTo>
                  <a:lnTo>
                    <a:pt x="0" y="2286"/>
                  </a:lnTo>
                  <a:close/>
                </a:path>
                <a:path w="94615" h="433705">
                  <a:moveTo>
                    <a:pt x="56134" y="370204"/>
                  </a:moveTo>
                  <a:lnTo>
                    <a:pt x="94234" y="395477"/>
                  </a:lnTo>
                  <a:lnTo>
                    <a:pt x="69088" y="433577"/>
                  </a:lnTo>
                  <a:lnTo>
                    <a:pt x="30988" y="408431"/>
                  </a:lnTo>
                  <a:lnTo>
                    <a:pt x="56134" y="3702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875011" y="2997453"/>
              <a:ext cx="145415" cy="280035"/>
            </a:xfrm>
            <a:custGeom>
              <a:avLst/>
              <a:gdLst/>
              <a:ahLst/>
              <a:cxnLst/>
              <a:rect l="l" t="t" r="r" b="b"/>
              <a:pathLst>
                <a:path w="145415" h="280035">
                  <a:moveTo>
                    <a:pt x="0" y="24637"/>
                  </a:moveTo>
                  <a:lnTo>
                    <a:pt x="38481" y="0"/>
                  </a:lnTo>
                  <a:lnTo>
                    <a:pt x="63119" y="38481"/>
                  </a:lnTo>
                  <a:lnTo>
                    <a:pt x="24638" y="63119"/>
                  </a:lnTo>
                  <a:lnTo>
                    <a:pt x="0" y="24637"/>
                  </a:lnTo>
                  <a:close/>
                </a:path>
                <a:path w="145415" h="280035">
                  <a:moveTo>
                    <a:pt x="99568" y="231267"/>
                  </a:moveTo>
                  <a:lnTo>
                    <a:pt x="145288" y="234061"/>
                  </a:lnTo>
                  <a:lnTo>
                    <a:pt x="142494" y="279654"/>
                  </a:lnTo>
                  <a:lnTo>
                    <a:pt x="96901" y="276987"/>
                  </a:lnTo>
                  <a:lnTo>
                    <a:pt x="99568" y="2312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824084" y="2937255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286"/>
                  </a:moveTo>
                  <a:lnTo>
                    <a:pt x="45720" y="0"/>
                  </a:lnTo>
                  <a:lnTo>
                    <a:pt x="48006" y="45593"/>
                  </a:lnTo>
                  <a:lnTo>
                    <a:pt x="2413" y="48006"/>
                  </a:lnTo>
                  <a:lnTo>
                    <a:pt x="0" y="22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9760584" y="2634106"/>
              <a:ext cx="135890" cy="209550"/>
            </a:xfrm>
            <a:custGeom>
              <a:avLst/>
              <a:gdLst/>
              <a:ahLst/>
              <a:cxnLst/>
              <a:rect l="l" t="t" r="r" b="b"/>
              <a:pathLst>
                <a:path w="135890" h="209550">
                  <a:moveTo>
                    <a:pt x="0" y="170687"/>
                  </a:moveTo>
                  <a:lnTo>
                    <a:pt x="38481" y="145922"/>
                  </a:lnTo>
                  <a:lnTo>
                    <a:pt x="63119" y="184530"/>
                  </a:lnTo>
                  <a:lnTo>
                    <a:pt x="24638" y="209168"/>
                  </a:lnTo>
                  <a:lnTo>
                    <a:pt x="0" y="170687"/>
                  </a:lnTo>
                  <a:close/>
                </a:path>
                <a:path w="135890" h="209550">
                  <a:moveTo>
                    <a:pt x="72390" y="24764"/>
                  </a:moveTo>
                  <a:lnTo>
                    <a:pt x="110871" y="0"/>
                  </a:lnTo>
                  <a:lnTo>
                    <a:pt x="135509" y="38480"/>
                  </a:lnTo>
                  <a:lnTo>
                    <a:pt x="97028" y="63245"/>
                  </a:lnTo>
                  <a:lnTo>
                    <a:pt x="72390" y="2476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9717404" y="2711322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286"/>
                  </a:moveTo>
                  <a:lnTo>
                    <a:pt x="45720" y="0"/>
                  </a:lnTo>
                  <a:lnTo>
                    <a:pt x="48005" y="45592"/>
                  </a:lnTo>
                  <a:lnTo>
                    <a:pt x="2413" y="48005"/>
                  </a:lnTo>
                  <a:lnTo>
                    <a:pt x="0" y="22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9775697" y="3108959"/>
              <a:ext cx="100330" cy="1527810"/>
            </a:xfrm>
            <a:custGeom>
              <a:avLst/>
              <a:gdLst/>
              <a:ahLst/>
              <a:cxnLst/>
              <a:rect l="l" t="t" r="r" b="b"/>
              <a:pathLst>
                <a:path w="100329" h="1527810">
                  <a:moveTo>
                    <a:pt x="54482" y="0"/>
                  </a:moveTo>
                  <a:lnTo>
                    <a:pt x="100075" y="2666"/>
                  </a:lnTo>
                  <a:lnTo>
                    <a:pt x="97281" y="48387"/>
                  </a:lnTo>
                  <a:lnTo>
                    <a:pt x="51688" y="45592"/>
                  </a:lnTo>
                  <a:lnTo>
                    <a:pt x="54482" y="0"/>
                  </a:lnTo>
                  <a:close/>
                </a:path>
                <a:path w="100329" h="1527810">
                  <a:moveTo>
                    <a:pt x="40385" y="1465452"/>
                  </a:moveTo>
                  <a:lnTo>
                    <a:pt x="61722" y="1505839"/>
                  </a:lnTo>
                  <a:lnTo>
                    <a:pt x="21335" y="1527302"/>
                  </a:lnTo>
                  <a:lnTo>
                    <a:pt x="0" y="1486789"/>
                  </a:lnTo>
                  <a:lnTo>
                    <a:pt x="40385" y="14654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9959213" y="4847463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370" y="1650"/>
                  </a:moveTo>
                  <a:lnTo>
                    <a:pt x="45719" y="47370"/>
                  </a:lnTo>
                  <a:lnTo>
                    <a:pt x="0" y="45719"/>
                  </a:lnTo>
                  <a:lnTo>
                    <a:pt x="1650" y="0"/>
                  </a:lnTo>
                  <a:lnTo>
                    <a:pt x="47370" y="1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0004932" y="4920869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6" y="0"/>
                  </a:moveTo>
                  <a:lnTo>
                    <a:pt x="61849" y="40385"/>
                  </a:lnTo>
                  <a:lnTo>
                    <a:pt x="21463" y="61848"/>
                  </a:lnTo>
                  <a:lnTo>
                    <a:pt x="0" y="21462"/>
                  </a:lnTo>
                  <a:lnTo>
                    <a:pt x="4038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0189971" y="470979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117" y="1396"/>
                  </a:moveTo>
                  <a:lnTo>
                    <a:pt x="45720" y="47116"/>
                  </a:lnTo>
                  <a:lnTo>
                    <a:pt x="0" y="45719"/>
                  </a:lnTo>
                  <a:lnTo>
                    <a:pt x="1397" y="0"/>
                  </a:lnTo>
                  <a:lnTo>
                    <a:pt x="47117" y="13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972928" y="5080000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6" y="0"/>
                  </a:moveTo>
                  <a:lnTo>
                    <a:pt x="61849" y="40386"/>
                  </a:lnTo>
                  <a:lnTo>
                    <a:pt x="21336" y="61849"/>
                  </a:lnTo>
                  <a:lnTo>
                    <a:pt x="0" y="21462"/>
                  </a:lnTo>
                  <a:lnTo>
                    <a:pt x="4038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0031221" y="4791836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20066" y="0"/>
                  </a:moveTo>
                  <a:lnTo>
                    <a:pt x="61086" y="19938"/>
                  </a:lnTo>
                  <a:lnTo>
                    <a:pt x="41148" y="61087"/>
                  </a:lnTo>
                  <a:lnTo>
                    <a:pt x="0" y="41020"/>
                  </a:lnTo>
                  <a:lnTo>
                    <a:pt x="2006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9902063" y="4918455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5" y="0"/>
                  </a:moveTo>
                  <a:lnTo>
                    <a:pt x="61848" y="40386"/>
                  </a:lnTo>
                  <a:lnTo>
                    <a:pt x="21462" y="61722"/>
                  </a:lnTo>
                  <a:lnTo>
                    <a:pt x="0" y="21336"/>
                  </a:lnTo>
                  <a:lnTo>
                    <a:pt x="4038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0047604" y="4662932"/>
              <a:ext cx="64135" cy="63500"/>
            </a:xfrm>
            <a:custGeom>
              <a:avLst/>
              <a:gdLst/>
              <a:ahLst/>
              <a:cxnLst/>
              <a:rect l="l" t="t" r="r" b="b"/>
              <a:pathLst>
                <a:path w="64134" h="63500">
                  <a:moveTo>
                    <a:pt x="37846" y="0"/>
                  </a:moveTo>
                  <a:lnTo>
                    <a:pt x="63626" y="37719"/>
                  </a:lnTo>
                  <a:lnTo>
                    <a:pt x="25780" y="63500"/>
                  </a:lnTo>
                  <a:lnTo>
                    <a:pt x="0" y="25781"/>
                  </a:lnTo>
                  <a:lnTo>
                    <a:pt x="37846" y="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9753091" y="490067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371" y="1650"/>
                  </a:moveTo>
                  <a:lnTo>
                    <a:pt x="45719" y="47371"/>
                  </a:lnTo>
                  <a:lnTo>
                    <a:pt x="0" y="45719"/>
                  </a:lnTo>
                  <a:lnTo>
                    <a:pt x="1650" y="0"/>
                  </a:lnTo>
                  <a:lnTo>
                    <a:pt x="47371" y="1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9805669" y="4808219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20065" y="0"/>
                  </a:moveTo>
                  <a:lnTo>
                    <a:pt x="61086" y="20065"/>
                  </a:lnTo>
                  <a:lnTo>
                    <a:pt x="41021" y="61213"/>
                  </a:lnTo>
                  <a:lnTo>
                    <a:pt x="0" y="41147"/>
                  </a:lnTo>
                  <a:lnTo>
                    <a:pt x="2006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9660635" y="5000878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386" y="0"/>
                  </a:moveTo>
                  <a:lnTo>
                    <a:pt x="61849" y="40386"/>
                  </a:lnTo>
                  <a:lnTo>
                    <a:pt x="21463" y="61722"/>
                  </a:lnTo>
                  <a:lnTo>
                    <a:pt x="0" y="21336"/>
                  </a:lnTo>
                  <a:lnTo>
                    <a:pt x="4038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9831958" y="4721860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7719" y="0"/>
                  </a:moveTo>
                  <a:lnTo>
                    <a:pt x="63500" y="37718"/>
                  </a:lnTo>
                  <a:lnTo>
                    <a:pt x="25781" y="63500"/>
                  </a:lnTo>
                  <a:lnTo>
                    <a:pt x="0" y="25781"/>
                  </a:lnTo>
                  <a:lnTo>
                    <a:pt x="37719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9931780" y="4583302"/>
              <a:ext cx="223520" cy="75565"/>
            </a:xfrm>
            <a:custGeom>
              <a:avLst/>
              <a:gdLst/>
              <a:ahLst/>
              <a:cxnLst/>
              <a:rect l="l" t="t" r="r" b="b"/>
              <a:pathLst>
                <a:path w="223520" h="75564">
                  <a:moveTo>
                    <a:pt x="19939" y="14097"/>
                  </a:moveTo>
                  <a:lnTo>
                    <a:pt x="61087" y="34163"/>
                  </a:lnTo>
                  <a:lnTo>
                    <a:pt x="41021" y="75184"/>
                  </a:lnTo>
                  <a:lnTo>
                    <a:pt x="0" y="55245"/>
                  </a:lnTo>
                  <a:lnTo>
                    <a:pt x="19939" y="14097"/>
                  </a:lnTo>
                  <a:close/>
                </a:path>
                <a:path w="223520" h="75564">
                  <a:moveTo>
                    <a:pt x="182245" y="0"/>
                  </a:moveTo>
                  <a:lnTo>
                    <a:pt x="223393" y="20066"/>
                  </a:lnTo>
                  <a:lnTo>
                    <a:pt x="203326" y="61087"/>
                  </a:lnTo>
                  <a:lnTo>
                    <a:pt x="162178" y="41148"/>
                  </a:lnTo>
                  <a:lnTo>
                    <a:pt x="18224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9969372" y="451319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7846" y="0"/>
                  </a:moveTo>
                  <a:lnTo>
                    <a:pt x="63500" y="37718"/>
                  </a:lnTo>
                  <a:lnTo>
                    <a:pt x="25780" y="63500"/>
                  </a:lnTo>
                  <a:lnTo>
                    <a:pt x="0" y="25781"/>
                  </a:lnTo>
                  <a:lnTo>
                    <a:pt x="3784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140572" y="4815077"/>
              <a:ext cx="1609090" cy="1201420"/>
            </a:xfrm>
            <a:custGeom>
              <a:avLst/>
              <a:gdLst/>
              <a:ahLst/>
              <a:cxnLst/>
              <a:rect l="l" t="t" r="r" b="b"/>
              <a:pathLst>
                <a:path w="1609090" h="1201420">
                  <a:moveTo>
                    <a:pt x="1587627" y="0"/>
                  </a:moveTo>
                  <a:lnTo>
                    <a:pt x="1609090" y="40386"/>
                  </a:lnTo>
                  <a:lnTo>
                    <a:pt x="1568703" y="61849"/>
                  </a:lnTo>
                  <a:lnTo>
                    <a:pt x="1547241" y="21463"/>
                  </a:lnTo>
                  <a:lnTo>
                    <a:pt x="1587627" y="0"/>
                  </a:lnTo>
                  <a:close/>
                </a:path>
                <a:path w="1609090" h="1201420">
                  <a:moveTo>
                    <a:pt x="0" y="1174508"/>
                  </a:moveTo>
                  <a:lnTo>
                    <a:pt x="26288" y="1137158"/>
                  </a:lnTo>
                  <a:lnTo>
                    <a:pt x="63753" y="1163510"/>
                  </a:lnTo>
                  <a:lnTo>
                    <a:pt x="37337" y="1200873"/>
                  </a:lnTo>
                  <a:lnTo>
                    <a:pt x="0" y="11745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299576" y="567635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19177"/>
                  </a:moveTo>
                  <a:lnTo>
                    <a:pt x="41528" y="0"/>
                  </a:lnTo>
                  <a:lnTo>
                    <a:pt x="60705" y="41503"/>
                  </a:lnTo>
                  <a:lnTo>
                    <a:pt x="19176" y="60680"/>
                  </a:lnTo>
                  <a:lnTo>
                    <a:pt x="0" y="1917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8072373" y="5532754"/>
              <a:ext cx="494030" cy="122555"/>
            </a:xfrm>
            <a:custGeom>
              <a:avLst/>
              <a:gdLst/>
              <a:ahLst/>
              <a:cxnLst/>
              <a:rect l="l" t="t" r="r" b="b"/>
              <a:pathLst>
                <a:path w="494029" h="122554">
                  <a:moveTo>
                    <a:pt x="273684" y="95719"/>
                  </a:moveTo>
                  <a:lnTo>
                    <a:pt x="299974" y="58356"/>
                  </a:lnTo>
                  <a:lnTo>
                    <a:pt x="337439" y="84721"/>
                  </a:lnTo>
                  <a:lnTo>
                    <a:pt x="311023" y="122072"/>
                  </a:lnTo>
                  <a:lnTo>
                    <a:pt x="273684" y="95719"/>
                  </a:lnTo>
                  <a:close/>
                </a:path>
                <a:path w="494029" h="122554">
                  <a:moveTo>
                    <a:pt x="0" y="19431"/>
                  </a:moveTo>
                  <a:lnTo>
                    <a:pt x="41401" y="0"/>
                  </a:lnTo>
                  <a:lnTo>
                    <a:pt x="60832" y="41402"/>
                  </a:lnTo>
                  <a:lnTo>
                    <a:pt x="19430" y="60871"/>
                  </a:lnTo>
                  <a:lnTo>
                    <a:pt x="0" y="19431"/>
                  </a:lnTo>
                  <a:close/>
                </a:path>
                <a:path w="494029" h="122554">
                  <a:moveTo>
                    <a:pt x="430022" y="52451"/>
                  </a:moveTo>
                  <a:lnTo>
                    <a:pt x="456437" y="14986"/>
                  </a:lnTo>
                  <a:lnTo>
                    <a:pt x="493775" y="41402"/>
                  </a:lnTo>
                  <a:lnTo>
                    <a:pt x="467486" y="78752"/>
                  </a:lnTo>
                  <a:lnTo>
                    <a:pt x="430022" y="524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8227440" y="5635116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761" y="46418"/>
                  </a:moveTo>
                  <a:lnTo>
                    <a:pt x="0" y="711"/>
                  </a:lnTo>
                  <a:lnTo>
                    <a:pt x="45719" y="0"/>
                  </a:lnTo>
                  <a:lnTo>
                    <a:pt x="46481" y="45707"/>
                  </a:lnTo>
                  <a:lnTo>
                    <a:pt x="761" y="464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8390254" y="568396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37363"/>
                  </a:moveTo>
                  <a:lnTo>
                    <a:pt x="26416" y="0"/>
                  </a:lnTo>
                  <a:lnTo>
                    <a:pt x="63753" y="26365"/>
                  </a:lnTo>
                  <a:lnTo>
                    <a:pt x="37465" y="63715"/>
                  </a:lnTo>
                  <a:lnTo>
                    <a:pt x="0" y="3736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8097773" y="5669241"/>
              <a:ext cx="403225" cy="227965"/>
            </a:xfrm>
            <a:custGeom>
              <a:avLst/>
              <a:gdLst/>
              <a:ahLst/>
              <a:cxnLst/>
              <a:rect l="l" t="t" r="r" b="b"/>
              <a:pathLst>
                <a:path w="403225" h="227964">
                  <a:moveTo>
                    <a:pt x="0" y="40055"/>
                  </a:moveTo>
                  <a:lnTo>
                    <a:pt x="22098" y="0"/>
                  </a:lnTo>
                  <a:lnTo>
                    <a:pt x="62102" y="22059"/>
                  </a:lnTo>
                  <a:lnTo>
                    <a:pt x="40004" y="62103"/>
                  </a:lnTo>
                  <a:lnTo>
                    <a:pt x="0" y="40055"/>
                  </a:lnTo>
                  <a:close/>
                </a:path>
                <a:path w="403225" h="227964">
                  <a:moveTo>
                    <a:pt x="342392" y="186105"/>
                  </a:moveTo>
                  <a:lnTo>
                    <a:pt x="383921" y="166928"/>
                  </a:lnTo>
                  <a:lnTo>
                    <a:pt x="403098" y="208432"/>
                  </a:lnTo>
                  <a:lnTo>
                    <a:pt x="361569" y="227609"/>
                  </a:lnTo>
                  <a:lnTo>
                    <a:pt x="342392" y="1861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8344153" y="5828906"/>
              <a:ext cx="46355" cy="46990"/>
            </a:xfrm>
            <a:custGeom>
              <a:avLst/>
              <a:gdLst/>
              <a:ahLst/>
              <a:cxnLst/>
              <a:rect l="l" t="t" r="r" b="b"/>
              <a:pathLst>
                <a:path w="46354" h="46989">
                  <a:moveTo>
                    <a:pt x="635" y="46431"/>
                  </a:moveTo>
                  <a:lnTo>
                    <a:pt x="0" y="711"/>
                  </a:lnTo>
                  <a:lnTo>
                    <a:pt x="45720" y="0"/>
                  </a:lnTo>
                  <a:lnTo>
                    <a:pt x="46354" y="45720"/>
                  </a:lnTo>
                  <a:lnTo>
                    <a:pt x="635" y="464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8573007" y="586209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37363"/>
                  </a:moveTo>
                  <a:lnTo>
                    <a:pt x="26289" y="0"/>
                  </a:lnTo>
                  <a:lnTo>
                    <a:pt x="63626" y="26352"/>
                  </a:lnTo>
                  <a:lnTo>
                    <a:pt x="37338" y="63715"/>
                  </a:lnTo>
                  <a:lnTo>
                    <a:pt x="0" y="3736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247887" y="5835065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0" y="40055"/>
                  </a:moveTo>
                  <a:lnTo>
                    <a:pt x="21970" y="0"/>
                  </a:lnTo>
                  <a:lnTo>
                    <a:pt x="62102" y="22059"/>
                  </a:lnTo>
                  <a:lnTo>
                    <a:pt x="40004" y="62102"/>
                  </a:lnTo>
                  <a:lnTo>
                    <a:pt x="0" y="400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8013191" y="5673318"/>
              <a:ext cx="132715" cy="185420"/>
            </a:xfrm>
            <a:custGeom>
              <a:avLst/>
              <a:gdLst/>
              <a:ahLst/>
              <a:cxnLst/>
              <a:rect l="l" t="t" r="r" b="b"/>
              <a:pathLst>
                <a:path w="132715" h="185420">
                  <a:moveTo>
                    <a:pt x="86613" y="184823"/>
                  </a:moveTo>
                  <a:lnTo>
                    <a:pt x="85851" y="139115"/>
                  </a:lnTo>
                  <a:lnTo>
                    <a:pt x="131572" y="138404"/>
                  </a:lnTo>
                  <a:lnTo>
                    <a:pt x="132333" y="184111"/>
                  </a:lnTo>
                  <a:lnTo>
                    <a:pt x="86613" y="184823"/>
                  </a:lnTo>
                  <a:close/>
                </a:path>
                <a:path w="132715" h="185420">
                  <a:moveTo>
                    <a:pt x="634" y="46418"/>
                  </a:moveTo>
                  <a:lnTo>
                    <a:pt x="0" y="711"/>
                  </a:lnTo>
                  <a:lnTo>
                    <a:pt x="45719" y="0"/>
                  </a:lnTo>
                  <a:lnTo>
                    <a:pt x="46354" y="45707"/>
                  </a:lnTo>
                  <a:lnTo>
                    <a:pt x="634" y="464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7999602" y="5806744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0" y="40043"/>
                  </a:moveTo>
                  <a:lnTo>
                    <a:pt x="22098" y="0"/>
                  </a:lnTo>
                  <a:lnTo>
                    <a:pt x="62102" y="22059"/>
                  </a:lnTo>
                  <a:lnTo>
                    <a:pt x="40004" y="62103"/>
                  </a:lnTo>
                  <a:lnTo>
                    <a:pt x="0" y="4004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394953" y="5921832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37363"/>
                  </a:moveTo>
                  <a:lnTo>
                    <a:pt x="26416" y="0"/>
                  </a:lnTo>
                  <a:lnTo>
                    <a:pt x="63753" y="26352"/>
                  </a:lnTo>
                  <a:lnTo>
                    <a:pt x="37338" y="63715"/>
                  </a:lnTo>
                  <a:lnTo>
                    <a:pt x="0" y="3736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3138" y="2761106"/>
              <a:ext cx="846074" cy="211962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56141" y="3729989"/>
              <a:ext cx="589533" cy="1080389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22133" y="3022853"/>
              <a:ext cx="1689608" cy="1689100"/>
            </a:xfrm>
            <a:prstGeom prst="rect">
              <a:avLst/>
            </a:prstGeom>
          </p:spPr>
        </p:pic>
        <p:sp>
          <p:nvSpPr>
            <p:cNvPr id="99" name="object 99" descr=""/>
            <p:cNvSpPr/>
            <p:nvPr/>
          </p:nvSpPr>
          <p:spPr>
            <a:xfrm>
              <a:off x="7943747" y="3481933"/>
              <a:ext cx="680085" cy="677545"/>
            </a:xfrm>
            <a:custGeom>
              <a:avLst/>
              <a:gdLst/>
              <a:ahLst/>
              <a:cxnLst/>
              <a:rect l="l" t="t" r="r" b="b"/>
              <a:pathLst>
                <a:path w="680084" h="677545">
                  <a:moveTo>
                    <a:pt x="533828" y="59715"/>
                  </a:moveTo>
                  <a:lnTo>
                    <a:pt x="493414" y="35733"/>
                  </a:lnTo>
                  <a:lnTo>
                    <a:pt x="450807" y="17787"/>
                  </a:lnTo>
                  <a:lnTo>
                    <a:pt x="406638" y="5877"/>
                  </a:lnTo>
                  <a:lnTo>
                    <a:pt x="361542" y="0"/>
                  </a:lnTo>
                  <a:lnTo>
                    <a:pt x="316152" y="153"/>
                  </a:lnTo>
                  <a:lnTo>
                    <a:pt x="271099" y="6337"/>
                  </a:lnTo>
                  <a:lnTo>
                    <a:pt x="227017" y="18547"/>
                  </a:lnTo>
                  <a:lnTo>
                    <a:pt x="184539" y="36784"/>
                  </a:lnTo>
                  <a:lnTo>
                    <a:pt x="144297" y="61045"/>
                  </a:lnTo>
                </a:path>
                <a:path w="680084" h="677545">
                  <a:moveTo>
                    <a:pt x="571675" y="587085"/>
                  </a:moveTo>
                  <a:lnTo>
                    <a:pt x="603353" y="553466"/>
                  </a:lnTo>
                  <a:lnTo>
                    <a:pt x="629606" y="516790"/>
                  </a:lnTo>
                  <a:lnTo>
                    <a:pt x="650411" y="477629"/>
                  </a:lnTo>
                  <a:lnTo>
                    <a:pt x="665749" y="436553"/>
                  </a:lnTo>
                  <a:lnTo>
                    <a:pt x="675598" y="394134"/>
                  </a:lnTo>
                  <a:lnTo>
                    <a:pt x="679938" y="350944"/>
                  </a:lnTo>
                  <a:lnTo>
                    <a:pt x="678748" y="307552"/>
                  </a:lnTo>
                  <a:lnTo>
                    <a:pt x="672007" y="264532"/>
                  </a:lnTo>
                  <a:lnTo>
                    <a:pt x="659694" y="222454"/>
                  </a:lnTo>
                  <a:lnTo>
                    <a:pt x="641789" y="181889"/>
                  </a:lnTo>
                  <a:lnTo>
                    <a:pt x="618270" y="143409"/>
                  </a:lnTo>
                  <a:lnTo>
                    <a:pt x="589117" y="107585"/>
                  </a:lnTo>
                  <a:lnTo>
                    <a:pt x="575613" y="93950"/>
                  </a:lnTo>
                  <a:lnTo>
                    <a:pt x="571045" y="89560"/>
                  </a:lnTo>
                </a:path>
                <a:path w="680084" h="677545">
                  <a:moveTo>
                    <a:pt x="146697" y="617706"/>
                  </a:moveTo>
                  <a:lnTo>
                    <a:pt x="186976" y="641544"/>
                  </a:lnTo>
                  <a:lnTo>
                    <a:pt x="229432" y="659389"/>
                  </a:lnTo>
                  <a:lnTo>
                    <a:pt x="273438" y="671243"/>
                  </a:lnTo>
                  <a:lnTo>
                    <a:pt x="318368" y="677107"/>
                  </a:lnTo>
                  <a:lnTo>
                    <a:pt x="363595" y="676983"/>
                  </a:lnTo>
                  <a:lnTo>
                    <a:pt x="408492" y="670872"/>
                  </a:lnTo>
                  <a:lnTo>
                    <a:pt x="452433" y="658778"/>
                  </a:lnTo>
                  <a:lnTo>
                    <a:pt x="494791" y="640700"/>
                  </a:lnTo>
                  <a:lnTo>
                    <a:pt x="534939" y="616642"/>
                  </a:lnTo>
                </a:path>
                <a:path w="680084" h="677545">
                  <a:moveTo>
                    <a:pt x="108846" y="89597"/>
                  </a:moveTo>
                  <a:lnTo>
                    <a:pt x="77087" y="123134"/>
                  </a:lnTo>
                  <a:lnTo>
                    <a:pt x="50745" y="159739"/>
                  </a:lnTo>
                  <a:lnTo>
                    <a:pt x="29843" y="198843"/>
                  </a:lnTo>
                  <a:lnTo>
                    <a:pt x="14404" y="239873"/>
                  </a:lnTo>
                  <a:lnTo>
                    <a:pt x="4448" y="282259"/>
                  </a:lnTo>
                  <a:lnTo>
                    <a:pt x="0" y="325430"/>
                  </a:lnTo>
                  <a:lnTo>
                    <a:pt x="1080" y="368814"/>
                  </a:lnTo>
                  <a:lnTo>
                    <a:pt x="7711" y="411842"/>
                  </a:lnTo>
                  <a:lnTo>
                    <a:pt x="19915" y="453942"/>
                  </a:lnTo>
                  <a:lnTo>
                    <a:pt x="37715" y="494543"/>
                  </a:lnTo>
                  <a:lnTo>
                    <a:pt x="61132" y="533074"/>
                  </a:lnTo>
                  <a:lnTo>
                    <a:pt x="90190" y="568964"/>
                  </a:lnTo>
                  <a:lnTo>
                    <a:pt x="99474" y="578578"/>
                  </a:lnTo>
                  <a:lnTo>
                    <a:pt x="102629" y="581725"/>
                  </a:lnTo>
                  <a:lnTo>
                    <a:pt x="105336" y="584337"/>
                  </a:lnTo>
                  <a:lnTo>
                    <a:pt x="108358" y="587129"/>
                  </a:lnTo>
                </a:path>
              </a:pathLst>
            </a:custGeom>
            <a:ln w="127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9864" y="3518858"/>
              <a:ext cx="96436" cy="96220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1186" y="3518858"/>
              <a:ext cx="96414" cy="96220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99864" y="4024880"/>
              <a:ext cx="96436" cy="96160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71187" y="4024880"/>
              <a:ext cx="96414" cy="96160"/>
            </a:xfrm>
            <a:prstGeom prst="rect">
              <a:avLst/>
            </a:prstGeom>
          </p:spPr>
        </p:pic>
        <p:sp>
          <p:nvSpPr>
            <p:cNvPr id="104" name="object 104" descr=""/>
            <p:cNvSpPr/>
            <p:nvPr/>
          </p:nvSpPr>
          <p:spPr>
            <a:xfrm>
              <a:off x="7943576" y="3808032"/>
              <a:ext cx="680720" cy="26034"/>
            </a:xfrm>
            <a:custGeom>
              <a:avLst/>
              <a:gdLst/>
              <a:ahLst/>
              <a:cxnLst/>
              <a:rect l="l" t="t" r="r" b="b"/>
              <a:pathLst>
                <a:path w="680720" h="26035">
                  <a:moveTo>
                    <a:pt x="0" y="0"/>
                  </a:moveTo>
                  <a:lnTo>
                    <a:pt x="25168" y="4022"/>
                  </a:lnTo>
                  <a:lnTo>
                    <a:pt x="42414" y="12872"/>
                  </a:lnTo>
                  <a:lnTo>
                    <a:pt x="59711" y="21722"/>
                  </a:lnTo>
                  <a:lnTo>
                    <a:pt x="85028" y="25745"/>
                  </a:lnTo>
                  <a:lnTo>
                    <a:pt x="110326" y="21757"/>
                  </a:lnTo>
                  <a:lnTo>
                    <a:pt x="127591" y="12983"/>
                  </a:lnTo>
                  <a:lnTo>
                    <a:pt x="144832" y="4209"/>
                  </a:lnTo>
                  <a:lnTo>
                    <a:pt x="170057" y="221"/>
                  </a:lnTo>
                  <a:lnTo>
                    <a:pt x="195299" y="4209"/>
                  </a:lnTo>
                  <a:lnTo>
                    <a:pt x="212570" y="12983"/>
                  </a:lnTo>
                  <a:lnTo>
                    <a:pt x="229841" y="21757"/>
                  </a:lnTo>
                  <a:lnTo>
                    <a:pt x="255083" y="25745"/>
                  </a:lnTo>
                  <a:lnTo>
                    <a:pt x="280326" y="21722"/>
                  </a:lnTo>
                  <a:lnTo>
                    <a:pt x="297588" y="12872"/>
                  </a:lnTo>
                  <a:lnTo>
                    <a:pt x="314833" y="4022"/>
                  </a:lnTo>
                  <a:lnTo>
                    <a:pt x="340024" y="0"/>
                  </a:lnTo>
                  <a:lnTo>
                    <a:pt x="365247" y="4022"/>
                  </a:lnTo>
                  <a:lnTo>
                    <a:pt x="382555" y="12872"/>
                  </a:lnTo>
                  <a:lnTo>
                    <a:pt x="399891" y="21722"/>
                  </a:lnTo>
                  <a:lnTo>
                    <a:pt x="425198" y="25745"/>
                  </a:lnTo>
                  <a:lnTo>
                    <a:pt x="450456" y="21757"/>
                  </a:lnTo>
                  <a:lnTo>
                    <a:pt x="467725" y="12983"/>
                  </a:lnTo>
                  <a:lnTo>
                    <a:pt x="484987" y="4209"/>
                  </a:lnTo>
                  <a:lnTo>
                    <a:pt x="510224" y="221"/>
                  </a:lnTo>
                  <a:lnTo>
                    <a:pt x="535472" y="4209"/>
                  </a:lnTo>
                  <a:lnTo>
                    <a:pt x="552755" y="12983"/>
                  </a:lnTo>
                  <a:lnTo>
                    <a:pt x="570039" y="21757"/>
                  </a:lnTo>
                  <a:lnTo>
                    <a:pt x="595287" y="25745"/>
                  </a:lnTo>
                  <a:lnTo>
                    <a:pt x="620535" y="21757"/>
                  </a:lnTo>
                  <a:lnTo>
                    <a:pt x="637818" y="12983"/>
                  </a:lnTo>
                  <a:lnTo>
                    <a:pt x="655102" y="4209"/>
                  </a:lnTo>
                  <a:lnTo>
                    <a:pt x="680350" y="221"/>
                  </a:lnTo>
                </a:path>
              </a:pathLst>
            </a:custGeom>
            <a:ln w="127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956016" y="3486243"/>
              <a:ext cx="657225" cy="633095"/>
            </a:xfrm>
            <a:custGeom>
              <a:avLst/>
              <a:gdLst/>
              <a:ahLst/>
              <a:cxnLst/>
              <a:rect l="l" t="t" r="r" b="b"/>
              <a:pathLst>
                <a:path w="657225" h="633095">
                  <a:moveTo>
                    <a:pt x="391984" y="431721"/>
                  </a:moveTo>
                  <a:lnTo>
                    <a:pt x="427498" y="431721"/>
                  </a:lnTo>
                  <a:lnTo>
                    <a:pt x="427498" y="467125"/>
                  </a:lnTo>
                  <a:lnTo>
                    <a:pt x="391984" y="467125"/>
                  </a:lnTo>
                  <a:lnTo>
                    <a:pt x="391984" y="431721"/>
                  </a:lnTo>
                  <a:close/>
                </a:path>
                <a:path w="657225" h="633095">
                  <a:moveTo>
                    <a:pt x="265967" y="455870"/>
                  </a:moveTo>
                  <a:lnTo>
                    <a:pt x="301462" y="455870"/>
                  </a:lnTo>
                  <a:lnTo>
                    <a:pt x="301463" y="491275"/>
                  </a:lnTo>
                  <a:lnTo>
                    <a:pt x="265967" y="491275"/>
                  </a:lnTo>
                  <a:lnTo>
                    <a:pt x="265967" y="455870"/>
                  </a:lnTo>
                  <a:close/>
                </a:path>
                <a:path w="657225" h="633095">
                  <a:moveTo>
                    <a:pt x="278140" y="549809"/>
                  </a:moveTo>
                  <a:lnTo>
                    <a:pt x="313635" y="549809"/>
                  </a:lnTo>
                  <a:lnTo>
                    <a:pt x="313635" y="585213"/>
                  </a:lnTo>
                  <a:lnTo>
                    <a:pt x="278140" y="585213"/>
                  </a:lnTo>
                  <a:lnTo>
                    <a:pt x="278140" y="549809"/>
                  </a:lnTo>
                  <a:close/>
                </a:path>
                <a:path w="657225" h="633095">
                  <a:moveTo>
                    <a:pt x="357359" y="597532"/>
                  </a:moveTo>
                  <a:lnTo>
                    <a:pt x="392836" y="597532"/>
                  </a:lnTo>
                  <a:lnTo>
                    <a:pt x="392836" y="632936"/>
                  </a:lnTo>
                  <a:lnTo>
                    <a:pt x="357359" y="632936"/>
                  </a:lnTo>
                  <a:lnTo>
                    <a:pt x="357359" y="597532"/>
                  </a:lnTo>
                  <a:close/>
                </a:path>
                <a:path w="657225" h="633095">
                  <a:moveTo>
                    <a:pt x="475047" y="355154"/>
                  </a:moveTo>
                  <a:lnTo>
                    <a:pt x="510524" y="355154"/>
                  </a:lnTo>
                  <a:lnTo>
                    <a:pt x="510524" y="390558"/>
                  </a:lnTo>
                  <a:lnTo>
                    <a:pt x="475047" y="390558"/>
                  </a:lnTo>
                  <a:lnTo>
                    <a:pt x="475047" y="355154"/>
                  </a:lnTo>
                  <a:close/>
                </a:path>
                <a:path w="657225" h="633095">
                  <a:moveTo>
                    <a:pt x="167924" y="396317"/>
                  </a:moveTo>
                  <a:lnTo>
                    <a:pt x="203420" y="396317"/>
                  </a:lnTo>
                  <a:lnTo>
                    <a:pt x="203420" y="431721"/>
                  </a:lnTo>
                  <a:lnTo>
                    <a:pt x="167924" y="431721"/>
                  </a:lnTo>
                  <a:lnTo>
                    <a:pt x="167924" y="396317"/>
                  </a:lnTo>
                  <a:close/>
                </a:path>
                <a:path w="657225" h="633095">
                  <a:moveTo>
                    <a:pt x="85072" y="465308"/>
                  </a:moveTo>
                  <a:lnTo>
                    <a:pt x="120568" y="465308"/>
                  </a:lnTo>
                  <a:lnTo>
                    <a:pt x="120568" y="500712"/>
                  </a:lnTo>
                  <a:lnTo>
                    <a:pt x="85072" y="500712"/>
                  </a:lnTo>
                  <a:lnTo>
                    <a:pt x="85072" y="465308"/>
                  </a:lnTo>
                  <a:close/>
                </a:path>
                <a:path w="657225" h="633095">
                  <a:moveTo>
                    <a:pt x="491859" y="153215"/>
                  </a:moveTo>
                  <a:lnTo>
                    <a:pt x="362099" y="282680"/>
                  </a:lnTo>
                </a:path>
                <a:path w="657225" h="633095">
                  <a:moveTo>
                    <a:pt x="509043" y="243452"/>
                  </a:moveTo>
                  <a:lnTo>
                    <a:pt x="404279" y="347977"/>
                  </a:lnTo>
                </a:path>
                <a:path w="657225" h="633095">
                  <a:moveTo>
                    <a:pt x="468974" y="72470"/>
                  </a:moveTo>
                  <a:lnTo>
                    <a:pt x="314968" y="226018"/>
                  </a:lnTo>
                </a:path>
                <a:path w="657225" h="633095">
                  <a:moveTo>
                    <a:pt x="301018" y="244117"/>
                  </a:moveTo>
                  <a:lnTo>
                    <a:pt x="280450" y="264617"/>
                  </a:lnTo>
                </a:path>
                <a:path w="657225" h="633095">
                  <a:moveTo>
                    <a:pt x="502154" y="39338"/>
                  </a:moveTo>
                  <a:lnTo>
                    <a:pt x="481601" y="59875"/>
                  </a:lnTo>
                </a:path>
                <a:path w="657225" h="633095">
                  <a:moveTo>
                    <a:pt x="273877" y="88723"/>
                  </a:moveTo>
                  <a:lnTo>
                    <a:pt x="119901" y="242344"/>
                  </a:lnTo>
                </a:path>
                <a:path w="657225" h="633095">
                  <a:moveTo>
                    <a:pt x="362099" y="0"/>
                  </a:moveTo>
                  <a:lnTo>
                    <a:pt x="289467" y="72470"/>
                  </a:lnTo>
                </a:path>
                <a:path w="657225" h="633095">
                  <a:moveTo>
                    <a:pt x="265256" y="279060"/>
                  </a:moveTo>
                  <a:lnTo>
                    <a:pt x="209904" y="334329"/>
                  </a:lnTo>
                </a:path>
                <a:path w="657225" h="633095">
                  <a:moveTo>
                    <a:pt x="104751" y="258523"/>
                  </a:moveTo>
                  <a:lnTo>
                    <a:pt x="84183" y="279060"/>
                  </a:lnTo>
                </a:path>
                <a:path w="657225" h="633095">
                  <a:moveTo>
                    <a:pt x="542408" y="208547"/>
                  </a:moveTo>
                  <a:lnTo>
                    <a:pt x="521819" y="229047"/>
                  </a:lnTo>
                </a:path>
                <a:path w="657225" h="633095">
                  <a:moveTo>
                    <a:pt x="609585" y="142503"/>
                  </a:moveTo>
                  <a:lnTo>
                    <a:pt x="558629" y="193329"/>
                  </a:lnTo>
                </a:path>
                <a:path w="657225" h="633095">
                  <a:moveTo>
                    <a:pt x="656690" y="249325"/>
                  </a:moveTo>
                  <a:lnTo>
                    <a:pt x="606437" y="299449"/>
                  </a:lnTo>
                </a:path>
                <a:path w="657225" h="633095">
                  <a:moveTo>
                    <a:pt x="93156" y="149373"/>
                  </a:moveTo>
                  <a:lnTo>
                    <a:pt x="0" y="242344"/>
                  </a:lnTo>
                </a:path>
              </a:pathLst>
            </a:custGeom>
            <a:ln w="1277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7835900" y="4196588"/>
            <a:ext cx="951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7" name="object 10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26172" y="3922267"/>
            <a:ext cx="464184" cy="841120"/>
          </a:xfrm>
          <a:prstGeom prst="rect">
            <a:avLst/>
          </a:prstGeom>
        </p:spPr>
      </p:pic>
      <p:sp>
        <p:nvSpPr>
          <p:cNvPr id="108" name="object 108" descr=""/>
          <p:cNvSpPr/>
          <p:nvPr/>
        </p:nvSpPr>
        <p:spPr>
          <a:xfrm>
            <a:off x="381761" y="3429761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381761" y="441579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381761" y="5310378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381761" y="2542794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 txBox="1"/>
          <p:nvPr/>
        </p:nvSpPr>
        <p:spPr>
          <a:xfrm>
            <a:off x="1316863" y="1541526"/>
            <a:ext cx="22186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Scalable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warehouses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8" name="object 1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113" name="object 113" descr=""/>
          <p:cNvSpPr txBox="1"/>
          <p:nvPr/>
        </p:nvSpPr>
        <p:spPr>
          <a:xfrm>
            <a:off x="740765" y="2686558"/>
            <a:ext cx="3369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Purpose-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1639951" y="3648582"/>
            <a:ext cx="1574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1208633" y="4610861"/>
            <a:ext cx="2434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Unified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1508886" y="5572455"/>
            <a:ext cx="18351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discovery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Modern</a:t>
            </a:r>
            <a:r>
              <a:rPr dirty="0" spc="-114"/>
              <a:t> </a:t>
            </a:r>
            <a:r>
              <a:rPr dirty="0"/>
              <a:t>data</a:t>
            </a:r>
            <a:r>
              <a:rPr dirty="0" spc="-125"/>
              <a:t> </a:t>
            </a:r>
            <a:r>
              <a:rPr dirty="0" spc="-20"/>
              <a:t>architecture</a:t>
            </a:r>
            <a:r>
              <a:rPr dirty="0" spc="-90"/>
              <a:t> </a:t>
            </a:r>
            <a:r>
              <a:rPr dirty="0"/>
              <a:t>consists</a:t>
            </a:r>
            <a:r>
              <a:rPr dirty="0" spc="-100"/>
              <a:t> </a:t>
            </a:r>
            <a:r>
              <a:rPr dirty="0"/>
              <a:t>of</a:t>
            </a:r>
            <a:r>
              <a:rPr dirty="0" spc="-130"/>
              <a:t> </a:t>
            </a:r>
            <a:r>
              <a:rPr dirty="0"/>
              <a:t>five</a:t>
            </a:r>
            <a:r>
              <a:rPr dirty="0" spc="-130"/>
              <a:t> </a:t>
            </a:r>
            <a:r>
              <a:rPr dirty="0" spc="-10"/>
              <a:t>parts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20"/>
              <a:t> </a:t>
            </a:r>
            <a:r>
              <a:rPr dirty="0"/>
              <a:t>mesh</a:t>
            </a:r>
            <a:r>
              <a:rPr dirty="0" spc="-120"/>
              <a:t> </a:t>
            </a:r>
            <a:r>
              <a:rPr dirty="0" spc="-10"/>
              <a:t>architecture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279397" y="2398014"/>
            <a:ext cx="2818130" cy="302260"/>
          </a:xfrm>
          <a:custGeom>
            <a:avLst/>
            <a:gdLst/>
            <a:ahLst/>
            <a:cxnLst/>
            <a:rect l="l" t="t" r="r" b="b"/>
            <a:pathLst>
              <a:path w="2818129" h="302260">
                <a:moveTo>
                  <a:pt x="2817876" y="0"/>
                </a:moveTo>
                <a:lnTo>
                  <a:pt x="2817876" y="117443"/>
                </a:lnTo>
                <a:lnTo>
                  <a:pt x="2817876" y="213360"/>
                </a:lnTo>
                <a:lnTo>
                  <a:pt x="2817876" y="278034"/>
                </a:lnTo>
                <a:lnTo>
                  <a:pt x="2817876" y="301751"/>
                </a:lnTo>
                <a:lnTo>
                  <a:pt x="0" y="301751"/>
                </a:lnTo>
                <a:lnTo>
                  <a:pt x="0" y="278034"/>
                </a:lnTo>
                <a:lnTo>
                  <a:pt x="0" y="213360"/>
                </a:lnTo>
                <a:lnTo>
                  <a:pt x="0" y="117443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288922" y="2259583"/>
            <a:ext cx="2799080" cy="381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6545" marR="351790" indent="4445">
              <a:lnSpc>
                <a:spcPct val="101699"/>
              </a:lnSpc>
              <a:spcBef>
                <a:spcPts val="90"/>
              </a:spcBef>
              <a:tabLst>
                <a:tab pos="1095375" algn="l"/>
                <a:tab pos="1198880" algn="l"/>
                <a:tab pos="1951989" algn="l"/>
                <a:tab pos="1979930" algn="l"/>
              </a:tabLst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 Redshift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		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Athena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753093" y="2366010"/>
            <a:ext cx="2818130" cy="300355"/>
          </a:xfrm>
          <a:custGeom>
            <a:avLst/>
            <a:gdLst/>
            <a:ahLst/>
            <a:cxnLst/>
            <a:rect l="l" t="t" r="r" b="b"/>
            <a:pathLst>
              <a:path w="2818129" h="300355">
                <a:moveTo>
                  <a:pt x="2817876" y="0"/>
                </a:moveTo>
                <a:lnTo>
                  <a:pt x="2817876" y="116883"/>
                </a:lnTo>
                <a:lnTo>
                  <a:pt x="2817876" y="212312"/>
                </a:lnTo>
                <a:lnTo>
                  <a:pt x="2817876" y="276641"/>
                </a:lnTo>
                <a:lnTo>
                  <a:pt x="2817876" y="300227"/>
                </a:lnTo>
                <a:lnTo>
                  <a:pt x="0" y="300227"/>
                </a:lnTo>
                <a:lnTo>
                  <a:pt x="0" y="276641"/>
                </a:lnTo>
                <a:lnTo>
                  <a:pt x="0" y="212312"/>
                </a:lnTo>
                <a:lnTo>
                  <a:pt x="0" y="116883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046844" y="2259583"/>
            <a:ext cx="521334" cy="381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445">
              <a:lnSpc>
                <a:spcPct val="101699"/>
              </a:lnSpc>
              <a:spcBef>
                <a:spcPts val="90"/>
              </a:spcBef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 Redshift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45802" y="2259583"/>
            <a:ext cx="511809" cy="381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6205" marR="5080" indent="-104139">
              <a:lnSpc>
                <a:spcPct val="101699"/>
              </a:lnSpc>
              <a:spcBef>
                <a:spcPts val="90"/>
              </a:spcBef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630916" y="2259583"/>
            <a:ext cx="695325" cy="381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92710">
              <a:lnSpc>
                <a:spcPct val="101699"/>
              </a:lnSpc>
              <a:spcBef>
                <a:spcPts val="90"/>
              </a:spcBef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 SageMaker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626854" y="1528063"/>
            <a:ext cx="11525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r>
              <a:rPr dirty="0" sz="14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953761" y="2384298"/>
            <a:ext cx="2818130" cy="302260"/>
          </a:xfrm>
          <a:custGeom>
            <a:avLst/>
            <a:gdLst/>
            <a:ahLst/>
            <a:cxnLst/>
            <a:rect l="l" t="t" r="r" b="b"/>
            <a:pathLst>
              <a:path w="2818129" h="302260">
                <a:moveTo>
                  <a:pt x="2817876" y="0"/>
                </a:moveTo>
                <a:lnTo>
                  <a:pt x="2817876" y="117443"/>
                </a:lnTo>
                <a:lnTo>
                  <a:pt x="2817876" y="213360"/>
                </a:lnTo>
                <a:lnTo>
                  <a:pt x="2817876" y="278034"/>
                </a:lnTo>
                <a:lnTo>
                  <a:pt x="2817876" y="301751"/>
                </a:lnTo>
                <a:lnTo>
                  <a:pt x="0" y="301751"/>
                </a:lnTo>
                <a:lnTo>
                  <a:pt x="0" y="278034"/>
                </a:lnTo>
                <a:lnTo>
                  <a:pt x="0" y="213360"/>
                </a:lnTo>
                <a:lnTo>
                  <a:pt x="0" y="117443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813295" y="2259583"/>
            <a:ext cx="62230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Notebook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8300" y="983741"/>
            <a:ext cx="6638925" cy="78422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361315">
              <a:lnSpc>
                <a:spcPts val="1300"/>
              </a:lnSpc>
              <a:spcBef>
                <a:spcPts val="260"/>
              </a:spcBef>
            </a:pP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Z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-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,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W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17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F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7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 V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S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M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-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-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 Y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M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V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 V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Calibri"/>
              <a:cs typeface="Calibri"/>
            </a:endParaRPr>
          </a:p>
          <a:p>
            <a:pPr marL="1740535">
              <a:lnSpc>
                <a:spcPct val="100000"/>
              </a:lnSpc>
              <a:tabLst>
                <a:tab pos="5523230" algn="l"/>
              </a:tabLst>
            </a:pP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r>
              <a:rPr dirty="0" sz="14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r>
              <a:rPr dirty="0" sz="14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034539" y="2745485"/>
            <a:ext cx="8655050" cy="1851025"/>
            <a:chOff x="2034539" y="2745485"/>
            <a:chExt cx="8655050" cy="185102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7863" y="2745485"/>
              <a:ext cx="110235" cy="19240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8343" y="2745485"/>
              <a:ext cx="110235" cy="19240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3979" y="2745485"/>
              <a:ext cx="110236" cy="19240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034539" y="2971799"/>
              <a:ext cx="8655050" cy="1624965"/>
            </a:xfrm>
            <a:custGeom>
              <a:avLst/>
              <a:gdLst/>
              <a:ahLst/>
              <a:cxnLst/>
              <a:rect l="l" t="t" r="r" b="b"/>
              <a:pathLst>
                <a:path w="8655050" h="1624964">
                  <a:moveTo>
                    <a:pt x="8654796" y="0"/>
                  </a:moveTo>
                  <a:lnTo>
                    <a:pt x="0" y="0"/>
                  </a:lnTo>
                  <a:lnTo>
                    <a:pt x="0" y="1624583"/>
                  </a:lnTo>
                  <a:lnTo>
                    <a:pt x="8654796" y="1624583"/>
                  </a:lnTo>
                  <a:lnTo>
                    <a:pt x="8654796" y="0"/>
                  </a:lnTo>
                  <a:close/>
                </a:path>
              </a:pathLst>
            </a:custGeom>
            <a:solidFill>
              <a:srgbClr val="FFFFFF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654290" y="1555241"/>
            <a:ext cx="15049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25">
                <a:solidFill>
                  <a:srgbClr val="FFFFFF"/>
                </a:solidFill>
                <a:latin typeface="Calibri"/>
                <a:cs typeface="Calibri"/>
              </a:rPr>
              <a:t>….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42458" y="3031617"/>
            <a:ext cx="1852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Federated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73858" y="3135884"/>
            <a:ext cx="17202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Unified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174748" y="3492245"/>
            <a:ext cx="1962785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Centralized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audit</a:t>
            </a:r>
            <a:endParaRPr sz="1200">
              <a:latin typeface="Calibri"/>
              <a:cs typeface="Calibri"/>
            </a:endParaRPr>
          </a:p>
          <a:p>
            <a:pPr marR="328295" indent="8255">
              <a:lnSpc>
                <a:spcPct val="194700"/>
              </a:lnSpc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Federated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control Organization-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wide</a:t>
            </a:r>
            <a:r>
              <a:rPr dirty="0" sz="12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963286" y="2259583"/>
            <a:ext cx="2799080" cy="3816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1169035">
              <a:lnSpc>
                <a:spcPct val="100000"/>
              </a:lnSpc>
              <a:spcBef>
                <a:spcPts val="110"/>
              </a:spcBef>
              <a:tabLst>
                <a:tab pos="854075" algn="l"/>
              </a:tabLst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endParaRPr sz="1150">
              <a:latin typeface="Calibri"/>
              <a:cs typeface="Calibri"/>
            </a:endParaRPr>
          </a:p>
          <a:p>
            <a:pPr algn="r" marR="1194435">
              <a:lnSpc>
                <a:spcPct val="100000"/>
              </a:lnSpc>
              <a:spcBef>
                <a:spcPts val="25"/>
              </a:spcBef>
              <a:tabLst>
                <a:tab pos="958215" algn="l"/>
              </a:tabLst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QuickSight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Athena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124326" y="5291150"/>
            <a:ext cx="1220470" cy="3822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15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dirty="0" sz="11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11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Calibri"/>
                <a:cs typeface="Calibri"/>
              </a:rPr>
              <a:t>(S3)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876038" y="5291150"/>
            <a:ext cx="521334" cy="3822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14"/>
              </a:spcBef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Redshift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017139" y="5646826"/>
            <a:ext cx="279781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790700">
              <a:lnSpc>
                <a:spcPct val="100000"/>
              </a:lnSpc>
              <a:spcBef>
                <a:spcPts val="115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923054" y="4805783"/>
            <a:ext cx="429895" cy="431165"/>
          </a:xfrm>
          <a:custGeom>
            <a:avLst/>
            <a:gdLst/>
            <a:ahLst/>
            <a:cxnLst/>
            <a:rect l="l" t="t" r="r" b="b"/>
            <a:pathLst>
              <a:path w="429895" h="431164">
                <a:moveTo>
                  <a:pt x="153916" y="144270"/>
                </a:moveTo>
                <a:lnTo>
                  <a:pt x="78109" y="144270"/>
                </a:lnTo>
                <a:lnTo>
                  <a:pt x="205036" y="178228"/>
                </a:lnTo>
                <a:lnTo>
                  <a:pt x="205036" y="196068"/>
                </a:lnTo>
                <a:lnTo>
                  <a:pt x="150728" y="202091"/>
                </a:lnTo>
                <a:lnTo>
                  <a:pt x="107580" y="215965"/>
                </a:lnTo>
                <a:lnTo>
                  <a:pt x="68848" y="261038"/>
                </a:lnTo>
                <a:lnTo>
                  <a:pt x="68817" y="262874"/>
                </a:lnTo>
                <a:lnTo>
                  <a:pt x="68923" y="306068"/>
                </a:lnTo>
                <a:lnTo>
                  <a:pt x="69045" y="369710"/>
                </a:lnTo>
                <a:lnTo>
                  <a:pt x="79573" y="394711"/>
                </a:lnTo>
                <a:lnTo>
                  <a:pt x="109248" y="414029"/>
                </a:lnTo>
                <a:lnTo>
                  <a:pt x="155259" y="426486"/>
                </a:lnTo>
                <a:lnTo>
                  <a:pt x="214799" y="430900"/>
                </a:lnTo>
                <a:lnTo>
                  <a:pt x="268435" y="427281"/>
                </a:lnTo>
                <a:lnTo>
                  <a:pt x="315362" y="416147"/>
                </a:lnTo>
                <a:lnTo>
                  <a:pt x="323794" y="411313"/>
                </a:lnTo>
                <a:lnTo>
                  <a:pt x="214799" y="411313"/>
                </a:lnTo>
                <a:lnTo>
                  <a:pt x="162186" y="407625"/>
                </a:lnTo>
                <a:lnTo>
                  <a:pt x="122450" y="398009"/>
                </a:lnTo>
                <a:lnTo>
                  <a:pt x="97332" y="384641"/>
                </a:lnTo>
                <a:lnTo>
                  <a:pt x="88582" y="369710"/>
                </a:lnTo>
                <a:lnTo>
                  <a:pt x="88417" y="286606"/>
                </a:lnTo>
                <a:lnTo>
                  <a:pt x="146339" y="286606"/>
                </a:lnTo>
                <a:lnTo>
                  <a:pt x="128995" y="283078"/>
                </a:lnTo>
                <a:lnTo>
                  <a:pt x="102180" y="272164"/>
                </a:lnTo>
                <a:lnTo>
                  <a:pt x="88556" y="259757"/>
                </a:lnTo>
                <a:lnTo>
                  <a:pt x="98036" y="244594"/>
                </a:lnTo>
                <a:lnTo>
                  <a:pt x="122103" y="230840"/>
                </a:lnTo>
                <a:lnTo>
                  <a:pt x="158516" y="220516"/>
                </a:lnTo>
                <a:lnTo>
                  <a:pt x="205036" y="215646"/>
                </a:lnTo>
                <a:lnTo>
                  <a:pt x="321237" y="215646"/>
                </a:lnTo>
                <a:lnTo>
                  <a:pt x="278982" y="202090"/>
                </a:lnTo>
                <a:lnTo>
                  <a:pt x="224563" y="196068"/>
                </a:lnTo>
                <a:lnTo>
                  <a:pt x="224563" y="178620"/>
                </a:lnTo>
                <a:lnTo>
                  <a:pt x="310828" y="155540"/>
                </a:lnTo>
                <a:lnTo>
                  <a:pt x="196061" y="155540"/>
                </a:lnTo>
                <a:lnTo>
                  <a:pt x="153916" y="144270"/>
                </a:lnTo>
                <a:close/>
              </a:path>
              <a:path w="429895" h="431164">
                <a:moveTo>
                  <a:pt x="361094" y="284468"/>
                </a:moveTo>
                <a:lnTo>
                  <a:pt x="341564" y="284468"/>
                </a:lnTo>
                <a:lnTo>
                  <a:pt x="341717" y="369710"/>
                </a:lnTo>
                <a:lnTo>
                  <a:pt x="332918" y="384641"/>
                </a:lnTo>
                <a:lnTo>
                  <a:pt x="307661" y="398009"/>
                </a:lnTo>
                <a:lnTo>
                  <a:pt x="267704" y="407625"/>
                </a:lnTo>
                <a:lnTo>
                  <a:pt x="214799" y="411313"/>
                </a:lnTo>
                <a:lnTo>
                  <a:pt x="323794" y="411313"/>
                </a:lnTo>
                <a:lnTo>
                  <a:pt x="348621" y="397082"/>
                </a:lnTo>
                <a:lnTo>
                  <a:pt x="361235" y="369710"/>
                </a:lnTo>
                <a:lnTo>
                  <a:pt x="361094" y="284468"/>
                </a:lnTo>
                <a:close/>
              </a:path>
              <a:path w="429895" h="431164">
                <a:moveTo>
                  <a:pt x="251763" y="379897"/>
                </a:moveTo>
                <a:lnTo>
                  <a:pt x="251763" y="386771"/>
                </a:lnTo>
                <a:lnTo>
                  <a:pt x="255920" y="389004"/>
                </a:lnTo>
                <a:lnTo>
                  <a:pt x="260290" y="390121"/>
                </a:lnTo>
                <a:lnTo>
                  <a:pt x="270598" y="390121"/>
                </a:lnTo>
                <a:lnTo>
                  <a:pt x="275106" y="388446"/>
                </a:lnTo>
                <a:lnTo>
                  <a:pt x="280462" y="382982"/>
                </a:lnTo>
                <a:lnTo>
                  <a:pt x="260900" y="382982"/>
                </a:lnTo>
                <a:lnTo>
                  <a:pt x="256685" y="381953"/>
                </a:lnTo>
                <a:lnTo>
                  <a:pt x="251763" y="379897"/>
                </a:lnTo>
                <a:close/>
              </a:path>
              <a:path w="429895" h="431164">
                <a:moveTo>
                  <a:pt x="167942" y="327893"/>
                </a:moveTo>
                <a:lnTo>
                  <a:pt x="145006" y="327893"/>
                </a:lnTo>
                <a:lnTo>
                  <a:pt x="145006" y="388975"/>
                </a:lnTo>
                <a:lnTo>
                  <a:pt x="153175" y="388975"/>
                </a:lnTo>
                <a:lnTo>
                  <a:pt x="153175" y="364299"/>
                </a:lnTo>
                <a:lnTo>
                  <a:pt x="169725" y="364299"/>
                </a:lnTo>
                <a:lnTo>
                  <a:pt x="168910" y="362708"/>
                </a:lnTo>
                <a:lnTo>
                  <a:pt x="172246" y="361296"/>
                </a:lnTo>
                <a:lnTo>
                  <a:pt x="174817" y="359142"/>
                </a:lnTo>
                <a:lnTo>
                  <a:pt x="175837" y="357509"/>
                </a:lnTo>
                <a:lnTo>
                  <a:pt x="153175" y="357509"/>
                </a:lnTo>
                <a:lnTo>
                  <a:pt x="153175" y="334683"/>
                </a:lnTo>
                <a:lnTo>
                  <a:pt x="176682" y="334683"/>
                </a:lnTo>
                <a:lnTo>
                  <a:pt x="171888" y="329509"/>
                </a:lnTo>
                <a:lnTo>
                  <a:pt x="167942" y="327893"/>
                </a:lnTo>
                <a:close/>
              </a:path>
              <a:path w="429895" h="431164">
                <a:moveTo>
                  <a:pt x="169725" y="364299"/>
                </a:moveTo>
                <a:lnTo>
                  <a:pt x="161002" y="364299"/>
                </a:lnTo>
                <a:lnTo>
                  <a:pt x="173214" y="388975"/>
                </a:lnTo>
                <a:lnTo>
                  <a:pt x="182352" y="388975"/>
                </a:lnTo>
                <a:lnTo>
                  <a:pt x="169725" y="364299"/>
                </a:lnTo>
                <a:close/>
              </a:path>
              <a:path w="429895" h="431164">
                <a:moveTo>
                  <a:pt x="220576" y="327893"/>
                </a:moveTo>
                <a:lnTo>
                  <a:pt x="211341" y="327893"/>
                </a:lnTo>
                <a:lnTo>
                  <a:pt x="193775" y="388975"/>
                </a:lnTo>
                <a:lnTo>
                  <a:pt x="202465" y="388975"/>
                </a:lnTo>
                <a:lnTo>
                  <a:pt x="206598" y="372493"/>
                </a:lnTo>
                <a:lnTo>
                  <a:pt x="233408" y="372493"/>
                </a:lnTo>
                <a:lnTo>
                  <a:pt x="231532" y="365972"/>
                </a:lnTo>
                <a:lnTo>
                  <a:pt x="208176" y="365972"/>
                </a:lnTo>
                <a:lnTo>
                  <a:pt x="215743" y="336095"/>
                </a:lnTo>
                <a:lnTo>
                  <a:pt x="222936" y="336095"/>
                </a:lnTo>
                <a:lnTo>
                  <a:pt x="220576" y="327893"/>
                </a:lnTo>
                <a:close/>
              </a:path>
              <a:path w="429895" h="431164">
                <a:moveTo>
                  <a:pt x="233408" y="372493"/>
                </a:moveTo>
                <a:lnTo>
                  <a:pt x="224970" y="372493"/>
                </a:lnTo>
                <a:lnTo>
                  <a:pt x="229193" y="388975"/>
                </a:lnTo>
                <a:lnTo>
                  <a:pt x="238151" y="388975"/>
                </a:lnTo>
                <a:lnTo>
                  <a:pt x="233408" y="372493"/>
                </a:lnTo>
                <a:close/>
              </a:path>
              <a:path w="429895" h="431164">
                <a:moveTo>
                  <a:pt x="280535" y="360415"/>
                </a:moveTo>
                <a:lnTo>
                  <a:pt x="268109" y="360415"/>
                </a:lnTo>
                <a:lnTo>
                  <a:pt x="270647" y="361361"/>
                </a:lnTo>
                <a:lnTo>
                  <a:pt x="274097" y="365115"/>
                </a:lnTo>
                <a:lnTo>
                  <a:pt x="274960" y="367825"/>
                </a:lnTo>
                <a:lnTo>
                  <a:pt x="274960" y="375049"/>
                </a:lnTo>
                <a:lnTo>
                  <a:pt x="274056" y="377918"/>
                </a:lnTo>
                <a:lnTo>
                  <a:pt x="270419" y="381973"/>
                </a:lnTo>
                <a:lnTo>
                  <a:pt x="267816" y="382982"/>
                </a:lnTo>
                <a:lnTo>
                  <a:pt x="280462" y="382982"/>
                </a:lnTo>
                <a:lnTo>
                  <a:pt x="281672" y="381748"/>
                </a:lnTo>
                <a:lnTo>
                  <a:pt x="283307" y="377164"/>
                </a:lnTo>
                <a:lnTo>
                  <a:pt x="283277" y="365972"/>
                </a:lnTo>
                <a:lnTo>
                  <a:pt x="281859" y="361851"/>
                </a:lnTo>
                <a:lnTo>
                  <a:pt x="280535" y="360415"/>
                </a:lnTo>
                <a:close/>
              </a:path>
              <a:path w="429895" h="431164">
                <a:moveTo>
                  <a:pt x="222936" y="336095"/>
                </a:moveTo>
                <a:lnTo>
                  <a:pt x="215743" y="336095"/>
                </a:lnTo>
                <a:lnTo>
                  <a:pt x="223302" y="365972"/>
                </a:lnTo>
                <a:lnTo>
                  <a:pt x="231532" y="365972"/>
                </a:lnTo>
                <a:lnTo>
                  <a:pt x="222936" y="336095"/>
                </a:lnTo>
                <a:close/>
              </a:path>
              <a:path w="429895" h="431164">
                <a:moveTo>
                  <a:pt x="281290" y="327893"/>
                </a:moveTo>
                <a:lnTo>
                  <a:pt x="252471" y="327893"/>
                </a:lnTo>
                <a:lnTo>
                  <a:pt x="252471" y="334944"/>
                </a:lnTo>
                <a:lnTo>
                  <a:pt x="272942" y="334944"/>
                </a:lnTo>
                <a:lnTo>
                  <a:pt x="258443" y="355216"/>
                </a:lnTo>
                <a:lnTo>
                  <a:pt x="258443" y="360855"/>
                </a:lnTo>
                <a:lnTo>
                  <a:pt x="260900" y="360562"/>
                </a:lnTo>
                <a:lnTo>
                  <a:pt x="263015" y="360415"/>
                </a:lnTo>
                <a:lnTo>
                  <a:pt x="280535" y="360415"/>
                </a:lnTo>
                <a:lnTo>
                  <a:pt x="276058" y="355559"/>
                </a:lnTo>
                <a:lnTo>
                  <a:pt x="272177" y="353951"/>
                </a:lnTo>
                <a:lnTo>
                  <a:pt x="267319" y="353894"/>
                </a:lnTo>
                <a:lnTo>
                  <a:pt x="281290" y="334414"/>
                </a:lnTo>
                <a:lnTo>
                  <a:pt x="281290" y="327893"/>
                </a:lnTo>
                <a:close/>
              </a:path>
              <a:path w="429895" h="431164">
                <a:moveTo>
                  <a:pt x="176682" y="334683"/>
                </a:moveTo>
                <a:lnTo>
                  <a:pt x="164899" y="334683"/>
                </a:lnTo>
                <a:lnTo>
                  <a:pt x="167023" y="335654"/>
                </a:lnTo>
                <a:lnTo>
                  <a:pt x="170082" y="339531"/>
                </a:lnTo>
                <a:lnTo>
                  <a:pt x="170847" y="342322"/>
                </a:lnTo>
                <a:lnTo>
                  <a:pt x="170789" y="349879"/>
                </a:lnTo>
                <a:lnTo>
                  <a:pt x="170066" y="352515"/>
                </a:lnTo>
                <a:lnTo>
                  <a:pt x="166966" y="356514"/>
                </a:lnTo>
                <a:lnTo>
                  <a:pt x="164753" y="357509"/>
                </a:lnTo>
                <a:lnTo>
                  <a:pt x="175837" y="357509"/>
                </a:lnTo>
                <a:lnTo>
                  <a:pt x="178446" y="353331"/>
                </a:lnTo>
                <a:lnTo>
                  <a:pt x="179366" y="349879"/>
                </a:lnTo>
                <a:lnTo>
                  <a:pt x="179366" y="340355"/>
                </a:lnTo>
                <a:lnTo>
                  <a:pt x="177877" y="335972"/>
                </a:lnTo>
                <a:lnTo>
                  <a:pt x="176682" y="334683"/>
                </a:lnTo>
                <a:close/>
              </a:path>
              <a:path w="429895" h="431164">
                <a:moveTo>
                  <a:pt x="146339" y="286606"/>
                </a:moveTo>
                <a:lnTo>
                  <a:pt x="88417" y="286606"/>
                </a:lnTo>
                <a:lnTo>
                  <a:pt x="113026" y="298513"/>
                </a:lnTo>
                <a:lnTo>
                  <a:pt x="143898" y="306859"/>
                </a:lnTo>
                <a:lnTo>
                  <a:pt x="178625" y="311773"/>
                </a:lnTo>
                <a:lnTo>
                  <a:pt x="214799" y="313383"/>
                </a:lnTo>
                <a:lnTo>
                  <a:pt x="252162" y="311543"/>
                </a:lnTo>
                <a:lnTo>
                  <a:pt x="287310" y="306068"/>
                </a:lnTo>
                <a:lnTo>
                  <a:pt x="317894" y="297022"/>
                </a:lnTo>
                <a:lnTo>
                  <a:pt x="323976" y="293796"/>
                </a:lnTo>
                <a:lnTo>
                  <a:pt x="214799" y="293796"/>
                </a:lnTo>
                <a:lnTo>
                  <a:pt x="167151" y="290841"/>
                </a:lnTo>
                <a:lnTo>
                  <a:pt x="146339" y="286606"/>
                </a:lnTo>
                <a:close/>
              </a:path>
              <a:path w="429895" h="431164">
                <a:moveTo>
                  <a:pt x="321237" y="215646"/>
                </a:moveTo>
                <a:lnTo>
                  <a:pt x="224563" y="215646"/>
                </a:lnTo>
                <a:lnTo>
                  <a:pt x="267863" y="219907"/>
                </a:lnTo>
                <a:lnTo>
                  <a:pt x="302706" y="228931"/>
                </a:lnTo>
                <a:lnTo>
                  <a:pt x="327344" y="241144"/>
                </a:lnTo>
                <a:lnTo>
                  <a:pt x="340026" y="254966"/>
                </a:lnTo>
                <a:lnTo>
                  <a:pt x="339790" y="254966"/>
                </a:lnTo>
                <a:lnTo>
                  <a:pt x="330618" y="268783"/>
                </a:lnTo>
                <a:lnTo>
                  <a:pt x="304916" y="281270"/>
                </a:lnTo>
                <a:lnTo>
                  <a:pt x="265404" y="290312"/>
                </a:lnTo>
                <a:lnTo>
                  <a:pt x="214799" y="293796"/>
                </a:lnTo>
                <a:lnTo>
                  <a:pt x="323976" y="293796"/>
                </a:lnTo>
                <a:lnTo>
                  <a:pt x="341564" y="284468"/>
                </a:lnTo>
                <a:lnTo>
                  <a:pt x="361094" y="284468"/>
                </a:lnTo>
                <a:lnTo>
                  <a:pt x="361050" y="261038"/>
                </a:lnTo>
                <a:lnTo>
                  <a:pt x="350755" y="236130"/>
                </a:lnTo>
                <a:lnTo>
                  <a:pt x="322222" y="215963"/>
                </a:lnTo>
                <a:lnTo>
                  <a:pt x="321237" y="215646"/>
                </a:lnTo>
                <a:close/>
              </a:path>
              <a:path w="429895" h="431164">
                <a:moveTo>
                  <a:pt x="224563" y="215646"/>
                </a:moveTo>
                <a:lnTo>
                  <a:pt x="205036" y="215646"/>
                </a:lnTo>
                <a:lnTo>
                  <a:pt x="205036" y="264417"/>
                </a:lnTo>
                <a:lnTo>
                  <a:pt x="224563" y="264417"/>
                </a:lnTo>
                <a:lnTo>
                  <a:pt x="224563" y="215646"/>
                </a:lnTo>
                <a:close/>
              </a:path>
              <a:path w="429895" h="431164">
                <a:moveTo>
                  <a:pt x="70306" y="88138"/>
                </a:moveTo>
                <a:lnTo>
                  <a:pt x="4364" y="88138"/>
                </a:lnTo>
                <a:lnTo>
                  <a:pt x="0" y="92521"/>
                </a:lnTo>
                <a:lnTo>
                  <a:pt x="0" y="162094"/>
                </a:lnTo>
                <a:lnTo>
                  <a:pt x="4364" y="166484"/>
                </a:lnTo>
                <a:lnTo>
                  <a:pt x="73747" y="166484"/>
                </a:lnTo>
                <a:lnTo>
                  <a:pt x="78109" y="162094"/>
                </a:lnTo>
                <a:lnTo>
                  <a:pt x="78109" y="146898"/>
                </a:lnTo>
                <a:lnTo>
                  <a:pt x="19527" y="146898"/>
                </a:lnTo>
                <a:lnTo>
                  <a:pt x="19527" y="107725"/>
                </a:lnTo>
                <a:lnTo>
                  <a:pt x="82224" y="107725"/>
                </a:lnTo>
                <a:lnTo>
                  <a:pt x="107182" y="89860"/>
                </a:lnTo>
                <a:lnTo>
                  <a:pt x="73560" y="89860"/>
                </a:lnTo>
                <a:lnTo>
                  <a:pt x="72022" y="88865"/>
                </a:lnTo>
                <a:lnTo>
                  <a:pt x="70306" y="88138"/>
                </a:lnTo>
                <a:close/>
              </a:path>
              <a:path w="429895" h="431164">
                <a:moveTo>
                  <a:pt x="371017" y="144662"/>
                </a:moveTo>
                <a:lnTo>
                  <a:pt x="351490" y="144662"/>
                </a:lnTo>
                <a:lnTo>
                  <a:pt x="351490" y="162094"/>
                </a:lnTo>
                <a:lnTo>
                  <a:pt x="355851" y="166484"/>
                </a:lnTo>
                <a:lnTo>
                  <a:pt x="425238" y="166484"/>
                </a:lnTo>
                <a:lnTo>
                  <a:pt x="429599" y="162094"/>
                </a:lnTo>
                <a:lnTo>
                  <a:pt x="429599" y="146898"/>
                </a:lnTo>
                <a:lnTo>
                  <a:pt x="371017" y="146898"/>
                </a:lnTo>
                <a:lnTo>
                  <a:pt x="371017" y="144662"/>
                </a:lnTo>
                <a:close/>
              </a:path>
              <a:path w="429895" h="431164">
                <a:moveTo>
                  <a:pt x="176330" y="78345"/>
                </a:moveTo>
                <a:lnTo>
                  <a:pt x="154078" y="78345"/>
                </a:lnTo>
                <a:lnTo>
                  <a:pt x="196061" y="155540"/>
                </a:lnTo>
                <a:lnTo>
                  <a:pt x="235002" y="155540"/>
                </a:lnTo>
                <a:lnTo>
                  <a:pt x="237776" y="150440"/>
                </a:lnTo>
                <a:lnTo>
                  <a:pt x="215531" y="150440"/>
                </a:lnTo>
                <a:lnTo>
                  <a:pt x="176330" y="78345"/>
                </a:lnTo>
                <a:close/>
              </a:path>
              <a:path w="429895" h="431164">
                <a:moveTo>
                  <a:pt x="338821" y="77611"/>
                </a:moveTo>
                <a:lnTo>
                  <a:pt x="306317" y="77611"/>
                </a:lnTo>
                <a:lnTo>
                  <a:pt x="351490" y="111650"/>
                </a:lnTo>
                <a:lnTo>
                  <a:pt x="351490" y="124390"/>
                </a:lnTo>
                <a:lnTo>
                  <a:pt x="235002" y="155540"/>
                </a:lnTo>
                <a:lnTo>
                  <a:pt x="310828" y="155540"/>
                </a:lnTo>
                <a:lnTo>
                  <a:pt x="351490" y="144662"/>
                </a:lnTo>
                <a:lnTo>
                  <a:pt x="371017" y="144662"/>
                </a:lnTo>
                <a:lnTo>
                  <a:pt x="371017" y="107725"/>
                </a:lnTo>
                <a:lnTo>
                  <a:pt x="429599" y="107725"/>
                </a:lnTo>
                <a:lnTo>
                  <a:pt x="429599" y="92521"/>
                </a:lnTo>
                <a:lnTo>
                  <a:pt x="427292" y="90203"/>
                </a:lnTo>
                <a:lnTo>
                  <a:pt x="355534" y="90203"/>
                </a:lnTo>
                <a:lnTo>
                  <a:pt x="338821" y="77611"/>
                </a:lnTo>
                <a:close/>
              </a:path>
              <a:path w="429895" h="431164">
                <a:moveTo>
                  <a:pt x="276985" y="78345"/>
                </a:moveTo>
                <a:lnTo>
                  <a:pt x="254740" y="78345"/>
                </a:lnTo>
                <a:lnTo>
                  <a:pt x="215531" y="150440"/>
                </a:lnTo>
                <a:lnTo>
                  <a:pt x="237776" y="150440"/>
                </a:lnTo>
                <a:lnTo>
                  <a:pt x="276985" y="78345"/>
                </a:lnTo>
                <a:close/>
              </a:path>
              <a:path w="429895" h="431164">
                <a:moveTo>
                  <a:pt x="82224" y="107725"/>
                </a:moveTo>
                <a:lnTo>
                  <a:pt x="58581" y="107725"/>
                </a:lnTo>
                <a:lnTo>
                  <a:pt x="58581" y="146898"/>
                </a:lnTo>
                <a:lnTo>
                  <a:pt x="78109" y="146898"/>
                </a:lnTo>
                <a:lnTo>
                  <a:pt x="78109" y="144270"/>
                </a:lnTo>
                <a:lnTo>
                  <a:pt x="153916" y="144270"/>
                </a:lnTo>
                <a:lnTo>
                  <a:pt x="78108" y="123998"/>
                </a:lnTo>
                <a:lnTo>
                  <a:pt x="78108" y="110671"/>
                </a:lnTo>
                <a:lnTo>
                  <a:pt x="82224" y="107725"/>
                </a:lnTo>
                <a:close/>
              </a:path>
              <a:path w="429895" h="431164">
                <a:moveTo>
                  <a:pt x="429599" y="107725"/>
                </a:moveTo>
                <a:lnTo>
                  <a:pt x="410072" y="107725"/>
                </a:lnTo>
                <a:lnTo>
                  <a:pt x="410072" y="146898"/>
                </a:lnTo>
                <a:lnTo>
                  <a:pt x="429599" y="146898"/>
                </a:lnTo>
                <a:lnTo>
                  <a:pt x="429599" y="107725"/>
                </a:lnTo>
                <a:close/>
              </a:path>
              <a:path w="429895" h="431164">
                <a:moveTo>
                  <a:pt x="425238" y="88139"/>
                </a:moveTo>
                <a:lnTo>
                  <a:pt x="359065" y="88139"/>
                </a:lnTo>
                <a:lnTo>
                  <a:pt x="357161" y="88987"/>
                </a:lnTo>
                <a:lnTo>
                  <a:pt x="355534" y="90203"/>
                </a:lnTo>
                <a:lnTo>
                  <a:pt x="427292" y="90203"/>
                </a:lnTo>
                <a:lnTo>
                  <a:pt x="425238" y="88139"/>
                </a:lnTo>
                <a:close/>
              </a:path>
              <a:path w="429895" h="431164">
                <a:moveTo>
                  <a:pt x="190911" y="0"/>
                </a:moveTo>
                <a:lnTo>
                  <a:pt x="121524" y="0"/>
                </a:lnTo>
                <a:lnTo>
                  <a:pt x="117163" y="4382"/>
                </a:lnTo>
                <a:lnTo>
                  <a:pt x="117163" y="58653"/>
                </a:lnTo>
                <a:lnTo>
                  <a:pt x="73560" y="89860"/>
                </a:lnTo>
                <a:lnTo>
                  <a:pt x="107182" y="89860"/>
                </a:lnTo>
                <a:lnTo>
                  <a:pt x="124079" y="77766"/>
                </a:lnTo>
                <a:lnTo>
                  <a:pt x="191486" y="77766"/>
                </a:lnTo>
                <a:lnTo>
                  <a:pt x="195272" y="73955"/>
                </a:lnTo>
                <a:lnTo>
                  <a:pt x="195272" y="58759"/>
                </a:lnTo>
                <a:lnTo>
                  <a:pt x="136690" y="58759"/>
                </a:lnTo>
                <a:lnTo>
                  <a:pt x="136690" y="19586"/>
                </a:lnTo>
                <a:lnTo>
                  <a:pt x="195272" y="19586"/>
                </a:lnTo>
                <a:lnTo>
                  <a:pt x="195272" y="4382"/>
                </a:lnTo>
                <a:lnTo>
                  <a:pt x="190911" y="0"/>
                </a:lnTo>
                <a:close/>
              </a:path>
              <a:path w="429895" h="431164">
                <a:moveTo>
                  <a:pt x="191486" y="77766"/>
                </a:moveTo>
                <a:lnTo>
                  <a:pt x="124079" y="77766"/>
                </a:lnTo>
                <a:lnTo>
                  <a:pt x="125910" y="78345"/>
                </a:lnTo>
                <a:lnTo>
                  <a:pt x="190911" y="78345"/>
                </a:lnTo>
                <a:lnTo>
                  <a:pt x="191486" y="77766"/>
                </a:lnTo>
                <a:close/>
              </a:path>
              <a:path w="429895" h="431164">
                <a:moveTo>
                  <a:pt x="253854" y="48966"/>
                </a:moveTo>
                <a:lnTo>
                  <a:pt x="234326" y="48966"/>
                </a:lnTo>
                <a:lnTo>
                  <a:pt x="234326" y="73955"/>
                </a:lnTo>
                <a:lnTo>
                  <a:pt x="238687" y="78345"/>
                </a:lnTo>
                <a:lnTo>
                  <a:pt x="303974" y="78345"/>
                </a:lnTo>
                <a:lnTo>
                  <a:pt x="305194" y="78060"/>
                </a:lnTo>
                <a:lnTo>
                  <a:pt x="306317" y="77611"/>
                </a:lnTo>
                <a:lnTo>
                  <a:pt x="338821" y="77611"/>
                </a:lnTo>
                <a:lnTo>
                  <a:pt x="313800" y="58759"/>
                </a:lnTo>
                <a:lnTo>
                  <a:pt x="253854" y="58759"/>
                </a:lnTo>
                <a:lnTo>
                  <a:pt x="253854" y="48966"/>
                </a:lnTo>
                <a:close/>
              </a:path>
              <a:path w="429895" h="431164">
                <a:moveTo>
                  <a:pt x="165525" y="58473"/>
                </a:moveTo>
                <a:lnTo>
                  <a:pt x="165005" y="58759"/>
                </a:lnTo>
                <a:lnTo>
                  <a:pt x="165680" y="58759"/>
                </a:lnTo>
                <a:lnTo>
                  <a:pt x="165525" y="58473"/>
                </a:lnTo>
                <a:close/>
              </a:path>
              <a:path w="429895" h="431164">
                <a:moveTo>
                  <a:pt x="195272" y="19586"/>
                </a:moveTo>
                <a:lnTo>
                  <a:pt x="175745" y="19586"/>
                </a:lnTo>
                <a:lnTo>
                  <a:pt x="175745" y="58759"/>
                </a:lnTo>
                <a:lnTo>
                  <a:pt x="195272" y="58759"/>
                </a:lnTo>
                <a:lnTo>
                  <a:pt x="195272" y="48966"/>
                </a:lnTo>
                <a:lnTo>
                  <a:pt x="253854" y="48966"/>
                </a:lnTo>
                <a:lnTo>
                  <a:pt x="253854" y="29379"/>
                </a:lnTo>
                <a:lnTo>
                  <a:pt x="195272" y="29379"/>
                </a:lnTo>
                <a:lnTo>
                  <a:pt x="195272" y="19586"/>
                </a:lnTo>
                <a:close/>
              </a:path>
              <a:path w="429895" h="431164">
                <a:moveTo>
                  <a:pt x="265537" y="58473"/>
                </a:moveTo>
                <a:lnTo>
                  <a:pt x="265391" y="58759"/>
                </a:lnTo>
                <a:lnTo>
                  <a:pt x="266058" y="58759"/>
                </a:lnTo>
                <a:lnTo>
                  <a:pt x="265537" y="58473"/>
                </a:lnTo>
                <a:close/>
              </a:path>
              <a:path w="429895" h="431164">
                <a:moveTo>
                  <a:pt x="312435" y="19586"/>
                </a:moveTo>
                <a:lnTo>
                  <a:pt x="292908" y="19586"/>
                </a:lnTo>
                <a:lnTo>
                  <a:pt x="292908" y="58759"/>
                </a:lnTo>
                <a:lnTo>
                  <a:pt x="313800" y="58759"/>
                </a:lnTo>
                <a:lnTo>
                  <a:pt x="312435" y="57731"/>
                </a:lnTo>
                <a:lnTo>
                  <a:pt x="312435" y="19586"/>
                </a:lnTo>
                <a:close/>
              </a:path>
              <a:path w="429895" h="431164">
                <a:moveTo>
                  <a:pt x="308074" y="0"/>
                </a:moveTo>
                <a:lnTo>
                  <a:pt x="238687" y="0"/>
                </a:lnTo>
                <a:lnTo>
                  <a:pt x="234326" y="4382"/>
                </a:lnTo>
                <a:lnTo>
                  <a:pt x="234326" y="29379"/>
                </a:lnTo>
                <a:lnTo>
                  <a:pt x="253854" y="29379"/>
                </a:lnTo>
                <a:lnTo>
                  <a:pt x="253854" y="19586"/>
                </a:lnTo>
                <a:lnTo>
                  <a:pt x="312435" y="19586"/>
                </a:lnTo>
                <a:lnTo>
                  <a:pt x="312435" y="4382"/>
                </a:lnTo>
                <a:lnTo>
                  <a:pt x="308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3007614" y="5639561"/>
            <a:ext cx="2816860" cy="302260"/>
          </a:xfrm>
          <a:custGeom>
            <a:avLst/>
            <a:gdLst/>
            <a:ahLst/>
            <a:cxnLst/>
            <a:rect l="l" t="t" r="r" b="b"/>
            <a:pathLst>
              <a:path w="2816860" h="302260">
                <a:moveTo>
                  <a:pt x="2816352" y="0"/>
                </a:moveTo>
                <a:lnTo>
                  <a:pt x="2816352" y="117453"/>
                </a:lnTo>
                <a:lnTo>
                  <a:pt x="2816352" y="213369"/>
                </a:lnTo>
                <a:lnTo>
                  <a:pt x="2816352" y="278038"/>
                </a:lnTo>
                <a:lnTo>
                  <a:pt x="2816352" y="301751"/>
                </a:lnTo>
                <a:lnTo>
                  <a:pt x="0" y="301751"/>
                </a:lnTo>
                <a:lnTo>
                  <a:pt x="0" y="278038"/>
                </a:lnTo>
                <a:lnTo>
                  <a:pt x="0" y="213369"/>
                </a:lnTo>
                <a:lnTo>
                  <a:pt x="0" y="117453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3869563" y="6030874"/>
            <a:ext cx="10801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PRODUCER</a:t>
            </a:r>
            <a:r>
              <a:rPr dirty="0" sz="1400" spc="2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275321" y="5222875"/>
            <a:ext cx="1220470" cy="381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2080">
              <a:lnSpc>
                <a:spcPct val="101699"/>
              </a:lnSpc>
              <a:spcBef>
                <a:spcPts val="90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1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Simple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Storage</a:t>
            </a:r>
            <a:r>
              <a:rPr dirty="0" sz="11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dirty="0" sz="115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Calibri"/>
                <a:cs typeface="Calibri"/>
              </a:rPr>
              <a:t>(S3)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993251" y="5222875"/>
            <a:ext cx="521334" cy="381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445">
              <a:lnSpc>
                <a:spcPct val="101699"/>
              </a:lnSpc>
              <a:spcBef>
                <a:spcPts val="90"/>
              </a:spcBef>
            </a:pP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Amazon Redshift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133463" y="5577941"/>
            <a:ext cx="2799080" cy="2032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791335">
              <a:lnSpc>
                <a:spcPct val="100000"/>
              </a:lnSpc>
              <a:spcBef>
                <a:spcPts val="115"/>
              </a:spcBef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9039378" y="4737203"/>
            <a:ext cx="429895" cy="431165"/>
          </a:xfrm>
          <a:custGeom>
            <a:avLst/>
            <a:gdLst/>
            <a:ahLst/>
            <a:cxnLst/>
            <a:rect l="l" t="t" r="r" b="b"/>
            <a:pathLst>
              <a:path w="429895" h="431164">
                <a:moveTo>
                  <a:pt x="153916" y="144270"/>
                </a:moveTo>
                <a:lnTo>
                  <a:pt x="78109" y="144270"/>
                </a:lnTo>
                <a:lnTo>
                  <a:pt x="205036" y="178228"/>
                </a:lnTo>
                <a:lnTo>
                  <a:pt x="205036" y="196068"/>
                </a:lnTo>
                <a:lnTo>
                  <a:pt x="150728" y="202091"/>
                </a:lnTo>
                <a:lnTo>
                  <a:pt x="107581" y="215965"/>
                </a:lnTo>
                <a:lnTo>
                  <a:pt x="68848" y="261038"/>
                </a:lnTo>
                <a:lnTo>
                  <a:pt x="68817" y="262874"/>
                </a:lnTo>
                <a:lnTo>
                  <a:pt x="68924" y="306068"/>
                </a:lnTo>
                <a:lnTo>
                  <a:pt x="69045" y="369710"/>
                </a:lnTo>
                <a:lnTo>
                  <a:pt x="79573" y="394711"/>
                </a:lnTo>
                <a:lnTo>
                  <a:pt x="109248" y="414029"/>
                </a:lnTo>
                <a:lnTo>
                  <a:pt x="155260" y="426486"/>
                </a:lnTo>
                <a:lnTo>
                  <a:pt x="214800" y="430900"/>
                </a:lnTo>
                <a:lnTo>
                  <a:pt x="268435" y="427281"/>
                </a:lnTo>
                <a:lnTo>
                  <a:pt x="315362" y="416147"/>
                </a:lnTo>
                <a:lnTo>
                  <a:pt x="323794" y="411313"/>
                </a:lnTo>
                <a:lnTo>
                  <a:pt x="214800" y="411313"/>
                </a:lnTo>
                <a:lnTo>
                  <a:pt x="162186" y="407625"/>
                </a:lnTo>
                <a:lnTo>
                  <a:pt x="122450" y="398009"/>
                </a:lnTo>
                <a:lnTo>
                  <a:pt x="97332" y="384641"/>
                </a:lnTo>
                <a:lnTo>
                  <a:pt x="88582" y="369710"/>
                </a:lnTo>
                <a:lnTo>
                  <a:pt x="88417" y="286606"/>
                </a:lnTo>
                <a:lnTo>
                  <a:pt x="146340" y="286606"/>
                </a:lnTo>
                <a:lnTo>
                  <a:pt x="128996" y="283078"/>
                </a:lnTo>
                <a:lnTo>
                  <a:pt x="102181" y="272164"/>
                </a:lnTo>
                <a:lnTo>
                  <a:pt x="88556" y="259757"/>
                </a:lnTo>
                <a:lnTo>
                  <a:pt x="98036" y="244594"/>
                </a:lnTo>
                <a:lnTo>
                  <a:pt x="122103" y="230840"/>
                </a:lnTo>
                <a:lnTo>
                  <a:pt x="158516" y="220516"/>
                </a:lnTo>
                <a:lnTo>
                  <a:pt x="205036" y="215646"/>
                </a:lnTo>
                <a:lnTo>
                  <a:pt x="321237" y="215646"/>
                </a:lnTo>
                <a:lnTo>
                  <a:pt x="278982" y="202090"/>
                </a:lnTo>
                <a:lnTo>
                  <a:pt x="224563" y="196068"/>
                </a:lnTo>
                <a:lnTo>
                  <a:pt x="224563" y="178620"/>
                </a:lnTo>
                <a:lnTo>
                  <a:pt x="310828" y="155540"/>
                </a:lnTo>
                <a:lnTo>
                  <a:pt x="196061" y="155540"/>
                </a:lnTo>
                <a:lnTo>
                  <a:pt x="153916" y="144270"/>
                </a:lnTo>
                <a:close/>
              </a:path>
              <a:path w="429895" h="431164">
                <a:moveTo>
                  <a:pt x="361094" y="284468"/>
                </a:moveTo>
                <a:lnTo>
                  <a:pt x="341564" y="284468"/>
                </a:lnTo>
                <a:lnTo>
                  <a:pt x="341717" y="369710"/>
                </a:lnTo>
                <a:lnTo>
                  <a:pt x="332918" y="384641"/>
                </a:lnTo>
                <a:lnTo>
                  <a:pt x="307661" y="398009"/>
                </a:lnTo>
                <a:lnTo>
                  <a:pt x="267704" y="407625"/>
                </a:lnTo>
                <a:lnTo>
                  <a:pt x="214800" y="411313"/>
                </a:lnTo>
                <a:lnTo>
                  <a:pt x="323794" y="411313"/>
                </a:lnTo>
                <a:lnTo>
                  <a:pt x="348621" y="397082"/>
                </a:lnTo>
                <a:lnTo>
                  <a:pt x="361235" y="369710"/>
                </a:lnTo>
                <a:lnTo>
                  <a:pt x="361094" y="284468"/>
                </a:lnTo>
                <a:close/>
              </a:path>
              <a:path w="429895" h="431164">
                <a:moveTo>
                  <a:pt x="251763" y="379897"/>
                </a:moveTo>
                <a:lnTo>
                  <a:pt x="251763" y="386771"/>
                </a:lnTo>
                <a:lnTo>
                  <a:pt x="255921" y="389004"/>
                </a:lnTo>
                <a:lnTo>
                  <a:pt x="260290" y="390121"/>
                </a:lnTo>
                <a:lnTo>
                  <a:pt x="270599" y="390121"/>
                </a:lnTo>
                <a:lnTo>
                  <a:pt x="275106" y="388446"/>
                </a:lnTo>
                <a:lnTo>
                  <a:pt x="280463" y="382982"/>
                </a:lnTo>
                <a:lnTo>
                  <a:pt x="260900" y="382982"/>
                </a:lnTo>
                <a:lnTo>
                  <a:pt x="256685" y="381953"/>
                </a:lnTo>
                <a:lnTo>
                  <a:pt x="251763" y="379897"/>
                </a:lnTo>
                <a:close/>
              </a:path>
              <a:path w="429895" h="431164">
                <a:moveTo>
                  <a:pt x="167942" y="327893"/>
                </a:moveTo>
                <a:lnTo>
                  <a:pt x="145006" y="327893"/>
                </a:lnTo>
                <a:lnTo>
                  <a:pt x="145006" y="388975"/>
                </a:lnTo>
                <a:lnTo>
                  <a:pt x="153175" y="388975"/>
                </a:lnTo>
                <a:lnTo>
                  <a:pt x="153175" y="364299"/>
                </a:lnTo>
                <a:lnTo>
                  <a:pt x="169725" y="364299"/>
                </a:lnTo>
                <a:lnTo>
                  <a:pt x="168911" y="362708"/>
                </a:lnTo>
                <a:lnTo>
                  <a:pt x="172246" y="361296"/>
                </a:lnTo>
                <a:lnTo>
                  <a:pt x="174818" y="359142"/>
                </a:lnTo>
                <a:lnTo>
                  <a:pt x="175837" y="357509"/>
                </a:lnTo>
                <a:lnTo>
                  <a:pt x="153175" y="357509"/>
                </a:lnTo>
                <a:lnTo>
                  <a:pt x="153175" y="334683"/>
                </a:lnTo>
                <a:lnTo>
                  <a:pt x="176682" y="334683"/>
                </a:lnTo>
                <a:lnTo>
                  <a:pt x="171888" y="329509"/>
                </a:lnTo>
                <a:lnTo>
                  <a:pt x="167942" y="327893"/>
                </a:lnTo>
                <a:close/>
              </a:path>
              <a:path w="429895" h="431164">
                <a:moveTo>
                  <a:pt x="169725" y="364299"/>
                </a:moveTo>
                <a:lnTo>
                  <a:pt x="161002" y="364299"/>
                </a:lnTo>
                <a:lnTo>
                  <a:pt x="173215" y="388975"/>
                </a:lnTo>
                <a:lnTo>
                  <a:pt x="182352" y="388975"/>
                </a:lnTo>
                <a:lnTo>
                  <a:pt x="169725" y="364299"/>
                </a:lnTo>
                <a:close/>
              </a:path>
              <a:path w="429895" h="431164">
                <a:moveTo>
                  <a:pt x="220576" y="327893"/>
                </a:moveTo>
                <a:lnTo>
                  <a:pt x="211342" y="327893"/>
                </a:lnTo>
                <a:lnTo>
                  <a:pt x="193775" y="388975"/>
                </a:lnTo>
                <a:lnTo>
                  <a:pt x="202465" y="388975"/>
                </a:lnTo>
                <a:lnTo>
                  <a:pt x="206598" y="372493"/>
                </a:lnTo>
                <a:lnTo>
                  <a:pt x="233409" y="372493"/>
                </a:lnTo>
                <a:lnTo>
                  <a:pt x="231533" y="365972"/>
                </a:lnTo>
                <a:lnTo>
                  <a:pt x="208177" y="365972"/>
                </a:lnTo>
                <a:lnTo>
                  <a:pt x="215743" y="336095"/>
                </a:lnTo>
                <a:lnTo>
                  <a:pt x="222936" y="336095"/>
                </a:lnTo>
                <a:lnTo>
                  <a:pt x="220576" y="327893"/>
                </a:lnTo>
                <a:close/>
              </a:path>
              <a:path w="429895" h="431164">
                <a:moveTo>
                  <a:pt x="233409" y="372493"/>
                </a:moveTo>
                <a:lnTo>
                  <a:pt x="224970" y="372493"/>
                </a:lnTo>
                <a:lnTo>
                  <a:pt x="229193" y="388975"/>
                </a:lnTo>
                <a:lnTo>
                  <a:pt x="238151" y="388975"/>
                </a:lnTo>
                <a:lnTo>
                  <a:pt x="233409" y="372493"/>
                </a:lnTo>
                <a:close/>
              </a:path>
              <a:path w="429895" h="431164">
                <a:moveTo>
                  <a:pt x="280535" y="360415"/>
                </a:moveTo>
                <a:lnTo>
                  <a:pt x="268109" y="360415"/>
                </a:lnTo>
                <a:lnTo>
                  <a:pt x="270647" y="361361"/>
                </a:lnTo>
                <a:lnTo>
                  <a:pt x="274097" y="365115"/>
                </a:lnTo>
                <a:lnTo>
                  <a:pt x="274960" y="367825"/>
                </a:lnTo>
                <a:lnTo>
                  <a:pt x="274960" y="375049"/>
                </a:lnTo>
                <a:lnTo>
                  <a:pt x="274057" y="377918"/>
                </a:lnTo>
                <a:lnTo>
                  <a:pt x="270420" y="381973"/>
                </a:lnTo>
                <a:lnTo>
                  <a:pt x="267816" y="382982"/>
                </a:lnTo>
                <a:lnTo>
                  <a:pt x="280463" y="382982"/>
                </a:lnTo>
                <a:lnTo>
                  <a:pt x="281672" y="381748"/>
                </a:lnTo>
                <a:lnTo>
                  <a:pt x="283308" y="377164"/>
                </a:lnTo>
                <a:lnTo>
                  <a:pt x="283277" y="365972"/>
                </a:lnTo>
                <a:lnTo>
                  <a:pt x="281859" y="361851"/>
                </a:lnTo>
                <a:lnTo>
                  <a:pt x="280535" y="360415"/>
                </a:lnTo>
                <a:close/>
              </a:path>
              <a:path w="429895" h="431164">
                <a:moveTo>
                  <a:pt x="222936" y="336095"/>
                </a:moveTo>
                <a:lnTo>
                  <a:pt x="215743" y="336095"/>
                </a:lnTo>
                <a:lnTo>
                  <a:pt x="223302" y="365972"/>
                </a:lnTo>
                <a:lnTo>
                  <a:pt x="231533" y="365972"/>
                </a:lnTo>
                <a:lnTo>
                  <a:pt x="222936" y="336095"/>
                </a:lnTo>
                <a:close/>
              </a:path>
              <a:path w="429895" h="431164">
                <a:moveTo>
                  <a:pt x="281290" y="327893"/>
                </a:moveTo>
                <a:lnTo>
                  <a:pt x="252471" y="327893"/>
                </a:lnTo>
                <a:lnTo>
                  <a:pt x="252471" y="334944"/>
                </a:lnTo>
                <a:lnTo>
                  <a:pt x="272942" y="334944"/>
                </a:lnTo>
                <a:lnTo>
                  <a:pt x="258443" y="355216"/>
                </a:lnTo>
                <a:lnTo>
                  <a:pt x="258443" y="360855"/>
                </a:lnTo>
                <a:lnTo>
                  <a:pt x="260900" y="360562"/>
                </a:lnTo>
                <a:lnTo>
                  <a:pt x="263016" y="360415"/>
                </a:lnTo>
                <a:lnTo>
                  <a:pt x="280535" y="360415"/>
                </a:lnTo>
                <a:lnTo>
                  <a:pt x="276058" y="355559"/>
                </a:lnTo>
                <a:lnTo>
                  <a:pt x="272177" y="353951"/>
                </a:lnTo>
                <a:lnTo>
                  <a:pt x="267320" y="353894"/>
                </a:lnTo>
                <a:lnTo>
                  <a:pt x="281290" y="334414"/>
                </a:lnTo>
                <a:lnTo>
                  <a:pt x="281290" y="327893"/>
                </a:lnTo>
                <a:close/>
              </a:path>
              <a:path w="429895" h="431164">
                <a:moveTo>
                  <a:pt x="176682" y="334683"/>
                </a:moveTo>
                <a:lnTo>
                  <a:pt x="164899" y="334683"/>
                </a:lnTo>
                <a:lnTo>
                  <a:pt x="167023" y="335654"/>
                </a:lnTo>
                <a:lnTo>
                  <a:pt x="170082" y="339531"/>
                </a:lnTo>
                <a:lnTo>
                  <a:pt x="170847" y="342322"/>
                </a:lnTo>
                <a:lnTo>
                  <a:pt x="170789" y="349879"/>
                </a:lnTo>
                <a:lnTo>
                  <a:pt x="170066" y="352515"/>
                </a:lnTo>
                <a:lnTo>
                  <a:pt x="166966" y="356514"/>
                </a:lnTo>
                <a:lnTo>
                  <a:pt x="164753" y="357509"/>
                </a:lnTo>
                <a:lnTo>
                  <a:pt x="175837" y="357509"/>
                </a:lnTo>
                <a:lnTo>
                  <a:pt x="178446" y="353331"/>
                </a:lnTo>
                <a:lnTo>
                  <a:pt x="179366" y="349879"/>
                </a:lnTo>
                <a:lnTo>
                  <a:pt x="179366" y="340355"/>
                </a:lnTo>
                <a:lnTo>
                  <a:pt x="177877" y="335972"/>
                </a:lnTo>
                <a:lnTo>
                  <a:pt x="176682" y="334683"/>
                </a:lnTo>
                <a:close/>
              </a:path>
              <a:path w="429895" h="431164">
                <a:moveTo>
                  <a:pt x="146340" y="286606"/>
                </a:moveTo>
                <a:lnTo>
                  <a:pt x="88417" y="286606"/>
                </a:lnTo>
                <a:lnTo>
                  <a:pt x="113026" y="298513"/>
                </a:lnTo>
                <a:lnTo>
                  <a:pt x="143898" y="306859"/>
                </a:lnTo>
                <a:lnTo>
                  <a:pt x="178625" y="311773"/>
                </a:lnTo>
                <a:lnTo>
                  <a:pt x="214799" y="313383"/>
                </a:lnTo>
                <a:lnTo>
                  <a:pt x="252163" y="311543"/>
                </a:lnTo>
                <a:lnTo>
                  <a:pt x="287311" y="306068"/>
                </a:lnTo>
                <a:lnTo>
                  <a:pt x="317894" y="297022"/>
                </a:lnTo>
                <a:lnTo>
                  <a:pt x="323976" y="293796"/>
                </a:lnTo>
                <a:lnTo>
                  <a:pt x="214799" y="293796"/>
                </a:lnTo>
                <a:lnTo>
                  <a:pt x="167151" y="290841"/>
                </a:lnTo>
                <a:lnTo>
                  <a:pt x="146340" y="286606"/>
                </a:lnTo>
                <a:close/>
              </a:path>
              <a:path w="429895" h="431164">
                <a:moveTo>
                  <a:pt x="321237" y="215646"/>
                </a:moveTo>
                <a:lnTo>
                  <a:pt x="224563" y="215646"/>
                </a:lnTo>
                <a:lnTo>
                  <a:pt x="267863" y="219907"/>
                </a:lnTo>
                <a:lnTo>
                  <a:pt x="302707" y="228931"/>
                </a:lnTo>
                <a:lnTo>
                  <a:pt x="327344" y="241144"/>
                </a:lnTo>
                <a:lnTo>
                  <a:pt x="340026" y="254966"/>
                </a:lnTo>
                <a:lnTo>
                  <a:pt x="339790" y="254966"/>
                </a:lnTo>
                <a:lnTo>
                  <a:pt x="330618" y="268783"/>
                </a:lnTo>
                <a:lnTo>
                  <a:pt x="304917" y="281270"/>
                </a:lnTo>
                <a:lnTo>
                  <a:pt x="265404" y="290312"/>
                </a:lnTo>
                <a:lnTo>
                  <a:pt x="214799" y="293796"/>
                </a:lnTo>
                <a:lnTo>
                  <a:pt x="323976" y="293796"/>
                </a:lnTo>
                <a:lnTo>
                  <a:pt x="341564" y="284468"/>
                </a:lnTo>
                <a:lnTo>
                  <a:pt x="361094" y="284468"/>
                </a:lnTo>
                <a:lnTo>
                  <a:pt x="361050" y="261038"/>
                </a:lnTo>
                <a:lnTo>
                  <a:pt x="350755" y="236130"/>
                </a:lnTo>
                <a:lnTo>
                  <a:pt x="322223" y="215963"/>
                </a:lnTo>
                <a:lnTo>
                  <a:pt x="321237" y="215646"/>
                </a:lnTo>
                <a:close/>
              </a:path>
              <a:path w="429895" h="431164">
                <a:moveTo>
                  <a:pt x="224563" y="215646"/>
                </a:moveTo>
                <a:lnTo>
                  <a:pt x="205036" y="215646"/>
                </a:lnTo>
                <a:lnTo>
                  <a:pt x="205036" y="264417"/>
                </a:lnTo>
                <a:lnTo>
                  <a:pt x="224563" y="264417"/>
                </a:lnTo>
                <a:lnTo>
                  <a:pt x="224563" y="215646"/>
                </a:lnTo>
                <a:close/>
              </a:path>
              <a:path w="429895" h="431164">
                <a:moveTo>
                  <a:pt x="70306" y="88138"/>
                </a:moveTo>
                <a:lnTo>
                  <a:pt x="4364" y="88138"/>
                </a:lnTo>
                <a:lnTo>
                  <a:pt x="0" y="92521"/>
                </a:lnTo>
                <a:lnTo>
                  <a:pt x="0" y="162094"/>
                </a:lnTo>
                <a:lnTo>
                  <a:pt x="4364" y="166484"/>
                </a:lnTo>
                <a:lnTo>
                  <a:pt x="73747" y="166484"/>
                </a:lnTo>
                <a:lnTo>
                  <a:pt x="78109" y="162094"/>
                </a:lnTo>
                <a:lnTo>
                  <a:pt x="78109" y="146898"/>
                </a:lnTo>
                <a:lnTo>
                  <a:pt x="19527" y="146898"/>
                </a:lnTo>
                <a:lnTo>
                  <a:pt x="19527" y="107725"/>
                </a:lnTo>
                <a:lnTo>
                  <a:pt x="82224" y="107725"/>
                </a:lnTo>
                <a:lnTo>
                  <a:pt x="107182" y="89860"/>
                </a:lnTo>
                <a:lnTo>
                  <a:pt x="73560" y="89860"/>
                </a:lnTo>
                <a:lnTo>
                  <a:pt x="72022" y="88865"/>
                </a:lnTo>
                <a:lnTo>
                  <a:pt x="70306" y="88138"/>
                </a:lnTo>
                <a:close/>
              </a:path>
              <a:path w="429895" h="431164">
                <a:moveTo>
                  <a:pt x="371017" y="144662"/>
                </a:moveTo>
                <a:lnTo>
                  <a:pt x="351490" y="144662"/>
                </a:lnTo>
                <a:lnTo>
                  <a:pt x="351490" y="162094"/>
                </a:lnTo>
                <a:lnTo>
                  <a:pt x="355851" y="166484"/>
                </a:lnTo>
                <a:lnTo>
                  <a:pt x="425238" y="166484"/>
                </a:lnTo>
                <a:lnTo>
                  <a:pt x="429599" y="162094"/>
                </a:lnTo>
                <a:lnTo>
                  <a:pt x="429599" y="146898"/>
                </a:lnTo>
                <a:lnTo>
                  <a:pt x="371017" y="146898"/>
                </a:lnTo>
                <a:lnTo>
                  <a:pt x="371017" y="144662"/>
                </a:lnTo>
                <a:close/>
              </a:path>
              <a:path w="429895" h="431164">
                <a:moveTo>
                  <a:pt x="176330" y="78345"/>
                </a:moveTo>
                <a:lnTo>
                  <a:pt x="154078" y="78345"/>
                </a:lnTo>
                <a:lnTo>
                  <a:pt x="196061" y="155540"/>
                </a:lnTo>
                <a:lnTo>
                  <a:pt x="235002" y="155540"/>
                </a:lnTo>
                <a:lnTo>
                  <a:pt x="237776" y="150440"/>
                </a:lnTo>
                <a:lnTo>
                  <a:pt x="215532" y="150440"/>
                </a:lnTo>
                <a:lnTo>
                  <a:pt x="176330" y="78345"/>
                </a:lnTo>
                <a:close/>
              </a:path>
              <a:path w="429895" h="431164">
                <a:moveTo>
                  <a:pt x="338821" y="77611"/>
                </a:moveTo>
                <a:lnTo>
                  <a:pt x="306317" y="77611"/>
                </a:lnTo>
                <a:lnTo>
                  <a:pt x="351490" y="111650"/>
                </a:lnTo>
                <a:lnTo>
                  <a:pt x="351490" y="124390"/>
                </a:lnTo>
                <a:lnTo>
                  <a:pt x="235002" y="155540"/>
                </a:lnTo>
                <a:lnTo>
                  <a:pt x="310828" y="155540"/>
                </a:lnTo>
                <a:lnTo>
                  <a:pt x="351490" y="144662"/>
                </a:lnTo>
                <a:lnTo>
                  <a:pt x="371017" y="144662"/>
                </a:lnTo>
                <a:lnTo>
                  <a:pt x="371017" y="107725"/>
                </a:lnTo>
                <a:lnTo>
                  <a:pt x="429599" y="107725"/>
                </a:lnTo>
                <a:lnTo>
                  <a:pt x="429599" y="92521"/>
                </a:lnTo>
                <a:lnTo>
                  <a:pt x="427292" y="90203"/>
                </a:lnTo>
                <a:lnTo>
                  <a:pt x="355534" y="90203"/>
                </a:lnTo>
                <a:lnTo>
                  <a:pt x="338821" y="77611"/>
                </a:lnTo>
                <a:close/>
              </a:path>
              <a:path w="429895" h="431164">
                <a:moveTo>
                  <a:pt x="276985" y="78345"/>
                </a:moveTo>
                <a:lnTo>
                  <a:pt x="254740" y="78345"/>
                </a:lnTo>
                <a:lnTo>
                  <a:pt x="215532" y="150440"/>
                </a:lnTo>
                <a:lnTo>
                  <a:pt x="237776" y="150440"/>
                </a:lnTo>
                <a:lnTo>
                  <a:pt x="276985" y="78345"/>
                </a:lnTo>
                <a:close/>
              </a:path>
              <a:path w="429895" h="431164">
                <a:moveTo>
                  <a:pt x="82224" y="107725"/>
                </a:moveTo>
                <a:lnTo>
                  <a:pt x="58581" y="107725"/>
                </a:lnTo>
                <a:lnTo>
                  <a:pt x="58581" y="146898"/>
                </a:lnTo>
                <a:lnTo>
                  <a:pt x="78109" y="146898"/>
                </a:lnTo>
                <a:lnTo>
                  <a:pt x="78109" y="144270"/>
                </a:lnTo>
                <a:lnTo>
                  <a:pt x="153916" y="144270"/>
                </a:lnTo>
                <a:lnTo>
                  <a:pt x="78109" y="123998"/>
                </a:lnTo>
                <a:lnTo>
                  <a:pt x="78108" y="110671"/>
                </a:lnTo>
                <a:lnTo>
                  <a:pt x="82224" y="107725"/>
                </a:lnTo>
                <a:close/>
              </a:path>
              <a:path w="429895" h="431164">
                <a:moveTo>
                  <a:pt x="429599" y="107725"/>
                </a:moveTo>
                <a:lnTo>
                  <a:pt x="410072" y="107725"/>
                </a:lnTo>
                <a:lnTo>
                  <a:pt x="410072" y="146898"/>
                </a:lnTo>
                <a:lnTo>
                  <a:pt x="429599" y="146898"/>
                </a:lnTo>
                <a:lnTo>
                  <a:pt x="429599" y="107725"/>
                </a:lnTo>
                <a:close/>
              </a:path>
              <a:path w="429895" h="431164">
                <a:moveTo>
                  <a:pt x="425238" y="88139"/>
                </a:moveTo>
                <a:lnTo>
                  <a:pt x="359065" y="88139"/>
                </a:lnTo>
                <a:lnTo>
                  <a:pt x="357161" y="88987"/>
                </a:lnTo>
                <a:lnTo>
                  <a:pt x="355534" y="90203"/>
                </a:lnTo>
                <a:lnTo>
                  <a:pt x="427292" y="90203"/>
                </a:lnTo>
                <a:lnTo>
                  <a:pt x="425238" y="88139"/>
                </a:lnTo>
                <a:close/>
              </a:path>
              <a:path w="429895" h="431164">
                <a:moveTo>
                  <a:pt x="190911" y="0"/>
                </a:moveTo>
                <a:lnTo>
                  <a:pt x="121524" y="0"/>
                </a:lnTo>
                <a:lnTo>
                  <a:pt x="117163" y="4382"/>
                </a:lnTo>
                <a:lnTo>
                  <a:pt x="117163" y="58653"/>
                </a:lnTo>
                <a:lnTo>
                  <a:pt x="73560" y="89860"/>
                </a:lnTo>
                <a:lnTo>
                  <a:pt x="107182" y="89860"/>
                </a:lnTo>
                <a:lnTo>
                  <a:pt x="124079" y="77766"/>
                </a:lnTo>
                <a:lnTo>
                  <a:pt x="191486" y="77766"/>
                </a:lnTo>
                <a:lnTo>
                  <a:pt x="195272" y="73955"/>
                </a:lnTo>
                <a:lnTo>
                  <a:pt x="195272" y="58759"/>
                </a:lnTo>
                <a:lnTo>
                  <a:pt x="136690" y="58759"/>
                </a:lnTo>
                <a:lnTo>
                  <a:pt x="136690" y="19586"/>
                </a:lnTo>
                <a:lnTo>
                  <a:pt x="195272" y="19586"/>
                </a:lnTo>
                <a:lnTo>
                  <a:pt x="195272" y="4382"/>
                </a:lnTo>
                <a:lnTo>
                  <a:pt x="190911" y="0"/>
                </a:lnTo>
                <a:close/>
              </a:path>
              <a:path w="429895" h="431164">
                <a:moveTo>
                  <a:pt x="191486" y="77766"/>
                </a:moveTo>
                <a:lnTo>
                  <a:pt x="124079" y="77766"/>
                </a:lnTo>
                <a:lnTo>
                  <a:pt x="125910" y="78345"/>
                </a:lnTo>
                <a:lnTo>
                  <a:pt x="190911" y="78345"/>
                </a:lnTo>
                <a:lnTo>
                  <a:pt x="191486" y="77766"/>
                </a:lnTo>
                <a:close/>
              </a:path>
              <a:path w="429895" h="431164">
                <a:moveTo>
                  <a:pt x="253854" y="48966"/>
                </a:moveTo>
                <a:lnTo>
                  <a:pt x="234326" y="48966"/>
                </a:lnTo>
                <a:lnTo>
                  <a:pt x="234326" y="73955"/>
                </a:lnTo>
                <a:lnTo>
                  <a:pt x="238687" y="78345"/>
                </a:lnTo>
                <a:lnTo>
                  <a:pt x="303974" y="78345"/>
                </a:lnTo>
                <a:lnTo>
                  <a:pt x="305194" y="78060"/>
                </a:lnTo>
                <a:lnTo>
                  <a:pt x="306317" y="77611"/>
                </a:lnTo>
                <a:lnTo>
                  <a:pt x="338821" y="77611"/>
                </a:lnTo>
                <a:lnTo>
                  <a:pt x="313800" y="58759"/>
                </a:lnTo>
                <a:lnTo>
                  <a:pt x="253854" y="58759"/>
                </a:lnTo>
                <a:lnTo>
                  <a:pt x="253854" y="48966"/>
                </a:lnTo>
                <a:close/>
              </a:path>
              <a:path w="429895" h="431164">
                <a:moveTo>
                  <a:pt x="165525" y="58473"/>
                </a:moveTo>
                <a:lnTo>
                  <a:pt x="165005" y="58759"/>
                </a:lnTo>
                <a:lnTo>
                  <a:pt x="165680" y="58759"/>
                </a:lnTo>
                <a:lnTo>
                  <a:pt x="165525" y="58473"/>
                </a:lnTo>
                <a:close/>
              </a:path>
              <a:path w="429895" h="431164">
                <a:moveTo>
                  <a:pt x="195272" y="19586"/>
                </a:moveTo>
                <a:lnTo>
                  <a:pt x="175745" y="19586"/>
                </a:lnTo>
                <a:lnTo>
                  <a:pt x="175745" y="58759"/>
                </a:lnTo>
                <a:lnTo>
                  <a:pt x="195272" y="58759"/>
                </a:lnTo>
                <a:lnTo>
                  <a:pt x="195272" y="48966"/>
                </a:lnTo>
                <a:lnTo>
                  <a:pt x="253854" y="48966"/>
                </a:lnTo>
                <a:lnTo>
                  <a:pt x="253854" y="29379"/>
                </a:lnTo>
                <a:lnTo>
                  <a:pt x="195272" y="29379"/>
                </a:lnTo>
                <a:lnTo>
                  <a:pt x="195272" y="19586"/>
                </a:lnTo>
                <a:close/>
              </a:path>
              <a:path w="429895" h="431164">
                <a:moveTo>
                  <a:pt x="265537" y="58473"/>
                </a:moveTo>
                <a:lnTo>
                  <a:pt x="265391" y="58759"/>
                </a:lnTo>
                <a:lnTo>
                  <a:pt x="266058" y="58759"/>
                </a:lnTo>
                <a:lnTo>
                  <a:pt x="265537" y="58473"/>
                </a:lnTo>
                <a:close/>
              </a:path>
              <a:path w="429895" h="431164">
                <a:moveTo>
                  <a:pt x="312435" y="19586"/>
                </a:moveTo>
                <a:lnTo>
                  <a:pt x="292908" y="19586"/>
                </a:lnTo>
                <a:lnTo>
                  <a:pt x="292908" y="58759"/>
                </a:lnTo>
                <a:lnTo>
                  <a:pt x="313800" y="58759"/>
                </a:lnTo>
                <a:lnTo>
                  <a:pt x="312435" y="57731"/>
                </a:lnTo>
                <a:lnTo>
                  <a:pt x="312435" y="19586"/>
                </a:lnTo>
                <a:close/>
              </a:path>
              <a:path w="429895" h="431164">
                <a:moveTo>
                  <a:pt x="308074" y="0"/>
                </a:moveTo>
                <a:lnTo>
                  <a:pt x="238687" y="0"/>
                </a:lnTo>
                <a:lnTo>
                  <a:pt x="234326" y="4382"/>
                </a:lnTo>
                <a:lnTo>
                  <a:pt x="234326" y="29379"/>
                </a:lnTo>
                <a:lnTo>
                  <a:pt x="253854" y="29379"/>
                </a:lnTo>
                <a:lnTo>
                  <a:pt x="253854" y="19586"/>
                </a:lnTo>
                <a:lnTo>
                  <a:pt x="312435" y="19586"/>
                </a:lnTo>
                <a:lnTo>
                  <a:pt x="312435" y="4382"/>
                </a:lnTo>
                <a:lnTo>
                  <a:pt x="3080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123938" y="5570982"/>
            <a:ext cx="2818130" cy="300355"/>
          </a:xfrm>
          <a:custGeom>
            <a:avLst/>
            <a:gdLst/>
            <a:ahLst/>
            <a:cxnLst/>
            <a:rect l="l" t="t" r="r" b="b"/>
            <a:pathLst>
              <a:path w="2818129" h="300354">
                <a:moveTo>
                  <a:pt x="2817876" y="0"/>
                </a:moveTo>
                <a:lnTo>
                  <a:pt x="2817876" y="116862"/>
                </a:lnTo>
                <a:lnTo>
                  <a:pt x="2817876" y="212293"/>
                </a:lnTo>
                <a:lnTo>
                  <a:pt x="2817876" y="276634"/>
                </a:lnTo>
                <a:lnTo>
                  <a:pt x="2817876" y="300228"/>
                </a:lnTo>
                <a:lnTo>
                  <a:pt x="0" y="300228"/>
                </a:lnTo>
                <a:lnTo>
                  <a:pt x="0" y="276634"/>
                </a:lnTo>
                <a:lnTo>
                  <a:pt x="0" y="212293"/>
                </a:lnTo>
                <a:lnTo>
                  <a:pt x="0" y="116862"/>
                </a:lnTo>
                <a:lnTo>
                  <a:pt x="0" y="0"/>
                </a:lnTo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7974330" y="5961684"/>
            <a:ext cx="11023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75">
                <a:solidFill>
                  <a:srgbClr val="FFFFFF"/>
                </a:solidFill>
                <a:latin typeface="Calibri"/>
                <a:cs typeface="Calibri"/>
              </a:rPr>
              <a:t>PRODUCER</a:t>
            </a:r>
            <a:r>
              <a:rPr dirty="0" sz="1400" spc="2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360671" y="3432047"/>
            <a:ext cx="4226560" cy="1642745"/>
            <a:chOff x="4360671" y="3432047"/>
            <a:chExt cx="4226560" cy="1642745"/>
          </a:xfrm>
        </p:grpSpPr>
        <p:sp>
          <p:nvSpPr>
            <p:cNvPr id="36" name="object 36" descr=""/>
            <p:cNvSpPr/>
            <p:nvPr/>
          </p:nvSpPr>
          <p:spPr>
            <a:xfrm>
              <a:off x="4360672" y="4612385"/>
              <a:ext cx="4226560" cy="462915"/>
            </a:xfrm>
            <a:custGeom>
              <a:avLst/>
              <a:gdLst/>
              <a:ahLst/>
              <a:cxnLst/>
              <a:rect l="l" t="t" r="r" b="b"/>
              <a:pathLst>
                <a:path w="4226559" h="462914">
                  <a:moveTo>
                    <a:pt x="110236" y="62992"/>
                  </a:moveTo>
                  <a:lnTo>
                    <a:pt x="106680" y="59055"/>
                  </a:lnTo>
                  <a:lnTo>
                    <a:pt x="64643" y="10909"/>
                  </a:lnTo>
                  <a:lnTo>
                    <a:pt x="64643" y="9271"/>
                  </a:lnTo>
                  <a:lnTo>
                    <a:pt x="60325" y="4953"/>
                  </a:lnTo>
                  <a:lnTo>
                    <a:pt x="59436" y="4953"/>
                  </a:lnTo>
                  <a:lnTo>
                    <a:pt x="55118" y="0"/>
                  </a:lnTo>
                  <a:lnTo>
                    <a:pt x="50787" y="4953"/>
                  </a:lnTo>
                  <a:lnTo>
                    <a:pt x="49911" y="4953"/>
                  </a:lnTo>
                  <a:lnTo>
                    <a:pt x="45593" y="9271"/>
                  </a:lnTo>
                  <a:lnTo>
                    <a:pt x="45593" y="10909"/>
                  </a:lnTo>
                  <a:lnTo>
                    <a:pt x="3556" y="59055"/>
                  </a:lnTo>
                  <a:lnTo>
                    <a:pt x="0" y="62992"/>
                  </a:lnTo>
                  <a:lnTo>
                    <a:pt x="381" y="68961"/>
                  </a:lnTo>
                  <a:lnTo>
                    <a:pt x="4445" y="72390"/>
                  </a:lnTo>
                  <a:lnTo>
                    <a:pt x="8382" y="75946"/>
                  </a:lnTo>
                  <a:lnTo>
                    <a:pt x="14351" y="75565"/>
                  </a:lnTo>
                  <a:lnTo>
                    <a:pt x="17780" y="71501"/>
                  </a:lnTo>
                  <a:lnTo>
                    <a:pt x="45593" y="39725"/>
                  </a:lnTo>
                  <a:lnTo>
                    <a:pt x="45593" y="458089"/>
                  </a:lnTo>
                  <a:lnTo>
                    <a:pt x="49911" y="462407"/>
                  </a:lnTo>
                  <a:lnTo>
                    <a:pt x="60325" y="462407"/>
                  </a:lnTo>
                  <a:lnTo>
                    <a:pt x="64643" y="458089"/>
                  </a:lnTo>
                  <a:lnTo>
                    <a:pt x="64643" y="39725"/>
                  </a:lnTo>
                  <a:lnTo>
                    <a:pt x="92456" y="71501"/>
                  </a:lnTo>
                  <a:lnTo>
                    <a:pt x="95885" y="75565"/>
                  </a:lnTo>
                  <a:lnTo>
                    <a:pt x="101854" y="75946"/>
                  </a:lnTo>
                  <a:lnTo>
                    <a:pt x="105791" y="72390"/>
                  </a:lnTo>
                  <a:lnTo>
                    <a:pt x="109855" y="68961"/>
                  </a:lnTo>
                  <a:lnTo>
                    <a:pt x="110236" y="62992"/>
                  </a:lnTo>
                  <a:close/>
                </a:path>
                <a:path w="4226559" h="462914">
                  <a:moveTo>
                    <a:pt x="4161917" y="10909"/>
                  </a:moveTo>
                  <a:lnTo>
                    <a:pt x="4119880" y="59055"/>
                  </a:lnTo>
                  <a:lnTo>
                    <a:pt x="4116324" y="62992"/>
                  </a:lnTo>
                  <a:lnTo>
                    <a:pt x="4116705" y="68961"/>
                  </a:lnTo>
                  <a:lnTo>
                    <a:pt x="4120769" y="72390"/>
                  </a:lnTo>
                  <a:lnTo>
                    <a:pt x="4124706" y="75946"/>
                  </a:lnTo>
                  <a:lnTo>
                    <a:pt x="4130675" y="75565"/>
                  </a:lnTo>
                  <a:lnTo>
                    <a:pt x="4134104" y="71501"/>
                  </a:lnTo>
                  <a:lnTo>
                    <a:pt x="4161904" y="39725"/>
                  </a:lnTo>
                  <a:lnTo>
                    <a:pt x="4161917" y="10909"/>
                  </a:lnTo>
                  <a:close/>
                </a:path>
                <a:path w="4226559" h="462914">
                  <a:moveTo>
                    <a:pt x="4226560" y="62992"/>
                  </a:moveTo>
                  <a:lnTo>
                    <a:pt x="4223004" y="59055"/>
                  </a:lnTo>
                  <a:lnTo>
                    <a:pt x="4180967" y="10909"/>
                  </a:lnTo>
                  <a:lnTo>
                    <a:pt x="4180967" y="9271"/>
                  </a:lnTo>
                  <a:lnTo>
                    <a:pt x="4176649" y="4953"/>
                  </a:lnTo>
                  <a:lnTo>
                    <a:pt x="4175760" y="4953"/>
                  </a:lnTo>
                  <a:lnTo>
                    <a:pt x="4171442" y="0"/>
                  </a:lnTo>
                  <a:lnTo>
                    <a:pt x="4167111" y="4953"/>
                  </a:lnTo>
                  <a:lnTo>
                    <a:pt x="4166235" y="4953"/>
                  </a:lnTo>
                  <a:lnTo>
                    <a:pt x="4161917" y="9271"/>
                  </a:lnTo>
                  <a:lnTo>
                    <a:pt x="4161917" y="10909"/>
                  </a:lnTo>
                  <a:lnTo>
                    <a:pt x="4161917" y="39725"/>
                  </a:lnTo>
                  <a:lnTo>
                    <a:pt x="4161917" y="458089"/>
                  </a:lnTo>
                  <a:lnTo>
                    <a:pt x="4166235" y="462407"/>
                  </a:lnTo>
                  <a:lnTo>
                    <a:pt x="4176649" y="462407"/>
                  </a:lnTo>
                  <a:lnTo>
                    <a:pt x="4180967" y="458089"/>
                  </a:lnTo>
                  <a:lnTo>
                    <a:pt x="4180967" y="39725"/>
                  </a:lnTo>
                  <a:lnTo>
                    <a:pt x="4208780" y="71501"/>
                  </a:lnTo>
                  <a:lnTo>
                    <a:pt x="4212209" y="75565"/>
                  </a:lnTo>
                  <a:lnTo>
                    <a:pt x="4218178" y="75946"/>
                  </a:lnTo>
                  <a:lnTo>
                    <a:pt x="4222115" y="72390"/>
                  </a:lnTo>
                  <a:lnTo>
                    <a:pt x="4226179" y="68961"/>
                  </a:lnTo>
                  <a:lnTo>
                    <a:pt x="4226560" y="629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922519" y="3432047"/>
              <a:ext cx="2879090" cy="988060"/>
            </a:xfrm>
            <a:custGeom>
              <a:avLst/>
              <a:gdLst/>
              <a:ahLst/>
              <a:cxnLst/>
              <a:rect l="l" t="t" r="r" b="b"/>
              <a:pathLst>
                <a:path w="2879090" h="988060">
                  <a:moveTo>
                    <a:pt x="2820288" y="0"/>
                  </a:moveTo>
                  <a:lnTo>
                    <a:pt x="58546" y="0"/>
                  </a:lnTo>
                  <a:lnTo>
                    <a:pt x="35736" y="4593"/>
                  </a:lnTo>
                  <a:lnTo>
                    <a:pt x="17129" y="17129"/>
                  </a:lnTo>
                  <a:lnTo>
                    <a:pt x="4593" y="35736"/>
                  </a:lnTo>
                  <a:lnTo>
                    <a:pt x="0" y="58547"/>
                  </a:lnTo>
                  <a:lnTo>
                    <a:pt x="0" y="929004"/>
                  </a:lnTo>
                  <a:lnTo>
                    <a:pt x="4593" y="951815"/>
                  </a:lnTo>
                  <a:lnTo>
                    <a:pt x="17129" y="970422"/>
                  </a:lnTo>
                  <a:lnTo>
                    <a:pt x="35736" y="982958"/>
                  </a:lnTo>
                  <a:lnTo>
                    <a:pt x="58546" y="987551"/>
                  </a:lnTo>
                  <a:lnTo>
                    <a:pt x="2820288" y="987551"/>
                  </a:lnTo>
                  <a:lnTo>
                    <a:pt x="2843099" y="982958"/>
                  </a:lnTo>
                  <a:lnTo>
                    <a:pt x="2861706" y="970422"/>
                  </a:lnTo>
                  <a:lnTo>
                    <a:pt x="2874242" y="951815"/>
                  </a:lnTo>
                  <a:lnTo>
                    <a:pt x="2878835" y="929004"/>
                  </a:lnTo>
                  <a:lnTo>
                    <a:pt x="2878835" y="58547"/>
                  </a:lnTo>
                  <a:lnTo>
                    <a:pt x="2874242" y="35736"/>
                  </a:lnTo>
                  <a:lnTo>
                    <a:pt x="2861706" y="17129"/>
                  </a:lnTo>
                  <a:lnTo>
                    <a:pt x="2843099" y="4593"/>
                  </a:lnTo>
                  <a:lnTo>
                    <a:pt x="2820288" y="0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163058" y="3997197"/>
            <a:ext cx="539750" cy="361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endParaRPr sz="1100">
              <a:latin typeface="Calibri"/>
              <a:cs typeface="Calibri"/>
            </a:endParaRPr>
          </a:p>
          <a:p>
            <a:pPr algn="ctr" marR="4445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5255005" y="3523488"/>
            <a:ext cx="2203450" cy="492759"/>
            <a:chOff x="5255005" y="3523488"/>
            <a:chExt cx="2203450" cy="492759"/>
          </a:xfrm>
        </p:grpSpPr>
        <p:sp>
          <p:nvSpPr>
            <p:cNvPr id="40" name="object 40" descr=""/>
            <p:cNvSpPr/>
            <p:nvPr/>
          </p:nvSpPr>
          <p:spPr>
            <a:xfrm>
              <a:off x="5267705" y="361111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0" y="163829"/>
                  </a:moveTo>
                  <a:lnTo>
                    <a:pt x="5796" y="120297"/>
                  </a:lnTo>
                  <a:lnTo>
                    <a:pt x="22154" y="81167"/>
                  </a:lnTo>
                  <a:lnTo>
                    <a:pt x="47529" y="48005"/>
                  </a:lnTo>
                  <a:lnTo>
                    <a:pt x="80376" y="22380"/>
                  </a:lnTo>
                  <a:lnTo>
                    <a:pt x="119150" y="5856"/>
                  </a:lnTo>
                  <a:lnTo>
                    <a:pt x="162306" y="0"/>
                  </a:lnTo>
                  <a:lnTo>
                    <a:pt x="205461" y="5856"/>
                  </a:lnTo>
                  <a:lnTo>
                    <a:pt x="244235" y="22380"/>
                  </a:lnTo>
                  <a:lnTo>
                    <a:pt x="277082" y="48005"/>
                  </a:lnTo>
                  <a:lnTo>
                    <a:pt x="302457" y="81167"/>
                  </a:lnTo>
                  <a:lnTo>
                    <a:pt x="318815" y="120297"/>
                  </a:lnTo>
                  <a:lnTo>
                    <a:pt x="324612" y="163829"/>
                  </a:lnTo>
                  <a:lnTo>
                    <a:pt x="318815" y="207362"/>
                  </a:lnTo>
                  <a:lnTo>
                    <a:pt x="302457" y="246492"/>
                  </a:lnTo>
                  <a:lnTo>
                    <a:pt x="277082" y="279653"/>
                  </a:lnTo>
                  <a:lnTo>
                    <a:pt x="244235" y="305279"/>
                  </a:lnTo>
                  <a:lnTo>
                    <a:pt x="205461" y="321803"/>
                  </a:lnTo>
                  <a:lnTo>
                    <a:pt x="162306" y="327659"/>
                  </a:lnTo>
                  <a:lnTo>
                    <a:pt x="119150" y="321803"/>
                  </a:lnTo>
                  <a:lnTo>
                    <a:pt x="80376" y="305279"/>
                  </a:lnTo>
                  <a:lnTo>
                    <a:pt x="47529" y="279653"/>
                  </a:lnTo>
                  <a:lnTo>
                    <a:pt x="22154" y="246492"/>
                  </a:lnTo>
                  <a:lnTo>
                    <a:pt x="5796" y="207362"/>
                  </a:lnTo>
                  <a:lnTo>
                    <a:pt x="0" y="16382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6158" y="3681603"/>
              <a:ext cx="187198" cy="18668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6178156" y="3538573"/>
              <a:ext cx="381000" cy="443865"/>
            </a:xfrm>
            <a:custGeom>
              <a:avLst/>
              <a:gdLst/>
              <a:ahLst/>
              <a:cxnLst/>
              <a:rect l="l" t="t" r="r" b="b"/>
              <a:pathLst>
                <a:path w="381000" h="443864">
                  <a:moveTo>
                    <a:pt x="74484" y="407744"/>
                  </a:moveTo>
                  <a:lnTo>
                    <a:pt x="51424" y="407744"/>
                  </a:lnTo>
                  <a:lnTo>
                    <a:pt x="54529" y="410051"/>
                  </a:lnTo>
                  <a:lnTo>
                    <a:pt x="57944" y="439373"/>
                  </a:lnTo>
                  <a:lnTo>
                    <a:pt x="62220" y="443201"/>
                  </a:lnTo>
                  <a:lnTo>
                    <a:pt x="114241" y="443262"/>
                  </a:lnTo>
                  <a:lnTo>
                    <a:pt x="119346" y="443262"/>
                  </a:lnTo>
                  <a:lnTo>
                    <a:pt x="123630" y="439434"/>
                  </a:lnTo>
                  <a:lnTo>
                    <a:pt x="125541" y="423105"/>
                  </a:lnTo>
                  <a:lnTo>
                    <a:pt x="76270" y="423065"/>
                  </a:lnTo>
                  <a:lnTo>
                    <a:pt x="74484" y="407744"/>
                  </a:lnTo>
                  <a:close/>
                </a:path>
                <a:path w="381000" h="443864">
                  <a:moveTo>
                    <a:pt x="340600" y="412992"/>
                  </a:moveTo>
                  <a:lnTo>
                    <a:pt x="320515" y="412992"/>
                  </a:lnTo>
                  <a:lnTo>
                    <a:pt x="320766" y="423065"/>
                  </a:lnTo>
                  <a:lnTo>
                    <a:pt x="169877" y="423065"/>
                  </a:lnTo>
                  <a:lnTo>
                    <a:pt x="169877" y="443211"/>
                  </a:lnTo>
                  <a:lnTo>
                    <a:pt x="320816" y="443201"/>
                  </a:lnTo>
                  <a:lnTo>
                    <a:pt x="328476" y="441644"/>
                  </a:lnTo>
                  <a:lnTo>
                    <a:pt x="334782" y="437373"/>
                  </a:lnTo>
                  <a:lnTo>
                    <a:pt x="339038" y="431045"/>
                  </a:lnTo>
                  <a:lnTo>
                    <a:pt x="340600" y="423307"/>
                  </a:lnTo>
                  <a:lnTo>
                    <a:pt x="340600" y="412992"/>
                  </a:lnTo>
                  <a:close/>
                </a:path>
                <a:path w="381000" h="443864">
                  <a:moveTo>
                    <a:pt x="126928" y="386631"/>
                  </a:moveTo>
                  <a:lnTo>
                    <a:pt x="124024" y="387245"/>
                  </a:lnTo>
                  <a:lnTo>
                    <a:pt x="109437" y="397963"/>
                  </a:lnTo>
                  <a:lnTo>
                    <a:pt x="107964" y="400481"/>
                  </a:lnTo>
                  <a:lnTo>
                    <a:pt x="105319" y="423105"/>
                  </a:lnTo>
                  <a:lnTo>
                    <a:pt x="125541" y="423105"/>
                  </a:lnTo>
                  <a:lnTo>
                    <a:pt x="127078" y="409970"/>
                  </a:lnTo>
                  <a:lnTo>
                    <a:pt x="130041" y="407794"/>
                  </a:lnTo>
                  <a:lnTo>
                    <a:pt x="164999" y="407794"/>
                  </a:lnTo>
                  <a:lnTo>
                    <a:pt x="170414" y="391124"/>
                  </a:lnTo>
                  <a:lnTo>
                    <a:pt x="149281" y="391124"/>
                  </a:lnTo>
                  <a:lnTo>
                    <a:pt x="126928" y="386631"/>
                  </a:lnTo>
                  <a:close/>
                </a:path>
                <a:path w="381000" h="443864">
                  <a:moveTo>
                    <a:pt x="164999" y="407794"/>
                  </a:moveTo>
                  <a:lnTo>
                    <a:pt x="130041" y="407794"/>
                  </a:lnTo>
                  <a:lnTo>
                    <a:pt x="159031" y="413677"/>
                  </a:lnTo>
                  <a:lnTo>
                    <a:pt x="164043" y="410736"/>
                  </a:lnTo>
                  <a:lnTo>
                    <a:pt x="164999" y="407794"/>
                  </a:lnTo>
                  <a:close/>
                </a:path>
                <a:path w="381000" h="443864">
                  <a:moveTo>
                    <a:pt x="63308" y="269856"/>
                  </a:moveTo>
                  <a:lnTo>
                    <a:pt x="17092" y="303500"/>
                  </a:lnTo>
                  <a:lnTo>
                    <a:pt x="15867" y="309116"/>
                  </a:lnTo>
                  <a:lnTo>
                    <a:pt x="30385" y="335070"/>
                  </a:lnTo>
                  <a:lnTo>
                    <a:pt x="29305" y="338420"/>
                  </a:lnTo>
                  <a:lnTo>
                    <a:pt x="2309" y="350851"/>
                  </a:lnTo>
                  <a:lnTo>
                    <a:pt x="0" y="356106"/>
                  </a:lnTo>
                  <a:lnTo>
                    <a:pt x="17604" y="410635"/>
                  </a:lnTo>
                  <a:lnTo>
                    <a:pt x="22525" y="413546"/>
                  </a:lnTo>
                  <a:lnTo>
                    <a:pt x="51424" y="407744"/>
                  </a:lnTo>
                  <a:lnTo>
                    <a:pt x="74484" y="407744"/>
                  </a:lnTo>
                  <a:lnTo>
                    <a:pt x="73652" y="400612"/>
                  </a:lnTo>
                  <a:lnTo>
                    <a:pt x="72212" y="398104"/>
                  </a:lnTo>
                  <a:lnTo>
                    <a:pt x="62673" y="391023"/>
                  </a:lnTo>
                  <a:lnTo>
                    <a:pt x="32385" y="391023"/>
                  </a:lnTo>
                  <a:lnTo>
                    <a:pt x="23429" y="363292"/>
                  </a:lnTo>
                  <a:lnTo>
                    <a:pt x="44219" y="353731"/>
                  </a:lnTo>
                  <a:lnTo>
                    <a:pt x="46169" y="351540"/>
                  </a:lnTo>
                  <a:lnTo>
                    <a:pt x="51717" y="334432"/>
                  </a:lnTo>
                  <a:lnTo>
                    <a:pt x="51422" y="331478"/>
                  </a:lnTo>
                  <a:lnTo>
                    <a:pt x="40252" y="311525"/>
                  </a:lnTo>
                  <a:lnTo>
                    <a:pt x="63776" y="294409"/>
                  </a:lnTo>
                  <a:lnTo>
                    <a:pt x="152116" y="294409"/>
                  </a:lnTo>
                  <a:lnTo>
                    <a:pt x="149048" y="292168"/>
                  </a:lnTo>
                  <a:lnTo>
                    <a:pt x="89008" y="292168"/>
                  </a:lnTo>
                  <a:lnTo>
                    <a:pt x="69040" y="270402"/>
                  </a:lnTo>
                  <a:lnTo>
                    <a:pt x="63308" y="269856"/>
                  </a:lnTo>
                  <a:close/>
                </a:path>
                <a:path w="381000" h="443864">
                  <a:moveTo>
                    <a:pt x="380770" y="102543"/>
                  </a:moveTo>
                  <a:lnTo>
                    <a:pt x="360685" y="102543"/>
                  </a:lnTo>
                  <a:lnTo>
                    <a:pt x="360937" y="382773"/>
                  </a:lnTo>
                  <a:lnTo>
                    <a:pt x="189962" y="382773"/>
                  </a:lnTo>
                  <a:lnTo>
                    <a:pt x="189962" y="402919"/>
                  </a:lnTo>
                  <a:lnTo>
                    <a:pt x="360937" y="402919"/>
                  </a:lnTo>
                  <a:lnTo>
                    <a:pt x="368647" y="401352"/>
                  </a:lnTo>
                  <a:lnTo>
                    <a:pt x="374952" y="397081"/>
                  </a:lnTo>
                  <a:lnTo>
                    <a:pt x="379209" y="390753"/>
                  </a:lnTo>
                  <a:lnTo>
                    <a:pt x="380665" y="383539"/>
                  </a:lnTo>
                  <a:lnTo>
                    <a:pt x="380770" y="102543"/>
                  </a:lnTo>
                  <a:close/>
                </a:path>
                <a:path w="381000" h="443864">
                  <a:moveTo>
                    <a:pt x="152185" y="294459"/>
                  </a:moveTo>
                  <a:lnTo>
                    <a:pt x="118057" y="294459"/>
                  </a:lnTo>
                  <a:lnTo>
                    <a:pt x="141548" y="311609"/>
                  </a:lnTo>
                  <a:lnTo>
                    <a:pt x="130410" y="331478"/>
                  </a:lnTo>
                  <a:lnTo>
                    <a:pt x="130108" y="334382"/>
                  </a:lnTo>
                  <a:lnTo>
                    <a:pt x="135598" y="351624"/>
                  </a:lnTo>
                  <a:lnTo>
                    <a:pt x="137539" y="353840"/>
                  </a:lnTo>
                  <a:lnTo>
                    <a:pt x="158294" y="363401"/>
                  </a:lnTo>
                  <a:lnTo>
                    <a:pt x="149281" y="391124"/>
                  </a:lnTo>
                  <a:lnTo>
                    <a:pt x="170414" y="391124"/>
                  </a:lnTo>
                  <a:lnTo>
                    <a:pt x="181743" y="356249"/>
                  </a:lnTo>
                  <a:lnTo>
                    <a:pt x="179434" y="350961"/>
                  </a:lnTo>
                  <a:lnTo>
                    <a:pt x="152528" y="338571"/>
                  </a:lnTo>
                  <a:lnTo>
                    <a:pt x="151423" y="335096"/>
                  </a:lnTo>
                  <a:lnTo>
                    <a:pt x="165935" y="309216"/>
                  </a:lnTo>
                  <a:lnTo>
                    <a:pt x="164696" y="303601"/>
                  </a:lnTo>
                  <a:lnTo>
                    <a:pt x="152185" y="294459"/>
                  </a:lnTo>
                  <a:close/>
                </a:path>
                <a:path w="381000" h="443864">
                  <a:moveTo>
                    <a:pt x="54638" y="386570"/>
                  </a:moveTo>
                  <a:lnTo>
                    <a:pt x="32385" y="391023"/>
                  </a:lnTo>
                  <a:lnTo>
                    <a:pt x="62673" y="391023"/>
                  </a:lnTo>
                  <a:lnTo>
                    <a:pt x="57517" y="387195"/>
                  </a:lnTo>
                  <a:lnTo>
                    <a:pt x="54638" y="386570"/>
                  </a:lnTo>
                  <a:close/>
                </a:path>
                <a:path w="381000" h="443864">
                  <a:moveTo>
                    <a:pt x="90187" y="322449"/>
                  </a:moveTo>
                  <a:lnTo>
                    <a:pt x="78068" y="325057"/>
                  </a:lnTo>
                  <a:lnTo>
                    <a:pt x="67526" y="332376"/>
                  </a:lnTo>
                  <a:lnTo>
                    <a:pt x="60648" y="343229"/>
                  </a:lnTo>
                  <a:lnTo>
                    <a:pt x="58524" y="355474"/>
                  </a:lnTo>
                  <a:lnTo>
                    <a:pt x="61125" y="367625"/>
                  </a:lnTo>
                  <a:lnTo>
                    <a:pt x="68421" y="378200"/>
                  </a:lnTo>
                  <a:lnTo>
                    <a:pt x="74472" y="384052"/>
                  </a:lnTo>
                  <a:lnTo>
                    <a:pt x="82397" y="387245"/>
                  </a:lnTo>
                  <a:lnTo>
                    <a:pt x="91461" y="387245"/>
                  </a:lnTo>
                  <a:lnTo>
                    <a:pt x="100081" y="387064"/>
                  </a:lnTo>
                  <a:lnTo>
                    <a:pt x="108131" y="383539"/>
                  </a:lnTo>
                  <a:lnTo>
                    <a:pt x="120090" y="371065"/>
                  </a:lnTo>
                  <a:lnTo>
                    <a:pt x="121629" y="367103"/>
                  </a:lnTo>
                  <a:lnTo>
                    <a:pt x="91059" y="367103"/>
                  </a:lnTo>
                  <a:lnTo>
                    <a:pt x="87711" y="366952"/>
                  </a:lnTo>
                  <a:lnTo>
                    <a:pt x="84690" y="365944"/>
                  </a:lnTo>
                  <a:lnTo>
                    <a:pt x="77476" y="358994"/>
                  </a:lnTo>
                  <a:lnTo>
                    <a:pt x="77326" y="351212"/>
                  </a:lnTo>
                  <a:lnTo>
                    <a:pt x="84263" y="343985"/>
                  </a:lnTo>
                  <a:lnTo>
                    <a:pt x="87301" y="342642"/>
                  </a:lnTo>
                  <a:lnTo>
                    <a:pt x="90574" y="342575"/>
                  </a:lnTo>
                  <a:lnTo>
                    <a:pt x="121656" y="342575"/>
                  </a:lnTo>
                  <a:lnTo>
                    <a:pt x="119438" y="337488"/>
                  </a:lnTo>
                  <a:lnTo>
                    <a:pt x="113220" y="331478"/>
                  </a:lnTo>
                  <a:lnTo>
                    <a:pt x="102400" y="324579"/>
                  </a:lnTo>
                  <a:lnTo>
                    <a:pt x="90187" y="322449"/>
                  </a:lnTo>
                  <a:close/>
                </a:path>
                <a:path w="381000" h="443864">
                  <a:moveTo>
                    <a:pt x="121656" y="342575"/>
                  </a:moveTo>
                  <a:lnTo>
                    <a:pt x="93988" y="342575"/>
                  </a:lnTo>
                  <a:lnTo>
                    <a:pt x="96992" y="343792"/>
                  </a:lnTo>
                  <a:lnTo>
                    <a:pt x="101637" y="348275"/>
                  </a:lnTo>
                  <a:lnTo>
                    <a:pt x="102928" y="351212"/>
                  </a:lnTo>
                  <a:lnTo>
                    <a:pt x="103025" y="353731"/>
                  </a:lnTo>
                  <a:lnTo>
                    <a:pt x="103110" y="357869"/>
                  </a:lnTo>
                  <a:lnTo>
                    <a:pt x="101905" y="360975"/>
                  </a:lnTo>
                  <a:lnTo>
                    <a:pt x="97361" y="365692"/>
                  </a:lnTo>
                  <a:lnTo>
                    <a:pt x="94323" y="367027"/>
                  </a:lnTo>
                  <a:lnTo>
                    <a:pt x="91059" y="367103"/>
                  </a:lnTo>
                  <a:lnTo>
                    <a:pt x="121629" y="367103"/>
                  </a:lnTo>
                  <a:lnTo>
                    <a:pt x="123279" y="362855"/>
                  </a:lnTo>
                  <a:lnTo>
                    <a:pt x="122952" y="345546"/>
                  </a:lnTo>
                  <a:lnTo>
                    <a:pt x="121656" y="342575"/>
                  </a:lnTo>
                  <a:close/>
                </a:path>
                <a:path w="381000" h="443864">
                  <a:moveTo>
                    <a:pt x="152116" y="294409"/>
                  </a:moveTo>
                  <a:lnTo>
                    <a:pt x="63776" y="294409"/>
                  </a:lnTo>
                  <a:lnTo>
                    <a:pt x="79158" y="311164"/>
                  </a:lnTo>
                  <a:lnTo>
                    <a:pt x="81535" y="312104"/>
                  </a:lnTo>
                  <a:lnTo>
                    <a:pt x="84690" y="312339"/>
                  </a:lnTo>
                  <a:lnTo>
                    <a:pt x="100147" y="312238"/>
                  </a:lnTo>
                  <a:lnTo>
                    <a:pt x="102792" y="311071"/>
                  </a:lnTo>
                  <a:lnTo>
                    <a:pt x="118057" y="294459"/>
                  </a:lnTo>
                  <a:lnTo>
                    <a:pt x="152185" y="294459"/>
                  </a:lnTo>
                  <a:close/>
                </a:path>
                <a:path w="381000" h="443864">
                  <a:moveTo>
                    <a:pt x="118534" y="269873"/>
                  </a:moveTo>
                  <a:lnTo>
                    <a:pt x="112809" y="270435"/>
                  </a:lnTo>
                  <a:lnTo>
                    <a:pt x="92875" y="292143"/>
                  </a:lnTo>
                  <a:lnTo>
                    <a:pt x="89008" y="292168"/>
                  </a:lnTo>
                  <a:lnTo>
                    <a:pt x="149048" y="292168"/>
                  </a:lnTo>
                  <a:lnTo>
                    <a:pt x="118534" y="269873"/>
                  </a:lnTo>
                  <a:close/>
                </a:path>
                <a:path w="381000" h="443864">
                  <a:moveTo>
                    <a:pt x="89535" y="40292"/>
                  </a:moveTo>
                  <a:lnTo>
                    <a:pt x="59408" y="60186"/>
                  </a:lnTo>
                  <a:lnTo>
                    <a:pt x="59408" y="261898"/>
                  </a:lnTo>
                  <a:lnTo>
                    <a:pt x="79493" y="261898"/>
                  </a:lnTo>
                  <a:lnTo>
                    <a:pt x="79258" y="60438"/>
                  </a:lnTo>
                  <a:lnTo>
                    <a:pt x="89535" y="60438"/>
                  </a:lnTo>
                  <a:lnTo>
                    <a:pt x="89535" y="40292"/>
                  </a:lnTo>
                  <a:close/>
                </a:path>
                <a:path w="381000" h="443864">
                  <a:moveTo>
                    <a:pt x="286387" y="0"/>
                  </a:moveTo>
                  <a:lnTo>
                    <a:pt x="119429" y="0"/>
                  </a:lnTo>
                  <a:lnTo>
                    <a:pt x="99578" y="19894"/>
                  </a:lnTo>
                  <a:lnTo>
                    <a:pt x="99578" y="251825"/>
                  </a:lnTo>
                  <a:lnTo>
                    <a:pt x="119663" y="251825"/>
                  </a:lnTo>
                  <a:lnTo>
                    <a:pt x="119429" y="20146"/>
                  </a:lnTo>
                  <a:lnTo>
                    <a:pt x="307747" y="20146"/>
                  </a:lnTo>
                  <a:lnTo>
                    <a:pt x="288956" y="1074"/>
                  </a:lnTo>
                  <a:lnTo>
                    <a:pt x="286387" y="0"/>
                  </a:lnTo>
                  <a:close/>
                </a:path>
                <a:path w="381000" h="443864">
                  <a:moveTo>
                    <a:pt x="270302" y="221606"/>
                  </a:moveTo>
                  <a:lnTo>
                    <a:pt x="149791" y="221606"/>
                  </a:lnTo>
                  <a:lnTo>
                    <a:pt x="149791" y="241752"/>
                  </a:lnTo>
                  <a:lnTo>
                    <a:pt x="270302" y="241752"/>
                  </a:lnTo>
                  <a:lnTo>
                    <a:pt x="270302" y="221606"/>
                  </a:lnTo>
                  <a:close/>
                </a:path>
                <a:path w="381000" h="443864">
                  <a:moveTo>
                    <a:pt x="320515" y="171241"/>
                  </a:moveTo>
                  <a:lnTo>
                    <a:pt x="149791" y="171241"/>
                  </a:lnTo>
                  <a:lnTo>
                    <a:pt x="149791" y="191387"/>
                  </a:lnTo>
                  <a:lnTo>
                    <a:pt x="320515" y="191387"/>
                  </a:lnTo>
                  <a:lnTo>
                    <a:pt x="320515" y="171241"/>
                  </a:lnTo>
                  <a:close/>
                </a:path>
                <a:path w="381000" h="443864">
                  <a:moveTo>
                    <a:pt x="230132" y="120876"/>
                  </a:moveTo>
                  <a:lnTo>
                    <a:pt x="149791" y="120876"/>
                  </a:lnTo>
                  <a:lnTo>
                    <a:pt x="149791" y="141022"/>
                  </a:lnTo>
                  <a:lnTo>
                    <a:pt x="230132" y="141022"/>
                  </a:lnTo>
                  <a:lnTo>
                    <a:pt x="230132" y="120876"/>
                  </a:lnTo>
                  <a:close/>
                </a:path>
                <a:path w="381000" h="443864">
                  <a:moveTo>
                    <a:pt x="307747" y="20146"/>
                  </a:moveTo>
                  <a:lnTo>
                    <a:pt x="270302" y="20146"/>
                  </a:lnTo>
                  <a:lnTo>
                    <a:pt x="270302" y="106287"/>
                  </a:lnTo>
                  <a:lnTo>
                    <a:pt x="274796" y="110803"/>
                  </a:lnTo>
                  <a:lnTo>
                    <a:pt x="360685" y="110803"/>
                  </a:lnTo>
                  <a:lnTo>
                    <a:pt x="360685" y="102543"/>
                  </a:lnTo>
                  <a:lnTo>
                    <a:pt x="380770" y="102543"/>
                  </a:lnTo>
                  <a:lnTo>
                    <a:pt x="380770" y="95761"/>
                  </a:lnTo>
                  <a:lnTo>
                    <a:pt x="379741" y="93217"/>
                  </a:lnTo>
                  <a:lnTo>
                    <a:pt x="377221" y="90657"/>
                  </a:lnTo>
                  <a:lnTo>
                    <a:pt x="290387" y="90657"/>
                  </a:lnTo>
                  <a:lnTo>
                    <a:pt x="290387" y="31192"/>
                  </a:lnTo>
                  <a:lnTo>
                    <a:pt x="318631" y="31192"/>
                  </a:lnTo>
                  <a:lnTo>
                    <a:pt x="307747" y="20146"/>
                  </a:lnTo>
                  <a:close/>
                </a:path>
                <a:path w="381000" h="443864">
                  <a:moveTo>
                    <a:pt x="318631" y="31192"/>
                  </a:moveTo>
                  <a:lnTo>
                    <a:pt x="290387" y="31192"/>
                  </a:lnTo>
                  <a:lnTo>
                    <a:pt x="348969" y="90657"/>
                  </a:lnTo>
                  <a:lnTo>
                    <a:pt x="377221" y="90657"/>
                  </a:lnTo>
                  <a:lnTo>
                    <a:pt x="318631" y="31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64679" y="3523488"/>
              <a:ext cx="493775" cy="492251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6138417" y="4052442"/>
            <a:ext cx="47434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97155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961378" y="4040885"/>
            <a:ext cx="5168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16839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459092" y="6033922"/>
            <a:ext cx="15049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25">
                <a:solidFill>
                  <a:srgbClr val="FFFFFF"/>
                </a:solidFill>
                <a:latin typeface="Calibri"/>
                <a:cs typeface="Calibri"/>
              </a:rPr>
              <a:t>….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0779" y="4978908"/>
            <a:ext cx="492251" cy="492252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2482342" y="5432805"/>
            <a:ext cx="3892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7064" y="4978908"/>
            <a:ext cx="492252" cy="492252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6279260" y="5432805"/>
            <a:ext cx="38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044" y="1712976"/>
            <a:ext cx="492251" cy="492251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784351" y="2166365"/>
            <a:ext cx="38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79391" y="1712976"/>
            <a:ext cx="492251" cy="492251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4330953" y="2166365"/>
            <a:ext cx="38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14716" y="1712976"/>
            <a:ext cx="493775" cy="492251"/>
          </a:xfrm>
          <a:prstGeom prst="rect">
            <a:avLst/>
          </a:prstGeom>
        </p:spPr>
      </p:pic>
      <p:sp>
        <p:nvSpPr>
          <p:cNvPr id="56" name="object 56" descr=""/>
          <p:cNvSpPr txBox="1"/>
          <p:nvPr/>
        </p:nvSpPr>
        <p:spPr>
          <a:xfrm>
            <a:off x="8067802" y="2166365"/>
            <a:ext cx="3886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 descr=""/>
          <p:cNvSpPr/>
          <p:nvPr/>
        </p:nvSpPr>
        <p:spPr>
          <a:xfrm>
            <a:off x="1693164" y="1815083"/>
            <a:ext cx="281940" cy="414655"/>
          </a:xfrm>
          <a:custGeom>
            <a:avLst/>
            <a:gdLst/>
            <a:ahLst/>
            <a:cxnLst/>
            <a:rect l="l" t="t" r="r" b="b"/>
            <a:pathLst>
              <a:path w="281939" h="414655">
                <a:moveTo>
                  <a:pt x="141097" y="0"/>
                </a:moveTo>
                <a:lnTo>
                  <a:pt x="90318" y="3669"/>
                </a:lnTo>
                <a:lnTo>
                  <a:pt x="45100" y="14493"/>
                </a:lnTo>
                <a:lnTo>
                  <a:pt x="12670" y="32200"/>
                </a:lnTo>
                <a:lnTo>
                  <a:pt x="254" y="56514"/>
                </a:lnTo>
                <a:lnTo>
                  <a:pt x="0" y="56641"/>
                </a:lnTo>
                <a:lnTo>
                  <a:pt x="0" y="358775"/>
                </a:lnTo>
                <a:lnTo>
                  <a:pt x="12418" y="382756"/>
                </a:lnTo>
                <a:lnTo>
                  <a:pt x="44862" y="400224"/>
                </a:lnTo>
                <a:lnTo>
                  <a:pt x="90118" y="410906"/>
                </a:lnTo>
                <a:lnTo>
                  <a:pt x="140969" y="414527"/>
                </a:lnTo>
                <a:lnTo>
                  <a:pt x="191821" y="410906"/>
                </a:lnTo>
                <a:lnTo>
                  <a:pt x="237077" y="400224"/>
                </a:lnTo>
                <a:lnTo>
                  <a:pt x="237873" y="399795"/>
                </a:lnTo>
                <a:lnTo>
                  <a:pt x="140969" y="399795"/>
                </a:lnTo>
                <a:lnTo>
                  <a:pt x="90779" y="396118"/>
                </a:lnTo>
                <a:lnTo>
                  <a:pt x="50815" y="386572"/>
                </a:lnTo>
                <a:lnTo>
                  <a:pt x="24401" y="373381"/>
                </a:lnTo>
                <a:lnTo>
                  <a:pt x="14859" y="358775"/>
                </a:lnTo>
                <a:lnTo>
                  <a:pt x="14859" y="82550"/>
                </a:lnTo>
                <a:lnTo>
                  <a:pt x="46083" y="82550"/>
                </a:lnTo>
                <a:lnTo>
                  <a:pt x="24368" y="71328"/>
                </a:lnTo>
                <a:lnTo>
                  <a:pt x="15112" y="56514"/>
                </a:lnTo>
                <a:lnTo>
                  <a:pt x="24368" y="41628"/>
                </a:lnTo>
                <a:lnTo>
                  <a:pt x="50291" y="28193"/>
                </a:lnTo>
                <a:lnTo>
                  <a:pt x="90122" y="18474"/>
                </a:lnTo>
                <a:lnTo>
                  <a:pt x="141097" y="14731"/>
                </a:lnTo>
                <a:lnTo>
                  <a:pt x="237576" y="14731"/>
                </a:lnTo>
                <a:lnTo>
                  <a:pt x="237140" y="14493"/>
                </a:lnTo>
                <a:lnTo>
                  <a:pt x="191928" y="3669"/>
                </a:lnTo>
                <a:lnTo>
                  <a:pt x="141097" y="0"/>
                </a:lnTo>
                <a:close/>
              </a:path>
              <a:path w="281939" h="414655">
                <a:moveTo>
                  <a:pt x="281940" y="82803"/>
                </a:moveTo>
                <a:lnTo>
                  <a:pt x="267081" y="82803"/>
                </a:lnTo>
                <a:lnTo>
                  <a:pt x="267081" y="358775"/>
                </a:lnTo>
                <a:lnTo>
                  <a:pt x="257520" y="373381"/>
                </a:lnTo>
                <a:lnTo>
                  <a:pt x="231076" y="386572"/>
                </a:lnTo>
                <a:lnTo>
                  <a:pt x="191107" y="396118"/>
                </a:lnTo>
                <a:lnTo>
                  <a:pt x="140969" y="399795"/>
                </a:lnTo>
                <a:lnTo>
                  <a:pt x="237873" y="399795"/>
                </a:lnTo>
                <a:lnTo>
                  <a:pt x="269521" y="382756"/>
                </a:lnTo>
                <a:lnTo>
                  <a:pt x="281940" y="358775"/>
                </a:lnTo>
                <a:lnTo>
                  <a:pt x="281940" y="82803"/>
                </a:lnTo>
                <a:close/>
              </a:path>
              <a:path w="281939" h="414655">
                <a:moveTo>
                  <a:pt x="63373" y="279400"/>
                </a:moveTo>
                <a:lnTo>
                  <a:pt x="62484" y="279400"/>
                </a:lnTo>
                <a:lnTo>
                  <a:pt x="51188" y="281674"/>
                </a:lnTo>
                <a:lnTo>
                  <a:pt x="41941" y="287877"/>
                </a:lnTo>
                <a:lnTo>
                  <a:pt x="35694" y="297080"/>
                </a:lnTo>
                <a:lnTo>
                  <a:pt x="33400" y="308355"/>
                </a:lnTo>
                <a:lnTo>
                  <a:pt x="35694" y="319557"/>
                </a:lnTo>
                <a:lnTo>
                  <a:pt x="41941" y="328723"/>
                </a:lnTo>
                <a:lnTo>
                  <a:pt x="51188" y="334912"/>
                </a:lnTo>
                <a:lnTo>
                  <a:pt x="62484" y="337185"/>
                </a:lnTo>
                <a:lnTo>
                  <a:pt x="73779" y="334912"/>
                </a:lnTo>
                <a:lnTo>
                  <a:pt x="83026" y="328723"/>
                </a:lnTo>
                <a:lnTo>
                  <a:pt x="87299" y="322452"/>
                </a:lnTo>
                <a:lnTo>
                  <a:pt x="54610" y="322452"/>
                </a:lnTo>
                <a:lnTo>
                  <a:pt x="48260" y="316102"/>
                </a:lnTo>
                <a:lnTo>
                  <a:pt x="48260" y="300481"/>
                </a:lnTo>
                <a:lnTo>
                  <a:pt x="54610" y="294131"/>
                </a:lnTo>
                <a:lnTo>
                  <a:pt x="87777" y="294131"/>
                </a:lnTo>
                <a:lnTo>
                  <a:pt x="83583" y="288478"/>
                </a:lnTo>
                <a:lnTo>
                  <a:pt x="78105" y="283971"/>
                </a:lnTo>
                <a:lnTo>
                  <a:pt x="80007" y="279526"/>
                </a:lnTo>
                <a:lnTo>
                  <a:pt x="63881" y="279526"/>
                </a:lnTo>
                <a:lnTo>
                  <a:pt x="63373" y="279400"/>
                </a:lnTo>
                <a:close/>
              </a:path>
              <a:path w="281939" h="414655">
                <a:moveTo>
                  <a:pt x="87777" y="294131"/>
                </a:moveTo>
                <a:lnTo>
                  <a:pt x="70358" y="294131"/>
                </a:lnTo>
                <a:lnTo>
                  <a:pt x="76708" y="300481"/>
                </a:lnTo>
                <a:lnTo>
                  <a:pt x="76708" y="316102"/>
                </a:lnTo>
                <a:lnTo>
                  <a:pt x="70358" y="322452"/>
                </a:lnTo>
                <a:lnTo>
                  <a:pt x="87299" y="322452"/>
                </a:lnTo>
                <a:lnTo>
                  <a:pt x="89273" y="319557"/>
                </a:lnTo>
                <a:lnTo>
                  <a:pt x="91567" y="308355"/>
                </a:lnTo>
                <a:lnTo>
                  <a:pt x="90588" y="300920"/>
                </a:lnTo>
                <a:lnTo>
                  <a:pt x="87836" y="294211"/>
                </a:lnTo>
                <a:close/>
              </a:path>
              <a:path w="281939" h="414655">
                <a:moveTo>
                  <a:pt x="98552" y="200278"/>
                </a:moveTo>
                <a:lnTo>
                  <a:pt x="87256" y="202553"/>
                </a:lnTo>
                <a:lnTo>
                  <a:pt x="78009" y="208756"/>
                </a:lnTo>
                <a:lnTo>
                  <a:pt x="71762" y="217959"/>
                </a:lnTo>
                <a:lnTo>
                  <a:pt x="69468" y="229235"/>
                </a:lnTo>
                <a:lnTo>
                  <a:pt x="69579" y="236981"/>
                </a:lnTo>
                <a:lnTo>
                  <a:pt x="72390" y="243458"/>
                </a:lnTo>
                <a:lnTo>
                  <a:pt x="77088" y="248538"/>
                </a:lnTo>
                <a:lnTo>
                  <a:pt x="63881" y="279526"/>
                </a:lnTo>
                <a:lnTo>
                  <a:pt x="80007" y="279526"/>
                </a:lnTo>
                <a:lnTo>
                  <a:pt x="89788" y="256666"/>
                </a:lnTo>
                <a:lnTo>
                  <a:pt x="107465" y="256666"/>
                </a:lnTo>
                <a:lnTo>
                  <a:pt x="114045" y="253634"/>
                </a:lnTo>
                <a:lnTo>
                  <a:pt x="120090" y="248493"/>
                </a:lnTo>
                <a:lnTo>
                  <a:pt x="123542" y="243458"/>
                </a:lnTo>
                <a:lnTo>
                  <a:pt x="90678" y="243458"/>
                </a:lnTo>
                <a:lnTo>
                  <a:pt x="84328" y="236981"/>
                </a:lnTo>
                <a:lnTo>
                  <a:pt x="84328" y="221361"/>
                </a:lnTo>
                <a:lnTo>
                  <a:pt x="90678" y="215011"/>
                </a:lnTo>
                <a:lnTo>
                  <a:pt x="123338" y="215011"/>
                </a:lnTo>
                <a:lnTo>
                  <a:pt x="118395" y="208200"/>
                </a:lnTo>
                <a:lnTo>
                  <a:pt x="109414" y="202400"/>
                </a:lnTo>
                <a:lnTo>
                  <a:pt x="98552" y="200278"/>
                </a:lnTo>
                <a:close/>
              </a:path>
              <a:path w="281939" h="414655">
                <a:moveTo>
                  <a:pt x="170942" y="241935"/>
                </a:moveTo>
                <a:lnTo>
                  <a:pt x="124587" y="241935"/>
                </a:lnTo>
                <a:lnTo>
                  <a:pt x="156718" y="249174"/>
                </a:lnTo>
                <a:lnTo>
                  <a:pt x="160252" y="258450"/>
                </a:lnTo>
                <a:lnTo>
                  <a:pt x="166608" y="265858"/>
                </a:lnTo>
                <a:lnTo>
                  <a:pt x="175131" y="270765"/>
                </a:lnTo>
                <a:lnTo>
                  <a:pt x="185166" y="272541"/>
                </a:lnTo>
                <a:lnTo>
                  <a:pt x="196461" y="270267"/>
                </a:lnTo>
                <a:lnTo>
                  <a:pt x="205708" y="264064"/>
                </a:lnTo>
                <a:lnTo>
                  <a:pt x="209953" y="257810"/>
                </a:lnTo>
                <a:lnTo>
                  <a:pt x="177292" y="257810"/>
                </a:lnTo>
                <a:lnTo>
                  <a:pt x="170942" y="251460"/>
                </a:lnTo>
                <a:lnTo>
                  <a:pt x="170942" y="241935"/>
                </a:lnTo>
                <a:close/>
              </a:path>
              <a:path w="281939" h="414655">
                <a:moveTo>
                  <a:pt x="107465" y="256666"/>
                </a:moveTo>
                <a:lnTo>
                  <a:pt x="89788" y="256666"/>
                </a:lnTo>
                <a:lnTo>
                  <a:pt x="92583" y="257555"/>
                </a:lnTo>
                <a:lnTo>
                  <a:pt x="95504" y="258190"/>
                </a:lnTo>
                <a:lnTo>
                  <a:pt x="98552" y="258190"/>
                </a:lnTo>
                <a:lnTo>
                  <a:pt x="106763" y="256990"/>
                </a:lnTo>
                <a:lnTo>
                  <a:pt x="107465" y="256666"/>
                </a:lnTo>
                <a:close/>
              </a:path>
              <a:path w="281939" h="414655">
                <a:moveTo>
                  <a:pt x="211361" y="229362"/>
                </a:moveTo>
                <a:lnTo>
                  <a:pt x="193040" y="229362"/>
                </a:lnTo>
                <a:lnTo>
                  <a:pt x="199390" y="235712"/>
                </a:lnTo>
                <a:lnTo>
                  <a:pt x="199390" y="251460"/>
                </a:lnTo>
                <a:lnTo>
                  <a:pt x="193040" y="257810"/>
                </a:lnTo>
                <a:lnTo>
                  <a:pt x="209953" y="257810"/>
                </a:lnTo>
                <a:lnTo>
                  <a:pt x="211955" y="254861"/>
                </a:lnTo>
                <a:lnTo>
                  <a:pt x="214249" y="243586"/>
                </a:lnTo>
                <a:lnTo>
                  <a:pt x="214249" y="234950"/>
                </a:lnTo>
                <a:lnTo>
                  <a:pt x="211361" y="229362"/>
                </a:lnTo>
                <a:close/>
              </a:path>
              <a:path w="281939" h="414655">
                <a:moveTo>
                  <a:pt x="123338" y="215011"/>
                </a:moveTo>
                <a:lnTo>
                  <a:pt x="106425" y="215011"/>
                </a:lnTo>
                <a:lnTo>
                  <a:pt x="112775" y="221361"/>
                </a:lnTo>
                <a:lnTo>
                  <a:pt x="112775" y="236981"/>
                </a:lnTo>
                <a:lnTo>
                  <a:pt x="106425" y="243458"/>
                </a:lnTo>
                <a:lnTo>
                  <a:pt x="123542" y="243458"/>
                </a:lnTo>
                <a:lnTo>
                  <a:pt x="124587" y="241935"/>
                </a:lnTo>
                <a:lnTo>
                  <a:pt x="170942" y="241935"/>
                </a:lnTo>
                <a:lnTo>
                  <a:pt x="170942" y="235712"/>
                </a:lnTo>
                <a:lnTo>
                  <a:pt x="172339" y="234314"/>
                </a:lnTo>
                <a:lnTo>
                  <a:pt x="157734" y="234314"/>
                </a:lnTo>
                <a:lnTo>
                  <a:pt x="127381" y="227456"/>
                </a:lnTo>
                <a:lnTo>
                  <a:pt x="124662" y="216834"/>
                </a:lnTo>
                <a:lnTo>
                  <a:pt x="123338" y="215011"/>
                </a:lnTo>
                <a:close/>
              </a:path>
              <a:path w="281939" h="414655">
                <a:moveTo>
                  <a:pt x="187198" y="214629"/>
                </a:moveTo>
                <a:lnTo>
                  <a:pt x="185166" y="214629"/>
                </a:lnTo>
                <a:lnTo>
                  <a:pt x="176075" y="216098"/>
                </a:lnTo>
                <a:lnTo>
                  <a:pt x="168163" y="220186"/>
                </a:lnTo>
                <a:lnTo>
                  <a:pt x="161895" y="226417"/>
                </a:lnTo>
                <a:lnTo>
                  <a:pt x="157734" y="234314"/>
                </a:lnTo>
                <a:lnTo>
                  <a:pt x="172339" y="234314"/>
                </a:lnTo>
                <a:lnTo>
                  <a:pt x="177292" y="229362"/>
                </a:lnTo>
                <a:lnTo>
                  <a:pt x="211361" y="229362"/>
                </a:lnTo>
                <a:lnTo>
                  <a:pt x="210312" y="227329"/>
                </a:lnTo>
                <a:lnTo>
                  <a:pt x="204343" y="221995"/>
                </a:lnTo>
                <a:lnTo>
                  <a:pt x="207006" y="215264"/>
                </a:lnTo>
                <a:lnTo>
                  <a:pt x="191008" y="215264"/>
                </a:lnTo>
                <a:lnTo>
                  <a:pt x="189103" y="214883"/>
                </a:lnTo>
                <a:lnTo>
                  <a:pt x="187198" y="214629"/>
                </a:lnTo>
                <a:close/>
              </a:path>
              <a:path w="281939" h="414655">
                <a:moveTo>
                  <a:pt x="221234" y="128396"/>
                </a:moveTo>
                <a:lnTo>
                  <a:pt x="209938" y="130671"/>
                </a:lnTo>
                <a:lnTo>
                  <a:pt x="200691" y="136874"/>
                </a:lnTo>
                <a:lnTo>
                  <a:pt x="194444" y="146077"/>
                </a:lnTo>
                <a:lnTo>
                  <a:pt x="192150" y="157352"/>
                </a:lnTo>
                <a:lnTo>
                  <a:pt x="193041" y="164437"/>
                </a:lnTo>
                <a:lnTo>
                  <a:pt x="195564" y="170878"/>
                </a:lnTo>
                <a:lnTo>
                  <a:pt x="199491" y="176462"/>
                </a:lnTo>
                <a:lnTo>
                  <a:pt x="204597" y="180975"/>
                </a:lnTo>
                <a:lnTo>
                  <a:pt x="191008" y="215264"/>
                </a:lnTo>
                <a:lnTo>
                  <a:pt x="207006" y="215264"/>
                </a:lnTo>
                <a:lnTo>
                  <a:pt x="218567" y="186054"/>
                </a:lnTo>
                <a:lnTo>
                  <a:pt x="222491" y="186054"/>
                </a:lnTo>
                <a:lnTo>
                  <a:pt x="232582" y="184017"/>
                </a:lnTo>
                <a:lnTo>
                  <a:pt x="241823" y="177784"/>
                </a:lnTo>
                <a:lnTo>
                  <a:pt x="246014" y="171576"/>
                </a:lnTo>
                <a:lnTo>
                  <a:pt x="213360" y="171576"/>
                </a:lnTo>
                <a:lnTo>
                  <a:pt x="207010" y="165100"/>
                </a:lnTo>
                <a:lnTo>
                  <a:pt x="207010" y="149478"/>
                </a:lnTo>
                <a:lnTo>
                  <a:pt x="213360" y="143128"/>
                </a:lnTo>
                <a:lnTo>
                  <a:pt x="246049" y="143128"/>
                </a:lnTo>
                <a:lnTo>
                  <a:pt x="241823" y="136874"/>
                </a:lnTo>
                <a:lnTo>
                  <a:pt x="232582" y="130671"/>
                </a:lnTo>
                <a:lnTo>
                  <a:pt x="221234" y="128396"/>
                </a:lnTo>
                <a:close/>
              </a:path>
              <a:path w="281939" h="414655">
                <a:moveTo>
                  <a:pt x="222491" y="186054"/>
                </a:moveTo>
                <a:lnTo>
                  <a:pt x="219456" y="186054"/>
                </a:lnTo>
                <a:lnTo>
                  <a:pt x="220344" y="186308"/>
                </a:lnTo>
                <a:lnTo>
                  <a:pt x="221234" y="186308"/>
                </a:lnTo>
                <a:lnTo>
                  <a:pt x="222491" y="186054"/>
                </a:lnTo>
                <a:close/>
              </a:path>
              <a:path w="281939" h="414655">
                <a:moveTo>
                  <a:pt x="246049" y="143128"/>
                </a:moveTo>
                <a:lnTo>
                  <a:pt x="229108" y="143128"/>
                </a:lnTo>
                <a:lnTo>
                  <a:pt x="235585" y="149478"/>
                </a:lnTo>
                <a:lnTo>
                  <a:pt x="235585" y="165100"/>
                </a:lnTo>
                <a:lnTo>
                  <a:pt x="229108" y="171576"/>
                </a:lnTo>
                <a:lnTo>
                  <a:pt x="246014" y="171576"/>
                </a:lnTo>
                <a:lnTo>
                  <a:pt x="248040" y="168574"/>
                </a:lnTo>
                <a:lnTo>
                  <a:pt x="250317" y="157352"/>
                </a:lnTo>
                <a:lnTo>
                  <a:pt x="248040" y="146077"/>
                </a:lnTo>
                <a:lnTo>
                  <a:pt x="246049" y="143128"/>
                </a:lnTo>
                <a:close/>
              </a:path>
              <a:path w="281939" h="414655">
                <a:moveTo>
                  <a:pt x="46083" y="82550"/>
                </a:moveTo>
                <a:lnTo>
                  <a:pt x="14859" y="82550"/>
                </a:lnTo>
                <a:lnTo>
                  <a:pt x="37923" y="95724"/>
                </a:lnTo>
                <a:lnTo>
                  <a:pt x="68500" y="105267"/>
                </a:lnTo>
                <a:lnTo>
                  <a:pt x="103892" y="111075"/>
                </a:lnTo>
                <a:lnTo>
                  <a:pt x="141097" y="113029"/>
                </a:lnTo>
                <a:lnTo>
                  <a:pt x="178236" y="111071"/>
                </a:lnTo>
                <a:lnTo>
                  <a:pt x="213423" y="105298"/>
                </a:lnTo>
                <a:lnTo>
                  <a:pt x="236419" y="98170"/>
                </a:lnTo>
                <a:lnTo>
                  <a:pt x="141097" y="98170"/>
                </a:lnTo>
                <a:lnTo>
                  <a:pt x="90122" y="94430"/>
                </a:lnTo>
                <a:lnTo>
                  <a:pt x="50291" y="84724"/>
                </a:lnTo>
                <a:lnTo>
                  <a:pt x="46083" y="82550"/>
                </a:lnTo>
                <a:close/>
              </a:path>
              <a:path w="281939" h="414655">
                <a:moveTo>
                  <a:pt x="237576" y="14731"/>
                </a:moveTo>
                <a:lnTo>
                  <a:pt x="141097" y="14731"/>
                </a:lnTo>
                <a:lnTo>
                  <a:pt x="192125" y="18474"/>
                </a:lnTo>
                <a:lnTo>
                  <a:pt x="231949" y="28193"/>
                </a:lnTo>
                <a:lnTo>
                  <a:pt x="257843" y="41628"/>
                </a:lnTo>
                <a:lnTo>
                  <a:pt x="267081" y="56514"/>
                </a:lnTo>
                <a:lnTo>
                  <a:pt x="257843" y="71328"/>
                </a:lnTo>
                <a:lnTo>
                  <a:pt x="231949" y="84724"/>
                </a:lnTo>
                <a:lnTo>
                  <a:pt x="192125" y="94430"/>
                </a:lnTo>
                <a:lnTo>
                  <a:pt x="141097" y="98170"/>
                </a:lnTo>
                <a:lnTo>
                  <a:pt x="236419" y="98170"/>
                </a:lnTo>
                <a:lnTo>
                  <a:pt x="243967" y="95831"/>
                </a:lnTo>
                <a:lnTo>
                  <a:pt x="267081" y="82803"/>
                </a:lnTo>
                <a:lnTo>
                  <a:pt x="281940" y="82803"/>
                </a:lnTo>
                <a:lnTo>
                  <a:pt x="281940" y="56514"/>
                </a:lnTo>
                <a:lnTo>
                  <a:pt x="269541" y="32200"/>
                </a:lnTo>
                <a:lnTo>
                  <a:pt x="237576" y="14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2423128" y="1815592"/>
            <a:ext cx="407034" cy="414020"/>
          </a:xfrm>
          <a:custGeom>
            <a:avLst/>
            <a:gdLst/>
            <a:ahLst/>
            <a:cxnLst/>
            <a:rect l="l" t="t" r="r" b="b"/>
            <a:pathLst>
              <a:path w="407035" h="414019">
                <a:moveTo>
                  <a:pt x="145901" y="125730"/>
                </a:moveTo>
                <a:lnTo>
                  <a:pt x="96170" y="125730"/>
                </a:lnTo>
                <a:lnTo>
                  <a:pt x="111714" y="127000"/>
                </a:lnTo>
                <a:lnTo>
                  <a:pt x="126793" y="132080"/>
                </a:lnTo>
                <a:lnTo>
                  <a:pt x="140944" y="139700"/>
                </a:lnTo>
                <a:lnTo>
                  <a:pt x="153701" y="149860"/>
                </a:lnTo>
                <a:lnTo>
                  <a:pt x="171561" y="176530"/>
                </a:lnTo>
                <a:lnTo>
                  <a:pt x="177514" y="207010"/>
                </a:lnTo>
                <a:lnTo>
                  <a:pt x="171561" y="237490"/>
                </a:lnTo>
                <a:lnTo>
                  <a:pt x="153701" y="265430"/>
                </a:lnTo>
                <a:lnTo>
                  <a:pt x="126793" y="283210"/>
                </a:lnTo>
                <a:lnTo>
                  <a:pt x="96170" y="288290"/>
                </a:lnTo>
                <a:lnTo>
                  <a:pt x="148748" y="288290"/>
                </a:lnTo>
                <a:lnTo>
                  <a:pt x="187991" y="342900"/>
                </a:lnTo>
                <a:lnTo>
                  <a:pt x="184044" y="349250"/>
                </a:lnTo>
                <a:lnTo>
                  <a:pt x="181181" y="355600"/>
                </a:lnTo>
                <a:lnTo>
                  <a:pt x="179437" y="361950"/>
                </a:lnTo>
                <a:lnTo>
                  <a:pt x="178847" y="369570"/>
                </a:lnTo>
                <a:lnTo>
                  <a:pt x="179695" y="378460"/>
                </a:lnTo>
                <a:lnTo>
                  <a:pt x="206470" y="411480"/>
                </a:lnTo>
                <a:lnTo>
                  <a:pt x="214824" y="414020"/>
                </a:lnTo>
                <a:lnTo>
                  <a:pt x="232459" y="414020"/>
                </a:lnTo>
                <a:lnTo>
                  <a:pt x="240776" y="411480"/>
                </a:lnTo>
                <a:lnTo>
                  <a:pt x="248449" y="407670"/>
                </a:lnTo>
                <a:lnTo>
                  <a:pt x="255301" y="401320"/>
                </a:lnTo>
                <a:lnTo>
                  <a:pt x="256428" y="400050"/>
                </a:lnTo>
                <a:lnTo>
                  <a:pt x="215550" y="400050"/>
                </a:lnTo>
                <a:lnTo>
                  <a:pt x="208057" y="396240"/>
                </a:lnTo>
                <a:lnTo>
                  <a:pt x="202342" y="391160"/>
                </a:lnTo>
                <a:lnTo>
                  <a:pt x="196754" y="384810"/>
                </a:lnTo>
                <a:lnTo>
                  <a:pt x="193579" y="378460"/>
                </a:lnTo>
                <a:lnTo>
                  <a:pt x="193579" y="361950"/>
                </a:lnTo>
                <a:lnTo>
                  <a:pt x="196754" y="354330"/>
                </a:lnTo>
                <a:lnTo>
                  <a:pt x="202342" y="347980"/>
                </a:lnTo>
                <a:lnTo>
                  <a:pt x="208057" y="342900"/>
                </a:lnTo>
                <a:lnTo>
                  <a:pt x="215550" y="340360"/>
                </a:lnTo>
                <a:lnTo>
                  <a:pt x="257179" y="340360"/>
                </a:lnTo>
                <a:lnTo>
                  <a:pt x="255301" y="337820"/>
                </a:lnTo>
                <a:lnTo>
                  <a:pt x="254285" y="336550"/>
                </a:lnTo>
                <a:lnTo>
                  <a:pt x="256307" y="332740"/>
                </a:lnTo>
                <a:lnTo>
                  <a:pt x="198913" y="332740"/>
                </a:lnTo>
                <a:lnTo>
                  <a:pt x="160432" y="279400"/>
                </a:lnTo>
                <a:lnTo>
                  <a:pt x="164242" y="275590"/>
                </a:lnTo>
                <a:lnTo>
                  <a:pt x="171005" y="267970"/>
                </a:lnTo>
                <a:lnTo>
                  <a:pt x="176815" y="260350"/>
                </a:lnTo>
                <a:lnTo>
                  <a:pt x="181673" y="251460"/>
                </a:lnTo>
                <a:lnTo>
                  <a:pt x="185578" y="242570"/>
                </a:lnTo>
                <a:lnTo>
                  <a:pt x="234918" y="242570"/>
                </a:lnTo>
                <a:lnTo>
                  <a:pt x="189896" y="228600"/>
                </a:lnTo>
                <a:lnTo>
                  <a:pt x="191658" y="217170"/>
                </a:lnTo>
                <a:lnTo>
                  <a:pt x="192182" y="207010"/>
                </a:lnTo>
                <a:lnTo>
                  <a:pt x="191468" y="195580"/>
                </a:lnTo>
                <a:lnTo>
                  <a:pt x="189515" y="184150"/>
                </a:lnTo>
                <a:lnTo>
                  <a:pt x="236415" y="170180"/>
                </a:lnTo>
                <a:lnTo>
                  <a:pt x="185070" y="170180"/>
                </a:lnTo>
                <a:lnTo>
                  <a:pt x="181119" y="162560"/>
                </a:lnTo>
                <a:lnTo>
                  <a:pt x="176323" y="153670"/>
                </a:lnTo>
                <a:lnTo>
                  <a:pt x="170693" y="146050"/>
                </a:lnTo>
                <a:lnTo>
                  <a:pt x="162972" y="138430"/>
                </a:lnTo>
                <a:lnTo>
                  <a:pt x="161575" y="137160"/>
                </a:lnTo>
                <a:lnTo>
                  <a:pt x="160305" y="135890"/>
                </a:lnTo>
                <a:lnTo>
                  <a:pt x="166719" y="127000"/>
                </a:lnTo>
                <a:lnTo>
                  <a:pt x="148621" y="127000"/>
                </a:lnTo>
                <a:lnTo>
                  <a:pt x="145901" y="125730"/>
                </a:lnTo>
                <a:close/>
              </a:path>
              <a:path w="407035" h="414019">
                <a:moveTo>
                  <a:pt x="257179" y="340360"/>
                </a:moveTo>
                <a:lnTo>
                  <a:pt x="231679" y="340360"/>
                </a:lnTo>
                <a:lnTo>
                  <a:pt x="239172" y="342900"/>
                </a:lnTo>
                <a:lnTo>
                  <a:pt x="244887" y="347980"/>
                </a:lnTo>
                <a:lnTo>
                  <a:pt x="250475" y="354330"/>
                </a:lnTo>
                <a:lnTo>
                  <a:pt x="253650" y="361950"/>
                </a:lnTo>
                <a:lnTo>
                  <a:pt x="253650" y="378460"/>
                </a:lnTo>
                <a:lnTo>
                  <a:pt x="250475" y="384810"/>
                </a:lnTo>
                <a:lnTo>
                  <a:pt x="244887" y="391160"/>
                </a:lnTo>
                <a:lnTo>
                  <a:pt x="239172" y="396240"/>
                </a:lnTo>
                <a:lnTo>
                  <a:pt x="231679" y="400050"/>
                </a:lnTo>
                <a:lnTo>
                  <a:pt x="256428" y="400050"/>
                </a:lnTo>
                <a:lnTo>
                  <a:pt x="260935" y="394970"/>
                </a:lnTo>
                <a:lnTo>
                  <a:pt x="265033" y="387350"/>
                </a:lnTo>
                <a:lnTo>
                  <a:pt x="267535" y="378460"/>
                </a:lnTo>
                <a:lnTo>
                  <a:pt x="268382" y="369570"/>
                </a:lnTo>
                <a:lnTo>
                  <a:pt x="267535" y="360680"/>
                </a:lnTo>
                <a:lnTo>
                  <a:pt x="265033" y="353060"/>
                </a:lnTo>
                <a:lnTo>
                  <a:pt x="260935" y="345440"/>
                </a:lnTo>
                <a:lnTo>
                  <a:pt x="257179" y="340360"/>
                </a:lnTo>
                <a:close/>
              </a:path>
              <a:path w="407035" h="414019">
                <a:moveTo>
                  <a:pt x="230028" y="325120"/>
                </a:moveTo>
                <a:lnTo>
                  <a:pt x="217023" y="325120"/>
                </a:lnTo>
                <a:lnTo>
                  <a:pt x="210629" y="326390"/>
                </a:lnTo>
                <a:lnTo>
                  <a:pt x="204569" y="328930"/>
                </a:lnTo>
                <a:lnTo>
                  <a:pt x="198913" y="332740"/>
                </a:lnTo>
                <a:lnTo>
                  <a:pt x="256307" y="332740"/>
                </a:lnTo>
                <a:lnTo>
                  <a:pt x="258329" y="328930"/>
                </a:lnTo>
                <a:lnTo>
                  <a:pt x="241966" y="328930"/>
                </a:lnTo>
                <a:lnTo>
                  <a:pt x="236251" y="326390"/>
                </a:lnTo>
                <a:lnTo>
                  <a:pt x="230028" y="325120"/>
                </a:lnTo>
                <a:close/>
              </a:path>
              <a:path w="407035" h="414019">
                <a:moveTo>
                  <a:pt x="333406" y="274320"/>
                </a:moveTo>
                <a:lnTo>
                  <a:pt x="287305" y="274320"/>
                </a:lnTo>
                <a:lnTo>
                  <a:pt x="317404" y="284480"/>
                </a:lnTo>
                <a:lnTo>
                  <a:pt x="317277" y="285750"/>
                </a:lnTo>
                <a:lnTo>
                  <a:pt x="337516" y="322580"/>
                </a:lnTo>
                <a:lnTo>
                  <a:pt x="353577" y="330200"/>
                </a:lnTo>
                <a:lnTo>
                  <a:pt x="370712" y="330200"/>
                </a:lnTo>
                <a:lnTo>
                  <a:pt x="379031" y="327660"/>
                </a:lnTo>
                <a:lnTo>
                  <a:pt x="386826" y="322580"/>
                </a:lnTo>
                <a:lnTo>
                  <a:pt x="393858" y="317500"/>
                </a:lnTo>
                <a:lnTo>
                  <a:pt x="395489" y="314960"/>
                </a:lnTo>
                <a:lnTo>
                  <a:pt x="362108" y="314960"/>
                </a:lnTo>
                <a:lnTo>
                  <a:pt x="350813" y="313690"/>
                </a:lnTo>
                <a:lnTo>
                  <a:pt x="340899" y="307340"/>
                </a:lnTo>
                <a:lnTo>
                  <a:pt x="335311" y="300990"/>
                </a:lnTo>
                <a:lnTo>
                  <a:pt x="332136" y="293370"/>
                </a:lnTo>
                <a:lnTo>
                  <a:pt x="332136" y="276860"/>
                </a:lnTo>
                <a:lnTo>
                  <a:pt x="333406" y="274320"/>
                </a:lnTo>
                <a:close/>
              </a:path>
              <a:path w="407035" h="414019">
                <a:moveTo>
                  <a:pt x="234918" y="242570"/>
                </a:moveTo>
                <a:lnTo>
                  <a:pt x="185578" y="242570"/>
                </a:lnTo>
                <a:lnTo>
                  <a:pt x="272954" y="270510"/>
                </a:lnTo>
                <a:lnTo>
                  <a:pt x="241966" y="328930"/>
                </a:lnTo>
                <a:lnTo>
                  <a:pt x="258329" y="328930"/>
                </a:lnTo>
                <a:lnTo>
                  <a:pt x="287305" y="274320"/>
                </a:lnTo>
                <a:lnTo>
                  <a:pt x="333406" y="274320"/>
                </a:lnTo>
                <a:lnTo>
                  <a:pt x="335311" y="270510"/>
                </a:lnTo>
                <a:lnTo>
                  <a:pt x="336429" y="269240"/>
                </a:lnTo>
                <a:lnTo>
                  <a:pt x="320325" y="269240"/>
                </a:lnTo>
                <a:lnTo>
                  <a:pt x="294290" y="261620"/>
                </a:lnTo>
                <a:lnTo>
                  <a:pt x="296932" y="256540"/>
                </a:lnTo>
                <a:lnTo>
                  <a:pt x="279939" y="256540"/>
                </a:lnTo>
                <a:lnTo>
                  <a:pt x="234918" y="242570"/>
                </a:lnTo>
                <a:close/>
              </a:path>
              <a:path w="407035" h="414019">
                <a:moveTo>
                  <a:pt x="394674" y="255270"/>
                </a:moveTo>
                <a:lnTo>
                  <a:pt x="369855" y="255270"/>
                </a:lnTo>
                <a:lnTo>
                  <a:pt x="377475" y="257810"/>
                </a:lnTo>
                <a:lnTo>
                  <a:pt x="383317" y="264160"/>
                </a:lnTo>
                <a:lnTo>
                  <a:pt x="389961" y="274320"/>
                </a:lnTo>
                <a:lnTo>
                  <a:pt x="392175" y="285750"/>
                </a:lnTo>
                <a:lnTo>
                  <a:pt x="389961" y="297180"/>
                </a:lnTo>
                <a:lnTo>
                  <a:pt x="383317" y="307340"/>
                </a:lnTo>
                <a:lnTo>
                  <a:pt x="373403" y="313690"/>
                </a:lnTo>
                <a:lnTo>
                  <a:pt x="362108" y="314960"/>
                </a:lnTo>
                <a:lnTo>
                  <a:pt x="395489" y="314960"/>
                </a:lnTo>
                <a:lnTo>
                  <a:pt x="403645" y="302260"/>
                </a:lnTo>
                <a:lnTo>
                  <a:pt x="406907" y="285750"/>
                </a:lnTo>
                <a:lnTo>
                  <a:pt x="403645" y="269240"/>
                </a:lnTo>
                <a:lnTo>
                  <a:pt x="394674" y="255270"/>
                </a:lnTo>
                <a:close/>
              </a:path>
              <a:path w="407035" h="414019">
                <a:moveTo>
                  <a:pt x="86693" y="111760"/>
                </a:moveTo>
                <a:lnTo>
                  <a:pt x="55520" y="119380"/>
                </a:lnTo>
                <a:lnTo>
                  <a:pt x="28098" y="139700"/>
                </a:lnTo>
                <a:lnTo>
                  <a:pt x="7024" y="171450"/>
                </a:lnTo>
                <a:lnTo>
                  <a:pt x="0" y="207010"/>
                </a:lnTo>
                <a:lnTo>
                  <a:pt x="7024" y="243840"/>
                </a:lnTo>
                <a:lnTo>
                  <a:pt x="28098" y="275590"/>
                </a:lnTo>
                <a:lnTo>
                  <a:pt x="77783" y="302260"/>
                </a:lnTo>
                <a:lnTo>
                  <a:pt x="96170" y="303530"/>
                </a:lnTo>
                <a:lnTo>
                  <a:pt x="109868" y="302260"/>
                </a:lnTo>
                <a:lnTo>
                  <a:pt x="123364" y="299720"/>
                </a:lnTo>
                <a:lnTo>
                  <a:pt x="136407" y="294640"/>
                </a:lnTo>
                <a:lnTo>
                  <a:pt x="148748" y="288290"/>
                </a:lnTo>
                <a:lnTo>
                  <a:pt x="96170" y="288290"/>
                </a:lnTo>
                <a:lnTo>
                  <a:pt x="65547" y="283210"/>
                </a:lnTo>
                <a:lnTo>
                  <a:pt x="38639" y="265430"/>
                </a:lnTo>
                <a:lnTo>
                  <a:pt x="20780" y="237490"/>
                </a:lnTo>
                <a:lnTo>
                  <a:pt x="14827" y="207010"/>
                </a:lnTo>
                <a:lnTo>
                  <a:pt x="20780" y="176530"/>
                </a:lnTo>
                <a:lnTo>
                  <a:pt x="51397" y="139700"/>
                </a:lnTo>
                <a:lnTo>
                  <a:pt x="96170" y="125730"/>
                </a:lnTo>
                <a:lnTo>
                  <a:pt x="145901" y="125730"/>
                </a:lnTo>
                <a:lnTo>
                  <a:pt x="118699" y="113030"/>
                </a:lnTo>
                <a:lnTo>
                  <a:pt x="86693" y="111760"/>
                </a:lnTo>
                <a:close/>
              </a:path>
              <a:path w="407035" h="414019">
                <a:moveTo>
                  <a:pt x="330682" y="223520"/>
                </a:moveTo>
                <a:lnTo>
                  <a:pt x="314102" y="223520"/>
                </a:lnTo>
                <a:lnTo>
                  <a:pt x="330104" y="254000"/>
                </a:lnTo>
                <a:lnTo>
                  <a:pt x="325659" y="259080"/>
                </a:lnTo>
                <a:lnTo>
                  <a:pt x="322484" y="264160"/>
                </a:lnTo>
                <a:lnTo>
                  <a:pt x="320325" y="269240"/>
                </a:lnTo>
                <a:lnTo>
                  <a:pt x="336429" y="269240"/>
                </a:lnTo>
                <a:lnTo>
                  <a:pt x="340899" y="264160"/>
                </a:lnTo>
                <a:lnTo>
                  <a:pt x="346741" y="257810"/>
                </a:lnTo>
                <a:lnTo>
                  <a:pt x="354488" y="255270"/>
                </a:lnTo>
                <a:lnTo>
                  <a:pt x="394674" y="255270"/>
                </a:lnTo>
                <a:lnTo>
                  <a:pt x="393858" y="254000"/>
                </a:lnTo>
                <a:lnTo>
                  <a:pt x="382266" y="245110"/>
                </a:lnTo>
                <a:lnTo>
                  <a:pt x="342296" y="245110"/>
                </a:lnTo>
                <a:lnTo>
                  <a:pt x="330682" y="223520"/>
                </a:lnTo>
                <a:close/>
              </a:path>
              <a:path w="407035" h="414019">
                <a:moveTo>
                  <a:pt x="296089" y="157480"/>
                </a:moveTo>
                <a:lnTo>
                  <a:pt x="279050" y="157480"/>
                </a:lnTo>
                <a:lnTo>
                  <a:pt x="305847" y="208280"/>
                </a:lnTo>
                <a:lnTo>
                  <a:pt x="279939" y="256540"/>
                </a:lnTo>
                <a:lnTo>
                  <a:pt x="296932" y="256540"/>
                </a:lnTo>
                <a:lnTo>
                  <a:pt x="314102" y="223520"/>
                </a:lnTo>
                <a:lnTo>
                  <a:pt x="330682" y="223520"/>
                </a:lnTo>
                <a:lnTo>
                  <a:pt x="322484" y="208280"/>
                </a:lnTo>
                <a:lnTo>
                  <a:pt x="331106" y="191770"/>
                </a:lnTo>
                <a:lnTo>
                  <a:pt x="314229" y="191770"/>
                </a:lnTo>
                <a:lnTo>
                  <a:pt x="296089" y="157480"/>
                </a:lnTo>
                <a:close/>
              </a:path>
              <a:path w="407035" h="414019">
                <a:moveTo>
                  <a:pt x="103536" y="214630"/>
                </a:moveTo>
                <a:lnTo>
                  <a:pt x="88804" y="214630"/>
                </a:lnTo>
                <a:lnTo>
                  <a:pt x="88804" y="251460"/>
                </a:lnTo>
                <a:lnTo>
                  <a:pt x="103536" y="251460"/>
                </a:lnTo>
                <a:lnTo>
                  <a:pt x="103536" y="214630"/>
                </a:lnTo>
                <a:close/>
              </a:path>
              <a:path w="407035" h="414019">
                <a:moveTo>
                  <a:pt x="369125" y="241300"/>
                </a:moveTo>
                <a:lnTo>
                  <a:pt x="355461" y="241300"/>
                </a:lnTo>
                <a:lnTo>
                  <a:pt x="342296" y="245110"/>
                </a:lnTo>
                <a:lnTo>
                  <a:pt x="382266" y="245110"/>
                </a:lnTo>
                <a:lnTo>
                  <a:pt x="369125" y="241300"/>
                </a:lnTo>
                <a:close/>
              </a:path>
              <a:path w="407035" h="414019">
                <a:moveTo>
                  <a:pt x="140620" y="199390"/>
                </a:moveTo>
                <a:lnTo>
                  <a:pt x="51720" y="199390"/>
                </a:lnTo>
                <a:lnTo>
                  <a:pt x="51720" y="214630"/>
                </a:lnTo>
                <a:lnTo>
                  <a:pt x="140620" y="214630"/>
                </a:lnTo>
                <a:lnTo>
                  <a:pt x="140620" y="199390"/>
                </a:lnTo>
                <a:close/>
              </a:path>
              <a:path w="407035" h="414019">
                <a:moveTo>
                  <a:pt x="103536" y="162560"/>
                </a:moveTo>
                <a:lnTo>
                  <a:pt x="88804" y="162560"/>
                </a:lnTo>
                <a:lnTo>
                  <a:pt x="88804" y="199390"/>
                </a:lnTo>
                <a:lnTo>
                  <a:pt x="103536" y="199390"/>
                </a:lnTo>
                <a:lnTo>
                  <a:pt x="103536" y="162560"/>
                </a:lnTo>
                <a:close/>
              </a:path>
              <a:path w="407035" h="414019">
                <a:moveTo>
                  <a:pt x="342882" y="143510"/>
                </a:moveTo>
                <a:lnTo>
                  <a:pt x="323373" y="143510"/>
                </a:lnTo>
                <a:lnTo>
                  <a:pt x="325278" y="146050"/>
                </a:lnTo>
                <a:lnTo>
                  <a:pt x="327691" y="149860"/>
                </a:lnTo>
                <a:lnTo>
                  <a:pt x="331501" y="153670"/>
                </a:lnTo>
                <a:lnTo>
                  <a:pt x="332644" y="153670"/>
                </a:lnTo>
                <a:lnTo>
                  <a:pt x="333660" y="154940"/>
                </a:lnTo>
                <a:lnTo>
                  <a:pt x="314229" y="191770"/>
                </a:lnTo>
                <a:lnTo>
                  <a:pt x="331106" y="191770"/>
                </a:lnTo>
                <a:lnTo>
                  <a:pt x="346360" y="162560"/>
                </a:lnTo>
                <a:lnTo>
                  <a:pt x="379031" y="162560"/>
                </a:lnTo>
                <a:lnTo>
                  <a:pt x="386826" y="158750"/>
                </a:lnTo>
                <a:lnTo>
                  <a:pt x="393858" y="152400"/>
                </a:lnTo>
                <a:lnTo>
                  <a:pt x="394748" y="151130"/>
                </a:lnTo>
                <a:lnTo>
                  <a:pt x="362108" y="151130"/>
                </a:lnTo>
                <a:lnTo>
                  <a:pt x="350813" y="148590"/>
                </a:lnTo>
                <a:lnTo>
                  <a:pt x="342882" y="143510"/>
                </a:lnTo>
                <a:close/>
              </a:path>
              <a:path w="407035" h="414019">
                <a:moveTo>
                  <a:pt x="258767" y="86360"/>
                </a:moveTo>
                <a:lnTo>
                  <a:pt x="241839" y="86360"/>
                </a:lnTo>
                <a:lnTo>
                  <a:pt x="272065" y="143510"/>
                </a:lnTo>
                <a:lnTo>
                  <a:pt x="185070" y="170180"/>
                </a:lnTo>
                <a:lnTo>
                  <a:pt x="236415" y="170180"/>
                </a:lnTo>
                <a:lnTo>
                  <a:pt x="279050" y="157480"/>
                </a:lnTo>
                <a:lnTo>
                  <a:pt x="296089" y="157480"/>
                </a:lnTo>
                <a:lnTo>
                  <a:pt x="293401" y="152400"/>
                </a:lnTo>
                <a:lnTo>
                  <a:pt x="323373" y="143510"/>
                </a:lnTo>
                <a:lnTo>
                  <a:pt x="342882" y="143510"/>
                </a:lnTo>
                <a:lnTo>
                  <a:pt x="340899" y="142240"/>
                </a:lnTo>
                <a:lnTo>
                  <a:pt x="338105" y="139700"/>
                </a:lnTo>
                <a:lnTo>
                  <a:pt x="286416" y="139700"/>
                </a:lnTo>
                <a:lnTo>
                  <a:pt x="258767" y="86360"/>
                </a:lnTo>
                <a:close/>
              </a:path>
              <a:path w="407035" h="414019">
                <a:moveTo>
                  <a:pt x="379031" y="162560"/>
                </a:moveTo>
                <a:lnTo>
                  <a:pt x="346360" y="162560"/>
                </a:lnTo>
                <a:lnTo>
                  <a:pt x="351440" y="165100"/>
                </a:lnTo>
                <a:lnTo>
                  <a:pt x="370712" y="165100"/>
                </a:lnTo>
                <a:lnTo>
                  <a:pt x="379031" y="162560"/>
                </a:lnTo>
                <a:close/>
              </a:path>
              <a:path w="407035" h="414019">
                <a:moveTo>
                  <a:pt x="394674" y="90170"/>
                </a:moveTo>
                <a:lnTo>
                  <a:pt x="369855" y="90170"/>
                </a:lnTo>
                <a:lnTo>
                  <a:pt x="377475" y="93980"/>
                </a:lnTo>
                <a:lnTo>
                  <a:pt x="383317" y="99060"/>
                </a:lnTo>
                <a:lnTo>
                  <a:pt x="389961" y="109220"/>
                </a:lnTo>
                <a:lnTo>
                  <a:pt x="392175" y="120650"/>
                </a:lnTo>
                <a:lnTo>
                  <a:pt x="389961" y="132080"/>
                </a:lnTo>
                <a:lnTo>
                  <a:pt x="383317" y="142240"/>
                </a:lnTo>
                <a:lnTo>
                  <a:pt x="373403" y="148590"/>
                </a:lnTo>
                <a:lnTo>
                  <a:pt x="362108" y="151130"/>
                </a:lnTo>
                <a:lnTo>
                  <a:pt x="394748" y="151130"/>
                </a:lnTo>
                <a:lnTo>
                  <a:pt x="403645" y="138430"/>
                </a:lnTo>
                <a:lnTo>
                  <a:pt x="406907" y="120650"/>
                </a:lnTo>
                <a:lnTo>
                  <a:pt x="403645" y="104140"/>
                </a:lnTo>
                <a:lnTo>
                  <a:pt x="394674" y="90170"/>
                </a:lnTo>
                <a:close/>
              </a:path>
              <a:path w="407035" h="414019">
                <a:moveTo>
                  <a:pt x="362124" y="76200"/>
                </a:moveTo>
                <a:lnTo>
                  <a:pt x="324832" y="96520"/>
                </a:lnTo>
                <a:lnTo>
                  <a:pt x="317277" y="124460"/>
                </a:lnTo>
                <a:lnTo>
                  <a:pt x="317658" y="127000"/>
                </a:lnTo>
                <a:lnTo>
                  <a:pt x="318166" y="129540"/>
                </a:lnTo>
                <a:lnTo>
                  <a:pt x="286416" y="139700"/>
                </a:lnTo>
                <a:lnTo>
                  <a:pt x="338105" y="139700"/>
                </a:lnTo>
                <a:lnTo>
                  <a:pt x="335311" y="137160"/>
                </a:lnTo>
                <a:lnTo>
                  <a:pt x="332136" y="128270"/>
                </a:lnTo>
                <a:lnTo>
                  <a:pt x="332136" y="113030"/>
                </a:lnTo>
                <a:lnTo>
                  <a:pt x="335311" y="105410"/>
                </a:lnTo>
                <a:lnTo>
                  <a:pt x="340899" y="99060"/>
                </a:lnTo>
                <a:lnTo>
                  <a:pt x="346741" y="93980"/>
                </a:lnTo>
                <a:lnTo>
                  <a:pt x="354488" y="90170"/>
                </a:lnTo>
                <a:lnTo>
                  <a:pt x="394674" y="90170"/>
                </a:lnTo>
                <a:lnTo>
                  <a:pt x="393858" y="88900"/>
                </a:lnTo>
                <a:lnTo>
                  <a:pt x="379009" y="78740"/>
                </a:lnTo>
                <a:lnTo>
                  <a:pt x="362124" y="76200"/>
                </a:lnTo>
                <a:close/>
              </a:path>
              <a:path w="407035" h="414019">
                <a:moveTo>
                  <a:pt x="223678" y="0"/>
                </a:moveTo>
                <a:lnTo>
                  <a:pt x="186295" y="20320"/>
                </a:lnTo>
                <a:lnTo>
                  <a:pt x="178847" y="44450"/>
                </a:lnTo>
                <a:lnTo>
                  <a:pt x="179437" y="52070"/>
                </a:lnTo>
                <a:lnTo>
                  <a:pt x="181181" y="59690"/>
                </a:lnTo>
                <a:lnTo>
                  <a:pt x="184044" y="66040"/>
                </a:lnTo>
                <a:lnTo>
                  <a:pt x="187991" y="72390"/>
                </a:lnTo>
                <a:lnTo>
                  <a:pt x="148621" y="127000"/>
                </a:lnTo>
                <a:lnTo>
                  <a:pt x="166719" y="127000"/>
                </a:lnTo>
                <a:lnTo>
                  <a:pt x="198786" y="82550"/>
                </a:lnTo>
                <a:lnTo>
                  <a:pt x="256792" y="82550"/>
                </a:lnTo>
                <a:lnTo>
                  <a:pt x="254158" y="77470"/>
                </a:lnTo>
                <a:lnTo>
                  <a:pt x="254539" y="77470"/>
                </a:lnTo>
                <a:lnTo>
                  <a:pt x="255301" y="76200"/>
                </a:lnTo>
                <a:lnTo>
                  <a:pt x="256428" y="74930"/>
                </a:lnTo>
                <a:lnTo>
                  <a:pt x="215550" y="74930"/>
                </a:lnTo>
                <a:lnTo>
                  <a:pt x="208057" y="72390"/>
                </a:lnTo>
                <a:lnTo>
                  <a:pt x="202342" y="66040"/>
                </a:lnTo>
                <a:lnTo>
                  <a:pt x="196754" y="60960"/>
                </a:lnTo>
                <a:lnTo>
                  <a:pt x="193579" y="53340"/>
                </a:lnTo>
                <a:lnTo>
                  <a:pt x="193579" y="36830"/>
                </a:lnTo>
                <a:lnTo>
                  <a:pt x="196754" y="29210"/>
                </a:lnTo>
                <a:lnTo>
                  <a:pt x="202342" y="24130"/>
                </a:lnTo>
                <a:lnTo>
                  <a:pt x="208057" y="17780"/>
                </a:lnTo>
                <a:lnTo>
                  <a:pt x="215550" y="15240"/>
                </a:lnTo>
                <a:lnTo>
                  <a:pt x="257179" y="15240"/>
                </a:lnTo>
                <a:lnTo>
                  <a:pt x="255301" y="12700"/>
                </a:lnTo>
                <a:lnTo>
                  <a:pt x="248449" y="7620"/>
                </a:lnTo>
                <a:lnTo>
                  <a:pt x="240776" y="3810"/>
                </a:lnTo>
                <a:lnTo>
                  <a:pt x="232459" y="1270"/>
                </a:lnTo>
                <a:lnTo>
                  <a:pt x="223678" y="0"/>
                </a:lnTo>
                <a:close/>
              </a:path>
              <a:path w="407035" h="414019">
                <a:moveTo>
                  <a:pt x="256792" y="82550"/>
                </a:moveTo>
                <a:lnTo>
                  <a:pt x="198786" y="82550"/>
                </a:lnTo>
                <a:lnTo>
                  <a:pt x="204515" y="85090"/>
                </a:lnTo>
                <a:lnTo>
                  <a:pt x="210613" y="87630"/>
                </a:lnTo>
                <a:lnTo>
                  <a:pt x="223678" y="90170"/>
                </a:lnTo>
                <a:lnTo>
                  <a:pt x="230028" y="90170"/>
                </a:lnTo>
                <a:lnTo>
                  <a:pt x="236124" y="88900"/>
                </a:lnTo>
                <a:lnTo>
                  <a:pt x="241839" y="86360"/>
                </a:lnTo>
                <a:lnTo>
                  <a:pt x="258767" y="86360"/>
                </a:lnTo>
                <a:lnTo>
                  <a:pt x="256792" y="82550"/>
                </a:lnTo>
                <a:close/>
              </a:path>
              <a:path w="407035" h="414019">
                <a:moveTo>
                  <a:pt x="257179" y="15240"/>
                </a:moveTo>
                <a:lnTo>
                  <a:pt x="231679" y="15240"/>
                </a:lnTo>
                <a:lnTo>
                  <a:pt x="239172" y="17780"/>
                </a:lnTo>
                <a:lnTo>
                  <a:pt x="244887" y="24130"/>
                </a:lnTo>
                <a:lnTo>
                  <a:pt x="250475" y="29210"/>
                </a:lnTo>
                <a:lnTo>
                  <a:pt x="253650" y="36830"/>
                </a:lnTo>
                <a:lnTo>
                  <a:pt x="253650" y="53340"/>
                </a:lnTo>
                <a:lnTo>
                  <a:pt x="250475" y="60960"/>
                </a:lnTo>
                <a:lnTo>
                  <a:pt x="244887" y="66040"/>
                </a:lnTo>
                <a:lnTo>
                  <a:pt x="239172" y="72390"/>
                </a:lnTo>
                <a:lnTo>
                  <a:pt x="231679" y="74930"/>
                </a:lnTo>
                <a:lnTo>
                  <a:pt x="256428" y="74930"/>
                </a:lnTo>
                <a:lnTo>
                  <a:pt x="260935" y="69850"/>
                </a:lnTo>
                <a:lnTo>
                  <a:pt x="265033" y="62230"/>
                </a:lnTo>
                <a:lnTo>
                  <a:pt x="267535" y="53340"/>
                </a:lnTo>
                <a:lnTo>
                  <a:pt x="268382" y="44450"/>
                </a:lnTo>
                <a:lnTo>
                  <a:pt x="267535" y="35560"/>
                </a:lnTo>
                <a:lnTo>
                  <a:pt x="265033" y="27940"/>
                </a:lnTo>
                <a:lnTo>
                  <a:pt x="260935" y="20320"/>
                </a:lnTo>
                <a:lnTo>
                  <a:pt x="257179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3268979" y="1810511"/>
            <a:ext cx="433070" cy="419100"/>
          </a:xfrm>
          <a:custGeom>
            <a:avLst/>
            <a:gdLst/>
            <a:ahLst/>
            <a:cxnLst/>
            <a:rect l="l" t="t" r="r" b="b"/>
            <a:pathLst>
              <a:path w="433070" h="419100">
                <a:moveTo>
                  <a:pt x="308587" y="326263"/>
                </a:moveTo>
                <a:lnTo>
                  <a:pt x="288036" y="326263"/>
                </a:lnTo>
                <a:lnTo>
                  <a:pt x="368173" y="407924"/>
                </a:lnTo>
                <a:lnTo>
                  <a:pt x="373929" y="412724"/>
                </a:lnTo>
                <a:lnTo>
                  <a:pt x="380412" y="416226"/>
                </a:lnTo>
                <a:lnTo>
                  <a:pt x="387443" y="418371"/>
                </a:lnTo>
                <a:lnTo>
                  <a:pt x="394843" y="419100"/>
                </a:lnTo>
                <a:lnTo>
                  <a:pt x="402316" y="418351"/>
                </a:lnTo>
                <a:lnTo>
                  <a:pt x="409384" y="416163"/>
                </a:lnTo>
                <a:lnTo>
                  <a:pt x="415881" y="412617"/>
                </a:lnTo>
                <a:lnTo>
                  <a:pt x="421640" y="407797"/>
                </a:lnTo>
                <a:lnTo>
                  <a:pt x="424725" y="404034"/>
                </a:lnTo>
                <a:lnTo>
                  <a:pt x="394954" y="404034"/>
                </a:lnTo>
                <a:lnTo>
                  <a:pt x="386117" y="402381"/>
                </a:lnTo>
                <a:lnTo>
                  <a:pt x="378460" y="397383"/>
                </a:lnTo>
                <a:lnTo>
                  <a:pt x="308587" y="326263"/>
                </a:lnTo>
                <a:close/>
              </a:path>
              <a:path w="433070" h="419100">
                <a:moveTo>
                  <a:pt x="354190" y="284352"/>
                </a:moveTo>
                <a:lnTo>
                  <a:pt x="333756" y="284352"/>
                </a:lnTo>
                <a:lnTo>
                  <a:pt x="415798" y="368300"/>
                </a:lnTo>
                <a:lnTo>
                  <a:pt x="418211" y="374268"/>
                </a:lnTo>
                <a:lnTo>
                  <a:pt x="418211" y="386841"/>
                </a:lnTo>
                <a:lnTo>
                  <a:pt x="415798" y="392811"/>
                </a:lnTo>
                <a:lnTo>
                  <a:pt x="411353" y="397255"/>
                </a:lnTo>
                <a:lnTo>
                  <a:pt x="403766" y="402330"/>
                </a:lnTo>
                <a:lnTo>
                  <a:pt x="394954" y="404034"/>
                </a:lnTo>
                <a:lnTo>
                  <a:pt x="424725" y="404034"/>
                </a:lnTo>
                <a:lnTo>
                  <a:pt x="426440" y="401943"/>
                </a:lnTo>
                <a:lnTo>
                  <a:pt x="429942" y="395350"/>
                </a:lnTo>
                <a:lnTo>
                  <a:pt x="432087" y="388187"/>
                </a:lnTo>
                <a:lnTo>
                  <a:pt x="432816" y="380618"/>
                </a:lnTo>
                <a:lnTo>
                  <a:pt x="432089" y="373050"/>
                </a:lnTo>
                <a:lnTo>
                  <a:pt x="429958" y="365887"/>
                </a:lnTo>
                <a:lnTo>
                  <a:pt x="426493" y="359294"/>
                </a:lnTo>
                <a:lnTo>
                  <a:pt x="421767" y="353440"/>
                </a:lnTo>
                <a:lnTo>
                  <a:pt x="354190" y="284352"/>
                </a:lnTo>
                <a:close/>
              </a:path>
              <a:path w="433070" h="419100">
                <a:moveTo>
                  <a:pt x="57023" y="252857"/>
                </a:moveTo>
                <a:lnTo>
                  <a:pt x="71870" y="298565"/>
                </a:lnTo>
                <a:lnTo>
                  <a:pt x="107950" y="327755"/>
                </a:lnTo>
                <a:lnTo>
                  <a:pt x="150316" y="346229"/>
                </a:lnTo>
                <a:lnTo>
                  <a:pt x="196850" y="352678"/>
                </a:lnTo>
                <a:lnTo>
                  <a:pt x="221456" y="350908"/>
                </a:lnTo>
                <a:lnTo>
                  <a:pt x="245014" y="345757"/>
                </a:lnTo>
                <a:lnTo>
                  <a:pt x="265987" y="337947"/>
                </a:lnTo>
                <a:lnTo>
                  <a:pt x="196850" y="337947"/>
                </a:lnTo>
                <a:lnTo>
                  <a:pt x="154267" y="332027"/>
                </a:lnTo>
                <a:lnTo>
                  <a:pt x="115458" y="315071"/>
                </a:lnTo>
                <a:lnTo>
                  <a:pt x="82389" y="288280"/>
                </a:lnTo>
                <a:lnTo>
                  <a:pt x="57023" y="252857"/>
                </a:lnTo>
                <a:close/>
              </a:path>
              <a:path w="433070" h="419100">
                <a:moveTo>
                  <a:pt x="262772" y="14859"/>
                </a:moveTo>
                <a:lnTo>
                  <a:pt x="196850" y="14859"/>
                </a:lnTo>
                <a:lnTo>
                  <a:pt x="247009" y="23100"/>
                </a:lnTo>
                <a:lnTo>
                  <a:pt x="290586" y="46046"/>
                </a:lnTo>
                <a:lnTo>
                  <a:pt x="324957" y="81024"/>
                </a:lnTo>
                <a:lnTo>
                  <a:pt x="347502" y="125367"/>
                </a:lnTo>
                <a:lnTo>
                  <a:pt x="355600" y="176402"/>
                </a:lnTo>
                <a:lnTo>
                  <a:pt x="347502" y="227389"/>
                </a:lnTo>
                <a:lnTo>
                  <a:pt x="324957" y="271726"/>
                </a:lnTo>
                <a:lnTo>
                  <a:pt x="290586" y="306723"/>
                </a:lnTo>
                <a:lnTo>
                  <a:pt x="247009" y="329693"/>
                </a:lnTo>
                <a:lnTo>
                  <a:pt x="196850" y="337947"/>
                </a:lnTo>
                <a:lnTo>
                  <a:pt x="265987" y="337947"/>
                </a:lnTo>
                <a:lnTo>
                  <a:pt x="267287" y="337462"/>
                </a:lnTo>
                <a:lnTo>
                  <a:pt x="288036" y="326263"/>
                </a:lnTo>
                <a:lnTo>
                  <a:pt x="308587" y="326263"/>
                </a:lnTo>
                <a:lnTo>
                  <a:pt x="300228" y="317753"/>
                </a:lnTo>
                <a:lnTo>
                  <a:pt x="309467" y="310284"/>
                </a:lnTo>
                <a:lnTo>
                  <a:pt x="318135" y="302196"/>
                </a:lnTo>
                <a:lnTo>
                  <a:pt x="326263" y="293497"/>
                </a:lnTo>
                <a:lnTo>
                  <a:pt x="333756" y="284352"/>
                </a:lnTo>
                <a:lnTo>
                  <a:pt x="354190" y="284352"/>
                </a:lnTo>
                <a:lnTo>
                  <a:pt x="342265" y="272161"/>
                </a:lnTo>
                <a:lnTo>
                  <a:pt x="354077" y="250483"/>
                </a:lnTo>
                <a:lnTo>
                  <a:pt x="362854" y="227139"/>
                </a:lnTo>
                <a:lnTo>
                  <a:pt x="368321" y="202366"/>
                </a:lnTo>
                <a:lnTo>
                  <a:pt x="370096" y="177901"/>
                </a:lnTo>
                <a:lnTo>
                  <a:pt x="370188" y="176275"/>
                </a:lnTo>
                <a:lnTo>
                  <a:pt x="364004" y="129557"/>
                </a:lnTo>
                <a:lnTo>
                  <a:pt x="346512" y="87432"/>
                </a:lnTo>
                <a:lnTo>
                  <a:pt x="319389" y="51720"/>
                </a:lnTo>
                <a:lnTo>
                  <a:pt x="284296" y="24115"/>
                </a:lnTo>
                <a:lnTo>
                  <a:pt x="262772" y="14859"/>
                </a:lnTo>
                <a:close/>
              </a:path>
              <a:path w="433070" h="419100">
                <a:moveTo>
                  <a:pt x="98379" y="233299"/>
                </a:moveTo>
                <a:lnTo>
                  <a:pt x="80137" y="233299"/>
                </a:lnTo>
                <a:lnTo>
                  <a:pt x="99980" y="263651"/>
                </a:lnTo>
                <a:lnTo>
                  <a:pt x="127063" y="287337"/>
                </a:lnTo>
                <a:lnTo>
                  <a:pt x="159861" y="302736"/>
                </a:lnTo>
                <a:lnTo>
                  <a:pt x="196850" y="308228"/>
                </a:lnTo>
                <a:lnTo>
                  <a:pt x="247274" y="297846"/>
                </a:lnTo>
                <a:lnTo>
                  <a:pt x="253613" y="293497"/>
                </a:lnTo>
                <a:lnTo>
                  <a:pt x="196850" y="293497"/>
                </a:lnTo>
                <a:lnTo>
                  <a:pt x="152082" y="284273"/>
                </a:lnTo>
                <a:lnTo>
                  <a:pt x="115506" y="259143"/>
                </a:lnTo>
                <a:lnTo>
                  <a:pt x="98379" y="233299"/>
                </a:lnTo>
                <a:close/>
              </a:path>
              <a:path w="433070" h="419100">
                <a:moveTo>
                  <a:pt x="253792" y="59309"/>
                </a:moveTo>
                <a:lnTo>
                  <a:pt x="196850" y="59309"/>
                </a:lnTo>
                <a:lnTo>
                  <a:pt x="241617" y="68514"/>
                </a:lnTo>
                <a:lnTo>
                  <a:pt x="278193" y="93614"/>
                </a:lnTo>
                <a:lnTo>
                  <a:pt x="302863" y="130835"/>
                </a:lnTo>
                <a:lnTo>
                  <a:pt x="311912" y="176402"/>
                </a:lnTo>
                <a:lnTo>
                  <a:pt x="302863" y="221916"/>
                </a:lnTo>
                <a:lnTo>
                  <a:pt x="278193" y="259143"/>
                </a:lnTo>
                <a:lnTo>
                  <a:pt x="241617" y="284273"/>
                </a:lnTo>
                <a:lnTo>
                  <a:pt x="196850" y="293497"/>
                </a:lnTo>
                <a:lnTo>
                  <a:pt x="253613" y="293497"/>
                </a:lnTo>
                <a:lnTo>
                  <a:pt x="288496" y="269557"/>
                </a:lnTo>
                <a:lnTo>
                  <a:pt x="316311" y="227647"/>
                </a:lnTo>
                <a:lnTo>
                  <a:pt x="326517" y="176402"/>
                </a:lnTo>
                <a:lnTo>
                  <a:pt x="316311" y="125085"/>
                </a:lnTo>
                <a:lnTo>
                  <a:pt x="288496" y="83137"/>
                </a:lnTo>
                <a:lnTo>
                  <a:pt x="253792" y="59309"/>
                </a:lnTo>
                <a:close/>
              </a:path>
              <a:path w="433070" h="419100">
                <a:moveTo>
                  <a:pt x="200279" y="97154"/>
                </a:moveTo>
                <a:lnTo>
                  <a:pt x="178587" y="98327"/>
                </a:lnTo>
                <a:lnTo>
                  <a:pt x="156003" y="102441"/>
                </a:lnTo>
                <a:lnTo>
                  <a:pt x="138253" y="110388"/>
                </a:lnTo>
                <a:lnTo>
                  <a:pt x="131064" y="123062"/>
                </a:lnTo>
                <a:lnTo>
                  <a:pt x="131191" y="123825"/>
                </a:lnTo>
                <a:lnTo>
                  <a:pt x="131104" y="124205"/>
                </a:lnTo>
                <a:lnTo>
                  <a:pt x="142875" y="234187"/>
                </a:lnTo>
                <a:lnTo>
                  <a:pt x="188648" y="254529"/>
                </a:lnTo>
                <a:lnTo>
                  <a:pt x="198120" y="254888"/>
                </a:lnTo>
                <a:lnTo>
                  <a:pt x="206472" y="254676"/>
                </a:lnTo>
                <a:lnTo>
                  <a:pt x="248539" y="244983"/>
                </a:lnTo>
                <a:lnTo>
                  <a:pt x="252992" y="240029"/>
                </a:lnTo>
                <a:lnTo>
                  <a:pt x="198120" y="240029"/>
                </a:lnTo>
                <a:lnTo>
                  <a:pt x="182891" y="239248"/>
                </a:lnTo>
                <a:lnTo>
                  <a:pt x="170687" y="237299"/>
                </a:lnTo>
                <a:lnTo>
                  <a:pt x="162008" y="234779"/>
                </a:lnTo>
                <a:lnTo>
                  <a:pt x="157353" y="232283"/>
                </a:lnTo>
                <a:lnTo>
                  <a:pt x="147574" y="140842"/>
                </a:lnTo>
                <a:lnTo>
                  <a:pt x="266920" y="140842"/>
                </a:lnTo>
                <a:lnTo>
                  <a:pt x="267891" y="134238"/>
                </a:lnTo>
                <a:lnTo>
                  <a:pt x="200279" y="134238"/>
                </a:lnTo>
                <a:lnTo>
                  <a:pt x="178319" y="133010"/>
                </a:lnTo>
                <a:lnTo>
                  <a:pt x="161956" y="130032"/>
                </a:lnTo>
                <a:lnTo>
                  <a:pt x="151165" y="126363"/>
                </a:lnTo>
                <a:lnTo>
                  <a:pt x="145923" y="123062"/>
                </a:lnTo>
                <a:lnTo>
                  <a:pt x="151165" y="119782"/>
                </a:lnTo>
                <a:lnTo>
                  <a:pt x="161956" y="116157"/>
                </a:lnTo>
                <a:lnTo>
                  <a:pt x="178319" y="113222"/>
                </a:lnTo>
                <a:lnTo>
                  <a:pt x="200279" y="112013"/>
                </a:lnTo>
                <a:lnTo>
                  <a:pt x="263101" y="112013"/>
                </a:lnTo>
                <a:lnTo>
                  <a:pt x="262179" y="110388"/>
                </a:lnTo>
                <a:lnTo>
                  <a:pt x="244443" y="102441"/>
                </a:lnTo>
                <a:lnTo>
                  <a:pt x="221896" y="98327"/>
                </a:lnTo>
                <a:lnTo>
                  <a:pt x="200279" y="97154"/>
                </a:lnTo>
                <a:close/>
              </a:path>
              <a:path w="433070" h="419100">
                <a:moveTo>
                  <a:pt x="238276" y="178180"/>
                </a:moveTo>
                <a:lnTo>
                  <a:pt x="202184" y="178180"/>
                </a:lnTo>
                <a:lnTo>
                  <a:pt x="214965" y="184342"/>
                </a:lnTo>
                <a:lnTo>
                  <a:pt x="226139" y="189372"/>
                </a:lnTo>
                <a:lnTo>
                  <a:pt x="235813" y="193379"/>
                </a:lnTo>
                <a:lnTo>
                  <a:pt x="244094" y="196468"/>
                </a:lnTo>
                <a:lnTo>
                  <a:pt x="238887" y="232283"/>
                </a:lnTo>
                <a:lnTo>
                  <a:pt x="238379" y="232663"/>
                </a:lnTo>
                <a:lnTo>
                  <a:pt x="237109" y="233552"/>
                </a:lnTo>
                <a:lnTo>
                  <a:pt x="234569" y="234568"/>
                </a:lnTo>
                <a:lnTo>
                  <a:pt x="232283" y="235585"/>
                </a:lnTo>
                <a:lnTo>
                  <a:pt x="198120" y="240029"/>
                </a:lnTo>
                <a:lnTo>
                  <a:pt x="252992" y="240029"/>
                </a:lnTo>
                <a:lnTo>
                  <a:pt x="253383" y="234187"/>
                </a:lnTo>
                <a:lnTo>
                  <a:pt x="258191" y="200533"/>
                </a:lnTo>
                <a:lnTo>
                  <a:pt x="273950" y="200533"/>
                </a:lnTo>
                <a:lnTo>
                  <a:pt x="275082" y="198754"/>
                </a:lnTo>
                <a:lnTo>
                  <a:pt x="276352" y="196850"/>
                </a:lnTo>
                <a:lnTo>
                  <a:pt x="277749" y="194690"/>
                </a:lnTo>
                <a:lnTo>
                  <a:pt x="278130" y="192277"/>
                </a:lnTo>
                <a:lnTo>
                  <a:pt x="277407" y="189372"/>
                </a:lnTo>
                <a:lnTo>
                  <a:pt x="276098" y="183896"/>
                </a:lnTo>
                <a:lnTo>
                  <a:pt x="273346" y="181355"/>
                </a:lnTo>
                <a:lnTo>
                  <a:pt x="246253" y="181355"/>
                </a:lnTo>
                <a:lnTo>
                  <a:pt x="238276" y="178180"/>
                </a:lnTo>
                <a:close/>
              </a:path>
              <a:path w="433070" h="419100">
                <a:moveTo>
                  <a:pt x="196850" y="44450"/>
                </a:moveTo>
                <a:lnTo>
                  <a:pt x="157001" y="50829"/>
                </a:lnTo>
                <a:lnTo>
                  <a:pt x="122189" y="68627"/>
                </a:lnTo>
                <a:lnTo>
                  <a:pt x="94355" y="95831"/>
                </a:lnTo>
                <a:lnTo>
                  <a:pt x="75437" y="130428"/>
                </a:lnTo>
                <a:lnTo>
                  <a:pt x="14605" y="130428"/>
                </a:lnTo>
                <a:lnTo>
                  <a:pt x="14605" y="145287"/>
                </a:lnTo>
                <a:lnTo>
                  <a:pt x="70993" y="145287"/>
                </a:lnTo>
                <a:lnTo>
                  <a:pt x="69470" y="152501"/>
                </a:lnTo>
                <a:lnTo>
                  <a:pt x="68341" y="159845"/>
                </a:lnTo>
                <a:lnTo>
                  <a:pt x="67617" y="167308"/>
                </a:lnTo>
                <a:lnTo>
                  <a:pt x="67310" y="174878"/>
                </a:lnTo>
                <a:lnTo>
                  <a:pt x="0" y="174878"/>
                </a:lnTo>
                <a:lnTo>
                  <a:pt x="0" y="189737"/>
                </a:lnTo>
                <a:lnTo>
                  <a:pt x="67818" y="189737"/>
                </a:lnTo>
                <a:lnTo>
                  <a:pt x="68832" y="197379"/>
                </a:lnTo>
                <a:lnTo>
                  <a:pt x="70310" y="204866"/>
                </a:lnTo>
                <a:lnTo>
                  <a:pt x="72193" y="212187"/>
                </a:lnTo>
                <a:lnTo>
                  <a:pt x="74422" y="219328"/>
                </a:lnTo>
                <a:lnTo>
                  <a:pt x="14605" y="219328"/>
                </a:lnTo>
                <a:lnTo>
                  <a:pt x="14605" y="234187"/>
                </a:lnTo>
                <a:lnTo>
                  <a:pt x="80137" y="234187"/>
                </a:lnTo>
                <a:lnTo>
                  <a:pt x="80137" y="233299"/>
                </a:lnTo>
                <a:lnTo>
                  <a:pt x="98379" y="233299"/>
                </a:lnTo>
                <a:lnTo>
                  <a:pt x="90836" y="221916"/>
                </a:lnTo>
                <a:lnTo>
                  <a:pt x="81787" y="176402"/>
                </a:lnTo>
                <a:lnTo>
                  <a:pt x="90836" y="130835"/>
                </a:lnTo>
                <a:lnTo>
                  <a:pt x="115506" y="93614"/>
                </a:lnTo>
                <a:lnTo>
                  <a:pt x="152082" y="68514"/>
                </a:lnTo>
                <a:lnTo>
                  <a:pt x="196850" y="59309"/>
                </a:lnTo>
                <a:lnTo>
                  <a:pt x="253792" y="59309"/>
                </a:lnTo>
                <a:lnTo>
                  <a:pt x="247274" y="54834"/>
                </a:lnTo>
                <a:lnTo>
                  <a:pt x="196850" y="44450"/>
                </a:lnTo>
                <a:close/>
              </a:path>
              <a:path w="433070" h="419100">
                <a:moveTo>
                  <a:pt x="273950" y="200533"/>
                </a:moveTo>
                <a:lnTo>
                  <a:pt x="258191" y="200533"/>
                </a:lnTo>
                <a:lnTo>
                  <a:pt x="261620" y="201295"/>
                </a:lnTo>
                <a:lnTo>
                  <a:pt x="264287" y="201549"/>
                </a:lnTo>
                <a:lnTo>
                  <a:pt x="273304" y="201549"/>
                </a:lnTo>
                <a:lnTo>
                  <a:pt x="273950" y="200533"/>
                </a:lnTo>
                <a:close/>
              </a:path>
              <a:path w="433070" h="419100">
                <a:moveTo>
                  <a:pt x="266883" y="141097"/>
                </a:moveTo>
                <a:lnTo>
                  <a:pt x="252095" y="141097"/>
                </a:lnTo>
                <a:lnTo>
                  <a:pt x="246253" y="181355"/>
                </a:lnTo>
                <a:lnTo>
                  <a:pt x="273346" y="181355"/>
                </a:lnTo>
                <a:lnTo>
                  <a:pt x="267843" y="176275"/>
                </a:lnTo>
                <a:lnTo>
                  <a:pt x="262382" y="171703"/>
                </a:lnTo>
                <a:lnTo>
                  <a:pt x="266883" y="141097"/>
                </a:lnTo>
                <a:close/>
              </a:path>
              <a:path w="433070" h="419100">
                <a:moveTo>
                  <a:pt x="203073" y="156845"/>
                </a:moveTo>
                <a:lnTo>
                  <a:pt x="192150" y="156845"/>
                </a:lnTo>
                <a:lnTo>
                  <a:pt x="187198" y="161798"/>
                </a:lnTo>
                <a:lnTo>
                  <a:pt x="187198" y="173989"/>
                </a:lnTo>
                <a:lnTo>
                  <a:pt x="192150" y="178942"/>
                </a:lnTo>
                <a:lnTo>
                  <a:pt x="199517" y="178942"/>
                </a:lnTo>
                <a:lnTo>
                  <a:pt x="200914" y="178688"/>
                </a:lnTo>
                <a:lnTo>
                  <a:pt x="202184" y="178180"/>
                </a:lnTo>
                <a:lnTo>
                  <a:pt x="238276" y="178180"/>
                </a:lnTo>
                <a:lnTo>
                  <a:pt x="237573" y="177901"/>
                </a:lnTo>
                <a:lnTo>
                  <a:pt x="228155" y="173910"/>
                </a:lnTo>
                <a:lnTo>
                  <a:pt x="222103" y="171196"/>
                </a:lnTo>
                <a:lnTo>
                  <a:pt x="196469" y="171196"/>
                </a:lnTo>
                <a:lnTo>
                  <a:pt x="195325" y="170561"/>
                </a:lnTo>
                <a:lnTo>
                  <a:pt x="194437" y="169290"/>
                </a:lnTo>
                <a:lnTo>
                  <a:pt x="194437" y="165862"/>
                </a:lnTo>
                <a:lnTo>
                  <a:pt x="196087" y="164084"/>
                </a:lnTo>
                <a:lnTo>
                  <a:pt x="208307" y="164084"/>
                </a:lnTo>
                <a:lnTo>
                  <a:pt x="207137" y="160147"/>
                </a:lnTo>
                <a:lnTo>
                  <a:pt x="203073" y="156845"/>
                </a:lnTo>
                <a:close/>
              </a:path>
              <a:path w="433070" h="419100">
                <a:moveTo>
                  <a:pt x="208307" y="164084"/>
                </a:moveTo>
                <a:lnTo>
                  <a:pt x="198755" y="164084"/>
                </a:lnTo>
                <a:lnTo>
                  <a:pt x="199771" y="164591"/>
                </a:lnTo>
                <a:lnTo>
                  <a:pt x="196469" y="171196"/>
                </a:lnTo>
                <a:lnTo>
                  <a:pt x="222103" y="171196"/>
                </a:lnTo>
                <a:lnTo>
                  <a:pt x="218356" y="169515"/>
                </a:lnTo>
                <a:lnTo>
                  <a:pt x="208534" y="164846"/>
                </a:lnTo>
                <a:lnTo>
                  <a:pt x="208307" y="164084"/>
                </a:lnTo>
                <a:close/>
              </a:path>
              <a:path w="433070" h="419100">
                <a:moveTo>
                  <a:pt x="266920" y="140842"/>
                </a:moveTo>
                <a:lnTo>
                  <a:pt x="147574" y="140842"/>
                </a:lnTo>
                <a:lnTo>
                  <a:pt x="159934" y="144684"/>
                </a:lnTo>
                <a:lnTo>
                  <a:pt x="173688" y="147192"/>
                </a:lnTo>
                <a:lnTo>
                  <a:pt x="187561" y="148558"/>
                </a:lnTo>
                <a:lnTo>
                  <a:pt x="200279" y="148971"/>
                </a:lnTo>
                <a:lnTo>
                  <a:pt x="212697" y="148580"/>
                </a:lnTo>
                <a:lnTo>
                  <a:pt x="226282" y="147272"/>
                </a:lnTo>
                <a:lnTo>
                  <a:pt x="239819" y="144845"/>
                </a:lnTo>
                <a:lnTo>
                  <a:pt x="252095" y="141097"/>
                </a:lnTo>
                <a:lnTo>
                  <a:pt x="266883" y="141097"/>
                </a:lnTo>
                <a:lnTo>
                  <a:pt x="266920" y="140842"/>
                </a:lnTo>
                <a:close/>
              </a:path>
              <a:path w="433070" h="419100">
                <a:moveTo>
                  <a:pt x="263101" y="112013"/>
                </a:moveTo>
                <a:lnTo>
                  <a:pt x="200279" y="112013"/>
                </a:lnTo>
                <a:lnTo>
                  <a:pt x="222164" y="113222"/>
                </a:lnTo>
                <a:lnTo>
                  <a:pt x="238490" y="116157"/>
                </a:lnTo>
                <a:lnTo>
                  <a:pt x="249267" y="119782"/>
                </a:lnTo>
                <a:lnTo>
                  <a:pt x="254508" y="123062"/>
                </a:lnTo>
                <a:lnTo>
                  <a:pt x="249267" y="126363"/>
                </a:lnTo>
                <a:lnTo>
                  <a:pt x="238490" y="130032"/>
                </a:lnTo>
                <a:lnTo>
                  <a:pt x="222164" y="133010"/>
                </a:lnTo>
                <a:lnTo>
                  <a:pt x="200279" y="134238"/>
                </a:lnTo>
                <a:lnTo>
                  <a:pt x="267891" y="134238"/>
                </a:lnTo>
                <a:lnTo>
                  <a:pt x="269237" y="125085"/>
                </a:lnTo>
                <a:lnTo>
                  <a:pt x="269367" y="123062"/>
                </a:lnTo>
                <a:lnTo>
                  <a:pt x="263101" y="112013"/>
                </a:lnTo>
                <a:close/>
              </a:path>
              <a:path w="433070" h="419100">
                <a:moveTo>
                  <a:pt x="196850" y="0"/>
                </a:moveTo>
                <a:lnTo>
                  <a:pt x="146972" y="7449"/>
                </a:lnTo>
                <a:lnTo>
                  <a:pt x="102155" y="28638"/>
                </a:lnTo>
                <a:lnTo>
                  <a:pt x="65029" y="61829"/>
                </a:lnTo>
                <a:lnTo>
                  <a:pt x="38227" y="105283"/>
                </a:lnTo>
                <a:lnTo>
                  <a:pt x="51562" y="111251"/>
                </a:lnTo>
                <a:lnTo>
                  <a:pt x="76084" y="71491"/>
                </a:lnTo>
                <a:lnTo>
                  <a:pt x="110109" y="41100"/>
                </a:lnTo>
                <a:lnTo>
                  <a:pt x="151181" y="21687"/>
                </a:lnTo>
                <a:lnTo>
                  <a:pt x="196850" y="14859"/>
                </a:lnTo>
                <a:lnTo>
                  <a:pt x="262772" y="14859"/>
                </a:lnTo>
                <a:lnTo>
                  <a:pt x="242896" y="6311"/>
                </a:lnTo>
                <a:lnTo>
                  <a:pt x="196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6124955" y="1810511"/>
            <a:ext cx="433070" cy="419100"/>
          </a:xfrm>
          <a:custGeom>
            <a:avLst/>
            <a:gdLst/>
            <a:ahLst/>
            <a:cxnLst/>
            <a:rect l="l" t="t" r="r" b="b"/>
            <a:pathLst>
              <a:path w="433070" h="419100">
                <a:moveTo>
                  <a:pt x="308587" y="326263"/>
                </a:moveTo>
                <a:lnTo>
                  <a:pt x="288036" y="326263"/>
                </a:lnTo>
                <a:lnTo>
                  <a:pt x="368173" y="407924"/>
                </a:lnTo>
                <a:lnTo>
                  <a:pt x="373929" y="412724"/>
                </a:lnTo>
                <a:lnTo>
                  <a:pt x="380412" y="416226"/>
                </a:lnTo>
                <a:lnTo>
                  <a:pt x="387443" y="418371"/>
                </a:lnTo>
                <a:lnTo>
                  <a:pt x="394843" y="419100"/>
                </a:lnTo>
                <a:lnTo>
                  <a:pt x="402316" y="418351"/>
                </a:lnTo>
                <a:lnTo>
                  <a:pt x="409384" y="416163"/>
                </a:lnTo>
                <a:lnTo>
                  <a:pt x="415881" y="412617"/>
                </a:lnTo>
                <a:lnTo>
                  <a:pt x="421640" y="407797"/>
                </a:lnTo>
                <a:lnTo>
                  <a:pt x="424725" y="404034"/>
                </a:lnTo>
                <a:lnTo>
                  <a:pt x="394954" y="404034"/>
                </a:lnTo>
                <a:lnTo>
                  <a:pt x="386117" y="402381"/>
                </a:lnTo>
                <a:lnTo>
                  <a:pt x="378460" y="397383"/>
                </a:lnTo>
                <a:lnTo>
                  <a:pt x="308587" y="326263"/>
                </a:lnTo>
                <a:close/>
              </a:path>
              <a:path w="433070" h="419100">
                <a:moveTo>
                  <a:pt x="354190" y="284352"/>
                </a:moveTo>
                <a:lnTo>
                  <a:pt x="333756" y="284352"/>
                </a:lnTo>
                <a:lnTo>
                  <a:pt x="415798" y="368300"/>
                </a:lnTo>
                <a:lnTo>
                  <a:pt x="418211" y="374268"/>
                </a:lnTo>
                <a:lnTo>
                  <a:pt x="418211" y="386841"/>
                </a:lnTo>
                <a:lnTo>
                  <a:pt x="415798" y="392811"/>
                </a:lnTo>
                <a:lnTo>
                  <a:pt x="411352" y="397255"/>
                </a:lnTo>
                <a:lnTo>
                  <a:pt x="403766" y="402330"/>
                </a:lnTo>
                <a:lnTo>
                  <a:pt x="394954" y="404034"/>
                </a:lnTo>
                <a:lnTo>
                  <a:pt x="424725" y="404034"/>
                </a:lnTo>
                <a:lnTo>
                  <a:pt x="426440" y="401943"/>
                </a:lnTo>
                <a:lnTo>
                  <a:pt x="429942" y="395350"/>
                </a:lnTo>
                <a:lnTo>
                  <a:pt x="432087" y="388187"/>
                </a:lnTo>
                <a:lnTo>
                  <a:pt x="432816" y="380618"/>
                </a:lnTo>
                <a:lnTo>
                  <a:pt x="432089" y="373050"/>
                </a:lnTo>
                <a:lnTo>
                  <a:pt x="429958" y="365887"/>
                </a:lnTo>
                <a:lnTo>
                  <a:pt x="426493" y="359294"/>
                </a:lnTo>
                <a:lnTo>
                  <a:pt x="421767" y="353440"/>
                </a:lnTo>
                <a:lnTo>
                  <a:pt x="354190" y="284352"/>
                </a:lnTo>
                <a:close/>
              </a:path>
              <a:path w="433070" h="419100">
                <a:moveTo>
                  <a:pt x="57023" y="252857"/>
                </a:moveTo>
                <a:lnTo>
                  <a:pt x="71870" y="298565"/>
                </a:lnTo>
                <a:lnTo>
                  <a:pt x="107950" y="327755"/>
                </a:lnTo>
                <a:lnTo>
                  <a:pt x="150316" y="346229"/>
                </a:lnTo>
                <a:lnTo>
                  <a:pt x="196850" y="352678"/>
                </a:lnTo>
                <a:lnTo>
                  <a:pt x="221456" y="350908"/>
                </a:lnTo>
                <a:lnTo>
                  <a:pt x="245014" y="345757"/>
                </a:lnTo>
                <a:lnTo>
                  <a:pt x="265987" y="337947"/>
                </a:lnTo>
                <a:lnTo>
                  <a:pt x="196850" y="337947"/>
                </a:lnTo>
                <a:lnTo>
                  <a:pt x="154267" y="332027"/>
                </a:lnTo>
                <a:lnTo>
                  <a:pt x="115458" y="315071"/>
                </a:lnTo>
                <a:lnTo>
                  <a:pt x="82389" y="288280"/>
                </a:lnTo>
                <a:lnTo>
                  <a:pt x="57023" y="252857"/>
                </a:lnTo>
                <a:close/>
              </a:path>
              <a:path w="433070" h="419100">
                <a:moveTo>
                  <a:pt x="262772" y="14859"/>
                </a:moveTo>
                <a:lnTo>
                  <a:pt x="196850" y="14859"/>
                </a:lnTo>
                <a:lnTo>
                  <a:pt x="247009" y="23100"/>
                </a:lnTo>
                <a:lnTo>
                  <a:pt x="290586" y="46046"/>
                </a:lnTo>
                <a:lnTo>
                  <a:pt x="324957" y="81024"/>
                </a:lnTo>
                <a:lnTo>
                  <a:pt x="347502" y="125367"/>
                </a:lnTo>
                <a:lnTo>
                  <a:pt x="355600" y="176402"/>
                </a:lnTo>
                <a:lnTo>
                  <a:pt x="347502" y="227389"/>
                </a:lnTo>
                <a:lnTo>
                  <a:pt x="324957" y="271726"/>
                </a:lnTo>
                <a:lnTo>
                  <a:pt x="290586" y="306723"/>
                </a:lnTo>
                <a:lnTo>
                  <a:pt x="247009" y="329693"/>
                </a:lnTo>
                <a:lnTo>
                  <a:pt x="196850" y="337947"/>
                </a:lnTo>
                <a:lnTo>
                  <a:pt x="265987" y="337947"/>
                </a:lnTo>
                <a:lnTo>
                  <a:pt x="267287" y="337462"/>
                </a:lnTo>
                <a:lnTo>
                  <a:pt x="288036" y="326263"/>
                </a:lnTo>
                <a:lnTo>
                  <a:pt x="308587" y="326263"/>
                </a:lnTo>
                <a:lnTo>
                  <a:pt x="300228" y="317753"/>
                </a:lnTo>
                <a:lnTo>
                  <a:pt x="309467" y="310284"/>
                </a:lnTo>
                <a:lnTo>
                  <a:pt x="318135" y="302196"/>
                </a:lnTo>
                <a:lnTo>
                  <a:pt x="326263" y="293497"/>
                </a:lnTo>
                <a:lnTo>
                  <a:pt x="333756" y="284352"/>
                </a:lnTo>
                <a:lnTo>
                  <a:pt x="354190" y="284352"/>
                </a:lnTo>
                <a:lnTo>
                  <a:pt x="342265" y="272161"/>
                </a:lnTo>
                <a:lnTo>
                  <a:pt x="354077" y="250483"/>
                </a:lnTo>
                <a:lnTo>
                  <a:pt x="362854" y="227139"/>
                </a:lnTo>
                <a:lnTo>
                  <a:pt x="368321" y="202366"/>
                </a:lnTo>
                <a:lnTo>
                  <a:pt x="370096" y="177901"/>
                </a:lnTo>
                <a:lnTo>
                  <a:pt x="370188" y="176275"/>
                </a:lnTo>
                <a:lnTo>
                  <a:pt x="364004" y="129557"/>
                </a:lnTo>
                <a:lnTo>
                  <a:pt x="346512" y="87432"/>
                </a:lnTo>
                <a:lnTo>
                  <a:pt x="319389" y="51720"/>
                </a:lnTo>
                <a:lnTo>
                  <a:pt x="284296" y="24115"/>
                </a:lnTo>
                <a:lnTo>
                  <a:pt x="262772" y="14859"/>
                </a:lnTo>
                <a:close/>
              </a:path>
              <a:path w="433070" h="419100">
                <a:moveTo>
                  <a:pt x="98379" y="233299"/>
                </a:moveTo>
                <a:lnTo>
                  <a:pt x="80137" y="233299"/>
                </a:lnTo>
                <a:lnTo>
                  <a:pt x="99980" y="263651"/>
                </a:lnTo>
                <a:lnTo>
                  <a:pt x="127063" y="287337"/>
                </a:lnTo>
                <a:lnTo>
                  <a:pt x="159861" y="302736"/>
                </a:lnTo>
                <a:lnTo>
                  <a:pt x="196850" y="308228"/>
                </a:lnTo>
                <a:lnTo>
                  <a:pt x="247274" y="297846"/>
                </a:lnTo>
                <a:lnTo>
                  <a:pt x="253613" y="293497"/>
                </a:lnTo>
                <a:lnTo>
                  <a:pt x="196850" y="293497"/>
                </a:lnTo>
                <a:lnTo>
                  <a:pt x="152082" y="284273"/>
                </a:lnTo>
                <a:lnTo>
                  <a:pt x="115506" y="259143"/>
                </a:lnTo>
                <a:lnTo>
                  <a:pt x="98379" y="233299"/>
                </a:lnTo>
                <a:close/>
              </a:path>
              <a:path w="433070" h="419100">
                <a:moveTo>
                  <a:pt x="253792" y="59309"/>
                </a:moveTo>
                <a:lnTo>
                  <a:pt x="196850" y="59309"/>
                </a:lnTo>
                <a:lnTo>
                  <a:pt x="241617" y="68514"/>
                </a:lnTo>
                <a:lnTo>
                  <a:pt x="278193" y="93614"/>
                </a:lnTo>
                <a:lnTo>
                  <a:pt x="302863" y="130835"/>
                </a:lnTo>
                <a:lnTo>
                  <a:pt x="311912" y="176402"/>
                </a:lnTo>
                <a:lnTo>
                  <a:pt x="302863" y="221916"/>
                </a:lnTo>
                <a:lnTo>
                  <a:pt x="278193" y="259143"/>
                </a:lnTo>
                <a:lnTo>
                  <a:pt x="241617" y="284273"/>
                </a:lnTo>
                <a:lnTo>
                  <a:pt x="196850" y="293497"/>
                </a:lnTo>
                <a:lnTo>
                  <a:pt x="253613" y="293497"/>
                </a:lnTo>
                <a:lnTo>
                  <a:pt x="288496" y="269557"/>
                </a:lnTo>
                <a:lnTo>
                  <a:pt x="316311" y="227647"/>
                </a:lnTo>
                <a:lnTo>
                  <a:pt x="326517" y="176402"/>
                </a:lnTo>
                <a:lnTo>
                  <a:pt x="316311" y="125085"/>
                </a:lnTo>
                <a:lnTo>
                  <a:pt x="288496" y="83137"/>
                </a:lnTo>
                <a:lnTo>
                  <a:pt x="253792" y="59309"/>
                </a:lnTo>
                <a:close/>
              </a:path>
              <a:path w="433070" h="419100">
                <a:moveTo>
                  <a:pt x="200279" y="97154"/>
                </a:moveTo>
                <a:lnTo>
                  <a:pt x="178587" y="98327"/>
                </a:lnTo>
                <a:lnTo>
                  <a:pt x="156003" y="102441"/>
                </a:lnTo>
                <a:lnTo>
                  <a:pt x="138253" y="110388"/>
                </a:lnTo>
                <a:lnTo>
                  <a:pt x="131064" y="123062"/>
                </a:lnTo>
                <a:lnTo>
                  <a:pt x="131191" y="123825"/>
                </a:lnTo>
                <a:lnTo>
                  <a:pt x="131104" y="124205"/>
                </a:lnTo>
                <a:lnTo>
                  <a:pt x="142875" y="234187"/>
                </a:lnTo>
                <a:lnTo>
                  <a:pt x="188648" y="254529"/>
                </a:lnTo>
                <a:lnTo>
                  <a:pt x="198120" y="254888"/>
                </a:lnTo>
                <a:lnTo>
                  <a:pt x="206472" y="254676"/>
                </a:lnTo>
                <a:lnTo>
                  <a:pt x="248539" y="244983"/>
                </a:lnTo>
                <a:lnTo>
                  <a:pt x="252992" y="240029"/>
                </a:lnTo>
                <a:lnTo>
                  <a:pt x="198120" y="240029"/>
                </a:lnTo>
                <a:lnTo>
                  <a:pt x="182891" y="239248"/>
                </a:lnTo>
                <a:lnTo>
                  <a:pt x="170687" y="237299"/>
                </a:lnTo>
                <a:lnTo>
                  <a:pt x="162008" y="234779"/>
                </a:lnTo>
                <a:lnTo>
                  <a:pt x="157353" y="232283"/>
                </a:lnTo>
                <a:lnTo>
                  <a:pt x="147574" y="140842"/>
                </a:lnTo>
                <a:lnTo>
                  <a:pt x="266920" y="140842"/>
                </a:lnTo>
                <a:lnTo>
                  <a:pt x="267891" y="134238"/>
                </a:lnTo>
                <a:lnTo>
                  <a:pt x="200279" y="134238"/>
                </a:lnTo>
                <a:lnTo>
                  <a:pt x="178319" y="133010"/>
                </a:lnTo>
                <a:lnTo>
                  <a:pt x="161956" y="130032"/>
                </a:lnTo>
                <a:lnTo>
                  <a:pt x="151165" y="126363"/>
                </a:lnTo>
                <a:lnTo>
                  <a:pt x="145923" y="123062"/>
                </a:lnTo>
                <a:lnTo>
                  <a:pt x="151165" y="119782"/>
                </a:lnTo>
                <a:lnTo>
                  <a:pt x="161956" y="116157"/>
                </a:lnTo>
                <a:lnTo>
                  <a:pt x="178319" y="113222"/>
                </a:lnTo>
                <a:lnTo>
                  <a:pt x="200279" y="112013"/>
                </a:lnTo>
                <a:lnTo>
                  <a:pt x="263101" y="112013"/>
                </a:lnTo>
                <a:lnTo>
                  <a:pt x="262179" y="110388"/>
                </a:lnTo>
                <a:lnTo>
                  <a:pt x="244443" y="102441"/>
                </a:lnTo>
                <a:lnTo>
                  <a:pt x="221896" y="98327"/>
                </a:lnTo>
                <a:lnTo>
                  <a:pt x="200279" y="97154"/>
                </a:lnTo>
                <a:close/>
              </a:path>
              <a:path w="433070" h="419100">
                <a:moveTo>
                  <a:pt x="238276" y="178180"/>
                </a:moveTo>
                <a:lnTo>
                  <a:pt x="202184" y="178180"/>
                </a:lnTo>
                <a:lnTo>
                  <a:pt x="214965" y="184342"/>
                </a:lnTo>
                <a:lnTo>
                  <a:pt x="226139" y="189372"/>
                </a:lnTo>
                <a:lnTo>
                  <a:pt x="235813" y="193379"/>
                </a:lnTo>
                <a:lnTo>
                  <a:pt x="244094" y="196468"/>
                </a:lnTo>
                <a:lnTo>
                  <a:pt x="238887" y="232283"/>
                </a:lnTo>
                <a:lnTo>
                  <a:pt x="238379" y="232663"/>
                </a:lnTo>
                <a:lnTo>
                  <a:pt x="237109" y="233552"/>
                </a:lnTo>
                <a:lnTo>
                  <a:pt x="234569" y="234568"/>
                </a:lnTo>
                <a:lnTo>
                  <a:pt x="232283" y="235585"/>
                </a:lnTo>
                <a:lnTo>
                  <a:pt x="198120" y="240029"/>
                </a:lnTo>
                <a:lnTo>
                  <a:pt x="252992" y="240029"/>
                </a:lnTo>
                <a:lnTo>
                  <a:pt x="253383" y="234187"/>
                </a:lnTo>
                <a:lnTo>
                  <a:pt x="258191" y="200533"/>
                </a:lnTo>
                <a:lnTo>
                  <a:pt x="273950" y="200533"/>
                </a:lnTo>
                <a:lnTo>
                  <a:pt x="275082" y="198754"/>
                </a:lnTo>
                <a:lnTo>
                  <a:pt x="276352" y="196850"/>
                </a:lnTo>
                <a:lnTo>
                  <a:pt x="277749" y="194690"/>
                </a:lnTo>
                <a:lnTo>
                  <a:pt x="278130" y="192277"/>
                </a:lnTo>
                <a:lnTo>
                  <a:pt x="277407" y="189372"/>
                </a:lnTo>
                <a:lnTo>
                  <a:pt x="276098" y="183896"/>
                </a:lnTo>
                <a:lnTo>
                  <a:pt x="273346" y="181355"/>
                </a:lnTo>
                <a:lnTo>
                  <a:pt x="246253" y="181355"/>
                </a:lnTo>
                <a:lnTo>
                  <a:pt x="238276" y="178180"/>
                </a:lnTo>
                <a:close/>
              </a:path>
              <a:path w="433070" h="419100">
                <a:moveTo>
                  <a:pt x="196850" y="44450"/>
                </a:moveTo>
                <a:lnTo>
                  <a:pt x="157001" y="50829"/>
                </a:lnTo>
                <a:lnTo>
                  <a:pt x="122189" y="68627"/>
                </a:lnTo>
                <a:lnTo>
                  <a:pt x="94355" y="95831"/>
                </a:lnTo>
                <a:lnTo>
                  <a:pt x="75438" y="130428"/>
                </a:lnTo>
                <a:lnTo>
                  <a:pt x="14605" y="130428"/>
                </a:lnTo>
                <a:lnTo>
                  <a:pt x="14605" y="145287"/>
                </a:lnTo>
                <a:lnTo>
                  <a:pt x="70993" y="145287"/>
                </a:lnTo>
                <a:lnTo>
                  <a:pt x="69470" y="152501"/>
                </a:lnTo>
                <a:lnTo>
                  <a:pt x="68341" y="159845"/>
                </a:lnTo>
                <a:lnTo>
                  <a:pt x="67617" y="167308"/>
                </a:lnTo>
                <a:lnTo>
                  <a:pt x="67310" y="174878"/>
                </a:lnTo>
                <a:lnTo>
                  <a:pt x="0" y="174878"/>
                </a:lnTo>
                <a:lnTo>
                  <a:pt x="0" y="189737"/>
                </a:lnTo>
                <a:lnTo>
                  <a:pt x="67818" y="189737"/>
                </a:lnTo>
                <a:lnTo>
                  <a:pt x="68832" y="197379"/>
                </a:lnTo>
                <a:lnTo>
                  <a:pt x="70310" y="204866"/>
                </a:lnTo>
                <a:lnTo>
                  <a:pt x="72193" y="212187"/>
                </a:lnTo>
                <a:lnTo>
                  <a:pt x="74422" y="219328"/>
                </a:lnTo>
                <a:lnTo>
                  <a:pt x="14605" y="219328"/>
                </a:lnTo>
                <a:lnTo>
                  <a:pt x="14605" y="234187"/>
                </a:lnTo>
                <a:lnTo>
                  <a:pt x="80137" y="234187"/>
                </a:lnTo>
                <a:lnTo>
                  <a:pt x="80137" y="233299"/>
                </a:lnTo>
                <a:lnTo>
                  <a:pt x="98379" y="233299"/>
                </a:lnTo>
                <a:lnTo>
                  <a:pt x="90836" y="221916"/>
                </a:lnTo>
                <a:lnTo>
                  <a:pt x="81788" y="176402"/>
                </a:lnTo>
                <a:lnTo>
                  <a:pt x="90836" y="130835"/>
                </a:lnTo>
                <a:lnTo>
                  <a:pt x="115506" y="93614"/>
                </a:lnTo>
                <a:lnTo>
                  <a:pt x="152082" y="68514"/>
                </a:lnTo>
                <a:lnTo>
                  <a:pt x="196850" y="59309"/>
                </a:lnTo>
                <a:lnTo>
                  <a:pt x="253792" y="59309"/>
                </a:lnTo>
                <a:lnTo>
                  <a:pt x="247274" y="54834"/>
                </a:lnTo>
                <a:lnTo>
                  <a:pt x="196850" y="44450"/>
                </a:lnTo>
                <a:close/>
              </a:path>
              <a:path w="433070" h="419100">
                <a:moveTo>
                  <a:pt x="273950" y="200533"/>
                </a:moveTo>
                <a:lnTo>
                  <a:pt x="258191" y="200533"/>
                </a:lnTo>
                <a:lnTo>
                  <a:pt x="261620" y="201295"/>
                </a:lnTo>
                <a:lnTo>
                  <a:pt x="264287" y="201549"/>
                </a:lnTo>
                <a:lnTo>
                  <a:pt x="273304" y="201549"/>
                </a:lnTo>
                <a:lnTo>
                  <a:pt x="273950" y="200533"/>
                </a:lnTo>
                <a:close/>
              </a:path>
              <a:path w="433070" h="419100">
                <a:moveTo>
                  <a:pt x="266883" y="141097"/>
                </a:moveTo>
                <a:lnTo>
                  <a:pt x="252095" y="141097"/>
                </a:lnTo>
                <a:lnTo>
                  <a:pt x="246253" y="181355"/>
                </a:lnTo>
                <a:lnTo>
                  <a:pt x="273346" y="181355"/>
                </a:lnTo>
                <a:lnTo>
                  <a:pt x="267843" y="176275"/>
                </a:lnTo>
                <a:lnTo>
                  <a:pt x="262382" y="171703"/>
                </a:lnTo>
                <a:lnTo>
                  <a:pt x="266883" y="141097"/>
                </a:lnTo>
                <a:close/>
              </a:path>
              <a:path w="433070" h="419100">
                <a:moveTo>
                  <a:pt x="203073" y="156845"/>
                </a:moveTo>
                <a:lnTo>
                  <a:pt x="192151" y="156845"/>
                </a:lnTo>
                <a:lnTo>
                  <a:pt x="187198" y="161798"/>
                </a:lnTo>
                <a:lnTo>
                  <a:pt x="187198" y="173989"/>
                </a:lnTo>
                <a:lnTo>
                  <a:pt x="192151" y="178942"/>
                </a:lnTo>
                <a:lnTo>
                  <a:pt x="199517" y="178942"/>
                </a:lnTo>
                <a:lnTo>
                  <a:pt x="200914" y="178688"/>
                </a:lnTo>
                <a:lnTo>
                  <a:pt x="202184" y="178180"/>
                </a:lnTo>
                <a:lnTo>
                  <a:pt x="238276" y="178180"/>
                </a:lnTo>
                <a:lnTo>
                  <a:pt x="237573" y="177901"/>
                </a:lnTo>
                <a:lnTo>
                  <a:pt x="228155" y="173910"/>
                </a:lnTo>
                <a:lnTo>
                  <a:pt x="222103" y="171196"/>
                </a:lnTo>
                <a:lnTo>
                  <a:pt x="196469" y="171196"/>
                </a:lnTo>
                <a:lnTo>
                  <a:pt x="195326" y="170561"/>
                </a:lnTo>
                <a:lnTo>
                  <a:pt x="194437" y="169290"/>
                </a:lnTo>
                <a:lnTo>
                  <a:pt x="194437" y="165862"/>
                </a:lnTo>
                <a:lnTo>
                  <a:pt x="196088" y="164084"/>
                </a:lnTo>
                <a:lnTo>
                  <a:pt x="208307" y="164084"/>
                </a:lnTo>
                <a:lnTo>
                  <a:pt x="207137" y="160147"/>
                </a:lnTo>
                <a:lnTo>
                  <a:pt x="203073" y="156845"/>
                </a:lnTo>
                <a:close/>
              </a:path>
              <a:path w="433070" h="419100">
                <a:moveTo>
                  <a:pt x="208307" y="164084"/>
                </a:moveTo>
                <a:lnTo>
                  <a:pt x="198755" y="164084"/>
                </a:lnTo>
                <a:lnTo>
                  <a:pt x="199771" y="164591"/>
                </a:lnTo>
                <a:lnTo>
                  <a:pt x="196469" y="171196"/>
                </a:lnTo>
                <a:lnTo>
                  <a:pt x="222103" y="171196"/>
                </a:lnTo>
                <a:lnTo>
                  <a:pt x="218356" y="169515"/>
                </a:lnTo>
                <a:lnTo>
                  <a:pt x="208534" y="164846"/>
                </a:lnTo>
                <a:lnTo>
                  <a:pt x="208307" y="164084"/>
                </a:lnTo>
                <a:close/>
              </a:path>
              <a:path w="433070" h="419100">
                <a:moveTo>
                  <a:pt x="266920" y="140842"/>
                </a:moveTo>
                <a:lnTo>
                  <a:pt x="147574" y="140842"/>
                </a:lnTo>
                <a:lnTo>
                  <a:pt x="159934" y="144684"/>
                </a:lnTo>
                <a:lnTo>
                  <a:pt x="173688" y="147192"/>
                </a:lnTo>
                <a:lnTo>
                  <a:pt x="187561" y="148558"/>
                </a:lnTo>
                <a:lnTo>
                  <a:pt x="200279" y="148971"/>
                </a:lnTo>
                <a:lnTo>
                  <a:pt x="212697" y="148580"/>
                </a:lnTo>
                <a:lnTo>
                  <a:pt x="226282" y="147272"/>
                </a:lnTo>
                <a:lnTo>
                  <a:pt x="239819" y="144845"/>
                </a:lnTo>
                <a:lnTo>
                  <a:pt x="252095" y="141097"/>
                </a:lnTo>
                <a:lnTo>
                  <a:pt x="266883" y="141097"/>
                </a:lnTo>
                <a:lnTo>
                  <a:pt x="266920" y="140842"/>
                </a:lnTo>
                <a:close/>
              </a:path>
              <a:path w="433070" h="419100">
                <a:moveTo>
                  <a:pt x="263101" y="112013"/>
                </a:moveTo>
                <a:lnTo>
                  <a:pt x="200279" y="112013"/>
                </a:lnTo>
                <a:lnTo>
                  <a:pt x="222164" y="113222"/>
                </a:lnTo>
                <a:lnTo>
                  <a:pt x="238490" y="116157"/>
                </a:lnTo>
                <a:lnTo>
                  <a:pt x="249267" y="119782"/>
                </a:lnTo>
                <a:lnTo>
                  <a:pt x="254508" y="123062"/>
                </a:lnTo>
                <a:lnTo>
                  <a:pt x="249267" y="126363"/>
                </a:lnTo>
                <a:lnTo>
                  <a:pt x="238490" y="130032"/>
                </a:lnTo>
                <a:lnTo>
                  <a:pt x="222164" y="133010"/>
                </a:lnTo>
                <a:lnTo>
                  <a:pt x="200279" y="134238"/>
                </a:lnTo>
                <a:lnTo>
                  <a:pt x="267891" y="134238"/>
                </a:lnTo>
                <a:lnTo>
                  <a:pt x="269237" y="125085"/>
                </a:lnTo>
                <a:lnTo>
                  <a:pt x="269367" y="123062"/>
                </a:lnTo>
                <a:lnTo>
                  <a:pt x="263101" y="112013"/>
                </a:lnTo>
                <a:close/>
              </a:path>
              <a:path w="433070" h="419100">
                <a:moveTo>
                  <a:pt x="196850" y="0"/>
                </a:moveTo>
                <a:lnTo>
                  <a:pt x="146972" y="7449"/>
                </a:lnTo>
                <a:lnTo>
                  <a:pt x="102155" y="28638"/>
                </a:lnTo>
                <a:lnTo>
                  <a:pt x="65029" y="61829"/>
                </a:lnTo>
                <a:lnTo>
                  <a:pt x="38227" y="105283"/>
                </a:lnTo>
                <a:lnTo>
                  <a:pt x="51562" y="111251"/>
                </a:lnTo>
                <a:lnTo>
                  <a:pt x="76084" y="71491"/>
                </a:lnTo>
                <a:lnTo>
                  <a:pt x="110109" y="41100"/>
                </a:lnTo>
                <a:lnTo>
                  <a:pt x="151181" y="21687"/>
                </a:lnTo>
                <a:lnTo>
                  <a:pt x="196850" y="14859"/>
                </a:lnTo>
                <a:lnTo>
                  <a:pt x="262772" y="14859"/>
                </a:lnTo>
                <a:lnTo>
                  <a:pt x="242896" y="6311"/>
                </a:lnTo>
                <a:lnTo>
                  <a:pt x="196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5268467" y="1819655"/>
            <a:ext cx="436245" cy="402590"/>
          </a:xfrm>
          <a:custGeom>
            <a:avLst/>
            <a:gdLst/>
            <a:ahLst/>
            <a:cxnLst/>
            <a:rect l="l" t="t" r="r" b="b"/>
            <a:pathLst>
              <a:path w="436245" h="402589">
                <a:moveTo>
                  <a:pt x="32258" y="354076"/>
                </a:moveTo>
                <a:lnTo>
                  <a:pt x="16129" y="354076"/>
                </a:lnTo>
                <a:lnTo>
                  <a:pt x="16129" y="398780"/>
                </a:lnTo>
                <a:lnTo>
                  <a:pt x="19812" y="402336"/>
                </a:lnTo>
                <a:lnTo>
                  <a:pt x="416052" y="402336"/>
                </a:lnTo>
                <a:lnTo>
                  <a:pt x="419735" y="398780"/>
                </a:lnTo>
                <a:lnTo>
                  <a:pt x="419735" y="386207"/>
                </a:lnTo>
                <a:lnTo>
                  <a:pt x="32258" y="386207"/>
                </a:lnTo>
                <a:lnTo>
                  <a:pt x="32258" y="354076"/>
                </a:lnTo>
                <a:close/>
              </a:path>
              <a:path w="436245" h="402589">
                <a:moveTo>
                  <a:pt x="419735" y="120650"/>
                </a:moveTo>
                <a:lnTo>
                  <a:pt x="403606" y="120650"/>
                </a:lnTo>
                <a:lnTo>
                  <a:pt x="403606" y="386207"/>
                </a:lnTo>
                <a:lnTo>
                  <a:pt x="419735" y="386207"/>
                </a:lnTo>
                <a:lnTo>
                  <a:pt x="419735" y="120650"/>
                </a:lnTo>
                <a:close/>
              </a:path>
              <a:path w="436245" h="402589">
                <a:moveTo>
                  <a:pt x="37846" y="273558"/>
                </a:moveTo>
                <a:lnTo>
                  <a:pt x="32258" y="273558"/>
                </a:lnTo>
                <a:lnTo>
                  <a:pt x="19716" y="276098"/>
                </a:lnTo>
                <a:lnTo>
                  <a:pt x="9461" y="283019"/>
                </a:lnTo>
                <a:lnTo>
                  <a:pt x="2539" y="293274"/>
                </a:lnTo>
                <a:lnTo>
                  <a:pt x="0" y="305816"/>
                </a:lnTo>
                <a:lnTo>
                  <a:pt x="2539" y="318283"/>
                </a:lnTo>
                <a:lnTo>
                  <a:pt x="9461" y="328501"/>
                </a:lnTo>
                <a:lnTo>
                  <a:pt x="19716" y="335408"/>
                </a:lnTo>
                <a:lnTo>
                  <a:pt x="32258" y="337947"/>
                </a:lnTo>
                <a:lnTo>
                  <a:pt x="44799" y="335408"/>
                </a:lnTo>
                <a:lnTo>
                  <a:pt x="55054" y="328501"/>
                </a:lnTo>
                <a:lnTo>
                  <a:pt x="59581" y="321818"/>
                </a:lnTo>
                <a:lnTo>
                  <a:pt x="23368" y="321818"/>
                </a:lnTo>
                <a:lnTo>
                  <a:pt x="16129" y="314706"/>
                </a:lnTo>
                <a:lnTo>
                  <a:pt x="16129" y="296926"/>
                </a:lnTo>
                <a:lnTo>
                  <a:pt x="23368" y="289687"/>
                </a:lnTo>
                <a:lnTo>
                  <a:pt x="60214" y="289687"/>
                </a:lnTo>
                <a:lnTo>
                  <a:pt x="59562" y="288671"/>
                </a:lnTo>
                <a:lnTo>
                  <a:pt x="70736" y="277622"/>
                </a:lnTo>
                <a:lnTo>
                  <a:pt x="47752" y="277622"/>
                </a:lnTo>
                <a:lnTo>
                  <a:pt x="43180" y="275209"/>
                </a:lnTo>
                <a:lnTo>
                  <a:pt x="37846" y="273558"/>
                </a:lnTo>
                <a:close/>
              </a:path>
              <a:path w="436245" h="402589">
                <a:moveTo>
                  <a:pt x="60214" y="289687"/>
                </a:moveTo>
                <a:lnTo>
                  <a:pt x="41148" y="289687"/>
                </a:lnTo>
                <a:lnTo>
                  <a:pt x="48387" y="296926"/>
                </a:lnTo>
                <a:lnTo>
                  <a:pt x="48387" y="314706"/>
                </a:lnTo>
                <a:lnTo>
                  <a:pt x="41148" y="321818"/>
                </a:lnTo>
                <a:lnTo>
                  <a:pt x="59581" y="321818"/>
                </a:lnTo>
                <a:lnTo>
                  <a:pt x="61976" y="318283"/>
                </a:lnTo>
                <a:lnTo>
                  <a:pt x="64516" y="305816"/>
                </a:lnTo>
                <a:lnTo>
                  <a:pt x="64516" y="299466"/>
                </a:lnTo>
                <a:lnTo>
                  <a:pt x="62737" y="293624"/>
                </a:lnTo>
                <a:lnTo>
                  <a:pt x="60214" y="289687"/>
                </a:lnTo>
                <a:close/>
              </a:path>
              <a:path w="436245" h="402589">
                <a:moveTo>
                  <a:pt x="238515" y="152908"/>
                </a:moveTo>
                <a:lnTo>
                  <a:pt x="196850" y="152908"/>
                </a:lnTo>
                <a:lnTo>
                  <a:pt x="200533" y="156083"/>
                </a:lnTo>
                <a:lnTo>
                  <a:pt x="204978" y="158496"/>
                </a:lnTo>
                <a:lnTo>
                  <a:pt x="209804" y="159766"/>
                </a:lnTo>
                <a:lnTo>
                  <a:pt x="209804" y="226441"/>
                </a:lnTo>
                <a:lnTo>
                  <a:pt x="200193" y="230695"/>
                </a:lnTo>
                <a:lnTo>
                  <a:pt x="192547" y="237712"/>
                </a:lnTo>
                <a:lnTo>
                  <a:pt x="187497" y="246872"/>
                </a:lnTo>
                <a:lnTo>
                  <a:pt x="185674" y="257556"/>
                </a:lnTo>
                <a:lnTo>
                  <a:pt x="188213" y="270023"/>
                </a:lnTo>
                <a:lnTo>
                  <a:pt x="195135" y="280241"/>
                </a:lnTo>
                <a:lnTo>
                  <a:pt x="205390" y="287148"/>
                </a:lnTo>
                <a:lnTo>
                  <a:pt x="217932" y="289687"/>
                </a:lnTo>
                <a:lnTo>
                  <a:pt x="230473" y="287148"/>
                </a:lnTo>
                <a:lnTo>
                  <a:pt x="240728" y="280241"/>
                </a:lnTo>
                <a:lnTo>
                  <a:pt x="245255" y="273558"/>
                </a:lnTo>
                <a:lnTo>
                  <a:pt x="209042" y="273558"/>
                </a:lnTo>
                <a:lnTo>
                  <a:pt x="201803" y="266319"/>
                </a:lnTo>
                <a:lnTo>
                  <a:pt x="201803" y="248666"/>
                </a:lnTo>
                <a:lnTo>
                  <a:pt x="209042" y="241427"/>
                </a:lnTo>
                <a:lnTo>
                  <a:pt x="245721" y="241427"/>
                </a:lnTo>
                <a:lnTo>
                  <a:pt x="245491" y="241046"/>
                </a:lnTo>
                <a:lnTo>
                  <a:pt x="256632" y="229743"/>
                </a:lnTo>
                <a:lnTo>
                  <a:pt x="233934" y="229743"/>
                </a:lnTo>
                <a:lnTo>
                  <a:pt x="231521" y="228346"/>
                </a:lnTo>
                <a:lnTo>
                  <a:pt x="228854" y="227203"/>
                </a:lnTo>
                <a:lnTo>
                  <a:pt x="226060" y="226441"/>
                </a:lnTo>
                <a:lnTo>
                  <a:pt x="226060" y="159766"/>
                </a:lnTo>
                <a:lnTo>
                  <a:pt x="235670" y="155513"/>
                </a:lnTo>
                <a:lnTo>
                  <a:pt x="238515" y="152908"/>
                </a:lnTo>
                <a:close/>
              </a:path>
              <a:path w="436245" h="402589">
                <a:moveTo>
                  <a:pt x="217932" y="96520"/>
                </a:moveTo>
                <a:lnTo>
                  <a:pt x="205390" y="99060"/>
                </a:lnTo>
                <a:lnTo>
                  <a:pt x="195135" y="105981"/>
                </a:lnTo>
                <a:lnTo>
                  <a:pt x="188213" y="116236"/>
                </a:lnTo>
                <a:lnTo>
                  <a:pt x="185674" y="128778"/>
                </a:lnTo>
                <a:lnTo>
                  <a:pt x="185674" y="132461"/>
                </a:lnTo>
                <a:lnTo>
                  <a:pt x="186436" y="136017"/>
                </a:lnTo>
                <a:lnTo>
                  <a:pt x="187579" y="139319"/>
                </a:lnTo>
                <a:lnTo>
                  <a:pt x="47752" y="277622"/>
                </a:lnTo>
                <a:lnTo>
                  <a:pt x="70736" y="277622"/>
                </a:lnTo>
                <a:lnTo>
                  <a:pt x="196850" y="152908"/>
                </a:lnTo>
                <a:lnTo>
                  <a:pt x="238515" y="152908"/>
                </a:lnTo>
                <a:lnTo>
                  <a:pt x="243316" y="148510"/>
                </a:lnTo>
                <a:lnTo>
                  <a:pt x="245381" y="144780"/>
                </a:lnTo>
                <a:lnTo>
                  <a:pt x="209042" y="144780"/>
                </a:lnTo>
                <a:lnTo>
                  <a:pt x="201803" y="137668"/>
                </a:lnTo>
                <a:lnTo>
                  <a:pt x="201803" y="119888"/>
                </a:lnTo>
                <a:lnTo>
                  <a:pt x="209042" y="112649"/>
                </a:lnTo>
                <a:lnTo>
                  <a:pt x="245228" y="112649"/>
                </a:lnTo>
                <a:lnTo>
                  <a:pt x="240728" y="105981"/>
                </a:lnTo>
                <a:lnTo>
                  <a:pt x="230473" y="99060"/>
                </a:lnTo>
                <a:lnTo>
                  <a:pt x="217932" y="96520"/>
                </a:lnTo>
                <a:close/>
              </a:path>
              <a:path w="436245" h="402589">
                <a:moveTo>
                  <a:pt x="245721" y="241427"/>
                </a:moveTo>
                <a:lnTo>
                  <a:pt x="226822" y="241427"/>
                </a:lnTo>
                <a:lnTo>
                  <a:pt x="234061" y="248666"/>
                </a:lnTo>
                <a:lnTo>
                  <a:pt x="234061" y="266319"/>
                </a:lnTo>
                <a:lnTo>
                  <a:pt x="226822" y="273558"/>
                </a:lnTo>
                <a:lnTo>
                  <a:pt x="245255" y="273558"/>
                </a:lnTo>
                <a:lnTo>
                  <a:pt x="247650" y="270023"/>
                </a:lnTo>
                <a:lnTo>
                  <a:pt x="250190" y="257556"/>
                </a:lnTo>
                <a:lnTo>
                  <a:pt x="250190" y="251460"/>
                </a:lnTo>
                <a:lnTo>
                  <a:pt x="248412" y="245872"/>
                </a:lnTo>
                <a:lnTo>
                  <a:pt x="245721" y="241427"/>
                </a:lnTo>
                <a:close/>
              </a:path>
              <a:path w="436245" h="402589">
                <a:moveTo>
                  <a:pt x="416052" y="0"/>
                </a:moveTo>
                <a:lnTo>
                  <a:pt x="19812" y="0"/>
                </a:lnTo>
                <a:lnTo>
                  <a:pt x="16129" y="3556"/>
                </a:lnTo>
                <a:lnTo>
                  <a:pt x="16129" y="257556"/>
                </a:lnTo>
                <a:lnTo>
                  <a:pt x="32258" y="257556"/>
                </a:lnTo>
                <a:lnTo>
                  <a:pt x="32258" y="16129"/>
                </a:lnTo>
                <a:lnTo>
                  <a:pt x="419735" y="16129"/>
                </a:lnTo>
                <a:lnTo>
                  <a:pt x="419735" y="3556"/>
                </a:lnTo>
                <a:lnTo>
                  <a:pt x="416052" y="0"/>
                </a:lnTo>
                <a:close/>
              </a:path>
              <a:path w="436245" h="402589">
                <a:moveTo>
                  <a:pt x="403606" y="40259"/>
                </a:moveTo>
                <a:lnTo>
                  <a:pt x="391064" y="42779"/>
                </a:lnTo>
                <a:lnTo>
                  <a:pt x="380809" y="49657"/>
                </a:lnTo>
                <a:lnTo>
                  <a:pt x="373888" y="59868"/>
                </a:lnTo>
                <a:lnTo>
                  <a:pt x="371348" y="72390"/>
                </a:lnTo>
                <a:lnTo>
                  <a:pt x="371348" y="77597"/>
                </a:lnTo>
                <a:lnTo>
                  <a:pt x="372618" y="82423"/>
                </a:lnTo>
                <a:lnTo>
                  <a:pt x="374904" y="86868"/>
                </a:lnTo>
                <a:lnTo>
                  <a:pt x="233934" y="229743"/>
                </a:lnTo>
                <a:lnTo>
                  <a:pt x="256632" y="229743"/>
                </a:lnTo>
                <a:lnTo>
                  <a:pt x="385445" y="99060"/>
                </a:lnTo>
                <a:lnTo>
                  <a:pt x="420663" y="99060"/>
                </a:lnTo>
                <a:lnTo>
                  <a:pt x="426402" y="95186"/>
                </a:lnTo>
                <a:lnTo>
                  <a:pt x="430902" y="88519"/>
                </a:lnTo>
                <a:lnTo>
                  <a:pt x="394716" y="88519"/>
                </a:lnTo>
                <a:lnTo>
                  <a:pt x="387477" y="81280"/>
                </a:lnTo>
                <a:lnTo>
                  <a:pt x="387477" y="63500"/>
                </a:lnTo>
                <a:lnTo>
                  <a:pt x="394716" y="56388"/>
                </a:lnTo>
                <a:lnTo>
                  <a:pt x="430964" y="56388"/>
                </a:lnTo>
                <a:lnTo>
                  <a:pt x="426402" y="49657"/>
                </a:lnTo>
                <a:lnTo>
                  <a:pt x="416147" y="42779"/>
                </a:lnTo>
                <a:lnTo>
                  <a:pt x="403606" y="40259"/>
                </a:lnTo>
                <a:close/>
              </a:path>
              <a:path w="436245" h="402589">
                <a:moveTo>
                  <a:pt x="245228" y="112649"/>
                </a:moveTo>
                <a:lnTo>
                  <a:pt x="226822" y="112649"/>
                </a:lnTo>
                <a:lnTo>
                  <a:pt x="234061" y="119888"/>
                </a:lnTo>
                <a:lnTo>
                  <a:pt x="234061" y="137668"/>
                </a:lnTo>
                <a:lnTo>
                  <a:pt x="226822" y="144780"/>
                </a:lnTo>
                <a:lnTo>
                  <a:pt x="245381" y="144780"/>
                </a:lnTo>
                <a:lnTo>
                  <a:pt x="248366" y="139388"/>
                </a:lnTo>
                <a:lnTo>
                  <a:pt x="250190" y="128778"/>
                </a:lnTo>
                <a:lnTo>
                  <a:pt x="247650" y="116236"/>
                </a:lnTo>
                <a:lnTo>
                  <a:pt x="245228" y="112649"/>
                </a:lnTo>
                <a:close/>
              </a:path>
              <a:path w="436245" h="402589">
                <a:moveTo>
                  <a:pt x="420663" y="99060"/>
                </a:moveTo>
                <a:lnTo>
                  <a:pt x="385445" y="99060"/>
                </a:lnTo>
                <a:lnTo>
                  <a:pt x="390652" y="102616"/>
                </a:lnTo>
                <a:lnTo>
                  <a:pt x="396875" y="104648"/>
                </a:lnTo>
                <a:lnTo>
                  <a:pt x="403606" y="104648"/>
                </a:lnTo>
                <a:lnTo>
                  <a:pt x="416147" y="102108"/>
                </a:lnTo>
                <a:lnTo>
                  <a:pt x="420663" y="99060"/>
                </a:lnTo>
                <a:close/>
              </a:path>
              <a:path w="436245" h="402589">
                <a:moveTo>
                  <a:pt x="430964" y="56388"/>
                </a:moveTo>
                <a:lnTo>
                  <a:pt x="412496" y="56388"/>
                </a:lnTo>
                <a:lnTo>
                  <a:pt x="419735" y="63500"/>
                </a:lnTo>
                <a:lnTo>
                  <a:pt x="419735" y="81280"/>
                </a:lnTo>
                <a:lnTo>
                  <a:pt x="412496" y="88519"/>
                </a:lnTo>
                <a:lnTo>
                  <a:pt x="430902" y="88519"/>
                </a:lnTo>
                <a:lnTo>
                  <a:pt x="433324" y="84931"/>
                </a:lnTo>
                <a:lnTo>
                  <a:pt x="435864" y="72390"/>
                </a:lnTo>
                <a:lnTo>
                  <a:pt x="433324" y="59868"/>
                </a:lnTo>
                <a:lnTo>
                  <a:pt x="430964" y="56388"/>
                </a:lnTo>
                <a:close/>
              </a:path>
              <a:path w="436245" h="402589">
                <a:moveTo>
                  <a:pt x="419735" y="16129"/>
                </a:moveTo>
                <a:lnTo>
                  <a:pt x="403606" y="16129"/>
                </a:lnTo>
                <a:lnTo>
                  <a:pt x="403606" y="24130"/>
                </a:lnTo>
                <a:lnTo>
                  <a:pt x="419735" y="24130"/>
                </a:lnTo>
                <a:lnTo>
                  <a:pt x="419735" y="161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6962867" y="1833666"/>
            <a:ext cx="328295" cy="376555"/>
          </a:xfrm>
          <a:custGeom>
            <a:avLst/>
            <a:gdLst/>
            <a:ahLst/>
            <a:cxnLst/>
            <a:rect l="l" t="t" r="r" b="b"/>
            <a:pathLst>
              <a:path w="328295" h="376555">
                <a:moveTo>
                  <a:pt x="42224" y="331670"/>
                </a:moveTo>
                <a:lnTo>
                  <a:pt x="25238" y="331670"/>
                </a:lnTo>
                <a:lnTo>
                  <a:pt x="25238" y="375949"/>
                </a:lnTo>
                <a:lnTo>
                  <a:pt x="327704" y="375949"/>
                </a:lnTo>
                <a:lnTo>
                  <a:pt x="327704" y="358850"/>
                </a:lnTo>
                <a:lnTo>
                  <a:pt x="42224" y="358850"/>
                </a:lnTo>
                <a:lnTo>
                  <a:pt x="42224" y="331670"/>
                </a:lnTo>
                <a:close/>
              </a:path>
              <a:path w="328295" h="376555">
                <a:moveTo>
                  <a:pt x="327704" y="17106"/>
                </a:moveTo>
                <a:lnTo>
                  <a:pt x="310718" y="17106"/>
                </a:lnTo>
                <a:lnTo>
                  <a:pt x="310718" y="358850"/>
                </a:lnTo>
                <a:lnTo>
                  <a:pt x="327704" y="358850"/>
                </a:lnTo>
                <a:lnTo>
                  <a:pt x="327704" y="17106"/>
                </a:lnTo>
                <a:close/>
              </a:path>
              <a:path w="328295" h="376555">
                <a:moveTo>
                  <a:pt x="68375" y="314574"/>
                </a:moveTo>
                <a:lnTo>
                  <a:pt x="0" y="314574"/>
                </a:lnTo>
                <a:lnTo>
                  <a:pt x="0" y="331670"/>
                </a:lnTo>
                <a:lnTo>
                  <a:pt x="68375" y="331670"/>
                </a:lnTo>
                <a:lnTo>
                  <a:pt x="68375" y="314574"/>
                </a:lnTo>
                <a:close/>
              </a:path>
              <a:path w="328295" h="376555">
                <a:moveTo>
                  <a:pt x="42224" y="286239"/>
                </a:moveTo>
                <a:lnTo>
                  <a:pt x="25238" y="286239"/>
                </a:lnTo>
                <a:lnTo>
                  <a:pt x="25238" y="314574"/>
                </a:lnTo>
                <a:lnTo>
                  <a:pt x="42224" y="314574"/>
                </a:lnTo>
                <a:lnTo>
                  <a:pt x="42224" y="286239"/>
                </a:lnTo>
                <a:close/>
              </a:path>
              <a:path w="328295" h="376555">
                <a:moveTo>
                  <a:pt x="68374" y="269140"/>
                </a:moveTo>
                <a:lnTo>
                  <a:pt x="0" y="269140"/>
                </a:lnTo>
                <a:lnTo>
                  <a:pt x="0" y="286239"/>
                </a:lnTo>
                <a:lnTo>
                  <a:pt x="68375" y="286239"/>
                </a:lnTo>
                <a:lnTo>
                  <a:pt x="68374" y="269140"/>
                </a:lnTo>
                <a:close/>
              </a:path>
              <a:path w="328295" h="376555">
                <a:moveTo>
                  <a:pt x="42224" y="241497"/>
                </a:moveTo>
                <a:lnTo>
                  <a:pt x="25238" y="241497"/>
                </a:lnTo>
                <a:lnTo>
                  <a:pt x="25238" y="269140"/>
                </a:lnTo>
                <a:lnTo>
                  <a:pt x="42224" y="269140"/>
                </a:lnTo>
                <a:lnTo>
                  <a:pt x="42224" y="241497"/>
                </a:lnTo>
                <a:close/>
              </a:path>
              <a:path w="328295" h="376555">
                <a:moveTo>
                  <a:pt x="68374" y="224397"/>
                </a:moveTo>
                <a:lnTo>
                  <a:pt x="0" y="224397"/>
                </a:lnTo>
                <a:lnTo>
                  <a:pt x="0" y="241497"/>
                </a:lnTo>
                <a:lnTo>
                  <a:pt x="68374" y="241497"/>
                </a:lnTo>
                <a:lnTo>
                  <a:pt x="68374" y="224397"/>
                </a:lnTo>
                <a:close/>
              </a:path>
              <a:path w="328295" h="376555">
                <a:moveTo>
                  <a:pt x="184840" y="207861"/>
                </a:moveTo>
                <a:lnTo>
                  <a:pt x="100732" y="207861"/>
                </a:lnTo>
                <a:lnTo>
                  <a:pt x="100732" y="224975"/>
                </a:lnTo>
                <a:lnTo>
                  <a:pt x="184840" y="224975"/>
                </a:lnTo>
                <a:lnTo>
                  <a:pt x="184840" y="207861"/>
                </a:lnTo>
                <a:close/>
              </a:path>
              <a:path w="328295" h="376555">
                <a:moveTo>
                  <a:pt x="42223" y="197103"/>
                </a:moveTo>
                <a:lnTo>
                  <a:pt x="25238" y="197103"/>
                </a:lnTo>
                <a:lnTo>
                  <a:pt x="25238" y="224397"/>
                </a:lnTo>
                <a:lnTo>
                  <a:pt x="42223" y="224397"/>
                </a:lnTo>
                <a:lnTo>
                  <a:pt x="42223" y="197103"/>
                </a:lnTo>
                <a:close/>
              </a:path>
              <a:path w="328295" h="376555">
                <a:moveTo>
                  <a:pt x="68374" y="180011"/>
                </a:moveTo>
                <a:lnTo>
                  <a:pt x="0" y="180011"/>
                </a:lnTo>
                <a:lnTo>
                  <a:pt x="0" y="197103"/>
                </a:lnTo>
                <a:lnTo>
                  <a:pt x="68374" y="197103"/>
                </a:lnTo>
                <a:lnTo>
                  <a:pt x="68374" y="180011"/>
                </a:lnTo>
                <a:close/>
              </a:path>
              <a:path w="328295" h="376555">
                <a:moveTo>
                  <a:pt x="42223" y="152011"/>
                </a:moveTo>
                <a:lnTo>
                  <a:pt x="25238" y="152011"/>
                </a:lnTo>
                <a:lnTo>
                  <a:pt x="25238" y="180011"/>
                </a:lnTo>
                <a:lnTo>
                  <a:pt x="42223" y="180011"/>
                </a:lnTo>
                <a:lnTo>
                  <a:pt x="42223" y="152011"/>
                </a:lnTo>
                <a:close/>
              </a:path>
              <a:path w="328295" h="376555">
                <a:moveTo>
                  <a:pt x="268027" y="153265"/>
                </a:moveTo>
                <a:lnTo>
                  <a:pt x="100732" y="153265"/>
                </a:lnTo>
                <a:lnTo>
                  <a:pt x="100732" y="170364"/>
                </a:lnTo>
                <a:lnTo>
                  <a:pt x="268027" y="170364"/>
                </a:lnTo>
                <a:lnTo>
                  <a:pt x="268027" y="153265"/>
                </a:lnTo>
                <a:close/>
              </a:path>
              <a:path w="328295" h="376555">
                <a:moveTo>
                  <a:pt x="68374" y="134919"/>
                </a:moveTo>
                <a:lnTo>
                  <a:pt x="0" y="134919"/>
                </a:lnTo>
                <a:lnTo>
                  <a:pt x="0" y="152011"/>
                </a:lnTo>
                <a:lnTo>
                  <a:pt x="68374" y="152011"/>
                </a:lnTo>
                <a:lnTo>
                  <a:pt x="68374" y="134919"/>
                </a:lnTo>
                <a:close/>
              </a:path>
              <a:path w="328295" h="376555">
                <a:moveTo>
                  <a:pt x="42223" y="106584"/>
                </a:moveTo>
                <a:lnTo>
                  <a:pt x="25238" y="106584"/>
                </a:lnTo>
                <a:lnTo>
                  <a:pt x="25238" y="134919"/>
                </a:lnTo>
                <a:lnTo>
                  <a:pt x="42223" y="134919"/>
                </a:lnTo>
                <a:lnTo>
                  <a:pt x="42223" y="106584"/>
                </a:lnTo>
                <a:close/>
              </a:path>
              <a:path w="328295" h="376555">
                <a:moveTo>
                  <a:pt x="268027" y="99111"/>
                </a:moveTo>
                <a:lnTo>
                  <a:pt x="100732" y="99111"/>
                </a:lnTo>
                <a:lnTo>
                  <a:pt x="100732" y="116224"/>
                </a:lnTo>
                <a:lnTo>
                  <a:pt x="268027" y="116224"/>
                </a:lnTo>
                <a:lnTo>
                  <a:pt x="268027" y="99111"/>
                </a:lnTo>
                <a:close/>
              </a:path>
              <a:path w="328295" h="376555">
                <a:moveTo>
                  <a:pt x="68374" y="89485"/>
                </a:moveTo>
                <a:lnTo>
                  <a:pt x="0" y="89485"/>
                </a:lnTo>
                <a:lnTo>
                  <a:pt x="0" y="106584"/>
                </a:lnTo>
                <a:lnTo>
                  <a:pt x="68374" y="106584"/>
                </a:lnTo>
                <a:lnTo>
                  <a:pt x="68374" y="89485"/>
                </a:lnTo>
                <a:close/>
              </a:path>
              <a:path w="328295" h="376555">
                <a:moveTo>
                  <a:pt x="42223" y="61606"/>
                </a:moveTo>
                <a:lnTo>
                  <a:pt x="25237" y="61606"/>
                </a:lnTo>
                <a:lnTo>
                  <a:pt x="25238" y="89485"/>
                </a:lnTo>
                <a:lnTo>
                  <a:pt x="42223" y="89485"/>
                </a:lnTo>
                <a:lnTo>
                  <a:pt x="42223" y="61606"/>
                </a:lnTo>
                <a:close/>
              </a:path>
              <a:path w="328295" h="376555">
                <a:moveTo>
                  <a:pt x="68374" y="44507"/>
                </a:moveTo>
                <a:lnTo>
                  <a:pt x="0" y="44507"/>
                </a:lnTo>
                <a:lnTo>
                  <a:pt x="0" y="61606"/>
                </a:lnTo>
                <a:lnTo>
                  <a:pt x="68374" y="61606"/>
                </a:lnTo>
                <a:lnTo>
                  <a:pt x="68374" y="44507"/>
                </a:lnTo>
                <a:close/>
              </a:path>
              <a:path w="328295" h="376555">
                <a:moveTo>
                  <a:pt x="268027" y="44507"/>
                </a:moveTo>
                <a:lnTo>
                  <a:pt x="100732" y="44507"/>
                </a:lnTo>
                <a:lnTo>
                  <a:pt x="100732" y="61606"/>
                </a:lnTo>
                <a:lnTo>
                  <a:pt x="268027" y="61607"/>
                </a:lnTo>
                <a:lnTo>
                  <a:pt x="268027" y="44507"/>
                </a:lnTo>
                <a:close/>
              </a:path>
              <a:path w="328295" h="376555">
                <a:moveTo>
                  <a:pt x="327704" y="0"/>
                </a:moveTo>
                <a:lnTo>
                  <a:pt x="25237" y="0"/>
                </a:lnTo>
                <a:lnTo>
                  <a:pt x="25237" y="44507"/>
                </a:lnTo>
                <a:lnTo>
                  <a:pt x="42223" y="44507"/>
                </a:lnTo>
                <a:lnTo>
                  <a:pt x="42223" y="17106"/>
                </a:lnTo>
                <a:lnTo>
                  <a:pt x="327704" y="17106"/>
                </a:lnTo>
                <a:lnTo>
                  <a:pt x="327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9165335" y="1815083"/>
            <a:ext cx="281940" cy="414655"/>
          </a:xfrm>
          <a:custGeom>
            <a:avLst/>
            <a:gdLst/>
            <a:ahLst/>
            <a:cxnLst/>
            <a:rect l="l" t="t" r="r" b="b"/>
            <a:pathLst>
              <a:path w="281940" h="414655">
                <a:moveTo>
                  <a:pt x="141097" y="0"/>
                </a:moveTo>
                <a:lnTo>
                  <a:pt x="90318" y="3669"/>
                </a:lnTo>
                <a:lnTo>
                  <a:pt x="45100" y="14493"/>
                </a:lnTo>
                <a:lnTo>
                  <a:pt x="12670" y="32200"/>
                </a:lnTo>
                <a:lnTo>
                  <a:pt x="254" y="56514"/>
                </a:lnTo>
                <a:lnTo>
                  <a:pt x="0" y="56641"/>
                </a:lnTo>
                <a:lnTo>
                  <a:pt x="0" y="358775"/>
                </a:lnTo>
                <a:lnTo>
                  <a:pt x="12418" y="382756"/>
                </a:lnTo>
                <a:lnTo>
                  <a:pt x="44862" y="400224"/>
                </a:lnTo>
                <a:lnTo>
                  <a:pt x="90118" y="410906"/>
                </a:lnTo>
                <a:lnTo>
                  <a:pt x="140970" y="414527"/>
                </a:lnTo>
                <a:lnTo>
                  <a:pt x="191821" y="410906"/>
                </a:lnTo>
                <a:lnTo>
                  <a:pt x="237077" y="400224"/>
                </a:lnTo>
                <a:lnTo>
                  <a:pt x="237873" y="399795"/>
                </a:lnTo>
                <a:lnTo>
                  <a:pt x="140970" y="399795"/>
                </a:lnTo>
                <a:lnTo>
                  <a:pt x="90779" y="396118"/>
                </a:lnTo>
                <a:lnTo>
                  <a:pt x="50815" y="386572"/>
                </a:lnTo>
                <a:lnTo>
                  <a:pt x="24401" y="373381"/>
                </a:lnTo>
                <a:lnTo>
                  <a:pt x="14859" y="358775"/>
                </a:lnTo>
                <a:lnTo>
                  <a:pt x="14859" y="82550"/>
                </a:lnTo>
                <a:lnTo>
                  <a:pt x="46083" y="82550"/>
                </a:lnTo>
                <a:lnTo>
                  <a:pt x="24368" y="71328"/>
                </a:lnTo>
                <a:lnTo>
                  <a:pt x="15113" y="56514"/>
                </a:lnTo>
                <a:lnTo>
                  <a:pt x="24368" y="41628"/>
                </a:lnTo>
                <a:lnTo>
                  <a:pt x="50292" y="28193"/>
                </a:lnTo>
                <a:lnTo>
                  <a:pt x="90122" y="18474"/>
                </a:lnTo>
                <a:lnTo>
                  <a:pt x="141097" y="14731"/>
                </a:lnTo>
                <a:lnTo>
                  <a:pt x="237576" y="14731"/>
                </a:lnTo>
                <a:lnTo>
                  <a:pt x="237140" y="14493"/>
                </a:lnTo>
                <a:lnTo>
                  <a:pt x="191928" y="3669"/>
                </a:lnTo>
                <a:lnTo>
                  <a:pt x="141097" y="0"/>
                </a:lnTo>
                <a:close/>
              </a:path>
              <a:path w="281940" h="414655">
                <a:moveTo>
                  <a:pt x="281940" y="82803"/>
                </a:moveTo>
                <a:lnTo>
                  <a:pt x="267081" y="82803"/>
                </a:lnTo>
                <a:lnTo>
                  <a:pt x="267081" y="358775"/>
                </a:lnTo>
                <a:lnTo>
                  <a:pt x="257520" y="373381"/>
                </a:lnTo>
                <a:lnTo>
                  <a:pt x="231076" y="386572"/>
                </a:lnTo>
                <a:lnTo>
                  <a:pt x="191107" y="396118"/>
                </a:lnTo>
                <a:lnTo>
                  <a:pt x="140970" y="399795"/>
                </a:lnTo>
                <a:lnTo>
                  <a:pt x="237873" y="399795"/>
                </a:lnTo>
                <a:lnTo>
                  <a:pt x="269521" y="382756"/>
                </a:lnTo>
                <a:lnTo>
                  <a:pt x="281940" y="358775"/>
                </a:lnTo>
                <a:lnTo>
                  <a:pt x="281940" y="82803"/>
                </a:lnTo>
                <a:close/>
              </a:path>
              <a:path w="281940" h="414655">
                <a:moveTo>
                  <a:pt x="63373" y="279400"/>
                </a:moveTo>
                <a:lnTo>
                  <a:pt x="62484" y="279400"/>
                </a:lnTo>
                <a:lnTo>
                  <a:pt x="51188" y="281674"/>
                </a:lnTo>
                <a:lnTo>
                  <a:pt x="41941" y="287877"/>
                </a:lnTo>
                <a:lnTo>
                  <a:pt x="35694" y="297080"/>
                </a:lnTo>
                <a:lnTo>
                  <a:pt x="33400" y="308355"/>
                </a:lnTo>
                <a:lnTo>
                  <a:pt x="35694" y="319557"/>
                </a:lnTo>
                <a:lnTo>
                  <a:pt x="41941" y="328723"/>
                </a:lnTo>
                <a:lnTo>
                  <a:pt x="51188" y="334912"/>
                </a:lnTo>
                <a:lnTo>
                  <a:pt x="62484" y="337185"/>
                </a:lnTo>
                <a:lnTo>
                  <a:pt x="73779" y="334912"/>
                </a:lnTo>
                <a:lnTo>
                  <a:pt x="83026" y="328723"/>
                </a:lnTo>
                <a:lnTo>
                  <a:pt x="87299" y="322452"/>
                </a:lnTo>
                <a:lnTo>
                  <a:pt x="54610" y="322452"/>
                </a:lnTo>
                <a:lnTo>
                  <a:pt x="48260" y="316102"/>
                </a:lnTo>
                <a:lnTo>
                  <a:pt x="48260" y="300481"/>
                </a:lnTo>
                <a:lnTo>
                  <a:pt x="54610" y="294131"/>
                </a:lnTo>
                <a:lnTo>
                  <a:pt x="87777" y="294131"/>
                </a:lnTo>
                <a:lnTo>
                  <a:pt x="83583" y="288478"/>
                </a:lnTo>
                <a:lnTo>
                  <a:pt x="78105" y="283971"/>
                </a:lnTo>
                <a:lnTo>
                  <a:pt x="80007" y="279526"/>
                </a:lnTo>
                <a:lnTo>
                  <a:pt x="63881" y="279526"/>
                </a:lnTo>
                <a:lnTo>
                  <a:pt x="63373" y="279400"/>
                </a:lnTo>
                <a:close/>
              </a:path>
              <a:path w="281940" h="414655">
                <a:moveTo>
                  <a:pt x="87777" y="294131"/>
                </a:moveTo>
                <a:lnTo>
                  <a:pt x="70358" y="294131"/>
                </a:lnTo>
                <a:lnTo>
                  <a:pt x="76708" y="300481"/>
                </a:lnTo>
                <a:lnTo>
                  <a:pt x="76708" y="316102"/>
                </a:lnTo>
                <a:lnTo>
                  <a:pt x="70358" y="322452"/>
                </a:lnTo>
                <a:lnTo>
                  <a:pt x="87299" y="322452"/>
                </a:lnTo>
                <a:lnTo>
                  <a:pt x="89273" y="319557"/>
                </a:lnTo>
                <a:lnTo>
                  <a:pt x="91567" y="308355"/>
                </a:lnTo>
                <a:lnTo>
                  <a:pt x="90588" y="300920"/>
                </a:lnTo>
                <a:lnTo>
                  <a:pt x="87836" y="294211"/>
                </a:lnTo>
                <a:close/>
              </a:path>
              <a:path w="281940" h="414655">
                <a:moveTo>
                  <a:pt x="98552" y="200278"/>
                </a:moveTo>
                <a:lnTo>
                  <a:pt x="87256" y="202553"/>
                </a:lnTo>
                <a:lnTo>
                  <a:pt x="78009" y="208756"/>
                </a:lnTo>
                <a:lnTo>
                  <a:pt x="71762" y="217959"/>
                </a:lnTo>
                <a:lnTo>
                  <a:pt x="69469" y="229235"/>
                </a:lnTo>
                <a:lnTo>
                  <a:pt x="69579" y="236981"/>
                </a:lnTo>
                <a:lnTo>
                  <a:pt x="72390" y="243458"/>
                </a:lnTo>
                <a:lnTo>
                  <a:pt x="77089" y="248538"/>
                </a:lnTo>
                <a:lnTo>
                  <a:pt x="63881" y="279526"/>
                </a:lnTo>
                <a:lnTo>
                  <a:pt x="80007" y="279526"/>
                </a:lnTo>
                <a:lnTo>
                  <a:pt x="89789" y="256666"/>
                </a:lnTo>
                <a:lnTo>
                  <a:pt x="107465" y="256666"/>
                </a:lnTo>
                <a:lnTo>
                  <a:pt x="114046" y="253634"/>
                </a:lnTo>
                <a:lnTo>
                  <a:pt x="120090" y="248493"/>
                </a:lnTo>
                <a:lnTo>
                  <a:pt x="123542" y="243458"/>
                </a:lnTo>
                <a:lnTo>
                  <a:pt x="90678" y="243458"/>
                </a:lnTo>
                <a:lnTo>
                  <a:pt x="84328" y="236981"/>
                </a:lnTo>
                <a:lnTo>
                  <a:pt x="84328" y="221361"/>
                </a:lnTo>
                <a:lnTo>
                  <a:pt x="90678" y="215011"/>
                </a:lnTo>
                <a:lnTo>
                  <a:pt x="123338" y="215011"/>
                </a:lnTo>
                <a:lnTo>
                  <a:pt x="118395" y="208200"/>
                </a:lnTo>
                <a:lnTo>
                  <a:pt x="109414" y="202400"/>
                </a:lnTo>
                <a:lnTo>
                  <a:pt x="98552" y="200278"/>
                </a:lnTo>
                <a:close/>
              </a:path>
              <a:path w="281940" h="414655">
                <a:moveTo>
                  <a:pt x="170942" y="241935"/>
                </a:moveTo>
                <a:lnTo>
                  <a:pt x="124587" y="241935"/>
                </a:lnTo>
                <a:lnTo>
                  <a:pt x="156718" y="249174"/>
                </a:lnTo>
                <a:lnTo>
                  <a:pt x="160252" y="258450"/>
                </a:lnTo>
                <a:lnTo>
                  <a:pt x="166608" y="265858"/>
                </a:lnTo>
                <a:lnTo>
                  <a:pt x="175131" y="270765"/>
                </a:lnTo>
                <a:lnTo>
                  <a:pt x="185166" y="272541"/>
                </a:lnTo>
                <a:lnTo>
                  <a:pt x="196461" y="270267"/>
                </a:lnTo>
                <a:lnTo>
                  <a:pt x="205708" y="264064"/>
                </a:lnTo>
                <a:lnTo>
                  <a:pt x="209953" y="257810"/>
                </a:lnTo>
                <a:lnTo>
                  <a:pt x="177292" y="257810"/>
                </a:lnTo>
                <a:lnTo>
                  <a:pt x="170942" y="251460"/>
                </a:lnTo>
                <a:lnTo>
                  <a:pt x="170942" y="241935"/>
                </a:lnTo>
                <a:close/>
              </a:path>
              <a:path w="281940" h="414655">
                <a:moveTo>
                  <a:pt x="107465" y="256666"/>
                </a:moveTo>
                <a:lnTo>
                  <a:pt x="89789" y="256666"/>
                </a:lnTo>
                <a:lnTo>
                  <a:pt x="92583" y="257555"/>
                </a:lnTo>
                <a:lnTo>
                  <a:pt x="95504" y="258190"/>
                </a:lnTo>
                <a:lnTo>
                  <a:pt x="98552" y="258190"/>
                </a:lnTo>
                <a:lnTo>
                  <a:pt x="106763" y="256990"/>
                </a:lnTo>
                <a:lnTo>
                  <a:pt x="107465" y="256666"/>
                </a:lnTo>
                <a:close/>
              </a:path>
              <a:path w="281940" h="414655">
                <a:moveTo>
                  <a:pt x="211361" y="229362"/>
                </a:moveTo>
                <a:lnTo>
                  <a:pt x="193040" y="229362"/>
                </a:lnTo>
                <a:lnTo>
                  <a:pt x="199390" y="235712"/>
                </a:lnTo>
                <a:lnTo>
                  <a:pt x="199390" y="251460"/>
                </a:lnTo>
                <a:lnTo>
                  <a:pt x="193040" y="257810"/>
                </a:lnTo>
                <a:lnTo>
                  <a:pt x="209953" y="257810"/>
                </a:lnTo>
                <a:lnTo>
                  <a:pt x="211955" y="254861"/>
                </a:lnTo>
                <a:lnTo>
                  <a:pt x="214249" y="243586"/>
                </a:lnTo>
                <a:lnTo>
                  <a:pt x="214249" y="234950"/>
                </a:lnTo>
                <a:lnTo>
                  <a:pt x="211361" y="229362"/>
                </a:lnTo>
                <a:close/>
              </a:path>
              <a:path w="281940" h="414655">
                <a:moveTo>
                  <a:pt x="123338" y="215011"/>
                </a:moveTo>
                <a:lnTo>
                  <a:pt x="106425" y="215011"/>
                </a:lnTo>
                <a:lnTo>
                  <a:pt x="112775" y="221361"/>
                </a:lnTo>
                <a:lnTo>
                  <a:pt x="112775" y="236981"/>
                </a:lnTo>
                <a:lnTo>
                  <a:pt x="106425" y="243458"/>
                </a:lnTo>
                <a:lnTo>
                  <a:pt x="123542" y="243458"/>
                </a:lnTo>
                <a:lnTo>
                  <a:pt x="124587" y="241935"/>
                </a:lnTo>
                <a:lnTo>
                  <a:pt x="170942" y="241935"/>
                </a:lnTo>
                <a:lnTo>
                  <a:pt x="170942" y="235712"/>
                </a:lnTo>
                <a:lnTo>
                  <a:pt x="172339" y="234314"/>
                </a:lnTo>
                <a:lnTo>
                  <a:pt x="157734" y="234314"/>
                </a:lnTo>
                <a:lnTo>
                  <a:pt x="127381" y="227456"/>
                </a:lnTo>
                <a:lnTo>
                  <a:pt x="124662" y="216834"/>
                </a:lnTo>
                <a:lnTo>
                  <a:pt x="123338" y="215011"/>
                </a:lnTo>
                <a:close/>
              </a:path>
              <a:path w="281940" h="414655">
                <a:moveTo>
                  <a:pt x="187198" y="214629"/>
                </a:moveTo>
                <a:lnTo>
                  <a:pt x="185166" y="214629"/>
                </a:lnTo>
                <a:lnTo>
                  <a:pt x="176075" y="216098"/>
                </a:lnTo>
                <a:lnTo>
                  <a:pt x="168163" y="220186"/>
                </a:lnTo>
                <a:lnTo>
                  <a:pt x="161895" y="226417"/>
                </a:lnTo>
                <a:lnTo>
                  <a:pt x="157734" y="234314"/>
                </a:lnTo>
                <a:lnTo>
                  <a:pt x="172339" y="234314"/>
                </a:lnTo>
                <a:lnTo>
                  <a:pt x="177292" y="229362"/>
                </a:lnTo>
                <a:lnTo>
                  <a:pt x="211361" y="229362"/>
                </a:lnTo>
                <a:lnTo>
                  <a:pt x="210312" y="227329"/>
                </a:lnTo>
                <a:lnTo>
                  <a:pt x="204343" y="221995"/>
                </a:lnTo>
                <a:lnTo>
                  <a:pt x="207006" y="215264"/>
                </a:lnTo>
                <a:lnTo>
                  <a:pt x="191008" y="215264"/>
                </a:lnTo>
                <a:lnTo>
                  <a:pt x="189103" y="214883"/>
                </a:lnTo>
                <a:lnTo>
                  <a:pt x="187198" y="214629"/>
                </a:lnTo>
                <a:close/>
              </a:path>
              <a:path w="281940" h="414655">
                <a:moveTo>
                  <a:pt x="221234" y="128396"/>
                </a:moveTo>
                <a:lnTo>
                  <a:pt x="209938" y="130671"/>
                </a:lnTo>
                <a:lnTo>
                  <a:pt x="200691" y="136874"/>
                </a:lnTo>
                <a:lnTo>
                  <a:pt x="194444" y="146077"/>
                </a:lnTo>
                <a:lnTo>
                  <a:pt x="192150" y="157352"/>
                </a:lnTo>
                <a:lnTo>
                  <a:pt x="193041" y="164437"/>
                </a:lnTo>
                <a:lnTo>
                  <a:pt x="195564" y="170878"/>
                </a:lnTo>
                <a:lnTo>
                  <a:pt x="199491" y="176462"/>
                </a:lnTo>
                <a:lnTo>
                  <a:pt x="204597" y="180975"/>
                </a:lnTo>
                <a:lnTo>
                  <a:pt x="191008" y="215264"/>
                </a:lnTo>
                <a:lnTo>
                  <a:pt x="207006" y="215264"/>
                </a:lnTo>
                <a:lnTo>
                  <a:pt x="218567" y="186054"/>
                </a:lnTo>
                <a:lnTo>
                  <a:pt x="222491" y="186054"/>
                </a:lnTo>
                <a:lnTo>
                  <a:pt x="232582" y="184017"/>
                </a:lnTo>
                <a:lnTo>
                  <a:pt x="241823" y="177784"/>
                </a:lnTo>
                <a:lnTo>
                  <a:pt x="246014" y="171576"/>
                </a:lnTo>
                <a:lnTo>
                  <a:pt x="213360" y="171576"/>
                </a:lnTo>
                <a:lnTo>
                  <a:pt x="207010" y="165100"/>
                </a:lnTo>
                <a:lnTo>
                  <a:pt x="207010" y="149478"/>
                </a:lnTo>
                <a:lnTo>
                  <a:pt x="213360" y="143128"/>
                </a:lnTo>
                <a:lnTo>
                  <a:pt x="246049" y="143128"/>
                </a:lnTo>
                <a:lnTo>
                  <a:pt x="241823" y="136874"/>
                </a:lnTo>
                <a:lnTo>
                  <a:pt x="232582" y="130671"/>
                </a:lnTo>
                <a:lnTo>
                  <a:pt x="221234" y="128396"/>
                </a:lnTo>
                <a:close/>
              </a:path>
              <a:path w="281940" h="414655">
                <a:moveTo>
                  <a:pt x="222491" y="186054"/>
                </a:moveTo>
                <a:lnTo>
                  <a:pt x="219456" y="186054"/>
                </a:lnTo>
                <a:lnTo>
                  <a:pt x="220345" y="186308"/>
                </a:lnTo>
                <a:lnTo>
                  <a:pt x="221234" y="186308"/>
                </a:lnTo>
                <a:lnTo>
                  <a:pt x="222491" y="186054"/>
                </a:lnTo>
                <a:close/>
              </a:path>
              <a:path w="281940" h="414655">
                <a:moveTo>
                  <a:pt x="246049" y="143128"/>
                </a:moveTo>
                <a:lnTo>
                  <a:pt x="229108" y="143128"/>
                </a:lnTo>
                <a:lnTo>
                  <a:pt x="235585" y="149478"/>
                </a:lnTo>
                <a:lnTo>
                  <a:pt x="235585" y="165100"/>
                </a:lnTo>
                <a:lnTo>
                  <a:pt x="229108" y="171576"/>
                </a:lnTo>
                <a:lnTo>
                  <a:pt x="246014" y="171576"/>
                </a:lnTo>
                <a:lnTo>
                  <a:pt x="248040" y="168574"/>
                </a:lnTo>
                <a:lnTo>
                  <a:pt x="250317" y="157352"/>
                </a:lnTo>
                <a:lnTo>
                  <a:pt x="248040" y="146077"/>
                </a:lnTo>
                <a:lnTo>
                  <a:pt x="246049" y="143128"/>
                </a:lnTo>
                <a:close/>
              </a:path>
              <a:path w="281940" h="414655">
                <a:moveTo>
                  <a:pt x="46083" y="82550"/>
                </a:moveTo>
                <a:lnTo>
                  <a:pt x="14859" y="82550"/>
                </a:lnTo>
                <a:lnTo>
                  <a:pt x="37923" y="95724"/>
                </a:lnTo>
                <a:lnTo>
                  <a:pt x="68500" y="105267"/>
                </a:lnTo>
                <a:lnTo>
                  <a:pt x="103892" y="111075"/>
                </a:lnTo>
                <a:lnTo>
                  <a:pt x="141097" y="113029"/>
                </a:lnTo>
                <a:lnTo>
                  <a:pt x="178236" y="111071"/>
                </a:lnTo>
                <a:lnTo>
                  <a:pt x="213423" y="105298"/>
                </a:lnTo>
                <a:lnTo>
                  <a:pt x="236419" y="98170"/>
                </a:lnTo>
                <a:lnTo>
                  <a:pt x="141097" y="98170"/>
                </a:lnTo>
                <a:lnTo>
                  <a:pt x="90122" y="94430"/>
                </a:lnTo>
                <a:lnTo>
                  <a:pt x="50292" y="84724"/>
                </a:lnTo>
                <a:lnTo>
                  <a:pt x="46083" y="82550"/>
                </a:lnTo>
                <a:close/>
              </a:path>
              <a:path w="281940" h="414655">
                <a:moveTo>
                  <a:pt x="237576" y="14731"/>
                </a:moveTo>
                <a:lnTo>
                  <a:pt x="141097" y="14731"/>
                </a:lnTo>
                <a:lnTo>
                  <a:pt x="192125" y="18474"/>
                </a:lnTo>
                <a:lnTo>
                  <a:pt x="231949" y="28193"/>
                </a:lnTo>
                <a:lnTo>
                  <a:pt x="257843" y="41628"/>
                </a:lnTo>
                <a:lnTo>
                  <a:pt x="267081" y="56514"/>
                </a:lnTo>
                <a:lnTo>
                  <a:pt x="257843" y="71328"/>
                </a:lnTo>
                <a:lnTo>
                  <a:pt x="231949" y="84724"/>
                </a:lnTo>
                <a:lnTo>
                  <a:pt x="192125" y="94430"/>
                </a:lnTo>
                <a:lnTo>
                  <a:pt x="141097" y="98170"/>
                </a:lnTo>
                <a:lnTo>
                  <a:pt x="236419" y="98170"/>
                </a:lnTo>
                <a:lnTo>
                  <a:pt x="243967" y="95831"/>
                </a:lnTo>
                <a:lnTo>
                  <a:pt x="267081" y="82803"/>
                </a:lnTo>
                <a:lnTo>
                  <a:pt x="281940" y="82803"/>
                </a:lnTo>
                <a:lnTo>
                  <a:pt x="281940" y="56514"/>
                </a:lnTo>
                <a:lnTo>
                  <a:pt x="269541" y="32200"/>
                </a:lnTo>
                <a:lnTo>
                  <a:pt x="237576" y="14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9896824" y="1815592"/>
            <a:ext cx="407034" cy="414020"/>
          </a:xfrm>
          <a:custGeom>
            <a:avLst/>
            <a:gdLst/>
            <a:ahLst/>
            <a:cxnLst/>
            <a:rect l="l" t="t" r="r" b="b"/>
            <a:pathLst>
              <a:path w="407034" h="414019">
                <a:moveTo>
                  <a:pt x="145901" y="125730"/>
                </a:moveTo>
                <a:lnTo>
                  <a:pt x="96170" y="125730"/>
                </a:lnTo>
                <a:lnTo>
                  <a:pt x="111714" y="127000"/>
                </a:lnTo>
                <a:lnTo>
                  <a:pt x="126793" y="132080"/>
                </a:lnTo>
                <a:lnTo>
                  <a:pt x="140944" y="139700"/>
                </a:lnTo>
                <a:lnTo>
                  <a:pt x="153701" y="149860"/>
                </a:lnTo>
                <a:lnTo>
                  <a:pt x="171561" y="176530"/>
                </a:lnTo>
                <a:lnTo>
                  <a:pt x="177514" y="207010"/>
                </a:lnTo>
                <a:lnTo>
                  <a:pt x="171561" y="237490"/>
                </a:lnTo>
                <a:lnTo>
                  <a:pt x="153701" y="265430"/>
                </a:lnTo>
                <a:lnTo>
                  <a:pt x="126793" y="283210"/>
                </a:lnTo>
                <a:lnTo>
                  <a:pt x="96170" y="288290"/>
                </a:lnTo>
                <a:lnTo>
                  <a:pt x="148748" y="288290"/>
                </a:lnTo>
                <a:lnTo>
                  <a:pt x="187991" y="342900"/>
                </a:lnTo>
                <a:lnTo>
                  <a:pt x="184044" y="349250"/>
                </a:lnTo>
                <a:lnTo>
                  <a:pt x="181181" y="355600"/>
                </a:lnTo>
                <a:lnTo>
                  <a:pt x="179437" y="361950"/>
                </a:lnTo>
                <a:lnTo>
                  <a:pt x="178847" y="369570"/>
                </a:lnTo>
                <a:lnTo>
                  <a:pt x="179695" y="378460"/>
                </a:lnTo>
                <a:lnTo>
                  <a:pt x="206470" y="411480"/>
                </a:lnTo>
                <a:lnTo>
                  <a:pt x="214824" y="414020"/>
                </a:lnTo>
                <a:lnTo>
                  <a:pt x="232459" y="414020"/>
                </a:lnTo>
                <a:lnTo>
                  <a:pt x="240776" y="411480"/>
                </a:lnTo>
                <a:lnTo>
                  <a:pt x="248449" y="407670"/>
                </a:lnTo>
                <a:lnTo>
                  <a:pt x="255301" y="401320"/>
                </a:lnTo>
                <a:lnTo>
                  <a:pt x="256428" y="400050"/>
                </a:lnTo>
                <a:lnTo>
                  <a:pt x="215550" y="400050"/>
                </a:lnTo>
                <a:lnTo>
                  <a:pt x="208057" y="396240"/>
                </a:lnTo>
                <a:lnTo>
                  <a:pt x="202342" y="391160"/>
                </a:lnTo>
                <a:lnTo>
                  <a:pt x="196754" y="384810"/>
                </a:lnTo>
                <a:lnTo>
                  <a:pt x="193579" y="378460"/>
                </a:lnTo>
                <a:lnTo>
                  <a:pt x="193579" y="361950"/>
                </a:lnTo>
                <a:lnTo>
                  <a:pt x="196754" y="354330"/>
                </a:lnTo>
                <a:lnTo>
                  <a:pt x="202342" y="347980"/>
                </a:lnTo>
                <a:lnTo>
                  <a:pt x="208057" y="342900"/>
                </a:lnTo>
                <a:lnTo>
                  <a:pt x="215550" y="340360"/>
                </a:lnTo>
                <a:lnTo>
                  <a:pt x="257179" y="340360"/>
                </a:lnTo>
                <a:lnTo>
                  <a:pt x="255301" y="337820"/>
                </a:lnTo>
                <a:lnTo>
                  <a:pt x="254285" y="336550"/>
                </a:lnTo>
                <a:lnTo>
                  <a:pt x="256307" y="332740"/>
                </a:lnTo>
                <a:lnTo>
                  <a:pt x="198913" y="332740"/>
                </a:lnTo>
                <a:lnTo>
                  <a:pt x="160432" y="279400"/>
                </a:lnTo>
                <a:lnTo>
                  <a:pt x="164242" y="275590"/>
                </a:lnTo>
                <a:lnTo>
                  <a:pt x="171005" y="267970"/>
                </a:lnTo>
                <a:lnTo>
                  <a:pt x="176815" y="260350"/>
                </a:lnTo>
                <a:lnTo>
                  <a:pt x="181673" y="251460"/>
                </a:lnTo>
                <a:lnTo>
                  <a:pt x="185578" y="242570"/>
                </a:lnTo>
                <a:lnTo>
                  <a:pt x="234918" y="242570"/>
                </a:lnTo>
                <a:lnTo>
                  <a:pt x="189896" y="228600"/>
                </a:lnTo>
                <a:lnTo>
                  <a:pt x="191658" y="217170"/>
                </a:lnTo>
                <a:lnTo>
                  <a:pt x="192182" y="207010"/>
                </a:lnTo>
                <a:lnTo>
                  <a:pt x="191468" y="195580"/>
                </a:lnTo>
                <a:lnTo>
                  <a:pt x="189515" y="184150"/>
                </a:lnTo>
                <a:lnTo>
                  <a:pt x="236415" y="170180"/>
                </a:lnTo>
                <a:lnTo>
                  <a:pt x="185070" y="170180"/>
                </a:lnTo>
                <a:lnTo>
                  <a:pt x="181119" y="162560"/>
                </a:lnTo>
                <a:lnTo>
                  <a:pt x="176323" y="153670"/>
                </a:lnTo>
                <a:lnTo>
                  <a:pt x="170693" y="146050"/>
                </a:lnTo>
                <a:lnTo>
                  <a:pt x="162972" y="138430"/>
                </a:lnTo>
                <a:lnTo>
                  <a:pt x="161575" y="137160"/>
                </a:lnTo>
                <a:lnTo>
                  <a:pt x="160305" y="135890"/>
                </a:lnTo>
                <a:lnTo>
                  <a:pt x="166719" y="127000"/>
                </a:lnTo>
                <a:lnTo>
                  <a:pt x="148621" y="127000"/>
                </a:lnTo>
                <a:lnTo>
                  <a:pt x="145901" y="125730"/>
                </a:lnTo>
                <a:close/>
              </a:path>
              <a:path w="407034" h="414019">
                <a:moveTo>
                  <a:pt x="257179" y="340360"/>
                </a:moveTo>
                <a:lnTo>
                  <a:pt x="231679" y="340360"/>
                </a:lnTo>
                <a:lnTo>
                  <a:pt x="239172" y="342900"/>
                </a:lnTo>
                <a:lnTo>
                  <a:pt x="244887" y="347980"/>
                </a:lnTo>
                <a:lnTo>
                  <a:pt x="250475" y="354330"/>
                </a:lnTo>
                <a:lnTo>
                  <a:pt x="253650" y="361950"/>
                </a:lnTo>
                <a:lnTo>
                  <a:pt x="253650" y="378460"/>
                </a:lnTo>
                <a:lnTo>
                  <a:pt x="250475" y="384810"/>
                </a:lnTo>
                <a:lnTo>
                  <a:pt x="244887" y="391160"/>
                </a:lnTo>
                <a:lnTo>
                  <a:pt x="239172" y="396240"/>
                </a:lnTo>
                <a:lnTo>
                  <a:pt x="231679" y="400050"/>
                </a:lnTo>
                <a:lnTo>
                  <a:pt x="256428" y="400050"/>
                </a:lnTo>
                <a:lnTo>
                  <a:pt x="260935" y="394970"/>
                </a:lnTo>
                <a:lnTo>
                  <a:pt x="265033" y="387350"/>
                </a:lnTo>
                <a:lnTo>
                  <a:pt x="267535" y="378460"/>
                </a:lnTo>
                <a:lnTo>
                  <a:pt x="268382" y="369570"/>
                </a:lnTo>
                <a:lnTo>
                  <a:pt x="267535" y="360680"/>
                </a:lnTo>
                <a:lnTo>
                  <a:pt x="265033" y="353060"/>
                </a:lnTo>
                <a:lnTo>
                  <a:pt x="260935" y="345440"/>
                </a:lnTo>
                <a:lnTo>
                  <a:pt x="257179" y="340360"/>
                </a:lnTo>
                <a:close/>
              </a:path>
              <a:path w="407034" h="414019">
                <a:moveTo>
                  <a:pt x="230028" y="325120"/>
                </a:moveTo>
                <a:lnTo>
                  <a:pt x="217023" y="325120"/>
                </a:lnTo>
                <a:lnTo>
                  <a:pt x="210629" y="326390"/>
                </a:lnTo>
                <a:lnTo>
                  <a:pt x="204569" y="328930"/>
                </a:lnTo>
                <a:lnTo>
                  <a:pt x="198913" y="332740"/>
                </a:lnTo>
                <a:lnTo>
                  <a:pt x="256307" y="332740"/>
                </a:lnTo>
                <a:lnTo>
                  <a:pt x="258329" y="328930"/>
                </a:lnTo>
                <a:lnTo>
                  <a:pt x="241966" y="328930"/>
                </a:lnTo>
                <a:lnTo>
                  <a:pt x="236251" y="326390"/>
                </a:lnTo>
                <a:lnTo>
                  <a:pt x="230028" y="325120"/>
                </a:lnTo>
                <a:close/>
              </a:path>
              <a:path w="407034" h="414019">
                <a:moveTo>
                  <a:pt x="333406" y="274320"/>
                </a:moveTo>
                <a:lnTo>
                  <a:pt x="287305" y="274320"/>
                </a:lnTo>
                <a:lnTo>
                  <a:pt x="317404" y="284480"/>
                </a:lnTo>
                <a:lnTo>
                  <a:pt x="317277" y="285750"/>
                </a:lnTo>
                <a:lnTo>
                  <a:pt x="337516" y="322580"/>
                </a:lnTo>
                <a:lnTo>
                  <a:pt x="353577" y="330200"/>
                </a:lnTo>
                <a:lnTo>
                  <a:pt x="370713" y="330200"/>
                </a:lnTo>
                <a:lnTo>
                  <a:pt x="379031" y="327660"/>
                </a:lnTo>
                <a:lnTo>
                  <a:pt x="386826" y="322580"/>
                </a:lnTo>
                <a:lnTo>
                  <a:pt x="393858" y="317500"/>
                </a:lnTo>
                <a:lnTo>
                  <a:pt x="395489" y="314960"/>
                </a:lnTo>
                <a:lnTo>
                  <a:pt x="362108" y="314960"/>
                </a:lnTo>
                <a:lnTo>
                  <a:pt x="350813" y="313690"/>
                </a:lnTo>
                <a:lnTo>
                  <a:pt x="340899" y="307340"/>
                </a:lnTo>
                <a:lnTo>
                  <a:pt x="335311" y="300990"/>
                </a:lnTo>
                <a:lnTo>
                  <a:pt x="332136" y="293370"/>
                </a:lnTo>
                <a:lnTo>
                  <a:pt x="332136" y="276860"/>
                </a:lnTo>
                <a:lnTo>
                  <a:pt x="333406" y="274320"/>
                </a:lnTo>
                <a:close/>
              </a:path>
              <a:path w="407034" h="414019">
                <a:moveTo>
                  <a:pt x="234918" y="242570"/>
                </a:moveTo>
                <a:lnTo>
                  <a:pt x="185578" y="242570"/>
                </a:lnTo>
                <a:lnTo>
                  <a:pt x="272954" y="270510"/>
                </a:lnTo>
                <a:lnTo>
                  <a:pt x="241966" y="328930"/>
                </a:lnTo>
                <a:lnTo>
                  <a:pt x="258329" y="328930"/>
                </a:lnTo>
                <a:lnTo>
                  <a:pt x="287305" y="274320"/>
                </a:lnTo>
                <a:lnTo>
                  <a:pt x="333406" y="274320"/>
                </a:lnTo>
                <a:lnTo>
                  <a:pt x="335311" y="270510"/>
                </a:lnTo>
                <a:lnTo>
                  <a:pt x="336429" y="269240"/>
                </a:lnTo>
                <a:lnTo>
                  <a:pt x="320325" y="269240"/>
                </a:lnTo>
                <a:lnTo>
                  <a:pt x="294290" y="261620"/>
                </a:lnTo>
                <a:lnTo>
                  <a:pt x="296932" y="256540"/>
                </a:lnTo>
                <a:lnTo>
                  <a:pt x="279939" y="256540"/>
                </a:lnTo>
                <a:lnTo>
                  <a:pt x="234918" y="242570"/>
                </a:lnTo>
                <a:close/>
              </a:path>
              <a:path w="407034" h="414019">
                <a:moveTo>
                  <a:pt x="394674" y="255270"/>
                </a:moveTo>
                <a:lnTo>
                  <a:pt x="369855" y="255270"/>
                </a:lnTo>
                <a:lnTo>
                  <a:pt x="377475" y="257810"/>
                </a:lnTo>
                <a:lnTo>
                  <a:pt x="383317" y="264160"/>
                </a:lnTo>
                <a:lnTo>
                  <a:pt x="389961" y="274320"/>
                </a:lnTo>
                <a:lnTo>
                  <a:pt x="392175" y="285750"/>
                </a:lnTo>
                <a:lnTo>
                  <a:pt x="389961" y="297180"/>
                </a:lnTo>
                <a:lnTo>
                  <a:pt x="383317" y="307340"/>
                </a:lnTo>
                <a:lnTo>
                  <a:pt x="373403" y="313690"/>
                </a:lnTo>
                <a:lnTo>
                  <a:pt x="362108" y="314960"/>
                </a:lnTo>
                <a:lnTo>
                  <a:pt x="395489" y="314960"/>
                </a:lnTo>
                <a:lnTo>
                  <a:pt x="403645" y="302260"/>
                </a:lnTo>
                <a:lnTo>
                  <a:pt x="406908" y="285750"/>
                </a:lnTo>
                <a:lnTo>
                  <a:pt x="403645" y="269240"/>
                </a:lnTo>
                <a:lnTo>
                  <a:pt x="394674" y="255270"/>
                </a:lnTo>
                <a:close/>
              </a:path>
              <a:path w="407034" h="414019">
                <a:moveTo>
                  <a:pt x="86693" y="111760"/>
                </a:moveTo>
                <a:lnTo>
                  <a:pt x="55520" y="119380"/>
                </a:lnTo>
                <a:lnTo>
                  <a:pt x="28098" y="139700"/>
                </a:lnTo>
                <a:lnTo>
                  <a:pt x="7024" y="171450"/>
                </a:lnTo>
                <a:lnTo>
                  <a:pt x="0" y="207010"/>
                </a:lnTo>
                <a:lnTo>
                  <a:pt x="7024" y="243840"/>
                </a:lnTo>
                <a:lnTo>
                  <a:pt x="28098" y="275590"/>
                </a:lnTo>
                <a:lnTo>
                  <a:pt x="77783" y="302260"/>
                </a:lnTo>
                <a:lnTo>
                  <a:pt x="96170" y="303530"/>
                </a:lnTo>
                <a:lnTo>
                  <a:pt x="109868" y="302260"/>
                </a:lnTo>
                <a:lnTo>
                  <a:pt x="123364" y="299720"/>
                </a:lnTo>
                <a:lnTo>
                  <a:pt x="136407" y="294640"/>
                </a:lnTo>
                <a:lnTo>
                  <a:pt x="148748" y="288290"/>
                </a:lnTo>
                <a:lnTo>
                  <a:pt x="96170" y="288290"/>
                </a:lnTo>
                <a:lnTo>
                  <a:pt x="65547" y="283210"/>
                </a:lnTo>
                <a:lnTo>
                  <a:pt x="38639" y="265430"/>
                </a:lnTo>
                <a:lnTo>
                  <a:pt x="20780" y="237490"/>
                </a:lnTo>
                <a:lnTo>
                  <a:pt x="14827" y="207010"/>
                </a:lnTo>
                <a:lnTo>
                  <a:pt x="20780" y="176530"/>
                </a:lnTo>
                <a:lnTo>
                  <a:pt x="51397" y="139700"/>
                </a:lnTo>
                <a:lnTo>
                  <a:pt x="96170" y="125730"/>
                </a:lnTo>
                <a:lnTo>
                  <a:pt x="145901" y="125730"/>
                </a:lnTo>
                <a:lnTo>
                  <a:pt x="118699" y="113030"/>
                </a:lnTo>
                <a:lnTo>
                  <a:pt x="86693" y="111760"/>
                </a:lnTo>
                <a:close/>
              </a:path>
              <a:path w="407034" h="414019">
                <a:moveTo>
                  <a:pt x="330682" y="223520"/>
                </a:moveTo>
                <a:lnTo>
                  <a:pt x="314102" y="223520"/>
                </a:lnTo>
                <a:lnTo>
                  <a:pt x="330104" y="254000"/>
                </a:lnTo>
                <a:lnTo>
                  <a:pt x="325659" y="259080"/>
                </a:lnTo>
                <a:lnTo>
                  <a:pt x="322484" y="264160"/>
                </a:lnTo>
                <a:lnTo>
                  <a:pt x="320325" y="269240"/>
                </a:lnTo>
                <a:lnTo>
                  <a:pt x="336429" y="269240"/>
                </a:lnTo>
                <a:lnTo>
                  <a:pt x="340899" y="264160"/>
                </a:lnTo>
                <a:lnTo>
                  <a:pt x="346741" y="257810"/>
                </a:lnTo>
                <a:lnTo>
                  <a:pt x="354488" y="255270"/>
                </a:lnTo>
                <a:lnTo>
                  <a:pt x="394674" y="255270"/>
                </a:lnTo>
                <a:lnTo>
                  <a:pt x="393858" y="254000"/>
                </a:lnTo>
                <a:lnTo>
                  <a:pt x="382266" y="245110"/>
                </a:lnTo>
                <a:lnTo>
                  <a:pt x="342296" y="245110"/>
                </a:lnTo>
                <a:lnTo>
                  <a:pt x="330682" y="223520"/>
                </a:lnTo>
                <a:close/>
              </a:path>
              <a:path w="407034" h="414019">
                <a:moveTo>
                  <a:pt x="296089" y="157480"/>
                </a:moveTo>
                <a:lnTo>
                  <a:pt x="279050" y="157480"/>
                </a:lnTo>
                <a:lnTo>
                  <a:pt x="305847" y="208280"/>
                </a:lnTo>
                <a:lnTo>
                  <a:pt x="279939" y="256540"/>
                </a:lnTo>
                <a:lnTo>
                  <a:pt x="296932" y="256540"/>
                </a:lnTo>
                <a:lnTo>
                  <a:pt x="314102" y="223520"/>
                </a:lnTo>
                <a:lnTo>
                  <a:pt x="330682" y="223520"/>
                </a:lnTo>
                <a:lnTo>
                  <a:pt x="322484" y="208280"/>
                </a:lnTo>
                <a:lnTo>
                  <a:pt x="331106" y="191770"/>
                </a:lnTo>
                <a:lnTo>
                  <a:pt x="314229" y="191770"/>
                </a:lnTo>
                <a:lnTo>
                  <a:pt x="296089" y="157480"/>
                </a:lnTo>
                <a:close/>
              </a:path>
              <a:path w="407034" h="414019">
                <a:moveTo>
                  <a:pt x="103536" y="214630"/>
                </a:moveTo>
                <a:lnTo>
                  <a:pt x="88804" y="214630"/>
                </a:lnTo>
                <a:lnTo>
                  <a:pt x="88804" y="251460"/>
                </a:lnTo>
                <a:lnTo>
                  <a:pt x="103536" y="251460"/>
                </a:lnTo>
                <a:lnTo>
                  <a:pt x="103536" y="214630"/>
                </a:lnTo>
                <a:close/>
              </a:path>
              <a:path w="407034" h="414019">
                <a:moveTo>
                  <a:pt x="369125" y="241300"/>
                </a:moveTo>
                <a:lnTo>
                  <a:pt x="355461" y="241300"/>
                </a:lnTo>
                <a:lnTo>
                  <a:pt x="342296" y="245110"/>
                </a:lnTo>
                <a:lnTo>
                  <a:pt x="382266" y="245110"/>
                </a:lnTo>
                <a:lnTo>
                  <a:pt x="369125" y="241300"/>
                </a:lnTo>
                <a:close/>
              </a:path>
              <a:path w="407034" h="414019">
                <a:moveTo>
                  <a:pt x="140620" y="199390"/>
                </a:moveTo>
                <a:lnTo>
                  <a:pt x="51720" y="199390"/>
                </a:lnTo>
                <a:lnTo>
                  <a:pt x="51720" y="214630"/>
                </a:lnTo>
                <a:lnTo>
                  <a:pt x="140620" y="214630"/>
                </a:lnTo>
                <a:lnTo>
                  <a:pt x="140620" y="199390"/>
                </a:lnTo>
                <a:close/>
              </a:path>
              <a:path w="407034" h="414019">
                <a:moveTo>
                  <a:pt x="103536" y="162560"/>
                </a:moveTo>
                <a:lnTo>
                  <a:pt x="88804" y="162560"/>
                </a:lnTo>
                <a:lnTo>
                  <a:pt x="88804" y="199390"/>
                </a:lnTo>
                <a:lnTo>
                  <a:pt x="103536" y="199390"/>
                </a:lnTo>
                <a:lnTo>
                  <a:pt x="103536" y="162560"/>
                </a:lnTo>
                <a:close/>
              </a:path>
              <a:path w="407034" h="414019">
                <a:moveTo>
                  <a:pt x="342882" y="143510"/>
                </a:moveTo>
                <a:lnTo>
                  <a:pt x="323373" y="143510"/>
                </a:lnTo>
                <a:lnTo>
                  <a:pt x="325278" y="146050"/>
                </a:lnTo>
                <a:lnTo>
                  <a:pt x="327691" y="149860"/>
                </a:lnTo>
                <a:lnTo>
                  <a:pt x="331501" y="153670"/>
                </a:lnTo>
                <a:lnTo>
                  <a:pt x="332644" y="153670"/>
                </a:lnTo>
                <a:lnTo>
                  <a:pt x="333660" y="154940"/>
                </a:lnTo>
                <a:lnTo>
                  <a:pt x="314229" y="191770"/>
                </a:lnTo>
                <a:lnTo>
                  <a:pt x="331106" y="191770"/>
                </a:lnTo>
                <a:lnTo>
                  <a:pt x="346360" y="162560"/>
                </a:lnTo>
                <a:lnTo>
                  <a:pt x="379031" y="162560"/>
                </a:lnTo>
                <a:lnTo>
                  <a:pt x="386826" y="158750"/>
                </a:lnTo>
                <a:lnTo>
                  <a:pt x="393858" y="152400"/>
                </a:lnTo>
                <a:lnTo>
                  <a:pt x="394748" y="151130"/>
                </a:lnTo>
                <a:lnTo>
                  <a:pt x="362108" y="151130"/>
                </a:lnTo>
                <a:lnTo>
                  <a:pt x="350813" y="148590"/>
                </a:lnTo>
                <a:lnTo>
                  <a:pt x="342882" y="143510"/>
                </a:lnTo>
                <a:close/>
              </a:path>
              <a:path w="407034" h="414019">
                <a:moveTo>
                  <a:pt x="258767" y="86360"/>
                </a:moveTo>
                <a:lnTo>
                  <a:pt x="241839" y="86360"/>
                </a:lnTo>
                <a:lnTo>
                  <a:pt x="272065" y="143510"/>
                </a:lnTo>
                <a:lnTo>
                  <a:pt x="185070" y="170180"/>
                </a:lnTo>
                <a:lnTo>
                  <a:pt x="236415" y="170180"/>
                </a:lnTo>
                <a:lnTo>
                  <a:pt x="279050" y="157480"/>
                </a:lnTo>
                <a:lnTo>
                  <a:pt x="296089" y="157480"/>
                </a:lnTo>
                <a:lnTo>
                  <a:pt x="293401" y="152400"/>
                </a:lnTo>
                <a:lnTo>
                  <a:pt x="323373" y="143510"/>
                </a:lnTo>
                <a:lnTo>
                  <a:pt x="342882" y="143510"/>
                </a:lnTo>
                <a:lnTo>
                  <a:pt x="340899" y="142240"/>
                </a:lnTo>
                <a:lnTo>
                  <a:pt x="338105" y="139700"/>
                </a:lnTo>
                <a:lnTo>
                  <a:pt x="286416" y="139700"/>
                </a:lnTo>
                <a:lnTo>
                  <a:pt x="258767" y="86360"/>
                </a:lnTo>
                <a:close/>
              </a:path>
              <a:path w="407034" h="414019">
                <a:moveTo>
                  <a:pt x="379031" y="162560"/>
                </a:moveTo>
                <a:lnTo>
                  <a:pt x="346360" y="162560"/>
                </a:lnTo>
                <a:lnTo>
                  <a:pt x="351440" y="165100"/>
                </a:lnTo>
                <a:lnTo>
                  <a:pt x="370713" y="165100"/>
                </a:lnTo>
                <a:lnTo>
                  <a:pt x="379031" y="162560"/>
                </a:lnTo>
                <a:close/>
              </a:path>
              <a:path w="407034" h="414019">
                <a:moveTo>
                  <a:pt x="394674" y="90170"/>
                </a:moveTo>
                <a:lnTo>
                  <a:pt x="369855" y="90170"/>
                </a:lnTo>
                <a:lnTo>
                  <a:pt x="377475" y="93980"/>
                </a:lnTo>
                <a:lnTo>
                  <a:pt x="383317" y="99060"/>
                </a:lnTo>
                <a:lnTo>
                  <a:pt x="389961" y="109220"/>
                </a:lnTo>
                <a:lnTo>
                  <a:pt x="392175" y="120650"/>
                </a:lnTo>
                <a:lnTo>
                  <a:pt x="389961" y="132080"/>
                </a:lnTo>
                <a:lnTo>
                  <a:pt x="383317" y="142240"/>
                </a:lnTo>
                <a:lnTo>
                  <a:pt x="373403" y="148590"/>
                </a:lnTo>
                <a:lnTo>
                  <a:pt x="362108" y="151130"/>
                </a:lnTo>
                <a:lnTo>
                  <a:pt x="394748" y="151130"/>
                </a:lnTo>
                <a:lnTo>
                  <a:pt x="403645" y="138430"/>
                </a:lnTo>
                <a:lnTo>
                  <a:pt x="406908" y="120650"/>
                </a:lnTo>
                <a:lnTo>
                  <a:pt x="403645" y="104140"/>
                </a:lnTo>
                <a:lnTo>
                  <a:pt x="394674" y="90170"/>
                </a:lnTo>
                <a:close/>
              </a:path>
              <a:path w="407034" h="414019">
                <a:moveTo>
                  <a:pt x="362124" y="76200"/>
                </a:moveTo>
                <a:lnTo>
                  <a:pt x="324832" y="96520"/>
                </a:lnTo>
                <a:lnTo>
                  <a:pt x="317277" y="124460"/>
                </a:lnTo>
                <a:lnTo>
                  <a:pt x="317658" y="127000"/>
                </a:lnTo>
                <a:lnTo>
                  <a:pt x="318166" y="129540"/>
                </a:lnTo>
                <a:lnTo>
                  <a:pt x="286416" y="139700"/>
                </a:lnTo>
                <a:lnTo>
                  <a:pt x="338105" y="139700"/>
                </a:lnTo>
                <a:lnTo>
                  <a:pt x="335311" y="137160"/>
                </a:lnTo>
                <a:lnTo>
                  <a:pt x="332136" y="128270"/>
                </a:lnTo>
                <a:lnTo>
                  <a:pt x="332136" y="113030"/>
                </a:lnTo>
                <a:lnTo>
                  <a:pt x="335311" y="105410"/>
                </a:lnTo>
                <a:lnTo>
                  <a:pt x="340899" y="99060"/>
                </a:lnTo>
                <a:lnTo>
                  <a:pt x="346741" y="93980"/>
                </a:lnTo>
                <a:lnTo>
                  <a:pt x="354488" y="90170"/>
                </a:lnTo>
                <a:lnTo>
                  <a:pt x="394674" y="90170"/>
                </a:lnTo>
                <a:lnTo>
                  <a:pt x="393858" y="88900"/>
                </a:lnTo>
                <a:lnTo>
                  <a:pt x="379009" y="78740"/>
                </a:lnTo>
                <a:lnTo>
                  <a:pt x="362124" y="76200"/>
                </a:lnTo>
                <a:close/>
              </a:path>
              <a:path w="407034" h="414019">
                <a:moveTo>
                  <a:pt x="223678" y="0"/>
                </a:moveTo>
                <a:lnTo>
                  <a:pt x="186295" y="20320"/>
                </a:lnTo>
                <a:lnTo>
                  <a:pt x="178847" y="44450"/>
                </a:lnTo>
                <a:lnTo>
                  <a:pt x="179437" y="52070"/>
                </a:lnTo>
                <a:lnTo>
                  <a:pt x="181181" y="59690"/>
                </a:lnTo>
                <a:lnTo>
                  <a:pt x="184044" y="66040"/>
                </a:lnTo>
                <a:lnTo>
                  <a:pt x="187991" y="72390"/>
                </a:lnTo>
                <a:lnTo>
                  <a:pt x="148621" y="127000"/>
                </a:lnTo>
                <a:lnTo>
                  <a:pt x="166719" y="127000"/>
                </a:lnTo>
                <a:lnTo>
                  <a:pt x="198786" y="82550"/>
                </a:lnTo>
                <a:lnTo>
                  <a:pt x="256792" y="82550"/>
                </a:lnTo>
                <a:lnTo>
                  <a:pt x="254158" y="77470"/>
                </a:lnTo>
                <a:lnTo>
                  <a:pt x="254539" y="77470"/>
                </a:lnTo>
                <a:lnTo>
                  <a:pt x="255301" y="76200"/>
                </a:lnTo>
                <a:lnTo>
                  <a:pt x="256428" y="74930"/>
                </a:lnTo>
                <a:lnTo>
                  <a:pt x="215550" y="74930"/>
                </a:lnTo>
                <a:lnTo>
                  <a:pt x="208057" y="72390"/>
                </a:lnTo>
                <a:lnTo>
                  <a:pt x="202342" y="66040"/>
                </a:lnTo>
                <a:lnTo>
                  <a:pt x="196754" y="60960"/>
                </a:lnTo>
                <a:lnTo>
                  <a:pt x="193579" y="53340"/>
                </a:lnTo>
                <a:lnTo>
                  <a:pt x="193579" y="36830"/>
                </a:lnTo>
                <a:lnTo>
                  <a:pt x="196754" y="29210"/>
                </a:lnTo>
                <a:lnTo>
                  <a:pt x="202342" y="24130"/>
                </a:lnTo>
                <a:lnTo>
                  <a:pt x="208057" y="17780"/>
                </a:lnTo>
                <a:lnTo>
                  <a:pt x="215550" y="15240"/>
                </a:lnTo>
                <a:lnTo>
                  <a:pt x="257179" y="15240"/>
                </a:lnTo>
                <a:lnTo>
                  <a:pt x="255301" y="12700"/>
                </a:lnTo>
                <a:lnTo>
                  <a:pt x="248449" y="7620"/>
                </a:lnTo>
                <a:lnTo>
                  <a:pt x="240776" y="3810"/>
                </a:lnTo>
                <a:lnTo>
                  <a:pt x="232459" y="1270"/>
                </a:lnTo>
                <a:lnTo>
                  <a:pt x="223678" y="0"/>
                </a:lnTo>
                <a:close/>
              </a:path>
              <a:path w="407034" h="414019">
                <a:moveTo>
                  <a:pt x="256792" y="82550"/>
                </a:moveTo>
                <a:lnTo>
                  <a:pt x="198786" y="82550"/>
                </a:lnTo>
                <a:lnTo>
                  <a:pt x="204515" y="85090"/>
                </a:lnTo>
                <a:lnTo>
                  <a:pt x="210613" y="87630"/>
                </a:lnTo>
                <a:lnTo>
                  <a:pt x="223678" y="90170"/>
                </a:lnTo>
                <a:lnTo>
                  <a:pt x="230028" y="90170"/>
                </a:lnTo>
                <a:lnTo>
                  <a:pt x="236124" y="88900"/>
                </a:lnTo>
                <a:lnTo>
                  <a:pt x="241839" y="86360"/>
                </a:lnTo>
                <a:lnTo>
                  <a:pt x="258767" y="86360"/>
                </a:lnTo>
                <a:lnTo>
                  <a:pt x="256792" y="82550"/>
                </a:lnTo>
                <a:close/>
              </a:path>
              <a:path w="407034" h="414019">
                <a:moveTo>
                  <a:pt x="257179" y="15240"/>
                </a:moveTo>
                <a:lnTo>
                  <a:pt x="231679" y="15240"/>
                </a:lnTo>
                <a:lnTo>
                  <a:pt x="239172" y="17780"/>
                </a:lnTo>
                <a:lnTo>
                  <a:pt x="244887" y="24130"/>
                </a:lnTo>
                <a:lnTo>
                  <a:pt x="250475" y="29210"/>
                </a:lnTo>
                <a:lnTo>
                  <a:pt x="253650" y="36830"/>
                </a:lnTo>
                <a:lnTo>
                  <a:pt x="253650" y="53340"/>
                </a:lnTo>
                <a:lnTo>
                  <a:pt x="250475" y="60960"/>
                </a:lnTo>
                <a:lnTo>
                  <a:pt x="244887" y="66040"/>
                </a:lnTo>
                <a:lnTo>
                  <a:pt x="239172" y="72390"/>
                </a:lnTo>
                <a:lnTo>
                  <a:pt x="231679" y="74930"/>
                </a:lnTo>
                <a:lnTo>
                  <a:pt x="256428" y="74930"/>
                </a:lnTo>
                <a:lnTo>
                  <a:pt x="260935" y="69850"/>
                </a:lnTo>
                <a:lnTo>
                  <a:pt x="265033" y="62230"/>
                </a:lnTo>
                <a:lnTo>
                  <a:pt x="267535" y="53340"/>
                </a:lnTo>
                <a:lnTo>
                  <a:pt x="268382" y="44450"/>
                </a:lnTo>
                <a:lnTo>
                  <a:pt x="267535" y="35560"/>
                </a:lnTo>
                <a:lnTo>
                  <a:pt x="265033" y="27940"/>
                </a:lnTo>
                <a:lnTo>
                  <a:pt x="260935" y="20320"/>
                </a:lnTo>
                <a:lnTo>
                  <a:pt x="257179" y="15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0776204" y="1819275"/>
            <a:ext cx="403860" cy="410845"/>
          </a:xfrm>
          <a:custGeom>
            <a:avLst/>
            <a:gdLst/>
            <a:ahLst/>
            <a:cxnLst/>
            <a:rect l="l" t="t" r="r" b="b"/>
            <a:pathLst>
              <a:path w="403859" h="410844">
                <a:moveTo>
                  <a:pt x="231998" y="381635"/>
                </a:moveTo>
                <a:lnTo>
                  <a:pt x="201929" y="381635"/>
                </a:lnTo>
                <a:lnTo>
                  <a:pt x="252984" y="410717"/>
                </a:lnTo>
                <a:lnTo>
                  <a:pt x="255904" y="410590"/>
                </a:lnTo>
                <a:lnTo>
                  <a:pt x="282663" y="394208"/>
                </a:lnTo>
                <a:lnTo>
                  <a:pt x="254126" y="394208"/>
                </a:lnTo>
                <a:lnTo>
                  <a:pt x="231998" y="381635"/>
                </a:lnTo>
                <a:close/>
              </a:path>
              <a:path w="403859" h="410844">
                <a:moveTo>
                  <a:pt x="151002" y="0"/>
                </a:moveTo>
                <a:lnTo>
                  <a:pt x="148081" y="0"/>
                </a:lnTo>
                <a:lnTo>
                  <a:pt x="145796" y="1397"/>
                </a:lnTo>
                <a:lnTo>
                  <a:pt x="56134" y="53594"/>
                </a:lnTo>
                <a:lnTo>
                  <a:pt x="53721" y="54863"/>
                </a:lnTo>
                <a:lnTo>
                  <a:pt x="52324" y="57403"/>
                </a:lnTo>
                <a:lnTo>
                  <a:pt x="52324" y="122809"/>
                </a:lnTo>
                <a:lnTo>
                  <a:pt x="3810" y="150495"/>
                </a:lnTo>
                <a:lnTo>
                  <a:pt x="1397" y="151764"/>
                </a:lnTo>
                <a:lnTo>
                  <a:pt x="0" y="154177"/>
                </a:lnTo>
                <a:lnTo>
                  <a:pt x="0" y="256666"/>
                </a:lnTo>
                <a:lnTo>
                  <a:pt x="1650" y="259207"/>
                </a:lnTo>
                <a:lnTo>
                  <a:pt x="44830" y="280797"/>
                </a:lnTo>
                <a:lnTo>
                  <a:pt x="44830" y="345821"/>
                </a:lnTo>
                <a:lnTo>
                  <a:pt x="46227" y="348234"/>
                </a:lnTo>
                <a:lnTo>
                  <a:pt x="48387" y="349630"/>
                </a:lnTo>
                <a:lnTo>
                  <a:pt x="145669" y="409194"/>
                </a:lnTo>
                <a:lnTo>
                  <a:pt x="146812" y="409955"/>
                </a:lnTo>
                <a:lnTo>
                  <a:pt x="148209" y="410337"/>
                </a:lnTo>
                <a:lnTo>
                  <a:pt x="150875" y="410337"/>
                </a:lnTo>
                <a:lnTo>
                  <a:pt x="152146" y="409955"/>
                </a:lnTo>
                <a:lnTo>
                  <a:pt x="153289" y="409321"/>
                </a:lnTo>
                <a:lnTo>
                  <a:pt x="179840" y="394208"/>
                </a:lnTo>
                <a:lnTo>
                  <a:pt x="149732" y="394208"/>
                </a:lnTo>
                <a:lnTo>
                  <a:pt x="126111" y="379729"/>
                </a:lnTo>
                <a:lnTo>
                  <a:pt x="138109" y="371221"/>
                </a:lnTo>
                <a:lnTo>
                  <a:pt x="112268" y="371221"/>
                </a:lnTo>
                <a:lnTo>
                  <a:pt x="59817" y="339089"/>
                </a:lnTo>
                <a:lnTo>
                  <a:pt x="59817" y="280415"/>
                </a:lnTo>
                <a:lnTo>
                  <a:pt x="81063" y="267715"/>
                </a:lnTo>
                <a:lnTo>
                  <a:pt x="52070" y="267715"/>
                </a:lnTo>
                <a:lnTo>
                  <a:pt x="14986" y="249174"/>
                </a:lnTo>
                <a:lnTo>
                  <a:pt x="14986" y="206248"/>
                </a:lnTo>
                <a:lnTo>
                  <a:pt x="48363" y="189611"/>
                </a:lnTo>
                <a:lnTo>
                  <a:pt x="14986" y="189611"/>
                </a:lnTo>
                <a:lnTo>
                  <a:pt x="14986" y="161289"/>
                </a:lnTo>
                <a:lnTo>
                  <a:pt x="59563" y="135889"/>
                </a:lnTo>
                <a:lnTo>
                  <a:pt x="86615" y="135889"/>
                </a:lnTo>
                <a:lnTo>
                  <a:pt x="67310" y="123062"/>
                </a:lnTo>
                <a:lnTo>
                  <a:pt x="67310" y="64262"/>
                </a:lnTo>
                <a:lnTo>
                  <a:pt x="104775" y="42545"/>
                </a:lnTo>
                <a:lnTo>
                  <a:pt x="119634" y="42545"/>
                </a:lnTo>
                <a:lnTo>
                  <a:pt x="119634" y="33909"/>
                </a:lnTo>
                <a:lnTo>
                  <a:pt x="149605" y="16510"/>
                </a:lnTo>
                <a:lnTo>
                  <a:pt x="179599" y="16510"/>
                </a:lnTo>
                <a:lnTo>
                  <a:pt x="153289" y="1397"/>
                </a:lnTo>
                <a:lnTo>
                  <a:pt x="151002" y="0"/>
                </a:lnTo>
                <a:close/>
              </a:path>
              <a:path w="403859" h="410844">
                <a:moveTo>
                  <a:pt x="209423" y="246634"/>
                </a:moveTo>
                <a:lnTo>
                  <a:pt x="194437" y="246634"/>
                </a:lnTo>
                <a:lnTo>
                  <a:pt x="194437" y="368680"/>
                </a:lnTo>
                <a:lnTo>
                  <a:pt x="149732" y="394208"/>
                </a:lnTo>
                <a:lnTo>
                  <a:pt x="179840" y="394208"/>
                </a:lnTo>
                <a:lnTo>
                  <a:pt x="201929" y="381635"/>
                </a:lnTo>
                <a:lnTo>
                  <a:pt x="231998" y="381635"/>
                </a:lnTo>
                <a:lnTo>
                  <a:pt x="209423" y="368808"/>
                </a:lnTo>
                <a:lnTo>
                  <a:pt x="209423" y="320928"/>
                </a:lnTo>
                <a:lnTo>
                  <a:pt x="265175" y="320928"/>
                </a:lnTo>
                <a:lnTo>
                  <a:pt x="261747" y="317500"/>
                </a:lnTo>
                <a:lnTo>
                  <a:pt x="261747" y="309372"/>
                </a:lnTo>
                <a:lnTo>
                  <a:pt x="265175" y="305942"/>
                </a:lnTo>
                <a:lnTo>
                  <a:pt x="209423" y="305942"/>
                </a:lnTo>
                <a:lnTo>
                  <a:pt x="209423" y="246634"/>
                </a:lnTo>
                <a:close/>
              </a:path>
              <a:path w="403859" h="410844">
                <a:moveTo>
                  <a:pt x="374500" y="232663"/>
                </a:moveTo>
                <a:lnTo>
                  <a:pt x="344424" y="232663"/>
                </a:lnTo>
                <a:lnTo>
                  <a:pt x="380619" y="253364"/>
                </a:lnTo>
                <a:lnTo>
                  <a:pt x="345694" y="270763"/>
                </a:lnTo>
                <a:lnTo>
                  <a:pt x="344043" y="273303"/>
                </a:lnTo>
                <a:lnTo>
                  <a:pt x="344043" y="339089"/>
                </a:lnTo>
                <a:lnTo>
                  <a:pt x="254126" y="394208"/>
                </a:lnTo>
                <a:lnTo>
                  <a:pt x="282663" y="394208"/>
                </a:lnTo>
                <a:lnTo>
                  <a:pt x="355473" y="349630"/>
                </a:lnTo>
                <a:lnTo>
                  <a:pt x="357631" y="348234"/>
                </a:lnTo>
                <a:lnTo>
                  <a:pt x="359028" y="345821"/>
                </a:lnTo>
                <a:lnTo>
                  <a:pt x="359028" y="280797"/>
                </a:lnTo>
                <a:lnTo>
                  <a:pt x="402209" y="259207"/>
                </a:lnTo>
                <a:lnTo>
                  <a:pt x="403860" y="256666"/>
                </a:lnTo>
                <a:lnTo>
                  <a:pt x="403860" y="240919"/>
                </a:lnTo>
                <a:lnTo>
                  <a:pt x="388874" y="240919"/>
                </a:lnTo>
                <a:lnTo>
                  <a:pt x="374500" y="232663"/>
                </a:lnTo>
                <a:close/>
              </a:path>
              <a:path w="403859" h="410844">
                <a:moveTo>
                  <a:pt x="160147" y="337185"/>
                </a:moveTo>
                <a:lnTo>
                  <a:pt x="112268" y="371221"/>
                </a:lnTo>
                <a:lnTo>
                  <a:pt x="138109" y="371221"/>
                </a:lnTo>
                <a:lnTo>
                  <a:pt x="168910" y="349376"/>
                </a:lnTo>
                <a:lnTo>
                  <a:pt x="160147" y="337185"/>
                </a:lnTo>
                <a:close/>
              </a:path>
              <a:path w="403859" h="410844">
                <a:moveTo>
                  <a:pt x="269240" y="291084"/>
                </a:moveTo>
                <a:lnTo>
                  <a:pt x="262266" y="292191"/>
                </a:lnTo>
                <a:lnTo>
                  <a:pt x="256222" y="295275"/>
                </a:lnTo>
                <a:lnTo>
                  <a:pt x="251416" y="299977"/>
                </a:lnTo>
                <a:lnTo>
                  <a:pt x="248157" y="305942"/>
                </a:lnTo>
                <a:lnTo>
                  <a:pt x="273430" y="305942"/>
                </a:lnTo>
                <a:lnTo>
                  <a:pt x="276732" y="309372"/>
                </a:lnTo>
                <a:lnTo>
                  <a:pt x="276732" y="317500"/>
                </a:lnTo>
                <a:lnTo>
                  <a:pt x="273430" y="320928"/>
                </a:lnTo>
                <a:lnTo>
                  <a:pt x="248157" y="320928"/>
                </a:lnTo>
                <a:lnTo>
                  <a:pt x="251416" y="326894"/>
                </a:lnTo>
                <a:lnTo>
                  <a:pt x="256222" y="331597"/>
                </a:lnTo>
                <a:lnTo>
                  <a:pt x="262266" y="334680"/>
                </a:lnTo>
                <a:lnTo>
                  <a:pt x="269240" y="335788"/>
                </a:lnTo>
                <a:lnTo>
                  <a:pt x="278003" y="334027"/>
                </a:lnTo>
                <a:lnTo>
                  <a:pt x="285146" y="329231"/>
                </a:lnTo>
                <a:lnTo>
                  <a:pt x="289956" y="322125"/>
                </a:lnTo>
                <a:lnTo>
                  <a:pt x="291719" y="313436"/>
                </a:lnTo>
                <a:lnTo>
                  <a:pt x="289956" y="304746"/>
                </a:lnTo>
                <a:lnTo>
                  <a:pt x="285146" y="297640"/>
                </a:lnTo>
                <a:lnTo>
                  <a:pt x="278003" y="292844"/>
                </a:lnTo>
                <a:lnTo>
                  <a:pt x="269240" y="291084"/>
                </a:lnTo>
                <a:close/>
              </a:path>
              <a:path w="403859" h="410844">
                <a:moveTo>
                  <a:pt x="128363" y="210947"/>
                </a:moveTo>
                <a:lnTo>
                  <a:pt x="104394" y="210947"/>
                </a:lnTo>
                <a:lnTo>
                  <a:pt x="134620" y="235076"/>
                </a:lnTo>
                <a:lnTo>
                  <a:pt x="134620" y="273685"/>
                </a:lnTo>
                <a:lnTo>
                  <a:pt x="100202" y="300100"/>
                </a:lnTo>
                <a:lnTo>
                  <a:pt x="109220" y="311912"/>
                </a:lnTo>
                <a:lnTo>
                  <a:pt x="174210" y="262127"/>
                </a:lnTo>
                <a:lnTo>
                  <a:pt x="149605" y="262127"/>
                </a:lnTo>
                <a:lnTo>
                  <a:pt x="149605" y="229235"/>
                </a:lnTo>
                <a:lnTo>
                  <a:pt x="148590" y="227075"/>
                </a:lnTo>
                <a:lnTo>
                  <a:pt x="146242" y="225224"/>
                </a:lnTo>
                <a:lnTo>
                  <a:pt x="128363" y="210947"/>
                </a:lnTo>
                <a:close/>
              </a:path>
              <a:path w="403859" h="410844">
                <a:moveTo>
                  <a:pt x="85851" y="247396"/>
                </a:moveTo>
                <a:lnTo>
                  <a:pt x="52070" y="267715"/>
                </a:lnTo>
                <a:lnTo>
                  <a:pt x="81063" y="267715"/>
                </a:lnTo>
                <a:lnTo>
                  <a:pt x="93599" y="260223"/>
                </a:lnTo>
                <a:lnTo>
                  <a:pt x="85851" y="247396"/>
                </a:lnTo>
                <a:close/>
              </a:path>
              <a:path w="403859" h="410844">
                <a:moveTo>
                  <a:pt x="168401" y="172847"/>
                </a:moveTo>
                <a:lnTo>
                  <a:pt x="160654" y="185674"/>
                </a:lnTo>
                <a:lnTo>
                  <a:pt x="194437" y="205866"/>
                </a:lnTo>
                <a:lnTo>
                  <a:pt x="194437" y="227837"/>
                </a:lnTo>
                <a:lnTo>
                  <a:pt x="149605" y="262127"/>
                </a:lnTo>
                <a:lnTo>
                  <a:pt x="174210" y="262127"/>
                </a:lnTo>
                <a:lnTo>
                  <a:pt x="194437" y="246634"/>
                </a:lnTo>
                <a:lnTo>
                  <a:pt x="209423" y="246634"/>
                </a:lnTo>
                <a:lnTo>
                  <a:pt x="209423" y="199009"/>
                </a:lnTo>
                <a:lnTo>
                  <a:pt x="208025" y="196596"/>
                </a:lnTo>
                <a:lnTo>
                  <a:pt x="205740" y="195199"/>
                </a:lnTo>
                <a:lnTo>
                  <a:pt x="168401" y="172847"/>
                </a:lnTo>
                <a:close/>
              </a:path>
              <a:path w="403859" h="410844">
                <a:moveTo>
                  <a:pt x="351536" y="104775"/>
                </a:moveTo>
                <a:lnTo>
                  <a:pt x="336550" y="104775"/>
                </a:lnTo>
                <a:lnTo>
                  <a:pt x="336550" y="129794"/>
                </a:lnTo>
                <a:lnTo>
                  <a:pt x="337947" y="132207"/>
                </a:lnTo>
                <a:lnTo>
                  <a:pt x="388874" y="161289"/>
                </a:lnTo>
                <a:lnTo>
                  <a:pt x="388874" y="240919"/>
                </a:lnTo>
                <a:lnTo>
                  <a:pt x="403860" y="240919"/>
                </a:lnTo>
                <a:lnTo>
                  <a:pt x="403860" y="154177"/>
                </a:lnTo>
                <a:lnTo>
                  <a:pt x="402463" y="151764"/>
                </a:lnTo>
                <a:lnTo>
                  <a:pt x="400050" y="150495"/>
                </a:lnTo>
                <a:lnTo>
                  <a:pt x="351536" y="122809"/>
                </a:lnTo>
                <a:lnTo>
                  <a:pt x="351536" y="104775"/>
                </a:lnTo>
                <a:close/>
              </a:path>
              <a:path w="403859" h="410844">
                <a:moveTo>
                  <a:pt x="329056" y="194183"/>
                </a:moveTo>
                <a:lnTo>
                  <a:pt x="320367" y="195943"/>
                </a:lnTo>
                <a:lnTo>
                  <a:pt x="313261" y="200739"/>
                </a:lnTo>
                <a:lnTo>
                  <a:pt x="308465" y="207845"/>
                </a:lnTo>
                <a:lnTo>
                  <a:pt x="306704" y="216535"/>
                </a:lnTo>
                <a:lnTo>
                  <a:pt x="308465" y="225224"/>
                </a:lnTo>
                <a:lnTo>
                  <a:pt x="313261" y="232330"/>
                </a:lnTo>
                <a:lnTo>
                  <a:pt x="320367" y="237126"/>
                </a:lnTo>
                <a:lnTo>
                  <a:pt x="329056" y="238887"/>
                </a:lnTo>
                <a:lnTo>
                  <a:pt x="335025" y="238887"/>
                </a:lnTo>
                <a:lnTo>
                  <a:pt x="340487" y="236474"/>
                </a:lnTo>
                <a:lnTo>
                  <a:pt x="344424" y="232663"/>
                </a:lnTo>
                <a:lnTo>
                  <a:pt x="374500" y="232663"/>
                </a:lnTo>
                <a:lnTo>
                  <a:pt x="359463" y="224027"/>
                </a:lnTo>
                <a:lnTo>
                  <a:pt x="324993" y="224027"/>
                </a:lnTo>
                <a:lnTo>
                  <a:pt x="321564" y="220599"/>
                </a:lnTo>
                <a:lnTo>
                  <a:pt x="321564" y="212471"/>
                </a:lnTo>
                <a:lnTo>
                  <a:pt x="324993" y="209041"/>
                </a:lnTo>
                <a:lnTo>
                  <a:pt x="350016" y="209041"/>
                </a:lnTo>
                <a:lnTo>
                  <a:pt x="349773" y="207845"/>
                </a:lnTo>
                <a:lnTo>
                  <a:pt x="344963" y="200739"/>
                </a:lnTo>
                <a:lnTo>
                  <a:pt x="337820" y="195943"/>
                </a:lnTo>
                <a:lnTo>
                  <a:pt x="329056" y="194183"/>
                </a:lnTo>
                <a:close/>
              </a:path>
              <a:path w="403859" h="410844">
                <a:moveTo>
                  <a:pt x="86615" y="135889"/>
                </a:moveTo>
                <a:lnTo>
                  <a:pt x="59563" y="135889"/>
                </a:lnTo>
                <a:lnTo>
                  <a:pt x="97281" y="160782"/>
                </a:lnTo>
                <a:lnTo>
                  <a:pt x="97281" y="197738"/>
                </a:lnTo>
                <a:lnTo>
                  <a:pt x="55752" y="225298"/>
                </a:lnTo>
                <a:lnTo>
                  <a:pt x="64007" y="237616"/>
                </a:lnTo>
                <a:lnTo>
                  <a:pt x="104394" y="210947"/>
                </a:lnTo>
                <a:lnTo>
                  <a:pt x="128363" y="210947"/>
                </a:lnTo>
                <a:lnTo>
                  <a:pt x="112141" y="197992"/>
                </a:lnTo>
                <a:lnTo>
                  <a:pt x="112141" y="160909"/>
                </a:lnTo>
                <a:lnTo>
                  <a:pt x="131721" y="147954"/>
                </a:lnTo>
                <a:lnTo>
                  <a:pt x="104775" y="147954"/>
                </a:lnTo>
                <a:lnTo>
                  <a:pt x="86615" y="135889"/>
                </a:lnTo>
                <a:close/>
              </a:path>
              <a:path w="403859" h="410844">
                <a:moveTo>
                  <a:pt x="350016" y="209041"/>
                </a:moveTo>
                <a:lnTo>
                  <a:pt x="333248" y="209041"/>
                </a:lnTo>
                <a:lnTo>
                  <a:pt x="336550" y="212471"/>
                </a:lnTo>
                <a:lnTo>
                  <a:pt x="336550" y="220599"/>
                </a:lnTo>
                <a:lnTo>
                  <a:pt x="333248" y="224027"/>
                </a:lnTo>
                <a:lnTo>
                  <a:pt x="359463" y="224027"/>
                </a:lnTo>
                <a:lnTo>
                  <a:pt x="351281" y="219328"/>
                </a:lnTo>
                <a:lnTo>
                  <a:pt x="351536" y="217550"/>
                </a:lnTo>
                <a:lnTo>
                  <a:pt x="351536" y="216535"/>
                </a:lnTo>
                <a:lnTo>
                  <a:pt x="350016" y="209041"/>
                </a:lnTo>
                <a:close/>
              </a:path>
              <a:path w="403859" h="410844">
                <a:moveTo>
                  <a:pt x="179599" y="16510"/>
                </a:moveTo>
                <a:lnTo>
                  <a:pt x="149605" y="16510"/>
                </a:lnTo>
                <a:lnTo>
                  <a:pt x="194437" y="42290"/>
                </a:lnTo>
                <a:lnTo>
                  <a:pt x="194437" y="137287"/>
                </a:lnTo>
                <a:lnTo>
                  <a:pt x="195961" y="139700"/>
                </a:lnTo>
                <a:lnTo>
                  <a:pt x="198247" y="140970"/>
                </a:lnTo>
                <a:lnTo>
                  <a:pt x="247142" y="168910"/>
                </a:lnTo>
                <a:lnTo>
                  <a:pt x="247015" y="169799"/>
                </a:lnTo>
                <a:lnTo>
                  <a:pt x="246761" y="170814"/>
                </a:lnTo>
                <a:lnTo>
                  <a:pt x="246761" y="171830"/>
                </a:lnTo>
                <a:lnTo>
                  <a:pt x="248540" y="180520"/>
                </a:lnTo>
                <a:lnTo>
                  <a:pt x="253380" y="187626"/>
                </a:lnTo>
                <a:lnTo>
                  <a:pt x="260530" y="192422"/>
                </a:lnTo>
                <a:lnTo>
                  <a:pt x="269240" y="194183"/>
                </a:lnTo>
                <a:lnTo>
                  <a:pt x="278003" y="192422"/>
                </a:lnTo>
                <a:lnTo>
                  <a:pt x="285146" y="187626"/>
                </a:lnTo>
                <a:lnTo>
                  <a:pt x="289956" y="180520"/>
                </a:lnTo>
                <a:lnTo>
                  <a:pt x="290199" y="179324"/>
                </a:lnTo>
                <a:lnTo>
                  <a:pt x="265175" y="179324"/>
                </a:lnTo>
                <a:lnTo>
                  <a:pt x="261747" y="175895"/>
                </a:lnTo>
                <a:lnTo>
                  <a:pt x="261747" y="167766"/>
                </a:lnTo>
                <a:lnTo>
                  <a:pt x="265175" y="164337"/>
                </a:lnTo>
                <a:lnTo>
                  <a:pt x="290199" y="164337"/>
                </a:lnTo>
                <a:lnTo>
                  <a:pt x="289956" y="163141"/>
                </a:lnTo>
                <a:lnTo>
                  <a:pt x="285146" y="156035"/>
                </a:lnTo>
                <a:lnTo>
                  <a:pt x="284461" y="155575"/>
                </a:lnTo>
                <a:lnTo>
                  <a:pt x="253873" y="155575"/>
                </a:lnTo>
                <a:lnTo>
                  <a:pt x="209423" y="130175"/>
                </a:lnTo>
                <a:lnTo>
                  <a:pt x="209423" y="42290"/>
                </a:lnTo>
                <a:lnTo>
                  <a:pt x="231932" y="29337"/>
                </a:lnTo>
                <a:lnTo>
                  <a:pt x="201929" y="29337"/>
                </a:lnTo>
                <a:lnTo>
                  <a:pt x="179599" y="16510"/>
                </a:lnTo>
                <a:close/>
              </a:path>
              <a:path w="403859" h="410844">
                <a:moveTo>
                  <a:pt x="49022" y="172592"/>
                </a:moveTo>
                <a:lnTo>
                  <a:pt x="14986" y="189611"/>
                </a:lnTo>
                <a:lnTo>
                  <a:pt x="48363" y="189611"/>
                </a:lnTo>
                <a:lnTo>
                  <a:pt x="55752" y="185927"/>
                </a:lnTo>
                <a:lnTo>
                  <a:pt x="49022" y="172592"/>
                </a:lnTo>
                <a:close/>
              </a:path>
              <a:path w="403859" h="410844">
                <a:moveTo>
                  <a:pt x="290199" y="164337"/>
                </a:moveTo>
                <a:lnTo>
                  <a:pt x="273430" y="164337"/>
                </a:lnTo>
                <a:lnTo>
                  <a:pt x="276732" y="167766"/>
                </a:lnTo>
                <a:lnTo>
                  <a:pt x="276732" y="175895"/>
                </a:lnTo>
                <a:lnTo>
                  <a:pt x="273430" y="179324"/>
                </a:lnTo>
                <a:lnTo>
                  <a:pt x="290199" y="179324"/>
                </a:lnTo>
                <a:lnTo>
                  <a:pt x="291719" y="171830"/>
                </a:lnTo>
                <a:lnTo>
                  <a:pt x="290199" y="164337"/>
                </a:lnTo>
                <a:close/>
              </a:path>
              <a:path w="403859" h="410844">
                <a:moveTo>
                  <a:pt x="269240" y="149478"/>
                </a:moveTo>
                <a:lnTo>
                  <a:pt x="263271" y="149478"/>
                </a:lnTo>
                <a:lnTo>
                  <a:pt x="257937" y="151764"/>
                </a:lnTo>
                <a:lnTo>
                  <a:pt x="253873" y="155575"/>
                </a:lnTo>
                <a:lnTo>
                  <a:pt x="284461" y="155575"/>
                </a:lnTo>
                <a:lnTo>
                  <a:pt x="278003" y="151239"/>
                </a:lnTo>
                <a:lnTo>
                  <a:pt x="269240" y="149478"/>
                </a:lnTo>
                <a:close/>
              </a:path>
              <a:path w="403859" h="410844">
                <a:moveTo>
                  <a:pt x="157099" y="82423"/>
                </a:moveTo>
                <a:lnTo>
                  <a:pt x="142113" y="82423"/>
                </a:lnTo>
                <a:lnTo>
                  <a:pt x="142113" y="123062"/>
                </a:lnTo>
                <a:lnTo>
                  <a:pt x="104775" y="147954"/>
                </a:lnTo>
                <a:lnTo>
                  <a:pt x="131721" y="147954"/>
                </a:lnTo>
                <a:lnTo>
                  <a:pt x="153797" y="133350"/>
                </a:lnTo>
                <a:lnTo>
                  <a:pt x="155828" y="131952"/>
                </a:lnTo>
                <a:lnTo>
                  <a:pt x="157099" y="129539"/>
                </a:lnTo>
                <a:lnTo>
                  <a:pt x="157099" y="82423"/>
                </a:lnTo>
                <a:close/>
              </a:path>
              <a:path w="403859" h="410844">
                <a:moveTo>
                  <a:pt x="299339" y="75057"/>
                </a:moveTo>
                <a:lnTo>
                  <a:pt x="290556" y="76819"/>
                </a:lnTo>
                <a:lnTo>
                  <a:pt x="283368" y="81629"/>
                </a:lnTo>
                <a:lnTo>
                  <a:pt x="278514" y="88773"/>
                </a:lnTo>
                <a:lnTo>
                  <a:pt x="276732" y="97536"/>
                </a:lnTo>
                <a:lnTo>
                  <a:pt x="278514" y="106299"/>
                </a:lnTo>
                <a:lnTo>
                  <a:pt x="283368" y="113442"/>
                </a:lnTo>
                <a:lnTo>
                  <a:pt x="290556" y="118252"/>
                </a:lnTo>
                <a:lnTo>
                  <a:pt x="299339" y="120014"/>
                </a:lnTo>
                <a:lnTo>
                  <a:pt x="306423" y="118883"/>
                </a:lnTo>
                <a:lnTo>
                  <a:pt x="312578" y="115728"/>
                </a:lnTo>
                <a:lnTo>
                  <a:pt x="317448" y="110906"/>
                </a:lnTo>
                <a:lnTo>
                  <a:pt x="320474" y="105155"/>
                </a:lnTo>
                <a:lnTo>
                  <a:pt x="295148" y="105155"/>
                </a:lnTo>
                <a:lnTo>
                  <a:pt x="291719" y="101726"/>
                </a:lnTo>
                <a:lnTo>
                  <a:pt x="291719" y="93345"/>
                </a:lnTo>
                <a:lnTo>
                  <a:pt x="295148" y="89915"/>
                </a:lnTo>
                <a:lnTo>
                  <a:pt x="351536" y="89915"/>
                </a:lnTo>
                <a:lnTo>
                  <a:pt x="320421" y="89788"/>
                </a:lnTo>
                <a:lnTo>
                  <a:pt x="317198" y="83843"/>
                </a:lnTo>
                <a:lnTo>
                  <a:pt x="312356" y="79184"/>
                </a:lnTo>
                <a:lnTo>
                  <a:pt x="306276" y="76144"/>
                </a:lnTo>
                <a:lnTo>
                  <a:pt x="299339" y="75057"/>
                </a:lnTo>
                <a:close/>
              </a:path>
              <a:path w="403859" h="410844">
                <a:moveTo>
                  <a:pt x="351536" y="89915"/>
                </a:moveTo>
                <a:lnTo>
                  <a:pt x="303529" y="89915"/>
                </a:lnTo>
                <a:lnTo>
                  <a:pt x="306831" y="93345"/>
                </a:lnTo>
                <a:lnTo>
                  <a:pt x="306831" y="101726"/>
                </a:lnTo>
                <a:lnTo>
                  <a:pt x="303529" y="105155"/>
                </a:lnTo>
                <a:lnTo>
                  <a:pt x="320474" y="105155"/>
                </a:lnTo>
                <a:lnTo>
                  <a:pt x="320675" y="104775"/>
                </a:lnTo>
                <a:lnTo>
                  <a:pt x="351536" y="104775"/>
                </a:lnTo>
                <a:lnTo>
                  <a:pt x="351536" y="89915"/>
                </a:lnTo>
                <a:close/>
              </a:path>
              <a:path w="403859" h="410844">
                <a:moveTo>
                  <a:pt x="119634" y="42545"/>
                </a:moveTo>
                <a:lnTo>
                  <a:pt x="104775" y="42545"/>
                </a:lnTo>
                <a:lnTo>
                  <a:pt x="104775" y="104775"/>
                </a:lnTo>
                <a:lnTo>
                  <a:pt x="119634" y="104775"/>
                </a:lnTo>
                <a:lnTo>
                  <a:pt x="119634" y="42545"/>
                </a:lnTo>
                <a:close/>
              </a:path>
              <a:path w="403859" h="410844">
                <a:moveTo>
                  <a:pt x="281035" y="16637"/>
                </a:moveTo>
                <a:lnTo>
                  <a:pt x="254000" y="16637"/>
                </a:lnTo>
                <a:lnTo>
                  <a:pt x="336550" y="71500"/>
                </a:lnTo>
                <a:lnTo>
                  <a:pt x="336550" y="89788"/>
                </a:lnTo>
                <a:lnTo>
                  <a:pt x="351536" y="89788"/>
                </a:lnTo>
                <a:lnTo>
                  <a:pt x="351536" y="65024"/>
                </a:lnTo>
                <a:lnTo>
                  <a:pt x="350266" y="62611"/>
                </a:lnTo>
                <a:lnTo>
                  <a:pt x="348234" y="61213"/>
                </a:lnTo>
                <a:lnTo>
                  <a:pt x="281035" y="16637"/>
                </a:lnTo>
                <a:close/>
              </a:path>
              <a:path w="403859" h="410844">
                <a:moveTo>
                  <a:pt x="252984" y="0"/>
                </a:moveTo>
                <a:lnTo>
                  <a:pt x="201929" y="29337"/>
                </a:lnTo>
                <a:lnTo>
                  <a:pt x="231932" y="29337"/>
                </a:lnTo>
                <a:lnTo>
                  <a:pt x="254000" y="16637"/>
                </a:lnTo>
                <a:lnTo>
                  <a:pt x="281035" y="16637"/>
                </a:lnTo>
                <a:lnTo>
                  <a:pt x="258445" y="1650"/>
                </a:lnTo>
                <a:lnTo>
                  <a:pt x="256031" y="126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 descr=""/>
          <p:cNvGrpSpPr/>
          <p:nvPr/>
        </p:nvGrpSpPr>
        <p:grpSpPr>
          <a:xfrm>
            <a:off x="3557015" y="3436620"/>
            <a:ext cx="5842000" cy="1732914"/>
            <a:chOff x="3557015" y="3436620"/>
            <a:chExt cx="5842000" cy="1732914"/>
          </a:xfrm>
        </p:grpSpPr>
        <p:sp>
          <p:nvSpPr>
            <p:cNvPr id="67" name="object 67" descr=""/>
            <p:cNvSpPr/>
            <p:nvPr/>
          </p:nvSpPr>
          <p:spPr>
            <a:xfrm>
              <a:off x="3557015" y="4716780"/>
              <a:ext cx="4522470" cy="452755"/>
            </a:xfrm>
            <a:custGeom>
              <a:avLst/>
              <a:gdLst/>
              <a:ahLst/>
              <a:cxnLst/>
              <a:rect l="l" t="t" r="r" b="b"/>
              <a:pathLst>
                <a:path w="4522470" h="452754">
                  <a:moveTo>
                    <a:pt x="434975" y="254254"/>
                  </a:moveTo>
                  <a:lnTo>
                    <a:pt x="434835" y="253530"/>
                  </a:lnTo>
                  <a:lnTo>
                    <a:pt x="434086" y="249301"/>
                  </a:lnTo>
                  <a:lnTo>
                    <a:pt x="430339" y="240715"/>
                  </a:lnTo>
                  <a:lnTo>
                    <a:pt x="422211" y="231559"/>
                  </a:lnTo>
                  <a:lnTo>
                    <a:pt x="418211" y="228447"/>
                  </a:lnTo>
                  <a:lnTo>
                    <a:pt x="418211" y="252222"/>
                  </a:lnTo>
                  <a:lnTo>
                    <a:pt x="416953" y="252831"/>
                  </a:lnTo>
                  <a:lnTo>
                    <a:pt x="412305" y="253530"/>
                  </a:lnTo>
                  <a:lnTo>
                    <a:pt x="402590" y="252945"/>
                  </a:lnTo>
                  <a:lnTo>
                    <a:pt x="386207" y="249682"/>
                  </a:lnTo>
                  <a:lnTo>
                    <a:pt x="386803" y="245364"/>
                  </a:lnTo>
                  <a:lnTo>
                    <a:pt x="389255" y="227838"/>
                  </a:lnTo>
                  <a:lnTo>
                    <a:pt x="405828" y="238874"/>
                  </a:lnTo>
                  <a:lnTo>
                    <a:pt x="414439" y="246418"/>
                  </a:lnTo>
                  <a:lnTo>
                    <a:pt x="417703" y="250774"/>
                  </a:lnTo>
                  <a:lnTo>
                    <a:pt x="418211" y="252222"/>
                  </a:lnTo>
                  <a:lnTo>
                    <a:pt x="418211" y="228447"/>
                  </a:lnTo>
                  <a:lnTo>
                    <a:pt x="417436" y="227838"/>
                  </a:lnTo>
                  <a:lnTo>
                    <a:pt x="409397" y="221589"/>
                  </a:lnTo>
                  <a:lnTo>
                    <a:pt x="391668" y="210566"/>
                  </a:lnTo>
                  <a:lnTo>
                    <a:pt x="407289" y="100076"/>
                  </a:lnTo>
                  <a:lnTo>
                    <a:pt x="411734" y="68707"/>
                  </a:lnTo>
                  <a:lnTo>
                    <a:pt x="402374" y="50787"/>
                  </a:lnTo>
                  <a:lnTo>
                    <a:pt x="395605" y="46177"/>
                  </a:lnTo>
                  <a:lnTo>
                    <a:pt x="395605" y="68580"/>
                  </a:lnTo>
                  <a:lnTo>
                    <a:pt x="395605" y="72136"/>
                  </a:lnTo>
                  <a:lnTo>
                    <a:pt x="391033" y="76631"/>
                  </a:lnTo>
                  <a:lnTo>
                    <a:pt x="391033" y="100076"/>
                  </a:lnTo>
                  <a:lnTo>
                    <a:pt x="370459" y="245364"/>
                  </a:lnTo>
                  <a:lnTo>
                    <a:pt x="330708" y="231559"/>
                  </a:lnTo>
                  <a:lnTo>
                    <a:pt x="289331" y="214795"/>
                  </a:lnTo>
                  <a:lnTo>
                    <a:pt x="256082" y="200152"/>
                  </a:lnTo>
                  <a:lnTo>
                    <a:pt x="252006" y="198361"/>
                  </a:lnTo>
                  <a:lnTo>
                    <a:pt x="224409" y="185547"/>
                  </a:lnTo>
                  <a:lnTo>
                    <a:pt x="224409" y="185293"/>
                  </a:lnTo>
                  <a:lnTo>
                    <a:pt x="222885" y="177711"/>
                  </a:lnTo>
                  <a:lnTo>
                    <a:pt x="218757" y="171538"/>
                  </a:lnTo>
                  <a:lnTo>
                    <a:pt x="212610" y="167386"/>
                  </a:lnTo>
                  <a:lnTo>
                    <a:pt x="205105" y="165862"/>
                  </a:lnTo>
                  <a:lnTo>
                    <a:pt x="197510" y="167386"/>
                  </a:lnTo>
                  <a:lnTo>
                    <a:pt x="191338" y="171538"/>
                  </a:lnTo>
                  <a:lnTo>
                    <a:pt x="187185" y="177711"/>
                  </a:lnTo>
                  <a:lnTo>
                    <a:pt x="185674" y="185293"/>
                  </a:lnTo>
                  <a:lnTo>
                    <a:pt x="187185" y="192836"/>
                  </a:lnTo>
                  <a:lnTo>
                    <a:pt x="191338" y="199009"/>
                  </a:lnTo>
                  <a:lnTo>
                    <a:pt x="197510" y="203200"/>
                  </a:lnTo>
                  <a:lnTo>
                    <a:pt x="205105" y="204724"/>
                  </a:lnTo>
                  <a:lnTo>
                    <a:pt x="209804" y="204724"/>
                  </a:lnTo>
                  <a:lnTo>
                    <a:pt x="213995" y="202946"/>
                  </a:lnTo>
                  <a:lnTo>
                    <a:pt x="217424" y="200152"/>
                  </a:lnTo>
                  <a:lnTo>
                    <a:pt x="247789" y="214210"/>
                  </a:lnTo>
                  <a:lnTo>
                    <a:pt x="286410" y="231114"/>
                  </a:lnTo>
                  <a:lnTo>
                    <a:pt x="328218" y="247878"/>
                  </a:lnTo>
                  <a:lnTo>
                    <a:pt x="368173" y="261493"/>
                  </a:lnTo>
                  <a:lnTo>
                    <a:pt x="348488" y="400558"/>
                  </a:lnTo>
                  <a:lnTo>
                    <a:pt x="310235" y="423722"/>
                  </a:lnTo>
                  <a:lnTo>
                    <a:pt x="265366" y="432803"/>
                  </a:lnTo>
                  <a:lnTo>
                    <a:pt x="205740" y="436499"/>
                  </a:lnTo>
                  <a:lnTo>
                    <a:pt x="145567" y="432803"/>
                  </a:lnTo>
                  <a:lnTo>
                    <a:pt x="100241" y="423722"/>
                  </a:lnTo>
                  <a:lnTo>
                    <a:pt x="71666" y="412343"/>
                  </a:lnTo>
                  <a:lnTo>
                    <a:pt x="61722" y="401701"/>
                  </a:lnTo>
                  <a:lnTo>
                    <a:pt x="20447" y="99949"/>
                  </a:lnTo>
                  <a:lnTo>
                    <a:pt x="54165" y="116154"/>
                  </a:lnTo>
                  <a:lnTo>
                    <a:pt x="99060" y="127876"/>
                  </a:lnTo>
                  <a:lnTo>
                    <a:pt x="151041" y="135013"/>
                  </a:lnTo>
                  <a:lnTo>
                    <a:pt x="205867" y="137414"/>
                  </a:lnTo>
                  <a:lnTo>
                    <a:pt x="260591" y="135013"/>
                  </a:lnTo>
                  <a:lnTo>
                    <a:pt x="312508" y="127876"/>
                  </a:lnTo>
                  <a:lnTo>
                    <a:pt x="337781" y="121285"/>
                  </a:lnTo>
                  <a:lnTo>
                    <a:pt x="357314" y="116205"/>
                  </a:lnTo>
                  <a:lnTo>
                    <a:pt x="391033" y="100076"/>
                  </a:lnTo>
                  <a:lnTo>
                    <a:pt x="391033" y="76631"/>
                  </a:lnTo>
                  <a:lnTo>
                    <a:pt x="377507" y="89890"/>
                  </a:lnTo>
                  <a:lnTo>
                    <a:pt x="336880" y="105664"/>
                  </a:lnTo>
                  <a:lnTo>
                    <a:pt x="278168" y="116967"/>
                  </a:lnTo>
                  <a:lnTo>
                    <a:pt x="205867" y="121285"/>
                  </a:lnTo>
                  <a:lnTo>
                    <a:pt x="133400" y="116954"/>
                  </a:lnTo>
                  <a:lnTo>
                    <a:pt x="74650" y="105600"/>
                  </a:lnTo>
                  <a:lnTo>
                    <a:pt x="60159" y="99949"/>
                  </a:lnTo>
                  <a:lnTo>
                    <a:pt x="34074" y="89789"/>
                  </a:lnTo>
                  <a:lnTo>
                    <a:pt x="16129" y="72009"/>
                  </a:lnTo>
                  <a:lnTo>
                    <a:pt x="16129" y="68580"/>
                  </a:lnTo>
                  <a:lnTo>
                    <a:pt x="28016" y="55892"/>
                  </a:lnTo>
                  <a:lnTo>
                    <a:pt x="63182" y="38366"/>
                  </a:lnTo>
                  <a:lnTo>
                    <a:pt x="122237" y="22834"/>
                  </a:lnTo>
                  <a:lnTo>
                    <a:pt x="205867" y="16129"/>
                  </a:lnTo>
                  <a:lnTo>
                    <a:pt x="289420" y="22834"/>
                  </a:lnTo>
                  <a:lnTo>
                    <a:pt x="348500" y="38366"/>
                  </a:lnTo>
                  <a:lnTo>
                    <a:pt x="383692" y="55892"/>
                  </a:lnTo>
                  <a:lnTo>
                    <a:pt x="395605" y="68580"/>
                  </a:lnTo>
                  <a:lnTo>
                    <a:pt x="395605" y="46177"/>
                  </a:lnTo>
                  <a:lnTo>
                    <a:pt x="375437" y="32397"/>
                  </a:lnTo>
                  <a:lnTo>
                    <a:pt x="332663" y="16129"/>
                  </a:lnTo>
                  <a:lnTo>
                    <a:pt x="275501" y="4457"/>
                  </a:lnTo>
                  <a:lnTo>
                    <a:pt x="205867" y="0"/>
                  </a:lnTo>
                  <a:lnTo>
                    <a:pt x="136169" y="4457"/>
                  </a:lnTo>
                  <a:lnTo>
                    <a:pt x="79006" y="16129"/>
                  </a:lnTo>
                  <a:lnTo>
                    <a:pt x="36245" y="32397"/>
                  </a:lnTo>
                  <a:lnTo>
                    <a:pt x="9334" y="50787"/>
                  </a:lnTo>
                  <a:lnTo>
                    <a:pt x="0" y="68707"/>
                  </a:lnTo>
                  <a:lnTo>
                    <a:pt x="762" y="74803"/>
                  </a:lnTo>
                  <a:lnTo>
                    <a:pt x="45593" y="402336"/>
                  </a:lnTo>
                  <a:lnTo>
                    <a:pt x="102946" y="441248"/>
                  </a:lnTo>
                  <a:lnTo>
                    <a:pt x="154863" y="449935"/>
                  </a:lnTo>
                  <a:lnTo>
                    <a:pt x="205740" y="452628"/>
                  </a:lnTo>
                  <a:lnTo>
                    <a:pt x="262699" y="449364"/>
                  </a:lnTo>
                  <a:lnTo>
                    <a:pt x="313448" y="439724"/>
                  </a:lnTo>
                  <a:lnTo>
                    <a:pt x="320929" y="436499"/>
                  </a:lnTo>
                  <a:lnTo>
                    <a:pt x="350024" y="423964"/>
                  </a:lnTo>
                  <a:lnTo>
                    <a:pt x="364490" y="402336"/>
                  </a:lnTo>
                  <a:lnTo>
                    <a:pt x="383921" y="265811"/>
                  </a:lnTo>
                  <a:lnTo>
                    <a:pt x="391579" y="267500"/>
                  </a:lnTo>
                  <a:lnTo>
                    <a:pt x="398589" y="268732"/>
                  </a:lnTo>
                  <a:lnTo>
                    <a:pt x="404914" y="269494"/>
                  </a:lnTo>
                  <a:lnTo>
                    <a:pt x="410591" y="269748"/>
                  </a:lnTo>
                  <a:lnTo>
                    <a:pt x="420116" y="269748"/>
                  </a:lnTo>
                  <a:lnTo>
                    <a:pt x="426593" y="267335"/>
                  </a:lnTo>
                  <a:lnTo>
                    <a:pt x="427863" y="265811"/>
                  </a:lnTo>
                  <a:lnTo>
                    <a:pt x="433705" y="258826"/>
                  </a:lnTo>
                  <a:lnTo>
                    <a:pt x="434975" y="254254"/>
                  </a:lnTo>
                  <a:close/>
                </a:path>
                <a:path w="4522470" h="452754">
                  <a:moveTo>
                    <a:pt x="4522343" y="254254"/>
                  </a:moveTo>
                  <a:lnTo>
                    <a:pt x="4522203" y="253530"/>
                  </a:lnTo>
                  <a:lnTo>
                    <a:pt x="4521454" y="249301"/>
                  </a:lnTo>
                  <a:lnTo>
                    <a:pt x="4517707" y="240715"/>
                  </a:lnTo>
                  <a:lnTo>
                    <a:pt x="4509579" y="231559"/>
                  </a:lnTo>
                  <a:lnTo>
                    <a:pt x="4505579" y="228447"/>
                  </a:lnTo>
                  <a:lnTo>
                    <a:pt x="4505579" y="252222"/>
                  </a:lnTo>
                  <a:lnTo>
                    <a:pt x="4504321" y="252831"/>
                  </a:lnTo>
                  <a:lnTo>
                    <a:pt x="4499673" y="253530"/>
                  </a:lnTo>
                  <a:lnTo>
                    <a:pt x="4489958" y="252945"/>
                  </a:lnTo>
                  <a:lnTo>
                    <a:pt x="4473575" y="249682"/>
                  </a:lnTo>
                  <a:lnTo>
                    <a:pt x="4474172" y="245364"/>
                  </a:lnTo>
                  <a:lnTo>
                    <a:pt x="4476623" y="227838"/>
                  </a:lnTo>
                  <a:lnTo>
                    <a:pt x="4493196" y="238874"/>
                  </a:lnTo>
                  <a:lnTo>
                    <a:pt x="4501807" y="246418"/>
                  </a:lnTo>
                  <a:lnTo>
                    <a:pt x="4505071" y="250774"/>
                  </a:lnTo>
                  <a:lnTo>
                    <a:pt x="4505579" y="252222"/>
                  </a:lnTo>
                  <a:lnTo>
                    <a:pt x="4505579" y="228447"/>
                  </a:lnTo>
                  <a:lnTo>
                    <a:pt x="4504804" y="227838"/>
                  </a:lnTo>
                  <a:lnTo>
                    <a:pt x="4496765" y="221589"/>
                  </a:lnTo>
                  <a:lnTo>
                    <a:pt x="4479036" y="210566"/>
                  </a:lnTo>
                  <a:lnTo>
                    <a:pt x="4494657" y="100076"/>
                  </a:lnTo>
                  <a:lnTo>
                    <a:pt x="4499102" y="68707"/>
                  </a:lnTo>
                  <a:lnTo>
                    <a:pt x="4489742" y="50787"/>
                  </a:lnTo>
                  <a:lnTo>
                    <a:pt x="4482973" y="46177"/>
                  </a:lnTo>
                  <a:lnTo>
                    <a:pt x="4482973" y="68580"/>
                  </a:lnTo>
                  <a:lnTo>
                    <a:pt x="4482973" y="72136"/>
                  </a:lnTo>
                  <a:lnTo>
                    <a:pt x="4478401" y="76631"/>
                  </a:lnTo>
                  <a:lnTo>
                    <a:pt x="4478401" y="100076"/>
                  </a:lnTo>
                  <a:lnTo>
                    <a:pt x="4457827" y="245364"/>
                  </a:lnTo>
                  <a:lnTo>
                    <a:pt x="4418076" y="231559"/>
                  </a:lnTo>
                  <a:lnTo>
                    <a:pt x="4376699" y="214795"/>
                  </a:lnTo>
                  <a:lnTo>
                    <a:pt x="4343451" y="200152"/>
                  </a:lnTo>
                  <a:lnTo>
                    <a:pt x="4339374" y="198361"/>
                  </a:lnTo>
                  <a:lnTo>
                    <a:pt x="4311777" y="185547"/>
                  </a:lnTo>
                  <a:lnTo>
                    <a:pt x="4311777" y="185293"/>
                  </a:lnTo>
                  <a:lnTo>
                    <a:pt x="4310253" y="177711"/>
                  </a:lnTo>
                  <a:lnTo>
                    <a:pt x="4306125" y="171538"/>
                  </a:lnTo>
                  <a:lnTo>
                    <a:pt x="4299978" y="167386"/>
                  </a:lnTo>
                  <a:lnTo>
                    <a:pt x="4292473" y="165862"/>
                  </a:lnTo>
                  <a:lnTo>
                    <a:pt x="4284878" y="167386"/>
                  </a:lnTo>
                  <a:lnTo>
                    <a:pt x="4278706" y="171538"/>
                  </a:lnTo>
                  <a:lnTo>
                    <a:pt x="4274553" y="177711"/>
                  </a:lnTo>
                  <a:lnTo>
                    <a:pt x="4273042" y="185293"/>
                  </a:lnTo>
                  <a:lnTo>
                    <a:pt x="4274553" y="192836"/>
                  </a:lnTo>
                  <a:lnTo>
                    <a:pt x="4278706" y="199009"/>
                  </a:lnTo>
                  <a:lnTo>
                    <a:pt x="4284878" y="203200"/>
                  </a:lnTo>
                  <a:lnTo>
                    <a:pt x="4292473" y="204724"/>
                  </a:lnTo>
                  <a:lnTo>
                    <a:pt x="4297172" y="204724"/>
                  </a:lnTo>
                  <a:lnTo>
                    <a:pt x="4301363" y="202946"/>
                  </a:lnTo>
                  <a:lnTo>
                    <a:pt x="4304792" y="200152"/>
                  </a:lnTo>
                  <a:lnTo>
                    <a:pt x="4335157" y="214210"/>
                  </a:lnTo>
                  <a:lnTo>
                    <a:pt x="4373778" y="231114"/>
                  </a:lnTo>
                  <a:lnTo>
                    <a:pt x="4415587" y="247878"/>
                  </a:lnTo>
                  <a:lnTo>
                    <a:pt x="4455541" y="261493"/>
                  </a:lnTo>
                  <a:lnTo>
                    <a:pt x="4435856" y="400558"/>
                  </a:lnTo>
                  <a:lnTo>
                    <a:pt x="4397603" y="423722"/>
                  </a:lnTo>
                  <a:lnTo>
                    <a:pt x="4352734" y="432803"/>
                  </a:lnTo>
                  <a:lnTo>
                    <a:pt x="4293108" y="436499"/>
                  </a:lnTo>
                  <a:lnTo>
                    <a:pt x="4232935" y="432803"/>
                  </a:lnTo>
                  <a:lnTo>
                    <a:pt x="4187609" y="423722"/>
                  </a:lnTo>
                  <a:lnTo>
                    <a:pt x="4159034" y="412343"/>
                  </a:lnTo>
                  <a:lnTo>
                    <a:pt x="4149090" y="401701"/>
                  </a:lnTo>
                  <a:lnTo>
                    <a:pt x="4107815" y="99949"/>
                  </a:lnTo>
                  <a:lnTo>
                    <a:pt x="4141533" y="116154"/>
                  </a:lnTo>
                  <a:lnTo>
                    <a:pt x="4186428" y="127876"/>
                  </a:lnTo>
                  <a:lnTo>
                    <a:pt x="4238409" y="135013"/>
                  </a:lnTo>
                  <a:lnTo>
                    <a:pt x="4293235" y="137414"/>
                  </a:lnTo>
                  <a:lnTo>
                    <a:pt x="4347959" y="135013"/>
                  </a:lnTo>
                  <a:lnTo>
                    <a:pt x="4399877" y="127876"/>
                  </a:lnTo>
                  <a:lnTo>
                    <a:pt x="4425150" y="121285"/>
                  </a:lnTo>
                  <a:lnTo>
                    <a:pt x="4444682" y="116205"/>
                  </a:lnTo>
                  <a:lnTo>
                    <a:pt x="4478401" y="100076"/>
                  </a:lnTo>
                  <a:lnTo>
                    <a:pt x="4478401" y="76631"/>
                  </a:lnTo>
                  <a:lnTo>
                    <a:pt x="4464875" y="89890"/>
                  </a:lnTo>
                  <a:lnTo>
                    <a:pt x="4424248" y="105664"/>
                  </a:lnTo>
                  <a:lnTo>
                    <a:pt x="4365536" y="116967"/>
                  </a:lnTo>
                  <a:lnTo>
                    <a:pt x="4293235" y="121285"/>
                  </a:lnTo>
                  <a:lnTo>
                    <a:pt x="4220769" y="116954"/>
                  </a:lnTo>
                  <a:lnTo>
                    <a:pt x="4162018" y="105600"/>
                  </a:lnTo>
                  <a:lnTo>
                    <a:pt x="4147528" y="99949"/>
                  </a:lnTo>
                  <a:lnTo>
                    <a:pt x="4121442" y="89789"/>
                  </a:lnTo>
                  <a:lnTo>
                    <a:pt x="4103497" y="72009"/>
                  </a:lnTo>
                  <a:lnTo>
                    <a:pt x="4103497" y="68580"/>
                  </a:lnTo>
                  <a:lnTo>
                    <a:pt x="4115384" y="55892"/>
                  </a:lnTo>
                  <a:lnTo>
                    <a:pt x="4150550" y="38366"/>
                  </a:lnTo>
                  <a:lnTo>
                    <a:pt x="4209605" y="22834"/>
                  </a:lnTo>
                  <a:lnTo>
                    <a:pt x="4293235" y="16129"/>
                  </a:lnTo>
                  <a:lnTo>
                    <a:pt x="4376788" y="22834"/>
                  </a:lnTo>
                  <a:lnTo>
                    <a:pt x="4435868" y="38366"/>
                  </a:lnTo>
                  <a:lnTo>
                    <a:pt x="4471060" y="55892"/>
                  </a:lnTo>
                  <a:lnTo>
                    <a:pt x="4482973" y="68580"/>
                  </a:lnTo>
                  <a:lnTo>
                    <a:pt x="4482973" y="46177"/>
                  </a:lnTo>
                  <a:lnTo>
                    <a:pt x="4462805" y="32397"/>
                  </a:lnTo>
                  <a:lnTo>
                    <a:pt x="4420032" y="16129"/>
                  </a:lnTo>
                  <a:lnTo>
                    <a:pt x="4362869" y="4457"/>
                  </a:lnTo>
                  <a:lnTo>
                    <a:pt x="4293235" y="0"/>
                  </a:lnTo>
                  <a:lnTo>
                    <a:pt x="4223537" y="4457"/>
                  </a:lnTo>
                  <a:lnTo>
                    <a:pt x="4166374" y="16129"/>
                  </a:lnTo>
                  <a:lnTo>
                    <a:pt x="4123613" y="32397"/>
                  </a:lnTo>
                  <a:lnTo>
                    <a:pt x="4096702" y="50787"/>
                  </a:lnTo>
                  <a:lnTo>
                    <a:pt x="4087368" y="68707"/>
                  </a:lnTo>
                  <a:lnTo>
                    <a:pt x="4088130" y="74803"/>
                  </a:lnTo>
                  <a:lnTo>
                    <a:pt x="4132961" y="402336"/>
                  </a:lnTo>
                  <a:lnTo>
                    <a:pt x="4190314" y="441248"/>
                  </a:lnTo>
                  <a:lnTo>
                    <a:pt x="4242232" y="449935"/>
                  </a:lnTo>
                  <a:lnTo>
                    <a:pt x="4293108" y="452628"/>
                  </a:lnTo>
                  <a:lnTo>
                    <a:pt x="4350067" y="449364"/>
                  </a:lnTo>
                  <a:lnTo>
                    <a:pt x="4400816" y="439724"/>
                  </a:lnTo>
                  <a:lnTo>
                    <a:pt x="4408297" y="436499"/>
                  </a:lnTo>
                  <a:lnTo>
                    <a:pt x="4437392" y="423964"/>
                  </a:lnTo>
                  <a:lnTo>
                    <a:pt x="4451858" y="402336"/>
                  </a:lnTo>
                  <a:lnTo>
                    <a:pt x="4471289" y="265811"/>
                  </a:lnTo>
                  <a:lnTo>
                    <a:pt x="4478947" y="267500"/>
                  </a:lnTo>
                  <a:lnTo>
                    <a:pt x="4485957" y="268732"/>
                  </a:lnTo>
                  <a:lnTo>
                    <a:pt x="4492282" y="269494"/>
                  </a:lnTo>
                  <a:lnTo>
                    <a:pt x="4497959" y="269748"/>
                  </a:lnTo>
                  <a:lnTo>
                    <a:pt x="4507484" y="269748"/>
                  </a:lnTo>
                  <a:lnTo>
                    <a:pt x="4513961" y="267335"/>
                  </a:lnTo>
                  <a:lnTo>
                    <a:pt x="4515231" y="265811"/>
                  </a:lnTo>
                  <a:lnTo>
                    <a:pt x="4521073" y="258826"/>
                  </a:lnTo>
                  <a:lnTo>
                    <a:pt x="4522343" y="2542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3479" y="3436620"/>
              <a:ext cx="605027" cy="605027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8344" y="3491484"/>
              <a:ext cx="495300" cy="495300"/>
            </a:xfrm>
            <a:prstGeom prst="rect">
              <a:avLst/>
            </a:prstGeom>
          </p:spPr>
        </p:pic>
      </p:grpSp>
      <p:sp>
        <p:nvSpPr>
          <p:cNvPr id="70" name="object 70" descr=""/>
          <p:cNvSpPr txBox="1"/>
          <p:nvPr/>
        </p:nvSpPr>
        <p:spPr>
          <a:xfrm>
            <a:off x="8798052" y="4032326"/>
            <a:ext cx="6096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DataZone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528773"/>
            <a:ext cx="8303259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/>
              <a:t>Building</a:t>
            </a:r>
            <a:r>
              <a:rPr dirty="0" sz="4800" spc="-95"/>
              <a:t> </a:t>
            </a:r>
            <a:r>
              <a:rPr dirty="0" sz="4800"/>
              <a:t>data</a:t>
            </a:r>
            <a:r>
              <a:rPr dirty="0" sz="4800" spc="-70"/>
              <a:t> </a:t>
            </a:r>
            <a:r>
              <a:rPr dirty="0" sz="4800"/>
              <a:t>mesh</a:t>
            </a:r>
            <a:r>
              <a:rPr dirty="0" sz="4800" spc="-70"/>
              <a:t> </a:t>
            </a:r>
            <a:r>
              <a:rPr dirty="0" sz="4800" spc="-10"/>
              <a:t>architectures </a:t>
            </a:r>
            <a:r>
              <a:rPr dirty="0" sz="4800"/>
              <a:t>on </a:t>
            </a:r>
            <a:r>
              <a:rPr dirty="0" sz="4800" spc="-25"/>
              <a:t>AWS</a:t>
            </a:r>
            <a:endParaRPr sz="48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1112316" y="6480302"/>
            <a:ext cx="25660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2022,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 Web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Services,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 its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42208" y="4470141"/>
            <a:ext cx="2217420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Nivas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Shankar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Principal</a:t>
            </a:r>
            <a:r>
              <a:rPr dirty="0" sz="1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r>
              <a:rPr dirty="0" sz="16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22211" y="4470141"/>
            <a:ext cx="2454910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Travis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Muhlestein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Chief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Officer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GoDaddy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8300" y="1497329"/>
            <a:ext cx="718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3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3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8300" y="4470141"/>
            <a:ext cx="2576830" cy="10833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Ian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 Meyers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Director,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16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mesh</a:t>
            </a:r>
            <a:r>
              <a:rPr dirty="0" spc="-120"/>
              <a:t> </a:t>
            </a:r>
            <a:r>
              <a:rPr dirty="0"/>
              <a:t>principle</a:t>
            </a:r>
            <a:r>
              <a:rPr dirty="0" spc="-105"/>
              <a:t> </a:t>
            </a:r>
            <a:r>
              <a:rPr dirty="0"/>
              <a:t>#1:</a:t>
            </a:r>
            <a:r>
              <a:rPr dirty="0" spc="-125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domain</a:t>
            </a:r>
            <a:r>
              <a:rPr dirty="0" spc="-120"/>
              <a:t> </a:t>
            </a:r>
            <a:r>
              <a:rPr dirty="0" spc="-10"/>
              <a:t>ownership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983741"/>
            <a:ext cx="7590790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7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W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B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F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 A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P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B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B</a:t>
            </a:r>
            <a:r>
              <a:rPr dirty="0" sz="1200" spc="10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,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3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V</a:t>
            </a:r>
            <a:r>
              <a:rPr dirty="0" sz="1200" spc="-4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B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,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7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375403" y="2688335"/>
            <a:ext cx="556260" cy="553720"/>
          </a:xfrm>
          <a:custGeom>
            <a:avLst/>
            <a:gdLst/>
            <a:ahLst/>
            <a:cxnLst/>
            <a:rect l="l" t="t" r="r" b="b"/>
            <a:pathLst>
              <a:path w="556260" h="553719">
                <a:moveTo>
                  <a:pt x="274574" y="0"/>
                </a:moveTo>
                <a:lnTo>
                  <a:pt x="265684" y="0"/>
                </a:lnTo>
                <a:lnTo>
                  <a:pt x="5334" y="123189"/>
                </a:lnTo>
                <a:lnTo>
                  <a:pt x="1778" y="123189"/>
                </a:lnTo>
                <a:lnTo>
                  <a:pt x="0" y="126746"/>
                </a:lnTo>
                <a:lnTo>
                  <a:pt x="0" y="210565"/>
                </a:lnTo>
                <a:lnTo>
                  <a:pt x="3556" y="214122"/>
                </a:lnTo>
                <a:lnTo>
                  <a:pt x="28575" y="214122"/>
                </a:lnTo>
                <a:lnTo>
                  <a:pt x="28575" y="547877"/>
                </a:lnTo>
                <a:lnTo>
                  <a:pt x="32131" y="553212"/>
                </a:lnTo>
                <a:lnTo>
                  <a:pt x="524129" y="553212"/>
                </a:lnTo>
                <a:lnTo>
                  <a:pt x="529463" y="547877"/>
                </a:lnTo>
                <a:lnTo>
                  <a:pt x="529463" y="531749"/>
                </a:lnTo>
                <a:lnTo>
                  <a:pt x="48133" y="531749"/>
                </a:lnTo>
                <a:lnTo>
                  <a:pt x="48133" y="198119"/>
                </a:lnTo>
                <a:lnTo>
                  <a:pt x="44576" y="194563"/>
                </a:lnTo>
                <a:lnTo>
                  <a:pt x="19558" y="194563"/>
                </a:lnTo>
                <a:lnTo>
                  <a:pt x="19558" y="137413"/>
                </a:lnTo>
                <a:lnTo>
                  <a:pt x="271018" y="21462"/>
                </a:lnTo>
                <a:lnTo>
                  <a:pt x="323427" y="21462"/>
                </a:lnTo>
                <a:lnTo>
                  <a:pt x="274574" y="0"/>
                </a:lnTo>
                <a:close/>
              </a:path>
              <a:path w="556260" h="553719">
                <a:moveTo>
                  <a:pt x="436753" y="258699"/>
                </a:moveTo>
                <a:lnTo>
                  <a:pt x="128397" y="258699"/>
                </a:lnTo>
                <a:lnTo>
                  <a:pt x="113210" y="261832"/>
                </a:lnTo>
                <a:lnTo>
                  <a:pt x="100726" y="270335"/>
                </a:lnTo>
                <a:lnTo>
                  <a:pt x="92267" y="282862"/>
                </a:lnTo>
                <a:lnTo>
                  <a:pt x="89154" y="298068"/>
                </a:lnTo>
                <a:lnTo>
                  <a:pt x="89154" y="531749"/>
                </a:lnTo>
                <a:lnTo>
                  <a:pt x="108712" y="531749"/>
                </a:lnTo>
                <a:lnTo>
                  <a:pt x="108712" y="298068"/>
                </a:lnTo>
                <a:lnTo>
                  <a:pt x="110287" y="290439"/>
                </a:lnTo>
                <a:lnTo>
                  <a:pt x="114553" y="284178"/>
                </a:lnTo>
                <a:lnTo>
                  <a:pt x="120820" y="279941"/>
                </a:lnTo>
                <a:lnTo>
                  <a:pt x="128397" y="278384"/>
                </a:lnTo>
                <a:lnTo>
                  <a:pt x="468576" y="278384"/>
                </a:lnTo>
                <a:lnTo>
                  <a:pt x="463534" y="270335"/>
                </a:lnTo>
                <a:lnTo>
                  <a:pt x="451661" y="261832"/>
                </a:lnTo>
                <a:lnTo>
                  <a:pt x="436753" y="258699"/>
                </a:lnTo>
                <a:close/>
              </a:path>
              <a:path w="556260" h="553719">
                <a:moveTo>
                  <a:pt x="468576" y="278384"/>
                </a:moveTo>
                <a:lnTo>
                  <a:pt x="436753" y="278384"/>
                </a:lnTo>
                <a:lnTo>
                  <a:pt x="444105" y="279941"/>
                </a:lnTo>
                <a:lnTo>
                  <a:pt x="449754" y="284178"/>
                </a:lnTo>
                <a:lnTo>
                  <a:pt x="453380" y="290439"/>
                </a:lnTo>
                <a:lnTo>
                  <a:pt x="454660" y="298068"/>
                </a:lnTo>
                <a:lnTo>
                  <a:pt x="454660" y="531749"/>
                </a:lnTo>
                <a:lnTo>
                  <a:pt x="474218" y="531749"/>
                </a:lnTo>
                <a:lnTo>
                  <a:pt x="474218" y="298068"/>
                </a:lnTo>
                <a:lnTo>
                  <a:pt x="471382" y="282862"/>
                </a:lnTo>
                <a:lnTo>
                  <a:pt x="468576" y="278384"/>
                </a:lnTo>
                <a:close/>
              </a:path>
              <a:path w="556260" h="553719">
                <a:moveTo>
                  <a:pt x="323427" y="21462"/>
                </a:moveTo>
                <a:lnTo>
                  <a:pt x="271018" y="21462"/>
                </a:lnTo>
                <a:lnTo>
                  <a:pt x="536701" y="137413"/>
                </a:lnTo>
                <a:lnTo>
                  <a:pt x="536701" y="194563"/>
                </a:lnTo>
                <a:lnTo>
                  <a:pt x="513461" y="194563"/>
                </a:lnTo>
                <a:lnTo>
                  <a:pt x="509905" y="198119"/>
                </a:lnTo>
                <a:lnTo>
                  <a:pt x="509905" y="531749"/>
                </a:lnTo>
                <a:lnTo>
                  <a:pt x="529463" y="531749"/>
                </a:lnTo>
                <a:lnTo>
                  <a:pt x="529463" y="214122"/>
                </a:lnTo>
                <a:lnTo>
                  <a:pt x="552704" y="214122"/>
                </a:lnTo>
                <a:lnTo>
                  <a:pt x="556260" y="210565"/>
                </a:lnTo>
                <a:lnTo>
                  <a:pt x="556260" y="126746"/>
                </a:lnTo>
                <a:lnTo>
                  <a:pt x="550926" y="121412"/>
                </a:lnTo>
                <a:lnTo>
                  <a:pt x="323427" y="21462"/>
                </a:lnTo>
                <a:close/>
              </a:path>
              <a:path w="556260" h="553719">
                <a:moveTo>
                  <a:pt x="213995" y="469391"/>
                </a:moveTo>
                <a:lnTo>
                  <a:pt x="131953" y="469391"/>
                </a:lnTo>
                <a:lnTo>
                  <a:pt x="126619" y="472948"/>
                </a:lnTo>
                <a:lnTo>
                  <a:pt x="126619" y="519302"/>
                </a:lnTo>
                <a:lnTo>
                  <a:pt x="131953" y="524637"/>
                </a:lnTo>
                <a:lnTo>
                  <a:pt x="213995" y="524637"/>
                </a:lnTo>
                <a:lnTo>
                  <a:pt x="219329" y="519302"/>
                </a:lnTo>
                <a:lnTo>
                  <a:pt x="219329" y="472948"/>
                </a:lnTo>
                <a:lnTo>
                  <a:pt x="213995" y="469391"/>
                </a:lnTo>
                <a:close/>
              </a:path>
              <a:path w="556260" h="553719">
                <a:moveTo>
                  <a:pt x="319150" y="469391"/>
                </a:moveTo>
                <a:lnTo>
                  <a:pt x="235331" y="469391"/>
                </a:lnTo>
                <a:lnTo>
                  <a:pt x="229997" y="472948"/>
                </a:lnTo>
                <a:lnTo>
                  <a:pt x="229997" y="519302"/>
                </a:lnTo>
                <a:lnTo>
                  <a:pt x="235331" y="524637"/>
                </a:lnTo>
                <a:lnTo>
                  <a:pt x="319150" y="524637"/>
                </a:lnTo>
                <a:lnTo>
                  <a:pt x="322707" y="519302"/>
                </a:lnTo>
                <a:lnTo>
                  <a:pt x="322707" y="472948"/>
                </a:lnTo>
                <a:lnTo>
                  <a:pt x="319150" y="469391"/>
                </a:lnTo>
                <a:close/>
              </a:path>
              <a:path w="556260" h="553719">
                <a:moveTo>
                  <a:pt x="424307" y="469391"/>
                </a:moveTo>
                <a:lnTo>
                  <a:pt x="340487" y="469391"/>
                </a:lnTo>
                <a:lnTo>
                  <a:pt x="336931" y="472948"/>
                </a:lnTo>
                <a:lnTo>
                  <a:pt x="336931" y="519302"/>
                </a:lnTo>
                <a:lnTo>
                  <a:pt x="340487" y="524637"/>
                </a:lnTo>
                <a:lnTo>
                  <a:pt x="424307" y="524637"/>
                </a:lnTo>
                <a:lnTo>
                  <a:pt x="427863" y="519302"/>
                </a:lnTo>
                <a:lnTo>
                  <a:pt x="427863" y="472948"/>
                </a:lnTo>
                <a:lnTo>
                  <a:pt x="424307" y="469391"/>
                </a:lnTo>
                <a:close/>
              </a:path>
              <a:path w="556260" h="553719">
                <a:moveTo>
                  <a:pt x="213995" y="406908"/>
                </a:moveTo>
                <a:lnTo>
                  <a:pt x="131953" y="406908"/>
                </a:lnTo>
                <a:lnTo>
                  <a:pt x="126619" y="410463"/>
                </a:lnTo>
                <a:lnTo>
                  <a:pt x="126619" y="456818"/>
                </a:lnTo>
                <a:lnTo>
                  <a:pt x="131953" y="462152"/>
                </a:lnTo>
                <a:lnTo>
                  <a:pt x="213995" y="462152"/>
                </a:lnTo>
                <a:lnTo>
                  <a:pt x="219329" y="456818"/>
                </a:lnTo>
                <a:lnTo>
                  <a:pt x="219329" y="410463"/>
                </a:lnTo>
                <a:lnTo>
                  <a:pt x="213995" y="406908"/>
                </a:lnTo>
                <a:close/>
              </a:path>
              <a:path w="556260" h="553719">
                <a:moveTo>
                  <a:pt x="319150" y="406908"/>
                </a:moveTo>
                <a:lnTo>
                  <a:pt x="235331" y="406908"/>
                </a:lnTo>
                <a:lnTo>
                  <a:pt x="229997" y="410463"/>
                </a:lnTo>
                <a:lnTo>
                  <a:pt x="229997" y="456818"/>
                </a:lnTo>
                <a:lnTo>
                  <a:pt x="235331" y="462152"/>
                </a:lnTo>
                <a:lnTo>
                  <a:pt x="319150" y="462152"/>
                </a:lnTo>
                <a:lnTo>
                  <a:pt x="322707" y="456818"/>
                </a:lnTo>
                <a:lnTo>
                  <a:pt x="322707" y="410463"/>
                </a:lnTo>
                <a:lnTo>
                  <a:pt x="319150" y="406908"/>
                </a:lnTo>
                <a:close/>
              </a:path>
              <a:path w="556260" h="553719">
                <a:moveTo>
                  <a:pt x="213995" y="342646"/>
                </a:moveTo>
                <a:lnTo>
                  <a:pt x="131953" y="342646"/>
                </a:lnTo>
                <a:lnTo>
                  <a:pt x="126619" y="347979"/>
                </a:lnTo>
                <a:lnTo>
                  <a:pt x="126619" y="392556"/>
                </a:lnTo>
                <a:lnTo>
                  <a:pt x="131953" y="399796"/>
                </a:lnTo>
                <a:lnTo>
                  <a:pt x="213995" y="399796"/>
                </a:lnTo>
                <a:lnTo>
                  <a:pt x="219329" y="392556"/>
                </a:lnTo>
                <a:lnTo>
                  <a:pt x="219329" y="347979"/>
                </a:lnTo>
                <a:lnTo>
                  <a:pt x="213995" y="342646"/>
                </a:lnTo>
                <a:close/>
              </a:path>
              <a:path w="556260" h="553719">
                <a:moveTo>
                  <a:pt x="171196" y="189102"/>
                </a:moveTo>
                <a:lnTo>
                  <a:pt x="105156" y="189102"/>
                </a:lnTo>
                <a:lnTo>
                  <a:pt x="99822" y="194563"/>
                </a:lnTo>
                <a:lnTo>
                  <a:pt x="99822" y="228473"/>
                </a:lnTo>
                <a:lnTo>
                  <a:pt x="105156" y="233806"/>
                </a:lnTo>
                <a:lnTo>
                  <a:pt x="171196" y="233806"/>
                </a:lnTo>
                <a:lnTo>
                  <a:pt x="174751" y="228473"/>
                </a:lnTo>
                <a:lnTo>
                  <a:pt x="174751" y="194563"/>
                </a:lnTo>
                <a:lnTo>
                  <a:pt x="171196" y="189102"/>
                </a:lnTo>
                <a:close/>
              </a:path>
              <a:path w="556260" h="553719">
                <a:moveTo>
                  <a:pt x="265684" y="189102"/>
                </a:moveTo>
                <a:lnTo>
                  <a:pt x="199644" y="189102"/>
                </a:lnTo>
                <a:lnTo>
                  <a:pt x="194310" y="194563"/>
                </a:lnTo>
                <a:lnTo>
                  <a:pt x="194310" y="228473"/>
                </a:lnTo>
                <a:lnTo>
                  <a:pt x="199644" y="233806"/>
                </a:lnTo>
                <a:lnTo>
                  <a:pt x="265684" y="233806"/>
                </a:lnTo>
                <a:lnTo>
                  <a:pt x="271018" y="228473"/>
                </a:lnTo>
                <a:lnTo>
                  <a:pt x="271018" y="194563"/>
                </a:lnTo>
                <a:lnTo>
                  <a:pt x="265684" y="189102"/>
                </a:lnTo>
                <a:close/>
              </a:path>
              <a:path w="556260" h="553719">
                <a:moveTo>
                  <a:pt x="360172" y="189102"/>
                </a:moveTo>
                <a:lnTo>
                  <a:pt x="295910" y="189102"/>
                </a:lnTo>
                <a:lnTo>
                  <a:pt x="290575" y="194563"/>
                </a:lnTo>
                <a:lnTo>
                  <a:pt x="290575" y="228473"/>
                </a:lnTo>
                <a:lnTo>
                  <a:pt x="295910" y="233806"/>
                </a:lnTo>
                <a:lnTo>
                  <a:pt x="360172" y="233806"/>
                </a:lnTo>
                <a:lnTo>
                  <a:pt x="365506" y="228473"/>
                </a:lnTo>
                <a:lnTo>
                  <a:pt x="365506" y="194563"/>
                </a:lnTo>
                <a:lnTo>
                  <a:pt x="360172" y="189102"/>
                </a:lnTo>
                <a:close/>
              </a:path>
              <a:path w="556260" h="553719">
                <a:moveTo>
                  <a:pt x="454660" y="189102"/>
                </a:moveTo>
                <a:lnTo>
                  <a:pt x="390398" y="189102"/>
                </a:lnTo>
                <a:lnTo>
                  <a:pt x="385063" y="194563"/>
                </a:lnTo>
                <a:lnTo>
                  <a:pt x="385063" y="228473"/>
                </a:lnTo>
                <a:lnTo>
                  <a:pt x="390398" y="233806"/>
                </a:lnTo>
                <a:lnTo>
                  <a:pt x="454660" y="233806"/>
                </a:lnTo>
                <a:lnTo>
                  <a:pt x="461772" y="228473"/>
                </a:lnTo>
                <a:lnTo>
                  <a:pt x="461772" y="194563"/>
                </a:lnTo>
                <a:lnTo>
                  <a:pt x="454660" y="189102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281034" y="2698369"/>
            <a:ext cx="591820" cy="546735"/>
          </a:xfrm>
          <a:custGeom>
            <a:avLst/>
            <a:gdLst/>
            <a:ahLst/>
            <a:cxnLst/>
            <a:rect l="l" t="t" r="r" b="b"/>
            <a:pathLst>
              <a:path w="591820" h="546735">
                <a:moveTo>
                  <a:pt x="79882" y="148590"/>
                </a:moveTo>
                <a:lnTo>
                  <a:pt x="73786" y="148590"/>
                </a:lnTo>
                <a:lnTo>
                  <a:pt x="78358" y="163830"/>
                </a:lnTo>
                <a:lnTo>
                  <a:pt x="86121" y="185420"/>
                </a:lnTo>
                <a:lnTo>
                  <a:pt x="91932" y="201930"/>
                </a:lnTo>
                <a:lnTo>
                  <a:pt x="95122" y="210820"/>
                </a:lnTo>
                <a:lnTo>
                  <a:pt x="95122" y="213360"/>
                </a:lnTo>
                <a:lnTo>
                  <a:pt x="100576" y="228600"/>
                </a:lnTo>
                <a:lnTo>
                  <a:pt x="105600" y="245110"/>
                </a:lnTo>
                <a:lnTo>
                  <a:pt x="110339" y="261620"/>
                </a:lnTo>
                <a:lnTo>
                  <a:pt x="114934" y="276860"/>
                </a:lnTo>
                <a:lnTo>
                  <a:pt x="121866" y="298450"/>
                </a:lnTo>
                <a:lnTo>
                  <a:pt x="135634" y="340360"/>
                </a:lnTo>
                <a:lnTo>
                  <a:pt x="142493" y="361950"/>
                </a:lnTo>
                <a:lnTo>
                  <a:pt x="151637" y="392430"/>
                </a:lnTo>
                <a:lnTo>
                  <a:pt x="151637" y="394970"/>
                </a:lnTo>
                <a:lnTo>
                  <a:pt x="153161" y="396240"/>
                </a:lnTo>
                <a:lnTo>
                  <a:pt x="153161" y="397510"/>
                </a:lnTo>
                <a:lnTo>
                  <a:pt x="154685" y="401320"/>
                </a:lnTo>
                <a:lnTo>
                  <a:pt x="154685" y="402590"/>
                </a:lnTo>
                <a:lnTo>
                  <a:pt x="156209" y="403860"/>
                </a:lnTo>
                <a:lnTo>
                  <a:pt x="158519" y="414020"/>
                </a:lnTo>
                <a:lnTo>
                  <a:pt x="160972" y="422910"/>
                </a:lnTo>
                <a:lnTo>
                  <a:pt x="163710" y="431800"/>
                </a:lnTo>
                <a:lnTo>
                  <a:pt x="166877" y="440690"/>
                </a:lnTo>
                <a:lnTo>
                  <a:pt x="166877" y="444500"/>
                </a:lnTo>
                <a:lnTo>
                  <a:pt x="168401" y="447040"/>
                </a:lnTo>
                <a:lnTo>
                  <a:pt x="168401" y="450850"/>
                </a:lnTo>
                <a:lnTo>
                  <a:pt x="170052" y="454660"/>
                </a:lnTo>
                <a:lnTo>
                  <a:pt x="175648" y="462280"/>
                </a:lnTo>
                <a:lnTo>
                  <a:pt x="182816" y="467360"/>
                </a:lnTo>
                <a:lnTo>
                  <a:pt x="190841" y="471170"/>
                </a:lnTo>
                <a:lnTo>
                  <a:pt x="489330" y="471170"/>
                </a:lnTo>
                <a:lnTo>
                  <a:pt x="498760" y="467360"/>
                </a:lnTo>
                <a:lnTo>
                  <a:pt x="501903" y="458470"/>
                </a:lnTo>
                <a:lnTo>
                  <a:pt x="498760" y="449580"/>
                </a:lnTo>
                <a:lnTo>
                  <a:pt x="489330" y="445770"/>
                </a:lnTo>
                <a:lnTo>
                  <a:pt x="168401" y="445770"/>
                </a:lnTo>
                <a:lnTo>
                  <a:pt x="168401" y="444500"/>
                </a:lnTo>
                <a:lnTo>
                  <a:pt x="195960" y="444500"/>
                </a:lnTo>
                <a:lnTo>
                  <a:pt x="193928" y="441960"/>
                </a:lnTo>
                <a:lnTo>
                  <a:pt x="192912" y="441960"/>
                </a:lnTo>
                <a:lnTo>
                  <a:pt x="192912" y="436880"/>
                </a:lnTo>
                <a:lnTo>
                  <a:pt x="189864" y="430530"/>
                </a:lnTo>
                <a:lnTo>
                  <a:pt x="189864" y="426720"/>
                </a:lnTo>
                <a:lnTo>
                  <a:pt x="188340" y="422910"/>
                </a:lnTo>
                <a:lnTo>
                  <a:pt x="186816" y="417830"/>
                </a:lnTo>
                <a:lnTo>
                  <a:pt x="185292" y="414020"/>
                </a:lnTo>
                <a:lnTo>
                  <a:pt x="506094" y="414020"/>
                </a:lnTo>
                <a:lnTo>
                  <a:pt x="510666" y="408940"/>
                </a:lnTo>
                <a:lnTo>
                  <a:pt x="513714" y="407670"/>
                </a:lnTo>
                <a:lnTo>
                  <a:pt x="518413" y="403860"/>
                </a:lnTo>
                <a:lnTo>
                  <a:pt x="519937" y="400050"/>
                </a:lnTo>
                <a:lnTo>
                  <a:pt x="521461" y="397510"/>
                </a:lnTo>
                <a:lnTo>
                  <a:pt x="521461" y="396240"/>
                </a:lnTo>
                <a:lnTo>
                  <a:pt x="522985" y="394970"/>
                </a:lnTo>
                <a:lnTo>
                  <a:pt x="522985" y="391160"/>
                </a:lnTo>
                <a:lnTo>
                  <a:pt x="524357" y="387350"/>
                </a:lnTo>
                <a:lnTo>
                  <a:pt x="177672" y="387350"/>
                </a:lnTo>
                <a:lnTo>
                  <a:pt x="177672" y="386080"/>
                </a:lnTo>
                <a:lnTo>
                  <a:pt x="176148" y="386080"/>
                </a:lnTo>
                <a:lnTo>
                  <a:pt x="176148" y="384810"/>
                </a:lnTo>
                <a:lnTo>
                  <a:pt x="174742" y="378460"/>
                </a:lnTo>
                <a:lnTo>
                  <a:pt x="172894" y="372110"/>
                </a:lnTo>
                <a:lnTo>
                  <a:pt x="170737" y="365760"/>
                </a:lnTo>
                <a:lnTo>
                  <a:pt x="168401" y="359410"/>
                </a:lnTo>
                <a:lnTo>
                  <a:pt x="168401" y="356870"/>
                </a:lnTo>
                <a:lnTo>
                  <a:pt x="166877" y="355600"/>
                </a:lnTo>
                <a:lnTo>
                  <a:pt x="163687" y="344170"/>
                </a:lnTo>
                <a:lnTo>
                  <a:pt x="157876" y="322580"/>
                </a:lnTo>
                <a:lnTo>
                  <a:pt x="154685" y="312420"/>
                </a:lnTo>
                <a:lnTo>
                  <a:pt x="153161" y="312420"/>
                </a:lnTo>
                <a:lnTo>
                  <a:pt x="153161" y="311150"/>
                </a:lnTo>
                <a:lnTo>
                  <a:pt x="121157" y="209550"/>
                </a:lnTo>
                <a:lnTo>
                  <a:pt x="177672" y="209550"/>
                </a:lnTo>
                <a:lnTo>
                  <a:pt x="187102" y="205740"/>
                </a:lnTo>
                <a:lnTo>
                  <a:pt x="190246" y="196850"/>
                </a:lnTo>
                <a:lnTo>
                  <a:pt x="187102" y="187960"/>
                </a:lnTo>
                <a:lnTo>
                  <a:pt x="177672" y="184150"/>
                </a:lnTo>
                <a:lnTo>
                  <a:pt x="113410" y="184150"/>
                </a:lnTo>
                <a:lnTo>
                  <a:pt x="110362" y="177800"/>
                </a:lnTo>
                <a:lnTo>
                  <a:pt x="108838" y="171450"/>
                </a:lnTo>
                <a:lnTo>
                  <a:pt x="105790" y="165100"/>
                </a:lnTo>
                <a:lnTo>
                  <a:pt x="104266" y="157480"/>
                </a:lnTo>
                <a:lnTo>
                  <a:pt x="101218" y="149860"/>
                </a:lnTo>
                <a:lnTo>
                  <a:pt x="79882" y="149860"/>
                </a:lnTo>
                <a:lnTo>
                  <a:pt x="79882" y="148590"/>
                </a:lnTo>
                <a:close/>
              </a:path>
              <a:path w="591820" h="546735">
                <a:moveTo>
                  <a:pt x="195960" y="444500"/>
                </a:moveTo>
                <a:lnTo>
                  <a:pt x="168401" y="444500"/>
                </a:lnTo>
                <a:lnTo>
                  <a:pt x="168401" y="445770"/>
                </a:lnTo>
                <a:lnTo>
                  <a:pt x="197484" y="445770"/>
                </a:lnTo>
                <a:lnTo>
                  <a:pt x="195960" y="444500"/>
                </a:lnTo>
                <a:close/>
              </a:path>
              <a:path w="591820" h="546735">
                <a:moveTo>
                  <a:pt x="192912" y="440690"/>
                </a:moveTo>
                <a:lnTo>
                  <a:pt x="193928" y="441960"/>
                </a:lnTo>
                <a:lnTo>
                  <a:pt x="194436" y="441960"/>
                </a:lnTo>
                <a:lnTo>
                  <a:pt x="192912" y="440690"/>
                </a:lnTo>
                <a:close/>
              </a:path>
              <a:path w="591820" h="546735">
                <a:moveTo>
                  <a:pt x="564133" y="184150"/>
                </a:moveTo>
                <a:lnTo>
                  <a:pt x="509142" y="184150"/>
                </a:lnTo>
                <a:lnTo>
                  <a:pt x="499713" y="187960"/>
                </a:lnTo>
                <a:lnTo>
                  <a:pt x="496570" y="196850"/>
                </a:lnTo>
                <a:lnTo>
                  <a:pt x="499713" y="205740"/>
                </a:lnTo>
                <a:lnTo>
                  <a:pt x="509142" y="209550"/>
                </a:lnTo>
                <a:lnTo>
                  <a:pt x="564133" y="209550"/>
                </a:lnTo>
                <a:lnTo>
                  <a:pt x="562609" y="213360"/>
                </a:lnTo>
                <a:lnTo>
                  <a:pt x="562609" y="214630"/>
                </a:lnTo>
                <a:lnTo>
                  <a:pt x="561085" y="215900"/>
                </a:lnTo>
                <a:lnTo>
                  <a:pt x="550799" y="243840"/>
                </a:lnTo>
                <a:lnTo>
                  <a:pt x="547369" y="252730"/>
                </a:lnTo>
                <a:lnTo>
                  <a:pt x="538247" y="276860"/>
                </a:lnTo>
                <a:lnTo>
                  <a:pt x="529256" y="299720"/>
                </a:lnTo>
                <a:lnTo>
                  <a:pt x="520527" y="323850"/>
                </a:lnTo>
                <a:lnTo>
                  <a:pt x="512190" y="347980"/>
                </a:lnTo>
                <a:lnTo>
                  <a:pt x="508785" y="355600"/>
                </a:lnTo>
                <a:lnTo>
                  <a:pt x="505523" y="363220"/>
                </a:lnTo>
                <a:lnTo>
                  <a:pt x="499998" y="379730"/>
                </a:lnTo>
                <a:lnTo>
                  <a:pt x="496950" y="384810"/>
                </a:lnTo>
                <a:lnTo>
                  <a:pt x="496950" y="387350"/>
                </a:lnTo>
                <a:lnTo>
                  <a:pt x="524357" y="387350"/>
                </a:lnTo>
                <a:lnTo>
                  <a:pt x="532129" y="365760"/>
                </a:lnTo>
                <a:lnTo>
                  <a:pt x="541037" y="342900"/>
                </a:lnTo>
                <a:lnTo>
                  <a:pt x="549671" y="320040"/>
                </a:lnTo>
                <a:lnTo>
                  <a:pt x="558329" y="295910"/>
                </a:lnTo>
                <a:lnTo>
                  <a:pt x="567308" y="273050"/>
                </a:lnTo>
                <a:lnTo>
                  <a:pt x="590168" y="213360"/>
                </a:lnTo>
                <a:lnTo>
                  <a:pt x="591692" y="208280"/>
                </a:lnTo>
                <a:lnTo>
                  <a:pt x="588644" y="200660"/>
                </a:lnTo>
                <a:lnTo>
                  <a:pt x="581024" y="187960"/>
                </a:lnTo>
                <a:lnTo>
                  <a:pt x="573404" y="185420"/>
                </a:lnTo>
                <a:lnTo>
                  <a:pt x="564133" y="184150"/>
                </a:lnTo>
                <a:close/>
              </a:path>
              <a:path w="591820" h="546735">
                <a:moveTo>
                  <a:pt x="376856" y="0"/>
                </a:moveTo>
                <a:lnTo>
                  <a:pt x="303704" y="0"/>
                </a:lnTo>
                <a:lnTo>
                  <a:pt x="297179" y="1270"/>
                </a:lnTo>
                <a:lnTo>
                  <a:pt x="291226" y="3810"/>
                </a:lnTo>
                <a:lnTo>
                  <a:pt x="286130" y="8890"/>
                </a:lnTo>
                <a:lnTo>
                  <a:pt x="280034" y="15240"/>
                </a:lnTo>
                <a:lnTo>
                  <a:pt x="276986" y="22860"/>
                </a:lnTo>
                <a:lnTo>
                  <a:pt x="276986" y="168910"/>
                </a:lnTo>
                <a:lnTo>
                  <a:pt x="235711" y="168910"/>
                </a:lnTo>
                <a:lnTo>
                  <a:pt x="234187" y="170180"/>
                </a:lnTo>
                <a:lnTo>
                  <a:pt x="231139" y="171450"/>
                </a:lnTo>
                <a:lnTo>
                  <a:pt x="231139" y="172720"/>
                </a:lnTo>
                <a:lnTo>
                  <a:pt x="229615" y="172720"/>
                </a:lnTo>
                <a:lnTo>
                  <a:pt x="224264" y="182880"/>
                </a:lnTo>
                <a:lnTo>
                  <a:pt x="222329" y="193040"/>
                </a:lnTo>
                <a:lnTo>
                  <a:pt x="224418" y="204470"/>
                </a:lnTo>
                <a:lnTo>
                  <a:pt x="231139" y="214630"/>
                </a:lnTo>
                <a:lnTo>
                  <a:pt x="232663" y="217170"/>
                </a:lnTo>
                <a:lnTo>
                  <a:pt x="235711" y="218440"/>
                </a:lnTo>
                <a:lnTo>
                  <a:pt x="238759" y="222250"/>
                </a:lnTo>
                <a:lnTo>
                  <a:pt x="247024" y="231140"/>
                </a:lnTo>
                <a:lnTo>
                  <a:pt x="255730" y="240030"/>
                </a:lnTo>
                <a:lnTo>
                  <a:pt x="264745" y="247650"/>
                </a:lnTo>
                <a:lnTo>
                  <a:pt x="273938" y="257810"/>
                </a:lnTo>
                <a:lnTo>
                  <a:pt x="282844" y="266700"/>
                </a:lnTo>
                <a:lnTo>
                  <a:pt x="300085" y="284480"/>
                </a:lnTo>
                <a:lnTo>
                  <a:pt x="308990" y="292100"/>
                </a:lnTo>
                <a:lnTo>
                  <a:pt x="319150" y="303530"/>
                </a:lnTo>
                <a:lnTo>
                  <a:pt x="324742" y="308610"/>
                </a:lnTo>
                <a:lnTo>
                  <a:pt x="330453" y="312420"/>
                </a:lnTo>
                <a:lnTo>
                  <a:pt x="339788" y="314960"/>
                </a:lnTo>
                <a:lnTo>
                  <a:pt x="349123" y="314960"/>
                </a:lnTo>
                <a:lnTo>
                  <a:pt x="357886" y="312420"/>
                </a:lnTo>
                <a:lnTo>
                  <a:pt x="367029" y="304800"/>
                </a:lnTo>
                <a:lnTo>
                  <a:pt x="370204" y="302260"/>
                </a:lnTo>
                <a:lnTo>
                  <a:pt x="382622" y="289560"/>
                </a:lnTo>
                <a:lnTo>
                  <a:pt x="344169" y="289560"/>
                </a:lnTo>
                <a:lnTo>
                  <a:pt x="341121" y="288290"/>
                </a:lnTo>
                <a:lnTo>
                  <a:pt x="339597" y="288290"/>
                </a:lnTo>
                <a:lnTo>
                  <a:pt x="339597" y="287020"/>
                </a:lnTo>
                <a:lnTo>
                  <a:pt x="338073" y="284480"/>
                </a:lnTo>
                <a:lnTo>
                  <a:pt x="330453" y="278130"/>
                </a:lnTo>
                <a:lnTo>
                  <a:pt x="327405" y="274320"/>
                </a:lnTo>
                <a:lnTo>
                  <a:pt x="318426" y="265430"/>
                </a:lnTo>
                <a:lnTo>
                  <a:pt x="301134" y="247650"/>
                </a:lnTo>
                <a:lnTo>
                  <a:pt x="292226" y="238760"/>
                </a:lnTo>
                <a:lnTo>
                  <a:pt x="249427" y="198120"/>
                </a:lnTo>
                <a:lnTo>
                  <a:pt x="249427" y="195580"/>
                </a:lnTo>
                <a:lnTo>
                  <a:pt x="247903" y="195580"/>
                </a:lnTo>
                <a:lnTo>
                  <a:pt x="247903" y="194310"/>
                </a:lnTo>
                <a:lnTo>
                  <a:pt x="296798" y="194310"/>
                </a:lnTo>
                <a:lnTo>
                  <a:pt x="302894" y="187960"/>
                </a:lnTo>
                <a:lnTo>
                  <a:pt x="302894" y="26670"/>
                </a:lnTo>
                <a:lnTo>
                  <a:pt x="304418" y="26670"/>
                </a:lnTo>
                <a:lnTo>
                  <a:pt x="304418" y="25400"/>
                </a:lnTo>
                <a:lnTo>
                  <a:pt x="410141" y="25400"/>
                </a:lnTo>
                <a:lnTo>
                  <a:pt x="408876" y="19050"/>
                </a:lnTo>
                <a:lnTo>
                  <a:pt x="404280" y="11430"/>
                </a:lnTo>
                <a:lnTo>
                  <a:pt x="396112" y="3810"/>
                </a:lnTo>
                <a:lnTo>
                  <a:pt x="387133" y="1270"/>
                </a:lnTo>
                <a:lnTo>
                  <a:pt x="376856" y="0"/>
                </a:lnTo>
                <a:close/>
              </a:path>
              <a:path w="591820" h="546735">
                <a:moveTo>
                  <a:pt x="410141" y="25400"/>
                </a:moveTo>
                <a:lnTo>
                  <a:pt x="383920" y="25400"/>
                </a:lnTo>
                <a:lnTo>
                  <a:pt x="385444" y="26670"/>
                </a:lnTo>
                <a:lnTo>
                  <a:pt x="385444" y="187960"/>
                </a:lnTo>
                <a:lnTo>
                  <a:pt x="391540" y="194310"/>
                </a:lnTo>
                <a:lnTo>
                  <a:pt x="440435" y="194310"/>
                </a:lnTo>
                <a:lnTo>
                  <a:pt x="368389" y="266700"/>
                </a:lnTo>
                <a:lnTo>
                  <a:pt x="356361" y="278130"/>
                </a:lnTo>
                <a:lnTo>
                  <a:pt x="353313" y="283210"/>
                </a:lnTo>
                <a:lnTo>
                  <a:pt x="345693" y="289560"/>
                </a:lnTo>
                <a:lnTo>
                  <a:pt x="382622" y="289560"/>
                </a:lnTo>
                <a:lnTo>
                  <a:pt x="403732" y="267970"/>
                </a:lnTo>
                <a:lnTo>
                  <a:pt x="416641" y="254000"/>
                </a:lnTo>
                <a:lnTo>
                  <a:pt x="429942" y="241300"/>
                </a:lnTo>
                <a:lnTo>
                  <a:pt x="443505" y="227330"/>
                </a:lnTo>
                <a:lnTo>
                  <a:pt x="457199" y="214630"/>
                </a:lnTo>
                <a:lnTo>
                  <a:pt x="463510" y="204470"/>
                </a:lnTo>
                <a:lnTo>
                  <a:pt x="466058" y="194310"/>
                </a:lnTo>
                <a:lnTo>
                  <a:pt x="464558" y="182880"/>
                </a:lnTo>
                <a:lnTo>
                  <a:pt x="458723" y="172720"/>
                </a:lnTo>
                <a:lnTo>
                  <a:pt x="455066" y="168910"/>
                </a:lnTo>
                <a:lnTo>
                  <a:pt x="411352" y="168910"/>
                </a:lnTo>
                <a:lnTo>
                  <a:pt x="411352" y="39370"/>
                </a:lnTo>
                <a:lnTo>
                  <a:pt x="410900" y="29210"/>
                </a:lnTo>
                <a:lnTo>
                  <a:pt x="410141" y="25400"/>
                </a:lnTo>
                <a:close/>
              </a:path>
              <a:path w="591820" h="546735">
                <a:moveTo>
                  <a:pt x="452627" y="166370"/>
                </a:moveTo>
                <a:lnTo>
                  <a:pt x="445007" y="168910"/>
                </a:lnTo>
                <a:lnTo>
                  <a:pt x="455066" y="168910"/>
                </a:lnTo>
                <a:lnTo>
                  <a:pt x="452627" y="166370"/>
                </a:lnTo>
                <a:close/>
              </a:path>
              <a:path w="591820" h="546735">
                <a:moveTo>
                  <a:pt x="87502" y="121920"/>
                </a:moveTo>
                <a:lnTo>
                  <a:pt x="79882" y="124460"/>
                </a:lnTo>
                <a:lnTo>
                  <a:pt x="12572" y="124460"/>
                </a:lnTo>
                <a:lnTo>
                  <a:pt x="3143" y="128270"/>
                </a:lnTo>
                <a:lnTo>
                  <a:pt x="0" y="135890"/>
                </a:lnTo>
                <a:lnTo>
                  <a:pt x="3143" y="144780"/>
                </a:lnTo>
                <a:lnTo>
                  <a:pt x="12572" y="148590"/>
                </a:lnTo>
                <a:lnTo>
                  <a:pt x="81406" y="148590"/>
                </a:lnTo>
                <a:lnTo>
                  <a:pt x="79882" y="149860"/>
                </a:lnTo>
                <a:lnTo>
                  <a:pt x="101218" y="149860"/>
                </a:lnTo>
                <a:lnTo>
                  <a:pt x="99694" y="142240"/>
                </a:lnTo>
                <a:lnTo>
                  <a:pt x="96646" y="137160"/>
                </a:lnTo>
                <a:lnTo>
                  <a:pt x="95122" y="133350"/>
                </a:lnTo>
                <a:lnTo>
                  <a:pt x="92074" y="128270"/>
                </a:lnTo>
                <a:lnTo>
                  <a:pt x="87502" y="121920"/>
                </a:lnTo>
                <a:close/>
              </a:path>
              <a:path w="591820" h="546735">
                <a:moveTo>
                  <a:pt x="304418" y="26670"/>
                </a:moveTo>
                <a:lnTo>
                  <a:pt x="302894" y="26670"/>
                </a:lnTo>
                <a:lnTo>
                  <a:pt x="302894" y="29210"/>
                </a:lnTo>
                <a:lnTo>
                  <a:pt x="304418" y="26670"/>
                </a:lnTo>
                <a:close/>
              </a:path>
              <a:path w="591820" h="546735">
                <a:moveTo>
                  <a:pt x="305942" y="25400"/>
                </a:moveTo>
                <a:lnTo>
                  <a:pt x="304418" y="26670"/>
                </a:lnTo>
                <a:lnTo>
                  <a:pt x="302894" y="29210"/>
                </a:lnTo>
                <a:lnTo>
                  <a:pt x="305942" y="25400"/>
                </a:lnTo>
                <a:close/>
              </a:path>
              <a:path w="591820" h="546735">
                <a:moveTo>
                  <a:pt x="458723" y="480314"/>
                </a:moveTo>
                <a:lnTo>
                  <a:pt x="446412" y="483645"/>
                </a:lnTo>
                <a:lnTo>
                  <a:pt x="435673" y="490870"/>
                </a:lnTo>
                <a:lnTo>
                  <a:pt x="428077" y="501263"/>
                </a:lnTo>
                <a:lnTo>
                  <a:pt x="425195" y="514096"/>
                </a:lnTo>
                <a:lnTo>
                  <a:pt x="428505" y="526403"/>
                </a:lnTo>
                <a:lnTo>
                  <a:pt x="435673" y="537019"/>
                </a:lnTo>
                <a:lnTo>
                  <a:pt x="445984" y="544206"/>
                </a:lnTo>
                <a:lnTo>
                  <a:pt x="458723" y="546227"/>
                </a:lnTo>
                <a:lnTo>
                  <a:pt x="470656" y="544040"/>
                </a:lnTo>
                <a:lnTo>
                  <a:pt x="480552" y="537972"/>
                </a:lnTo>
                <a:lnTo>
                  <a:pt x="487566" y="528760"/>
                </a:lnTo>
                <a:lnTo>
                  <a:pt x="489560" y="521716"/>
                </a:lnTo>
                <a:lnTo>
                  <a:pt x="458723" y="521716"/>
                </a:lnTo>
                <a:lnTo>
                  <a:pt x="455675" y="520192"/>
                </a:lnTo>
                <a:lnTo>
                  <a:pt x="451103" y="517144"/>
                </a:lnTo>
                <a:lnTo>
                  <a:pt x="451103" y="514096"/>
                </a:lnTo>
                <a:lnTo>
                  <a:pt x="452627" y="504825"/>
                </a:lnTo>
                <a:lnTo>
                  <a:pt x="489164" y="504825"/>
                </a:lnTo>
                <a:lnTo>
                  <a:pt x="487566" y="499066"/>
                </a:lnTo>
                <a:lnTo>
                  <a:pt x="480552" y="489331"/>
                </a:lnTo>
                <a:lnTo>
                  <a:pt x="470656" y="482738"/>
                </a:lnTo>
                <a:lnTo>
                  <a:pt x="458723" y="480314"/>
                </a:lnTo>
                <a:close/>
              </a:path>
              <a:path w="591820" h="546735">
                <a:moveTo>
                  <a:pt x="489164" y="504825"/>
                </a:moveTo>
                <a:lnTo>
                  <a:pt x="464819" y="504825"/>
                </a:lnTo>
                <a:lnTo>
                  <a:pt x="466343" y="514096"/>
                </a:lnTo>
                <a:lnTo>
                  <a:pt x="466343" y="517144"/>
                </a:lnTo>
                <a:lnTo>
                  <a:pt x="463295" y="521716"/>
                </a:lnTo>
                <a:lnTo>
                  <a:pt x="489560" y="521716"/>
                </a:lnTo>
                <a:lnTo>
                  <a:pt x="490854" y="517144"/>
                </a:lnTo>
                <a:lnTo>
                  <a:pt x="490854" y="515620"/>
                </a:lnTo>
                <a:lnTo>
                  <a:pt x="492378" y="515620"/>
                </a:lnTo>
                <a:lnTo>
                  <a:pt x="490854" y="514096"/>
                </a:lnTo>
                <a:lnTo>
                  <a:pt x="492378" y="512445"/>
                </a:lnTo>
                <a:lnTo>
                  <a:pt x="490854" y="510921"/>
                </a:lnTo>
                <a:lnTo>
                  <a:pt x="489164" y="504825"/>
                </a:lnTo>
                <a:close/>
              </a:path>
              <a:path w="591820" h="546735">
                <a:moveTo>
                  <a:pt x="212724" y="480314"/>
                </a:moveTo>
                <a:lnTo>
                  <a:pt x="199770" y="483645"/>
                </a:lnTo>
                <a:lnTo>
                  <a:pt x="189102" y="490870"/>
                </a:lnTo>
                <a:lnTo>
                  <a:pt x="181863" y="501263"/>
                </a:lnTo>
                <a:lnTo>
                  <a:pt x="179196" y="514096"/>
                </a:lnTo>
                <a:lnTo>
                  <a:pt x="182506" y="526403"/>
                </a:lnTo>
                <a:lnTo>
                  <a:pt x="189674" y="537019"/>
                </a:lnTo>
                <a:lnTo>
                  <a:pt x="199985" y="544206"/>
                </a:lnTo>
                <a:lnTo>
                  <a:pt x="212724" y="546227"/>
                </a:lnTo>
                <a:lnTo>
                  <a:pt x="224657" y="544040"/>
                </a:lnTo>
                <a:lnTo>
                  <a:pt x="234553" y="537972"/>
                </a:lnTo>
                <a:lnTo>
                  <a:pt x="241567" y="528760"/>
                </a:lnTo>
                <a:lnTo>
                  <a:pt x="243561" y="521716"/>
                </a:lnTo>
                <a:lnTo>
                  <a:pt x="212724" y="521716"/>
                </a:lnTo>
                <a:lnTo>
                  <a:pt x="208152" y="520192"/>
                </a:lnTo>
                <a:lnTo>
                  <a:pt x="205104" y="517144"/>
                </a:lnTo>
                <a:lnTo>
                  <a:pt x="205104" y="504825"/>
                </a:lnTo>
                <a:lnTo>
                  <a:pt x="243165" y="504825"/>
                </a:lnTo>
                <a:lnTo>
                  <a:pt x="241567" y="499066"/>
                </a:lnTo>
                <a:lnTo>
                  <a:pt x="234553" y="489331"/>
                </a:lnTo>
                <a:lnTo>
                  <a:pt x="224657" y="482738"/>
                </a:lnTo>
                <a:lnTo>
                  <a:pt x="212724" y="480314"/>
                </a:lnTo>
                <a:close/>
              </a:path>
              <a:path w="591820" h="546735">
                <a:moveTo>
                  <a:pt x="243165" y="504825"/>
                </a:moveTo>
                <a:lnTo>
                  <a:pt x="218820" y="504825"/>
                </a:lnTo>
                <a:lnTo>
                  <a:pt x="218820" y="517144"/>
                </a:lnTo>
                <a:lnTo>
                  <a:pt x="215772" y="521716"/>
                </a:lnTo>
                <a:lnTo>
                  <a:pt x="243561" y="521716"/>
                </a:lnTo>
                <a:lnTo>
                  <a:pt x="244855" y="517144"/>
                </a:lnTo>
                <a:lnTo>
                  <a:pt x="244855" y="510921"/>
                </a:lnTo>
                <a:lnTo>
                  <a:pt x="243165" y="504825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81761" y="2533650"/>
            <a:ext cx="3657600" cy="917575"/>
          </a:xfrm>
          <a:prstGeom prst="rect">
            <a:avLst/>
          </a:prstGeom>
          <a:ln w="19050">
            <a:solidFill>
              <a:srgbClr val="ED7674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815340">
              <a:lnSpc>
                <a:spcPts val="2350"/>
              </a:lnSpc>
              <a:spcBef>
                <a:spcPts val="585"/>
              </a:spcBef>
            </a:pPr>
            <a:r>
              <a:rPr dirty="0" sz="2000" spc="-10" b="1">
                <a:solidFill>
                  <a:srgbClr val="ED7674"/>
                </a:solidFill>
                <a:latin typeface="Calibri"/>
                <a:cs typeface="Calibri"/>
              </a:rPr>
              <a:t>Create</a:t>
            </a:r>
            <a:endParaRPr sz="2000">
              <a:latin typeface="Calibri"/>
              <a:cs typeface="Calibri"/>
            </a:endParaRPr>
          </a:p>
          <a:p>
            <a:pPr marL="815340">
              <a:lnSpc>
                <a:spcPts val="1560"/>
              </a:lnSpc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Owns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dirty="0" sz="14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transformed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815340">
              <a:lnSpc>
                <a:spcPts val="1610"/>
              </a:lnSpc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67868" y="2663951"/>
            <a:ext cx="608330" cy="577850"/>
          </a:xfrm>
          <a:custGeom>
            <a:avLst/>
            <a:gdLst/>
            <a:ahLst/>
            <a:cxnLst/>
            <a:rect l="l" t="t" r="r" b="b"/>
            <a:pathLst>
              <a:path w="608330" h="577850">
                <a:moveTo>
                  <a:pt x="247531" y="270256"/>
                </a:moveTo>
                <a:lnTo>
                  <a:pt x="202691" y="270256"/>
                </a:lnTo>
                <a:lnTo>
                  <a:pt x="222643" y="279542"/>
                </a:lnTo>
                <a:lnTo>
                  <a:pt x="245794" y="290417"/>
                </a:lnTo>
                <a:lnTo>
                  <a:pt x="281927" y="309118"/>
                </a:lnTo>
                <a:lnTo>
                  <a:pt x="325691" y="355187"/>
                </a:lnTo>
                <a:lnTo>
                  <a:pt x="344576" y="410972"/>
                </a:lnTo>
                <a:lnTo>
                  <a:pt x="345842" y="454060"/>
                </a:lnTo>
                <a:lnTo>
                  <a:pt x="345036" y="505650"/>
                </a:lnTo>
                <a:lnTo>
                  <a:pt x="343540" y="549239"/>
                </a:lnTo>
                <a:lnTo>
                  <a:pt x="342809" y="566547"/>
                </a:lnTo>
                <a:lnTo>
                  <a:pt x="342734" y="572008"/>
                </a:lnTo>
                <a:lnTo>
                  <a:pt x="346417" y="577596"/>
                </a:lnTo>
                <a:lnTo>
                  <a:pt x="357479" y="577596"/>
                </a:lnTo>
                <a:lnTo>
                  <a:pt x="361162" y="573913"/>
                </a:lnTo>
                <a:lnTo>
                  <a:pt x="361234" y="566547"/>
                </a:lnTo>
                <a:lnTo>
                  <a:pt x="361968" y="548405"/>
                </a:lnTo>
                <a:lnTo>
                  <a:pt x="363464" y="504698"/>
                </a:lnTo>
                <a:lnTo>
                  <a:pt x="364270" y="452989"/>
                </a:lnTo>
                <a:lnTo>
                  <a:pt x="363004" y="409067"/>
                </a:lnTo>
                <a:lnTo>
                  <a:pt x="341580" y="346201"/>
                </a:lnTo>
                <a:lnTo>
                  <a:pt x="291134" y="294386"/>
                </a:lnTo>
                <a:lnTo>
                  <a:pt x="254805" y="273613"/>
                </a:lnTo>
                <a:lnTo>
                  <a:pt x="247531" y="270256"/>
                </a:lnTo>
                <a:close/>
              </a:path>
              <a:path w="608330" h="577850">
                <a:moveTo>
                  <a:pt x="504888" y="133350"/>
                </a:moveTo>
                <a:lnTo>
                  <a:pt x="499363" y="133350"/>
                </a:lnTo>
                <a:lnTo>
                  <a:pt x="495668" y="137033"/>
                </a:lnTo>
                <a:lnTo>
                  <a:pt x="485015" y="146456"/>
                </a:lnTo>
                <a:lnTo>
                  <a:pt x="433998" y="196594"/>
                </a:lnTo>
                <a:lnTo>
                  <a:pt x="392570" y="257665"/>
                </a:lnTo>
                <a:lnTo>
                  <a:pt x="378002" y="324764"/>
                </a:lnTo>
                <a:lnTo>
                  <a:pt x="381431" y="362838"/>
                </a:lnTo>
                <a:lnTo>
                  <a:pt x="389634" y="417609"/>
                </a:lnTo>
                <a:lnTo>
                  <a:pt x="398702" y="485727"/>
                </a:lnTo>
                <a:lnTo>
                  <a:pt x="406043" y="543772"/>
                </a:lnTo>
                <a:lnTo>
                  <a:pt x="409066" y="568325"/>
                </a:lnTo>
                <a:lnTo>
                  <a:pt x="410908" y="573913"/>
                </a:lnTo>
                <a:lnTo>
                  <a:pt x="414591" y="577596"/>
                </a:lnTo>
                <a:lnTo>
                  <a:pt x="420128" y="577596"/>
                </a:lnTo>
                <a:lnTo>
                  <a:pt x="425653" y="575690"/>
                </a:lnTo>
                <a:lnTo>
                  <a:pt x="429336" y="572008"/>
                </a:lnTo>
                <a:lnTo>
                  <a:pt x="427494" y="566547"/>
                </a:lnTo>
                <a:lnTo>
                  <a:pt x="424471" y="541143"/>
                </a:lnTo>
                <a:lnTo>
                  <a:pt x="417129" y="482949"/>
                </a:lnTo>
                <a:lnTo>
                  <a:pt x="408037" y="414541"/>
                </a:lnTo>
                <a:lnTo>
                  <a:pt x="399859" y="359156"/>
                </a:lnTo>
                <a:lnTo>
                  <a:pt x="396113" y="325225"/>
                </a:lnTo>
                <a:lnTo>
                  <a:pt x="408667" y="265697"/>
                </a:lnTo>
                <a:lnTo>
                  <a:pt x="433222" y="226691"/>
                </a:lnTo>
                <a:lnTo>
                  <a:pt x="462508" y="194437"/>
                </a:lnTo>
                <a:lnTo>
                  <a:pt x="482759" y="194437"/>
                </a:lnTo>
                <a:lnTo>
                  <a:pt x="501057" y="162923"/>
                </a:lnTo>
                <a:lnTo>
                  <a:pt x="510413" y="148082"/>
                </a:lnTo>
                <a:lnTo>
                  <a:pt x="512254" y="144399"/>
                </a:lnTo>
                <a:lnTo>
                  <a:pt x="512254" y="138811"/>
                </a:lnTo>
                <a:lnTo>
                  <a:pt x="508571" y="137033"/>
                </a:lnTo>
                <a:lnTo>
                  <a:pt x="504888" y="133350"/>
                </a:lnTo>
                <a:close/>
              </a:path>
              <a:path w="608330" h="577850">
                <a:moveTo>
                  <a:pt x="181258" y="150331"/>
                </a:moveTo>
                <a:lnTo>
                  <a:pt x="120405" y="151289"/>
                </a:lnTo>
                <a:lnTo>
                  <a:pt x="65480" y="156685"/>
                </a:lnTo>
                <a:lnTo>
                  <a:pt x="24970" y="162977"/>
                </a:lnTo>
                <a:lnTo>
                  <a:pt x="7365" y="166624"/>
                </a:lnTo>
                <a:lnTo>
                  <a:pt x="5524" y="166624"/>
                </a:lnTo>
                <a:lnTo>
                  <a:pt x="1841" y="168401"/>
                </a:lnTo>
                <a:lnTo>
                  <a:pt x="1841" y="172212"/>
                </a:lnTo>
                <a:lnTo>
                  <a:pt x="0" y="175895"/>
                </a:lnTo>
                <a:lnTo>
                  <a:pt x="0" y="177673"/>
                </a:lnTo>
                <a:lnTo>
                  <a:pt x="3682" y="181483"/>
                </a:lnTo>
                <a:lnTo>
                  <a:pt x="17703" y="198082"/>
                </a:lnTo>
                <a:lnTo>
                  <a:pt x="50900" y="239315"/>
                </a:lnTo>
                <a:lnTo>
                  <a:pt x="89970" y="292336"/>
                </a:lnTo>
                <a:lnTo>
                  <a:pt x="121615" y="344297"/>
                </a:lnTo>
                <a:lnTo>
                  <a:pt x="159704" y="388730"/>
                </a:lnTo>
                <a:lnTo>
                  <a:pt x="207436" y="409505"/>
                </a:lnTo>
                <a:lnTo>
                  <a:pt x="254549" y="414541"/>
                </a:lnTo>
                <a:lnTo>
                  <a:pt x="290784" y="411755"/>
                </a:lnTo>
                <a:lnTo>
                  <a:pt x="305879" y="409067"/>
                </a:lnTo>
                <a:lnTo>
                  <a:pt x="307720" y="409067"/>
                </a:lnTo>
                <a:lnTo>
                  <a:pt x="309562" y="407288"/>
                </a:lnTo>
                <a:lnTo>
                  <a:pt x="311403" y="405384"/>
                </a:lnTo>
                <a:lnTo>
                  <a:pt x="311403" y="403606"/>
                </a:lnTo>
                <a:lnTo>
                  <a:pt x="313245" y="399923"/>
                </a:lnTo>
                <a:lnTo>
                  <a:pt x="311403" y="398018"/>
                </a:lnTo>
                <a:lnTo>
                  <a:pt x="310872" y="396515"/>
                </a:lnTo>
                <a:lnTo>
                  <a:pt x="258144" y="396515"/>
                </a:lnTo>
                <a:lnTo>
                  <a:pt x="215593" y="392445"/>
                </a:lnTo>
                <a:lnTo>
                  <a:pt x="171658" y="374493"/>
                </a:lnTo>
                <a:lnTo>
                  <a:pt x="136359" y="335025"/>
                </a:lnTo>
                <a:lnTo>
                  <a:pt x="111854" y="294139"/>
                </a:lnTo>
                <a:lnTo>
                  <a:pt x="81306" y="250634"/>
                </a:lnTo>
                <a:lnTo>
                  <a:pt x="51104" y="210939"/>
                </a:lnTo>
                <a:lnTo>
                  <a:pt x="27635" y="181483"/>
                </a:lnTo>
                <a:lnTo>
                  <a:pt x="65842" y="175109"/>
                </a:lnTo>
                <a:lnTo>
                  <a:pt x="119079" y="169640"/>
                </a:lnTo>
                <a:lnTo>
                  <a:pt x="178191" y="168695"/>
                </a:lnTo>
                <a:lnTo>
                  <a:pt x="265665" y="168695"/>
                </a:lnTo>
                <a:lnTo>
                  <a:pt x="239547" y="157352"/>
                </a:lnTo>
                <a:lnTo>
                  <a:pt x="181258" y="150331"/>
                </a:lnTo>
                <a:close/>
              </a:path>
              <a:path w="608330" h="577850">
                <a:moveTo>
                  <a:pt x="149250" y="229615"/>
                </a:moveTo>
                <a:lnTo>
                  <a:pt x="145567" y="231394"/>
                </a:lnTo>
                <a:lnTo>
                  <a:pt x="141884" y="235076"/>
                </a:lnTo>
                <a:lnTo>
                  <a:pt x="140042" y="238760"/>
                </a:lnTo>
                <a:lnTo>
                  <a:pt x="141884" y="244348"/>
                </a:lnTo>
                <a:lnTo>
                  <a:pt x="145567" y="246252"/>
                </a:lnTo>
                <a:lnTo>
                  <a:pt x="156739" y="256462"/>
                </a:lnTo>
                <a:lnTo>
                  <a:pt x="217088" y="308171"/>
                </a:lnTo>
                <a:lnTo>
                  <a:pt x="246913" y="335025"/>
                </a:lnTo>
                <a:lnTo>
                  <a:pt x="275013" y="369538"/>
                </a:lnTo>
                <a:lnTo>
                  <a:pt x="289293" y="394335"/>
                </a:lnTo>
                <a:lnTo>
                  <a:pt x="258144" y="396515"/>
                </a:lnTo>
                <a:lnTo>
                  <a:pt x="310872" y="396515"/>
                </a:lnTo>
                <a:lnTo>
                  <a:pt x="284979" y="351672"/>
                </a:lnTo>
                <a:lnTo>
                  <a:pt x="259816" y="322072"/>
                </a:lnTo>
                <a:lnTo>
                  <a:pt x="218095" y="283299"/>
                </a:lnTo>
                <a:lnTo>
                  <a:pt x="202691" y="270256"/>
                </a:lnTo>
                <a:lnTo>
                  <a:pt x="247531" y="270256"/>
                </a:lnTo>
                <a:lnTo>
                  <a:pt x="210526" y="253174"/>
                </a:lnTo>
                <a:lnTo>
                  <a:pt x="172464" y="237593"/>
                </a:lnTo>
                <a:lnTo>
                  <a:pt x="154787" y="231394"/>
                </a:lnTo>
                <a:lnTo>
                  <a:pt x="149250" y="229615"/>
                </a:lnTo>
                <a:close/>
              </a:path>
              <a:path w="608330" h="577850">
                <a:moveTo>
                  <a:pt x="482759" y="194437"/>
                </a:moveTo>
                <a:lnTo>
                  <a:pt x="462508" y="194437"/>
                </a:lnTo>
                <a:lnTo>
                  <a:pt x="451565" y="214663"/>
                </a:lnTo>
                <a:lnTo>
                  <a:pt x="441313" y="235569"/>
                </a:lnTo>
                <a:lnTo>
                  <a:pt x="432445" y="255783"/>
                </a:lnTo>
                <a:lnTo>
                  <a:pt x="425653" y="273938"/>
                </a:lnTo>
                <a:lnTo>
                  <a:pt x="422711" y="296878"/>
                </a:lnTo>
                <a:lnTo>
                  <a:pt x="422723" y="298407"/>
                </a:lnTo>
                <a:lnTo>
                  <a:pt x="429019" y="338286"/>
                </a:lnTo>
                <a:lnTo>
                  <a:pt x="436714" y="353568"/>
                </a:lnTo>
                <a:lnTo>
                  <a:pt x="442239" y="351789"/>
                </a:lnTo>
                <a:lnTo>
                  <a:pt x="460206" y="345687"/>
                </a:lnTo>
                <a:lnTo>
                  <a:pt x="491710" y="331343"/>
                </a:lnTo>
                <a:lnTo>
                  <a:pt x="445922" y="331343"/>
                </a:lnTo>
                <a:lnTo>
                  <a:pt x="443016" y="320121"/>
                </a:lnTo>
                <a:lnTo>
                  <a:pt x="440628" y="306816"/>
                </a:lnTo>
                <a:lnTo>
                  <a:pt x="440040" y="294386"/>
                </a:lnTo>
                <a:lnTo>
                  <a:pt x="440049" y="292336"/>
                </a:lnTo>
                <a:lnTo>
                  <a:pt x="442239" y="279526"/>
                </a:lnTo>
                <a:lnTo>
                  <a:pt x="458852" y="239754"/>
                </a:lnTo>
                <a:lnTo>
                  <a:pt x="481164" y="197183"/>
                </a:lnTo>
                <a:lnTo>
                  <a:pt x="482759" y="194437"/>
                </a:lnTo>
                <a:close/>
              </a:path>
              <a:path w="608330" h="577850">
                <a:moveTo>
                  <a:pt x="604723" y="24002"/>
                </a:moveTo>
                <a:lnTo>
                  <a:pt x="585965" y="24002"/>
                </a:lnTo>
                <a:lnTo>
                  <a:pt x="579748" y="53996"/>
                </a:lnTo>
                <a:lnTo>
                  <a:pt x="573528" y="94408"/>
                </a:lnTo>
                <a:lnTo>
                  <a:pt x="569381" y="141749"/>
                </a:lnTo>
                <a:lnTo>
                  <a:pt x="569379" y="192532"/>
                </a:lnTo>
                <a:lnTo>
                  <a:pt x="556564" y="249368"/>
                </a:lnTo>
                <a:lnTo>
                  <a:pt x="520776" y="290417"/>
                </a:lnTo>
                <a:lnTo>
                  <a:pt x="478424" y="317226"/>
                </a:lnTo>
                <a:lnTo>
                  <a:pt x="445922" y="331343"/>
                </a:lnTo>
                <a:lnTo>
                  <a:pt x="491710" y="331343"/>
                </a:lnTo>
                <a:lnTo>
                  <a:pt x="541340" y="298407"/>
                </a:lnTo>
                <a:lnTo>
                  <a:pt x="576026" y="253680"/>
                </a:lnTo>
                <a:lnTo>
                  <a:pt x="587806" y="192532"/>
                </a:lnTo>
                <a:lnTo>
                  <a:pt x="588384" y="126968"/>
                </a:lnTo>
                <a:lnTo>
                  <a:pt x="595179" y="69405"/>
                </a:lnTo>
                <a:lnTo>
                  <a:pt x="603355" y="28511"/>
                </a:lnTo>
                <a:lnTo>
                  <a:pt x="604723" y="24002"/>
                </a:lnTo>
                <a:close/>
              </a:path>
              <a:path w="608330" h="577850">
                <a:moveTo>
                  <a:pt x="265665" y="168695"/>
                </a:moveTo>
                <a:lnTo>
                  <a:pt x="178191" y="168695"/>
                </a:lnTo>
                <a:lnTo>
                  <a:pt x="234022" y="175895"/>
                </a:lnTo>
                <a:lnTo>
                  <a:pt x="284637" y="204737"/>
                </a:lnTo>
                <a:lnTo>
                  <a:pt x="316941" y="248523"/>
                </a:lnTo>
                <a:lnTo>
                  <a:pt x="334042" y="288855"/>
                </a:lnTo>
                <a:lnTo>
                  <a:pt x="339051" y="307339"/>
                </a:lnTo>
                <a:lnTo>
                  <a:pt x="340893" y="312800"/>
                </a:lnTo>
                <a:lnTo>
                  <a:pt x="344576" y="314706"/>
                </a:lnTo>
                <a:lnTo>
                  <a:pt x="350100" y="314706"/>
                </a:lnTo>
                <a:lnTo>
                  <a:pt x="355638" y="312800"/>
                </a:lnTo>
                <a:lnTo>
                  <a:pt x="357479" y="309118"/>
                </a:lnTo>
                <a:lnTo>
                  <a:pt x="357479" y="303657"/>
                </a:lnTo>
                <a:lnTo>
                  <a:pt x="354714" y="282021"/>
                </a:lnTo>
                <a:lnTo>
                  <a:pt x="353567" y="240664"/>
                </a:lnTo>
                <a:lnTo>
                  <a:pt x="333514" y="240664"/>
                </a:lnTo>
                <a:lnTo>
                  <a:pt x="318317" y="215431"/>
                </a:lnTo>
                <a:lnTo>
                  <a:pt x="297589" y="191388"/>
                </a:lnTo>
                <a:lnTo>
                  <a:pt x="271331" y="171156"/>
                </a:lnTo>
                <a:lnTo>
                  <a:pt x="265665" y="168695"/>
                </a:lnTo>
                <a:close/>
              </a:path>
              <a:path w="608330" h="577850">
                <a:moveTo>
                  <a:pt x="602551" y="0"/>
                </a:moveTo>
                <a:lnTo>
                  <a:pt x="595172" y="0"/>
                </a:lnTo>
                <a:lnTo>
                  <a:pt x="536770" y="22870"/>
                </a:lnTo>
                <a:lnTo>
                  <a:pt x="484130" y="45857"/>
                </a:lnTo>
                <a:lnTo>
                  <a:pt x="429544" y="74513"/>
                </a:lnTo>
                <a:lnTo>
                  <a:pt x="383273" y="107314"/>
                </a:lnTo>
                <a:lnTo>
                  <a:pt x="344577" y="169846"/>
                </a:lnTo>
                <a:lnTo>
                  <a:pt x="333514" y="240664"/>
                </a:lnTo>
                <a:lnTo>
                  <a:pt x="353567" y="240664"/>
                </a:lnTo>
                <a:lnTo>
                  <a:pt x="353412" y="235076"/>
                </a:lnTo>
                <a:lnTo>
                  <a:pt x="353453" y="231394"/>
                </a:lnTo>
                <a:lnTo>
                  <a:pt x="363694" y="172122"/>
                </a:lnTo>
                <a:lnTo>
                  <a:pt x="396176" y="120269"/>
                </a:lnTo>
                <a:lnTo>
                  <a:pt x="441375" y="88368"/>
                </a:lnTo>
                <a:lnTo>
                  <a:pt x="495214" y="60420"/>
                </a:lnTo>
                <a:lnTo>
                  <a:pt x="546981" y="38330"/>
                </a:lnTo>
                <a:lnTo>
                  <a:pt x="585965" y="24002"/>
                </a:lnTo>
                <a:lnTo>
                  <a:pt x="604723" y="24002"/>
                </a:lnTo>
                <a:lnTo>
                  <a:pt x="608076" y="12953"/>
                </a:lnTo>
                <a:lnTo>
                  <a:pt x="608076" y="9271"/>
                </a:lnTo>
                <a:lnTo>
                  <a:pt x="606234" y="5587"/>
                </a:lnTo>
                <a:lnTo>
                  <a:pt x="604393" y="3683"/>
                </a:lnTo>
                <a:lnTo>
                  <a:pt x="602551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" y="3557015"/>
            <a:ext cx="519684" cy="52120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723770" y="3972305"/>
            <a:ext cx="110426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Organizational</a:t>
            </a:r>
            <a:r>
              <a:rPr dirty="0" sz="1100" spc="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unit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(lines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business)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53655" y="4426568"/>
            <a:ext cx="2943860" cy="1235075"/>
            <a:chOff x="753655" y="4426568"/>
            <a:chExt cx="2943860" cy="1235075"/>
          </a:xfrm>
        </p:grpSpPr>
        <p:sp>
          <p:nvSpPr>
            <p:cNvPr id="11" name="object 11" descr=""/>
            <p:cNvSpPr/>
            <p:nvPr/>
          </p:nvSpPr>
          <p:spPr>
            <a:xfrm>
              <a:off x="753655" y="5251052"/>
              <a:ext cx="409575" cy="410845"/>
            </a:xfrm>
            <a:custGeom>
              <a:avLst/>
              <a:gdLst/>
              <a:ahLst/>
              <a:cxnLst/>
              <a:rect l="l" t="t" r="r" b="b"/>
              <a:pathLst>
                <a:path w="409575" h="410845">
                  <a:moveTo>
                    <a:pt x="404988" y="0"/>
                  </a:moveTo>
                  <a:lnTo>
                    <a:pt x="4156" y="0"/>
                  </a:lnTo>
                  <a:lnTo>
                    <a:pt x="0" y="4173"/>
                  </a:lnTo>
                  <a:lnTo>
                    <a:pt x="0" y="406202"/>
                  </a:lnTo>
                  <a:lnTo>
                    <a:pt x="4156" y="410381"/>
                  </a:lnTo>
                  <a:lnTo>
                    <a:pt x="404988" y="410381"/>
                  </a:lnTo>
                  <a:lnTo>
                    <a:pt x="409142" y="406202"/>
                  </a:lnTo>
                  <a:lnTo>
                    <a:pt x="409142" y="391727"/>
                  </a:lnTo>
                  <a:lnTo>
                    <a:pt x="18597" y="391727"/>
                  </a:lnTo>
                  <a:lnTo>
                    <a:pt x="18597" y="18653"/>
                  </a:lnTo>
                  <a:lnTo>
                    <a:pt x="409142" y="18653"/>
                  </a:lnTo>
                  <a:lnTo>
                    <a:pt x="409142" y="4173"/>
                  </a:lnTo>
                  <a:lnTo>
                    <a:pt x="404988" y="0"/>
                  </a:lnTo>
                  <a:close/>
                </a:path>
                <a:path w="409575" h="410845">
                  <a:moveTo>
                    <a:pt x="409142" y="18653"/>
                  </a:moveTo>
                  <a:lnTo>
                    <a:pt x="390544" y="18653"/>
                  </a:lnTo>
                  <a:lnTo>
                    <a:pt x="390544" y="391727"/>
                  </a:lnTo>
                  <a:lnTo>
                    <a:pt x="409142" y="391727"/>
                  </a:lnTo>
                  <a:lnTo>
                    <a:pt x="409142" y="18653"/>
                  </a:lnTo>
                  <a:close/>
                </a:path>
                <a:path w="409575" h="410845">
                  <a:moveTo>
                    <a:pt x="278960" y="223845"/>
                  </a:moveTo>
                  <a:lnTo>
                    <a:pt x="250034" y="229718"/>
                  </a:lnTo>
                  <a:lnTo>
                    <a:pt x="226385" y="245725"/>
                  </a:lnTo>
                  <a:lnTo>
                    <a:pt x="210426" y="269445"/>
                  </a:lnTo>
                  <a:lnTo>
                    <a:pt x="204571" y="298460"/>
                  </a:lnTo>
                  <a:lnTo>
                    <a:pt x="210426" y="327474"/>
                  </a:lnTo>
                  <a:lnTo>
                    <a:pt x="226385" y="351194"/>
                  </a:lnTo>
                  <a:lnTo>
                    <a:pt x="250034" y="367200"/>
                  </a:lnTo>
                  <a:lnTo>
                    <a:pt x="278960" y="373073"/>
                  </a:lnTo>
                  <a:lnTo>
                    <a:pt x="307887" y="367200"/>
                  </a:lnTo>
                  <a:lnTo>
                    <a:pt x="326770" y="354419"/>
                  </a:lnTo>
                  <a:lnTo>
                    <a:pt x="278960" y="354419"/>
                  </a:lnTo>
                  <a:lnTo>
                    <a:pt x="257261" y="350016"/>
                  </a:lnTo>
                  <a:lnTo>
                    <a:pt x="239525" y="338014"/>
                  </a:lnTo>
                  <a:lnTo>
                    <a:pt x="227558" y="320224"/>
                  </a:lnTo>
                  <a:lnTo>
                    <a:pt x="223168" y="298460"/>
                  </a:lnTo>
                  <a:lnTo>
                    <a:pt x="227558" y="276695"/>
                  </a:lnTo>
                  <a:lnTo>
                    <a:pt x="239525" y="258905"/>
                  </a:lnTo>
                  <a:lnTo>
                    <a:pt x="257261" y="246902"/>
                  </a:lnTo>
                  <a:lnTo>
                    <a:pt x="278960" y="242498"/>
                  </a:lnTo>
                  <a:lnTo>
                    <a:pt x="326769" y="242498"/>
                  </a:lnTo>
                  <a:lnTo>
                    <a:pt x="307887" y="229718"/>
                  </a:lnTo>
                  <a:lnTo>
                    <a:pt x="278960" y="223845"/>
                  </a:lnTo>
                  <a:close/>
                </a:path>
                <a:path w="409575" h="410845">
                  <a:moveTo>
                    <a:pt x="326769" y="242498"/>
                  </a:moveTo>
                  <a:lnTo>
                    <a:pt x="278960" y="242498"/>
                  </a:lnTo>
                  <a:lnTo>
                    <a:pt x="300659" y="246902"/>
                  </a:lnTo>
                  <a:lnTo>
                    <a:pt x="318395" y="258905"/>
                  </a:lnTo>
                  <a:lnTo>
                    <a:pt x="330362" y="276695"/>
                  </a:lnTo>
                  <a:lnTo>
                    <a:pt x="334752" y="298460"/>
                  </a:lnTo>
                  <a:lnTo>
                    <a:pt x="330362" y="320224"/>
                  </a:lnTo>
                  <a:lnTo>
                    <a:pt x="318395" y="338014"/>
                  </a:lnTo>
                  <a:lnTo>
                    <a:pt x="300659" y="350016"/>
                  </a:lnTo>
                  <a:lnTo>
                    <a:pt x="278960" y="354419"/>
                  </a:lnTo>
                  <a:lnTo>
                    <a:pt x="326770" y="354419"/>
                  </a:lnTo>
                  <a:lnTo>
                    <a:pt x="331535" y="351194"/>
                  </a:lnTo>
                  <a:lnTo>
                    <a:pt x="347494" y="327474"/>
                  </a:lnTo>
                  <a:lnTo>
                    <a:pt x="353350" y="298460"/>
                  </a:lnTo>
                  <a:lnTo>
                    <a:pt x="347494" y="269445"/>
                  </a:lnTo>
                  <a:lnTo>
                    <a:pt x="331535" y="245725"/>
                  </a:lnTo>
                  <a:lnTo>
                    <a:pt x="326769" y="242498"/>
                  </a:lnTo>
                  <a:close/>
                </a:path>
                <a:path w="409575" h="410845">
                  <a:moveTo>
                    <a:pt x="181820" y="130576"/>
                  </a:moveTo>
                  <a:lnTo>
                    <a:pt x="50649" y="130576"/>
                  </a:lnTo>
                  <a:lnTo>
                    <a:pt x="46493" y="134750"/>
                  </a:lnTo>
                  <a:lnTo>
                    <a:pt x="46493" y="266297"/>
                  </a:lnTo>
                  <a:lnTo>
                    <a:pt x="50649" y="270479"/>
                  </a:lnTo>
                  <a:lnTo>
                    <a:pt x="181820" y="270479"/>
                  </a:lnTo>
                  <a:lnTo>
                    <a:pt x="185973" y="266298"/>
                  </a:lnTo>
                  <a:lnTo>
                    <a:pt x="185973" y="251825"/>
                  </a:lnTo>
                  <a:lnTo>
                    <a:pt x="65090" y="251825"/>
                  </a:lnTo>
                  <a:lnTo>
                    <a:pt x="65090" y="149230"/>
                  </a:lnTo>
                  <a:lnTo>
                    <a:pt x="185973" y="149230"/>
                  </a:lnTo>
                  <a:lnTo>
                    <a:pt x="185973" y="134750"/>
                  </a:lnTo>
                  <a:lnTo>
                    <a:pt x="181820" y="130576"/>
                  </a:lnTo>
                  <a:close/>
                </a:path>
                <a:path w="409575" h="410845">
                  <a:moveTo>
                    <a:pt x="185973" y="149230"/>
                  </a:moveTo>
                  <a:lnTo>
                    <a:pt x="167376" y="149230"/>
                  </a:lnTo>
                  <a:lnTo>
                    <a:pt x="167376" y="251825"/>
                  </a:lnTo>
                  <a:lnTo>
                    <a:pt x="185973" y="251825"/>
                  </a:lnTo>
                  <a:lnTo>
                    <a:pt x="185973" y="149230"/>
                  </a:lnTo>
                  <a:close/>
                </a:path>
                <a:path w="409575" h="410845">
                  <a:moveTo>
                    <a:pt x="302718" y="36141"/>
                  </a:moveTo>
                  <a:lnTo>
                    <a:pt x="292397" y="36141"/>
                  </a:lnTo>
                  <a:lnTo>
                    <a:pt x="227352" y="166601"/>
                  </a:lnTo>
                  <a:lnTo>
                    <a:pt x="227507" y="170036"/>
                  </a:lnTo>
                  <a:lnTo>
                    <a:pt x="230901" y="175531"/>
                  </a:lnTo>
                  <a:lnTo>
                    <a:pt x="233892" y="177210"/>
                  </a:lnTo>
                  <a:lnTo>
                    <a:pt x="361222" y="177210"/>
                  </a:lnTo>
                  <a:lnTo>
                    <a:pt x="364214" y="175531"/>
                  </a:lnTo>
                  <a:lnTo>
                    <a:pt x="367608" y="170036"/>
                  </a:lnTo>
                  <a:lnTo>
                    <a:pt x="367763" y="166601"/>
                  </a:lnTo>
                  <a:lnTo>
                    <a:pt x="363752" y="158557"/>
                  </a:lnTo>
                  <a:lnTo>
                    <a:pt x="252164" y="158557"/>
                  </a:lnTo>
                  <a:lnTo>
                    <a:pt x="297557" y="67487"/>
                  </a:lnTo>
                  <a:lnTo>
                    <a:pt x="318347" y="67487"/>
                  </a:lnTo>
                  <a:lnTo>
                    <a:pt x="302718" y="36141"/>
                  </a:lnTo>
                  <a:close/>
                </a:path>
                <a:path w="409575" h="410845">
                  <a:moveTo>
                    <a:pt x="318347" y="67487"/>
                  </a:moveTo>
                  <a:lnTo>
                    <a:pt x="297557" y="67487"/>
                  </a:lnTo>
                  <a:lnTo>
                    <a:pt x="342951" y="158557"/>
                  </a:lnTo>
                  <a:lnTo>
                    <a:pt x="363752" y="158557"/>
                  </a:lnTo>
                  <a:lnTo>
                    <a:pt x="318347" y="67487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73439" y="4426568"/>
              <a:ext cx="409575" cy="410845"/>
            </a:xfrm>
            <a:custGeom>
              <a:avLst/>
              <a:gdLst/>
              <a:ahLst/>
              <a:cxnLst/>
              <a:rect l="l" t="t" r="r" b="b"/>
              <a:pathLst>
                <a:path w="409575" h="410845">
                  <a:moveTo>
                    <a:pt x="404988" y="55961"/>
                  </a:moveTo>
                  <a:lnTo>
                    <a:pt x="59945" y="55961"/>
                  </a:lnTo>
                  <a:lnTo>
                    <a:pt x="55792" y="60135"/>
                  </a:lnTo>
                  <a:lnTo>
                    <a:pt x="55792" y="406202"/>
                  </a:lnTo>
                  <a:lnTo>
                    <a:pt x="59945" y="410381"/>
                  </a:lnTo>
                  <a:lnTo>
                    <a:pt x="404988" y="410381"/>
                  </a:lnTo>
                  <a:lnTo>
                    <a:pt x="409142" y="406202"/>
                  </a:lnTo>
                  <a:lnTo>
                    <a:pt x="409142" y="391727"/>
                  </a:lnTo>
                  <a:lnTo>
                    <a:pt x="74389" y="391727"/>
                  </a:lnTo>
                  <a:lnTo>
                    <a:pt x="74389" y="74615"/>
                  </a:lnTo>
                  <a:lnTo>
                    <a:pt x="409142" y="74615"/>
                  </a:lnTo>
                  <a:lnTo>
                    <a:pt x="409142" y="60135"/>
                  </a:lnTo>
                  <a:lnTo>
                    <a:pt x="404988" y="55961"/>
                  </a:lnTo>
                  <a:close/>
                </a:path>
                <a:path w="409575" h="410845">
                  <a:moveTo>
                    <a:pt x="409142" y="74615"/>
                  </a:moveTo>
                  <a:lnTo>
                    <a:pt x="390544" y="74615"/>
                  </a:lnTo>
                  <a:lnTo>
                    <a:pt x="390544" y="391727"/>
                  </a:lnTo>
                  <a:lnTo>
                    <a:pt x="409142" y="391727"/>
                  </a:lnTo>
                  <a:lnTo>
                    <a:pt x="409142" y="74615"/>
                  </a:lnTo>
                  <a:close/>
                </a:path>
                <a:path w="409575" h="410845">
                  <a:moveTo>
                    <a:pt x="297558" y="242498"/>
                  </a:moveTo>
                  <a:lnTo>
                    <a:pt x="272248" y="247637"/>
                  </a:lnTo>
                  <a:lnTo>
                    <a:pt x="251555" y="261642"/>
                  </a:lnTo>
                  <a:lnTo>
                    <a:pt x="237591" y="282397"/>
                  </a:lnTo>
                  <a:lnTo>
                    <a:pt x="232467" y="307787"/>
                  </a:lnTo>
                  <a:lnTo>
                    <a:pt x="237591" y="333176"/>
                  </a:lnTo>
                  <a:lnTo>
                    <a:pt x="251555" y="353931"/>
                  </a:lnTo>
                  <a:lnTo>
                    <a:pt x="272248" y="367935"/>
                  </a:lnTo>
                  <a:lnTo>
                    <a:pt x="297558" y="373073"/>
                  </a:lnTo>
                  <a:lnTo>
                    <a:pt x="322867" y="367935"/>
                  </a:lnTo>
                  <a:lnTo>
                    <a:pt x="342838" y="354420"/>
                  </a:lnTo>
                  <a:lnTo>
                    <a:pt x="297558" y="354419"/>
                  </a:lnTo>
                  <a:lnTo>
                    <a:pt x="279479" y="350749"/>
                  </a:lnTo>
                  <a:lnTo>
                    <a:pt x="264698" y="340745"/>
                  </a:lnTo>
                  <a:lnTo>
                    <a:pt x="254724" y="325920"/>
                  </a:lnTo>
                  <a:lnTo>
                    <a:pt x="251064" y="307787"/>
                  </a:lnTo>
                  <a:lnTo>
                    <a:pt x="254724" y="289650"/>
                  </a:lnTo>
                  <a:lnTo>
                    <a:pt x="264698" y="274825"/>
                  </a:lnTo>
                  <a:lnTo>
                    <a:pt x="279479" y="264822"/>
                  </a:lnTo>
                  <a:lnTo>
                    <a:pt x="297558" y="261152"/>
                  </a:lnTo>
                  <a:lnTo>
                    <a:pt x="342836" y="261152"/>
                  </a:lnTo>
                  <a:lnTo>
                    <a:pt x="322867" y="247637"/>
                  </a:lnTo>
                  <a:lnTo>
                    <a:pt x="297558" y="242498"/>
                  </a:lnTo>
                  <a:close/>
                </a:path>
                <a:path w="409575" h="410845">
                  <a:moveTo>
                    <a:pt x="349196" y="0"/>
                  </a:moveTo>
                  <a:lnTo>
                    <a:pt x="4156" y="0"/>
                  </a:lnTo>
                  <a:lnTo>
                    <a:pt x="0" y="4173"/>
                  </a:lnTo>
                  <a:lnTo>
                    <a:pt x="0" y="350239"/>
                  </a:lnTo>
                  <a:lnTo>
                    <a:pt x="4156" y="354419"/>
                  </a:lnTo>
                  <a:lnTo>
                    <a:pt x="37194" y="354419"/>
                  </a:lnTo>
                  <a:lnTo>
                    <a:pt x="37194" y="335767"/>
                  </a:lnTo>
                  <a:lnTo>
                    <a:pt x="18597" y="335767"/>
                  </a:lnTo>
                  <a:lnTo>
                    <a:pt x="18597" y="18653"/>
                  </a:lnTo>
                  <a:lnTo>
                    <a:pt x="353350" y="18653"/>
                  </a:lnTo>
                  <a:lnTo>
                    <a:pt x="353350" y="4173"/>
                  </a:lnTo>
                  <a:lnTo>
                    <a:pt x="349196" y="0"/>
                  </a:lnTo>
                  <a:close/>
                </a:path>
                <a:path w="409575" h="410845">
                  <a:moveTo>
                    <a:pt x="342836" y="261152"/>
                  </a:moveTo>
                  <a:lnTo>
                    <a:pt x="297558" y="261152"/>
                  </a:lnTo>
                  <a:lnTo>
                    <a:pt x="315636" y="264822"/>
                  </a:lnTo>
                  <a:lnTo>
                    <a:pt x="330417" y="274825"/>
                  </a:lnTo>
                  <a:lnTo>
                    <a:pt x="340391" y="289650"/>
                  </a:lnTo>
                  <a:lnTo>
                    <a:pt x="344051" y="307787"/>
                  </a:lnTo>
                  <a:lnTo>
                    <a:pt x="340391" y="325920"/>
                  </a:lnTo>
                  <a:lnTo>
                    <a:pt x="330417" y="340745"/>
                  </a:lnTo>
                  <a:lnTo>
                    <a:pt x="315636" y="350749"/>
                  </a:lnTo>
                  <a:lnTo>
                    <a:pt x="297558" y="354419"/>
                  </a:lnTo>
                  <a:lnTo>
                    <a:pt x="342838" y="354420"/>
                  </a:lnTo>
                  <a:lnTo>
                    <a:pt x="343560" y="353931"/>
                  </a:lnTo>
                  <a:lnTo>
                    <a:pt x="357524" y="333176"/>
                  </a:lnTo>
                  <a:lnTo>
                    <a:pt x="362648" y="307787"/>
                  </a:lnTo>
                  <a:lnTo>
                    <a:pt x="357524" y="282397"/>
                  </a:lnTo>
                  <a:lnTo>
                    <a:pt x="343560" y="261642"/>
                  </a:lnTo>
                  <a:lnTo>
                    <a:pt x="342836" y="261152"/>
                  </a:lnTo>
                  <a:close/>
                </a:path>
                <a:path w="409575" h="410845">
                  <a:moveTo>
                    <a:pt x="209716" y="177210"/>
                  </a:moveTo>
                  <a:lnTo>
                    <a:pt x="97140" y="177210"/>
                  </a:lnTo>
                  <a:lnTo>
                    <a:pt x="92986" y="181384"/>
                  </a:lnTo>
                  <a:lnTo>
                    <a:pt x="92986" y="294278"/>
                  </a:lnTo>
                  <a:lnTo>
                    <a:pt x="97140" y="298460"/>
                  </a:lnTo>
                  <a:lnTo>
                    <a:pt x="209716" y="298460"/>
                  </a:lnTo>
                  <a:lnTo>
                    <a:pt x="213869" y="294278"/>
                  </a:lnTo>
                  <a:lnTo>
                    <a:pt x="213869" y="279806"/>
                  </a:lnTo>
                  <a:lnTo>
                    <a:pt x="111584" y="279806"/>
                  </a:lnTo>
                  <a:lnTo>
                    <a:pt x="111584" y="195864"/>
                  </a:lnTo>
                  <a:lnTo>
                    <a:pt x="213869" y="195864"/>
                  </a:lnTo>
                  <a:lnTo>
                    <a:pt x="213869" y="181384"/>
                  </a:lnTo>
                  <a:lnTo>
                    <a:pt x="209716" y="177210"/>
                  </a:lnTo>
                  <a:close/>
                </a:path>
                <a:path w="409575" h="410845">
                  <a:moveTo>
                    <a:pt x="213869" y="195864"/>
                  </a:moveTo>
                  <a:lnTo>
                    <a:pt x="195272" y="195864"/>
                  </a:lnTo>
                  <a:lnTo>
                    <a:pt x="195272" y="279806"/>
                  </a:lnTo>
                  <a:lnTo>
                    <a:pt x="213869" y="279806"/>
                  </a:lnTo>
                  <a:lnTo>
                    <a:pt x="213869" y="195864"/>
                  </a:lnTo>
                  <a:close/>
                </a:path>
                <a:path w="409575" h="410845">
                  <a:moveTo>
                    <a:pt x="319743" y="94597"/>
                  </a:moveTo>
                  <a:lnTo>
                    <a:pt x="309421" y="94597"/>
                  </a:lnTo>
                  <a:lnTo>
                    <a:pt x="254923" y="203909"/>
                  </a:lnTo>
                  <a:lnTo>
                    <a:pt x="255078" y="207344"/>
                  </a:lnTo>
                  <a:lnTo>
                    <a:pt x="258472" y="212839"/>
                  </a:lnTo>
                  <a:lnTo>
                    <a:pt x="261463" y="214518"/>
                  </a:lnTo>
                  <a:lnTo>
                    <a:pt x="367708" y="214518"/>
                  </a:lnTo>
                  <a:lnTo>
                    <a:pt x="370692" y="212839"/>
                  </a:lnTo>
                  <a:lnTo>
                    <a:pt x="374086" y="207344"/>
                  </a:lnTo>
                  <a:lnTo>
                    <a:pt x="374241" y="203909"/>
                  </a:lnTo>
                  <a:lnTo>
                    <a:pt x="370230" y="195864"/>
                  </a:lnTo>
                  <a:lnTo>
                    <a:pt x="279735" y="195864"/>
                  </a:lnTo>
                  <a:lnTo>
                    <a:pt x="314582" y="125936"/>
                  </a:lnTo>
                  <a:lnTo>
                    <a:pt x="335367" y="125936"/>
                  </a:lnTo>
                  <a:lnTo>
                    <a:pt x="319743" y="94597"/>
                  </a:lnTo>
                  <a:close/>
                </a:path>
                <a:path w="409575" h="410845">
                  <a:moveTo>
                    <a:pt x="335367" y="125936"/>
                  </a:moveTo>
                  <a:lnTo>
                    <a:pt x="314582" y="125936"/>
                  </a:lnTo>
                  <a:lnTo>
                    <a:pt x="349436" y="195864"/>
                  </a:lnTo>
                  <a:lnTo>
                    <a:pt x="370230" y="195864"/>
                  </a:lnTo>
                  <a:lnTo>
                    <a:pt x="335367" y="125936"/>
                  </a:lnTo>
                  <a:close/>
                </a:path>
                <a:path w="409575" h="410845">
                  <a:moveTo>
                    <a:pt x="353350" y="18653"/>
                  </a:moveTo>
                  <a:lnTo>
                    <a:pt x="334752" y="18653"/>
                  </a:lnTo>
                  <a:lnTo>
                    <a:pt x="334752" y="37307"/>
                  </a:lnTo>
                  <a:lnTo>
                    <a:pt x="353350" y="37307"/>
                  </a:lnTo>
                  <a:lnTo>
                    <a:pt x="353350" y="18653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73439" y="5251052"/>
              <a:ext cx="409575" cy="410845"/>
            </a:xfrm>
            <a:custGeom>
              <a:avLst/>
              <a:gdLst/>
              <a:ahLst/>
              <a:cxnLst/>
              <a:rect l="l" t="t" r="r" b="b"/>
              <a:pathLst>
                <a:path w="409575" h="410845">
                  <a:moveTo>
                    <a:pt x="404988" y="0"/>
                  </a:moveTo>
                  <a:lnTo>
                    <a:pt x="4156" y="0"/>
                  </a:lnTo>
                  <a:lnTo>
                    <a:pt x="0" y="4173"/>
                  </a:lnTo>
                  <a:lnTo>
                    <a:pt x="0" y="406202"/>
                  </a:lnTo>
                  <a:lnTo>
                    <a:pt x="4156" y="410381"/>
                  </a:lnTo>
                  <a:lnTo>
                    <a:pt x="404988" y="410381"/>
                  </a:lnTo>
                  <a:lnTo>
                    <a:pt x="409142" y="406202"/>
                  </a:lnTo>
                  <a:lnTo>
                    <a:pt x="409142" y="391727"/>
                  </a:lnTo>
                  <a:lnTo>
                    <a:pt x="18597" y="391727"/>
                  </a:lnTo>
                  <a:lnTo>
                    <a:pt x="18597" y="18653"/>
                  </a:lnTo>
                  <a:lnTo>
                    <a:pt x="409142" y="18653"/>
                  </a:lnTo>
                  <a:lnTo>
                    <a:pt x="409142" y="4173"/>
                  </a:lnTo>
                  <a:lnTo>
                    <a:pt x="404988" y="0"/>
                  </a:lnTo>
                  <a:close/>
                </a:path>
                <a:path w="409575" h="410845">
                  <a:moveTo>
                    <a:pt x="409142" y="18653"/>
                  </a:moveTo>
                  <a:lnTo>
                    <a:pt x="390544" y="18653"/>
                  </a:lnTo>
                  <a:lnTo>
                    <a:pt x="390544" y="391727"/>
                  </a:lnTo>
                  <a:lnTo>
                    <a:pt x="409142" y="391727"/>
                  </a:lnTo>
                  <a:lnTo>
                    <a:pt x="409142" y="18653"/>
                  </a:lnTo>
                  <a:close/>
                </a:path>
                <a:path w="409575" h="410845">
                  <a:moveTo>
                    <a:pt x="278960" y="223845"/>
                  </a:moveTo>
                  <a:lnTo>
                    <a:pt x="250034" y="229718"/>
                  </a:lnTo>
                  <a:lnTo>
                    <a:pt x="226385" y="245725"/>
                  </a:lnTo>
                  <a:lnTo>
                    <a:pt x="210426" y="269445"/>
                  </a:lnTo>
                  <a:lnTo>
                    <a:pt x="204571" y="298460"/>
                  </a:lnTo>
                  <a:lnTo>
                    <a:pt x="210426" y="327474"/>
                  </a:lnTo>
                  <a:lnTo>
                    <a:pt x="226385" y="351194"/>
                  </a:lnTo>
                  <a:lnTo>
                    <a:pt x="250034" y="367200"/>
                  </a:lnTo>
                  <a:lnTo>
                    <a:pt x="278960" y="373073"/>
                  </a:lnTo>
                  <a:lnTo>
                    <a:pt x="307887" y="367200"/>
                  </a:lnTo>
                  <a:lnTo>
                    <a:pt x="326770" y="354419"/>
                  </a:lnTo>
                  <a:lnTo>
                    <a:pt x="278960" y="354419"/>
                  </a:lnTo>
                  <a:lnTo>
                    <a:pt x="257261" y="350016"/>
                  </a:lnTo>
                  <a:lnTo>
                    <a:pt x="239525" y="338014"/>
                  </a:lnTo>
                  <a:lnTo>
                    <a:pt x="227558" y="320224"/>
                  </a:lnTo>
                  <a:lnTo>
                    <a:pt x="223168" y="298460"/>
                  </a:lnTo>
                  <a:lnTo>
                    <a:pt x="227558" y="276695"/>
                  </a:lnTo>
                  <a:lnTo>
                    <a:pt x="239525" y="258905"/>
                  </a:lnTo>
                  <a:lnTo>
                    <a:pt x="257261" y="246902"/>
                  </a:lnTo>
                  <a:lnTo>
                    <a:pt x="278960" y="242498"/>
                  </a:lnTo>
                  <a:lnTo>
                    <a:pt x="326769" y="242498"/>
                  </a:lnTo>
                  <a:lnTo>
                    <a:pt x="307887" y="229718"/>
                  </a:lnTo>
                  <a:lnTo>
                    <a:pt x="278960" y="223845"/>
                  </a:lnTo>
                  <a:close/>
                </a:path>
                <a:path w="409575" h="410845">
                  <a:moveTo>
                    <a:pt x="326769" y="242498"/>
                  </a:moveTo>
                  <a:lnTo>
                    <a:pt x="278960" y="242498"/>
                  </a:lnTo>
                  <a:lnTo>
                    <a:pt x="300659" y="246902"/>
                  </a:lnTo>
                  <a:lnTo>
                    <a:pt x="318395" y="258905"/>
                  </a:lnTo>
                  <a:lnTo>
                    <a:pt x="330362" y="276695"/>
                  </a:lnTo>
                  <a:lnTo>
                    <a:pt x="334752" y="298460"/>
                  </a:lnTo>
                  <a:lnTo>
                    <a:pt x="330362" y="320224"/>
                  </a:lnTo>
                  <a:lnTo>
                    <a:pt x="318395" y="338014"/>
                  </a:lnTo>
                  <a:lnTo>
                    <a:pt x="300659" y="350016"/>
                  </a:lnTo>
                  <a:lnTo>
                    <a:pt x="278960" y="354419"/>
                  </a:lnTo>
                  <a:lnTo>
                    <a:pt x="326770" y="354419"/>
                  </a:lnTo>
                  <a:lnTo>
                    <a:pt x="331536" y="351194"/>
                  </a:lnTo>
                  <a:lnTo>
                    <a:pt x="347494" y="327474"/>
                  </a:lnTo>
                  <a:lnTo>
                    <a:pt x="353350" y="298460"/>
                  </a:lnTo>
                  <a:lnTo>
                    <a:pt x="347494" y="269445"/>
                  </a:lnTo>
                  <a:lnTo>
                    <a:pt x="331536" y="245725"/>
                  </a:lnTo>
                  <a:lnTo>
                    <a:pt x="326769" y="242498"/>
                  </a:lnTo>
                  <a:close/>
                </a:path>
                <a:path w="409575" h="410845">
                  <a:moveTo>
                    <a:pt x="181820" y="130576"/>
                  </a:moveTo>
                  <a:lnTo>
                    <a:pt x="50649" y="130576"/>
                  </a:lnTo>
                  <a:lnTo>
                    <a:pt x="46493" y="134750"/>
                  </a:lnTo>
                  <a:lnTo>
                    <a:pt x="46493" y="266297"/>
                  </a:lnTo>
                  <a:lnTo>
                    <a:pt x="50650" y="270479"/>
                  </a:lnTo>
                  <a:lnTo>
                    <a:pt x="181820" y="270479"/>
                  </a:lnTo>
                  <a:lnTo>
                    <a:pt x="185973" y="266298"/>
                  </a:lnTo>
                  <a:lnTo>
                    <a:pt x="185973" y="251825"/>
                  </a:lnTo>
                  <a:lnTo>
                    <a:pt x="65090" y="251825"/>
                  </a:lnTo>
                  <a:lnTo>
                    <a:pt x="65090" y="149230"/>
                  </a:lnTo>
                  <a:lnTo>
                    <a:pt x="185973" y="149230"/>
                  </a:lnTo>
                  <a:lnTo>
                    <a:pt x="185973" y="134750"/>
                  </a:lnTo>
                  <a:lnTo>
                    <a:pt x="181820" y="130576"/>
                  </a:lnTo>
                  <a:close/>
                </a:path>
                <a:path w="409575" h="410845">
                  <a:moveTo>
                    <a:pt x="185973" y="149230"/>
                  </a:moveTo>
                  <a:lnTo>
                    <a:pt x="167376" y="149230"/>
                  </a:lnTo>
                  <a:lnTo>
                    <a:pt x="167376" y="251825"/>
                  </a:lnTo>
                  <a:lnTo>
                    <a:pt x="185973" y="251825"/>
                  </a:lnTo>
                  <a:lnTo>
                    <a:pt x="185973" y="149230"/>
                  </a:lnTo>
                  <a:close/>
                </a:path>
                <a:path w="409575" h="410845">
                  <a:moveTo>
                    <a:pt x="302718" y="36141"/>
                  </a:moveTo>
                  <a:lnTo>
                    <a:pt x="292397" y="36141"/>
                  </a:lnTo>
                  <a:lnTo>
                    <a:pt x="227352" y="166601"/>
                  </a:lnTo>
                  <a:lnTo>
                    <a:pt x="227507" y="170036"/>
                  </a:lnTo>
                  <a:lnTo>
                    <a:pt x="230901" y="175531"/>
                  </a:lnTo>
                  <a:lnTo>
                    <a:pt x="233893" y="177210"/>
                  </a:lnTo>
                  <a:lnTo>
                    <a:pt x="361223" y="177210"/>
                  </a:lnTo>
                  <a:lnTo>
                    <a:pt x="364214" y="175531"/>
                  </a:lnTo>
                  <a:lnTo>
                    <a:pt x="367608" y="170036"/>
                  </a:lnTo>
                  <a:lnTo>
                    <a:pt x="367763" y="166601"/>
                  </a:lnTo>
                  <a:lnTo>
                    <a:pt x="363752" y="158557"/>
                  </a:lnTo>
                  <a:lnTo>
                    <a:pt x="252164" y="158557"/>
                  </a:lnTo>
                  <a:lnTo>
                    <a:pt x="297557" y="67487"/>
                  </a:lnTo>
                  <a:lnTo>
                    <a:pt x="318347" y="67487"/>
                  </a:lnTo>
                  <a:lnTo>
                    <a:pt x="302718" y="36141"/>
                  </a:lnTo>
                  <a:close/>
                </a:path>
                <a:path w="409575" h="410845">
                  <a:moveTo>
                    <a:pt x="318347" y="67487"/>
                  </a:moveTo>
                  <a:lnTo>
                    <a:pt x="297557" y="67487"/>
                  </a:lnTo>
                  <a:lnTo>
                    <a:pt x="342951" y="158557"/>
                  </a:lnTo>
                  <a:lnTo>
                    <a:pt x="363752" y="158557"/>
                  </a:lnTo>
                  <a:lnTo>
                    <a:pt x="318347" y="67487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88067" y="5251052"/>
              <a:ext cx="409575" cy="410845"/>
            </a:xfrm>
            <a:custGeom>
              <a:avLst/>
              <a:gdLst/>
              <a:ahLst/>
              <a:cxnLst/>
              <a:rect l="l" t="t" r="r" b="b"/>
              <a:pathLst>
                <a:path w="409575" h="410845">
                  <a:moveTo>
                    <a:pt x="404988" y="0"/>
                  </a:moveTo>
                  <a:lnTo>
                    <a:pt x="4156" y="0"/>
                  </a:lnTo>
                  <a:lnTo>
                    <a:pt x="0" y="4173"/>
                  </a:lnTo>
                  <a:lnTo>
                    <a:pt x="0" y="406202"/>
                  </a:lnTo>
                  <a:lnTo>
                    <a:pt x="4156" y="410381"/>
                  </a:lnTo>
                  <a:lnTo>
                    <a:pt x="404989" y="410381"/>
                  </a:lnTo>
                  <a:lnTo>
                    <a:pt x="409142" y="406202"/>
                  </a:lnTo>
                  <a:lnTo>
                    <a:pt x="409142" y="391727"/>
                  </a:lnTo>
                  <a:lnTo>
                    <a:pt x="18597" y="391727"/>
                  </a:lnTo>
                  <a:lnTo>
                    <a:pt x="18597" y="18653"/>
                  </a:lnTo>
                  <a:lnTo>
                    <a:pt x="409142" y="18653"/>
                  </a:lnTo>
                  <a:lnTo>
                    <a:pt x="409142" y="4173"/>
                  </a:lnTo>
                  <a:lnTo>
                    <a:pt x="404988" y="0"/>
                  </a:lnTo>
                  <a:close/>
                </a:path>
                <a:path w="409575" h="410845">
                  <a:moveTo>
                    <a:pt x="409142" y="18653"/>
                  </a:moveTo>
                  <a:lnTo>
                    <a:pt x="390544" y="18653"/>
                  </a:lnTo>
                  <a:lnTo>
                    <a:pt x="390545" y="391727"/>
                  </a:lnTo>
                  <a:lnTo>
                    <a:pt x="409142" y="391727"/>
                  </a:lnTo>
                  <a:lnTo>
                    <a:pt x="409142" y="18653"/>
                  </a:lnTo>
                  <a:close/>
                </a:path>
                <a:path w="409575" h="410845">
                  <a:moveTo>
                    <a:pt x="278960" y="223845"/>
                  </a:moveTo>
                  <a:lnTo>
                    <a:pt x="250034" y="229718"/>
                  </a:lnTo>
                  <a:lnTo>
                    <a:pt x="226385" y="245725"/>
                  </a:lnTo>
                  <a:lnTo>
                    <a:pt x="210426" y="269445"/>
                  </a:lnTo>
                  <a:lnTo>
                    <a:pt x="204571" y="298460"/>
                  </a:lnTo>
                  <a:lnTo>
                    <a:pt x="210426" y="327474"/>
                  </a:lnTo>
                  <a:lnTo>
                    <a:pt x="226385" y="351194"/>
                  </a:lnTo>
                  <a:lnTo>
                    <a:pt x="250034" y="367200"/>
                  </a:lnTo>
                  <a:lnTo>
                    <a:pt x="278960" y="373073"/>
                  </a:lnTo>
                  <a:lnTo>
                    <a:pt x="307887" y="367200"/>
                  </a:lnTo>
                  <a:lnTo>
                    <a:pt x="326770" y="354419"/>
                  </a:lnTo>
                  <a:lnTo>
                    <a:pt x="278960" y="354419"/>
                  </a:lnTo>
                  <a:lnTo>
                    <a:pt x="257261" y="350016"/>
                  </a:lnTo>
                  <a:lnTo>
                    <a:pt x="239525" y="338014"/>
                  </a:lnTo>
                  <a:lnTo>
                    <a:pt x="227559" y="320224"/>
                  </a:lnTo>
                  <a:lnTo>
                    <a:pt x="223168" y="298460"/>
                  </a:lnTo>
                  <a:lnTo>
                    <a:pt x="227559" y="276695"/>
                  </a:lnTo>
                  <a:lnTo>
                    <a:pt x="239525" y="258905"/>
                  </a:lnTo>
                  <a:lnTo>
                    <a:pt x="257261" y="246902"/>
                  </a:lnTo>
                  <a:lnTo>
                    <a:pt x="278960" y="242498"/>
                  </a:lnTo>
                  <a:lnTo>
                    <a:pt x="326769" y="242498"/>
                  </a:lnTo>
                  <a:lnTo>
                    <a:pt x="307887" y="229718"/>
                  </a:lnTo>
                  <a:lnTo>
                    <a:pt x="278960" y="223845"/>
                  </a:lnTo>
                  <a:close/>
                </a:path>
                <a:path w="409575" h="410845">
                  <a:moveTo>
                    <a:pt x="326769" y="242498"/>
                  </a:moveTo>
                  <a:lnTo>
                    <a:pt x="278960" y="242498"/>
                  </a:lnTo>
                  <a:lnTo>
                    <a:pt x="300659" y="246902"/>
                  </a:lnTo>
                  <a:lnTo>
                    <a:pt x="318395" y="258905"/>
                  </a:lnTo>
                  <a:lnTo>
                    <a:pt x="330362" y="276695"/>
                  </a:lnTo>
                  <a:lnTo>
                    <a:pt x="334752" y="298460"/>
                  </a:lnTo>
                  <a:lnTo>
                    <a:pt x="330362" y="320224"/>
                  </a:lnTo>
                  <a:lnTo>
                    <a:pt x="318395" y="338014"/>
                  </a:lnTo>
                  <a:lnTo>
                    <a:pt x="300659" y="350016"/>
                  </a:lnTo>
                  <a:lnTo>
                    <a:pt x="278960" y="354419"/>
                  </a:lnTo>
                  <a:lnTo>
                    <a:pt x="326770" y="354419"/>
                  </a:lnTo>
                  <a:lnTo>
                    <a:pt x="331536" y="351194"/>
                  </a:lnTo>
                  <a:lnTo>
                    <a:pt x="347494" y="327474"/>
                  </a:lnTo>
                  <a:lnTo>
                    <a:pt x="353350" y="298460"/>
                  </a:lnTo>
                  <a:lnTo>
                    <a:pt x="347494" y="269445"/>
                  </a:lnTo>
                  <a:lnTo>
                    <a:pt x="331536" y="245725"/>
                  </a:lnTo>
                  <a:lnTo>
                    <a:pt x="326769" y="242498"/>
                  </a:lnTo>
                  <a:close/>
                </a:path>
                <a:path w="409575" h="410845">
                  <a:moveTo>
                    <a:pt x="181820" y="130576"/>
                  </a:moveTo>
                  <a:lnTo>
                    <a:pt x="50650" y="130576"/>
                  </a:lnTo>
                  <a:lnTo>
                    <a:pt x="46493" y="134750"/>
                  </a:lnTo>
                  <a:lnTo>
                    <a:pt x="46493" y="266297"/>
                  </a:lnTo>
                  <a:lnTo>
                    <a:pt x="50650" y="270479"/>
                  </a:lnTo>
                  <a:lnTo>
                    <a:pt x="181820" y="270479"/>
                  </a:lnTo>
                  <a:lnTo>
                    <a:pt x="185973" y="266298"/>
                  </a:lnTo>
                  <a:lnTo>
                    <a:pt x="185973" y="251825"/>
                  </a:lnTo>
                  <a:lnTo>
                    <a:pt x="65090" y="251825"/>
                  </a:lnTo>
                  <a:lnTo>
                    <a:pt x="65090" y="149230"/>
                  </a:lnTo>
                  <a:lnTo>
                    <a:pt x="185973" y="149230"/>
                  </a:lnTo>
                  <a:lnTo>
                    <a:pt x="185973" y="134750"/>
                  </a:lnTo>
                  <a:lnTo>
                    <a:pt x="181820" y="130576"/>
                  </a:lnTo>
                  <a:close/>
                </a:path>
                <a:path w="409575" h="410845">
                  <a:moveTo>
                    <a:pt x="185973" y="149230"/>
                  </a:moveTo>
                  <a:lnTo>
                    <a:pt x="167376" y="149230"/>
                  </a:lnTo>
                  <a:lnTo>
                    <a:pt x="167376" y="251825"/>
                  </a:lnTo>
                  <a:lnTo>
                    <a:pt x="185973" y="251825"/>
                  </a:lnTo>
                  <a:lnTo>
                    <a:pt x="185973" y="149230"/>
                  </a:lnTo>
                  <a:close/>
                </a:path>
                <a:path w="409575" h="410845">
                  <a:moveTo>
                    <a:pt x="302718" y="36141"/>
                  </a:moveTo>
                  <a:lnTo>
                    <a:pt x="292397" y="36141"/>
                  </a:lnTo>
                  <a:lnTo>
                    <a:pt x="227352" y="166601"/>
                  </a:lnTo>
                  <a:lnTo>
                    <a:pt x="227507" y="170036"/>
                  </a:lnTo>
                  <a:lnTo>
                    <a:pt x="230901" y="175531"/>
                  </a:lnTo>
                  <a:lnTo>
                    <a:pt x="233893" y="177210"/>
                  </a:lnTo>
                  <a:lnTo>
                    <a:pt x="361223" y="177210"/>
                  </a:lnTo>
                  <a:lnTo>
                    <a:pt x="364214" y="175531"/>
                  </a:lnTo>
                  <a:lnTo>
                    <a:pt x="367608" y="170036"/>
                  </a:lnTo>
                  <a:lnTo>
                    <a:pt x="367763" y="166601"/>
                  </a:lnTo>
                  <a:lnTo>
                    <a:pt x="363752" y="158557"/>
                  </a:lnTo>
                  <a:lnTo>
                    <a:pt x="252164" y="158557"/>
                  </a:lnTo>
                  <a:lnTo>
                    <a:pt x="297557" y="67487"/>
                  </a:lnTo>
                  <a:lnTo>
                    <a:pt x="318347" y="67487"/>
                  </a:lnTo>
                  <a:lnTo>
                    <a:pt x="302718" y="36141"/>
                  </a:lnTo>
                  <a:close/>
                </a:path>
                <a:path w="409575" h="410845">
                  <a:moveTo>
                    <a:pt x="318347" y="67487"/>
                  </a:moveTo>
                  <a:lnTo>
                    <a:pt x="297557" y="67487"/>
                  </a:lnTo>
                  <a:lnTo>
                    <a:pt x="342951" y="158557"/>
                  </a:lnTo>
                  <a:lnTo>
                    <a:pt x="363752" y="158557"/>
                  </a:lnTo>
                  <a:lnTo>
                    <a:pt x="318347" y="67487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02754" y="4575555"/>
              <a:ext cx="2644140" cy="652145"/>
            </a:xfrm>
            <a:custGeom>
              <a:avLst/>
              <a:gdLst/>
              <a:ahLst/>
              <a:cxnLst/>
              <a:rect l="l" t="t" r="r" b="b"/>
              <a:pathLst>
                <a:path w="2644140" h="652145">
                  <a:moveTo>
                    <a:pt x="1146517" y="55118"/>
                  </a:moveTo>
                  <a:lnTo>
                    <a:pt x="1135621" y="45593"/>
                  </a:lnTo>
                  <a:lnTo>
                    <a:pt x="1083525" y="0"/>
                  </a:lnTo>
                  <a:lnTo>
                    <a:pt x="1077556" y="381"/>
                  </a:lnTo>
                  <a:lnTo>
                    <a:pt x="1074127" y="4445"/>
                  </a:lnTo>
                  <a:lnTo>
                    <a:pt x="1070698" y="8382"/>
                  </a:lnTo>
                  <a:lnTo>
                    <a:pt x="1071079" y="14351"/>
                  </a:lnTo>
                  <a:lnTo>
                    <a:pt x="1106779" y="45593"/>
                  </a:lnTo>
                  <a:lnTo>
                    <a:pt x="45554" y="45593"/>
                  </a:lnTo>
                  <a:lnTo>
                    <a:pt x="45554" y="612127"/>
                  </a:lnTo>
                  <a:lnTo>
                    <a:pt x="14338" y="576453"/>
                  </a:lnTo>
                  <a:lnTo>
                    <a:pt x="8318" y="575945"/>
                  </a:lnTo>
                  <a:lnTo>
                    <a:pt x="4356" y="579501"/>
                  </a:lnTo>
                  <a:lnTo>
                    <a:pt x="393" y="582930"/>
                  </a:lnTo>
                  <a:lnTo>
                    <a:pt x="0" y="588899"/>
                  </a:lnTo>
                  <a:lnTo>
                    <a:pt x="55079" y="651903"/>
                  </a:lnTo>
                  <a:lnTo>
                    <a:pt x="67729" y="637413"/>
                  </a:lnTo>
                  <a:lnTo>
                    <a:pt x="110159" y="588899"/>
                  </a:lnTo>
                  <a:lnTo>
                    <a:pt x="109766" y="582930"/>
                  </a:lnTo>
                  <a:lnTo>
                    <a:pt x="105803" y="579501"/>
                  </a:lnTo>
                  <a:lnTo>
                    <a:pt x="101841" y="575945"/>
                  </a:lnTo>
                  <a:lnTo>
                    <a:pt x="95821" y="576453"/>
                  </a:lnTo>
                  <a:lnTo>
                    <a:pt x="64604" y="612127"/>
                  </a:lnTo>
                  <a:lnTo>
                    <a:pt x="55079" y="623011"/>
                  </a:lnTo>
                  <a:lnTo>
                    <a:pt x="64592" y="612127"/>
                  </a:lnTo>
                  <a:lnTo>
                    <a:pt x="64604" y="64643"/>
                  </a:lnTo>
                  <a:lnTo>
                    <a:pt x="1106779" y="64643"/>
                  </a:lnTo>
                  <a:lnTo>
                    <a:pt x="1071079" y="95885"/>
                  </a:lnTo>
                  <a:lnTo>
                    <a:pt x="1070698" y="101854"/>
                  </a:lnTo>
                  <a:lnTo>
                    <a:pt x="1074127" y="105791"/>
                  </a:lnTo>
                  <a:lnTo>
                    <a:pt x="1077556" y="109855"/>
                  </a:lnTo>
                  <a:lnTo>
                    <a:pt x="1083525" y="110236"/>
                  </a:lnTo>
                  <a:lnTo>
                    <a:pt x="1135621" y="64643"/>
                  </a:lnTo>
                  <a:lnTo>
                    <a:pt x="1146517" y="55118"/>
                  </a:lnTo>
                  <a:close/>
                </a:path>
                <a:path w="2644140" h="652145">
                  <a:moveTo>
                    <a:pt x="1430616" y="346710"/>
                  </a:moveTo>
                  <a:lnTo>
                    <a:pt x="1427060" y="342773"/>
                  </a:lnTo>
                  <a:lnTo>
                    <a:pt x="1388135" y="298196"/>
                  </a:lnTo>
                  <a:lnTo>
                    <a:pt x="1375498" y="283718"/>
                  </a:lnTo>
                  <a:lnTo>
                    <a:pt x="1320380" y="346710"/>
                  </a:lnTo>
                  <a:lnTo>
                    <a:pt x="1320761" y="352679"/>
                  </a:lnTo>
                  <a:lnTo>
                    <a:pt x="1328762" y="359664"/>
                  </a:lnTo>
                  <a:lnTo>
                    <a:pt x="1334731" y="359283"/>
                  </a:lnTo>
                  <a:lnTo>
                    <a:pt x="1338160" y="355219"/>
                  </a:lnTo>
                  <a:lnTo>
                    <a:pt x="1365973" y="323443"/>
                  </a:lnTo>
                  <a:lnTo>
                    <a:pt x="1365973" y="458216"/>
                  </a:lnTo>
                  <a:lnTo>
                    <a:pt x="1365338" y="458216"/>
                  </a:lnTo>
                  <a:lnTo>
                    <a:pt x="1365338" y="611924"/>
                  </a:lnTo>
                  <a:lnTo>
                    <a:pt x="1334096" y="576199"/>
                  </a:lnTo>
                  <a:lnTo>
                    <a:pt x="1328127" y="575818"/>
                  </a:lnTo>
                  <a:lnTo>
                    <a:pt x="1324190" y="579247"/>
                  </a:lnTo>
                  <a:lnTo>
                    <a:pt x="1320126" y="582676"/>
                  </a:lnTo>
                  <a:lnTo>
                    <a:pt x="1319745" y="588772"/>
                  </a:lnTo>
                  <a:lnTo>
                    <a:pt x="1323301" y="592709"/>
                  </a:lnTo>
                  <a:lnTo>
                    <a:pt x="1374863" y="651637"/>
                  </a:lnTo>
                  <a:lnTo>
                    <a:pt x="1387411" y="637298"/>
                  </a:lnTo>
                  <a:lnTo>
                    <a:pt x="1426425" y="592709"/>
                  </a:lnTo>
                  <a:lnTo>
                    <a:pt x="1429981" y="588772"/>
                  </a:lnTo>
                  <a:lnTo>
                    <a:pt x="1429600" y="582676"/>
                  </a:lnTo>
                  <a:lnTo>
                    <a:pt x="1425536" y="579247"/>
                  </a:lnTo>
                  <a:lnTo>
                    <a:pt x="1421599" y="575818"/>
                  </a:lnTo>
                  <a:lnTo>
                    <a:pt x="1415630" y="576199"/>
                  </a:lnTo>
                  <a:lnTo>
                    <a:pt x="1384388" y="611924"/>
                  </a:lnTo>
                  <a:lnTo>
                    <a:pt x="1384388" y="477266"/>
                  </a:lnTo>
                  <a:lnTo>
                    <a:pt x="1385023" y="477266"/>
                  </a:lnTo>
                  <a:lnTo>
                    <a:pt x="1385023" y="458216"/>
                  </a:lnTo>
                  <a:lnTo>
                    <a:pt x="1385023" y="323583"/>
                  </a:lnTo>
                  <a:lnTo>
                    <a:pt x="1416265" y="359283"/>
                  </a:lnTo>
                  <a:lnTo>
                    <a:pt x="1422234" y="359664"/>
                  </a:lnTo>
                  <a:lnTo>
                    <a:pt x="1426171" y="356108"/>
                  </a:lnTo>
                  <a:lnTo>
                    <a:pt x="1430108" y="352679"/>
                  </a:lnTo>
                  <a:lnTo>
                    <a:pt x="1430616" y="346710"/>
                  </a:lnTo>
                  <a:close/>
                </a:path>
                <a:path w="2644140" h="652145">
                  <a:moveTo>
                    <a:pt x="2643721" y="588772"/>
                  </a:moveTo>
                  <a:lnTo>
                    <a:pt x="2643340" y="582676"/>
                  </a:lnTo>
                  <a:lnTo>
                    <a:pt x="2635466" y="575818"/>
                  </a:lnTo>
                  <a:lnTo>
                    <a:pt x="2629370" y="576199"/>
                  </a:lnTo>
                  <a:lnTo>
                    <a:pt x="2598242" y="611784"/>
                  </a:lnTo>
                  <a:lnTo>
                    <a:pt x="2598128" y="637298"/>
                  </a:lnTo>
                  <a:lnTo>
                    <a:pt x="2598128" y="630948"/>
                  </a:lnTo>
                  <a:lnTo>
                    <a:pt x="2598128" y="611924"/>
                  </a:lnTo>
                  <a:lnTo>
                    <a:pt x="2598128" y="64643"/>
                  </a:lnTo>
                  <a:lnTo>
                    <a:pt x="2598128" y="55118"/>
                  </a:lnTo>
                  <a:lnTo>
                    <a:pt x="2598128" y="45593"/>
                  </a:lnTo>
                  <a:lnTo>
                    <a:pt x="1643176" y="45593"/>
                  </a:lnTo>
                  <a:lnTo>
                    <a:pt x="1674964" y="17780"/>
                  </a:lnTo>
                  <a:lnTo>
                    <a:pt x="1679028" y="14351"/>
                  </a:lnTo>
                  <a:lnTo>
                    <a:pt x="1679409" y="8382"/>
                  </a:lnTo>
                  <a:lnTo>
                    <a:pt x="1675853" y="4445"/>
                  </a:lnTo>
                  <a:lnTo>
                    <a:pt x="1672424" y="381"/>
                  </a:lnTo>
                  <a:lnTo>
                    <a:pt x="1666455" y="0"/>
                  </a:lnTo>
                  <a:lnTo>
                    <a:pt x="1662518" y="3556"/>
                  </a:lnTo>
                  <a:lnTo>
                    <a:pt x="1603463" y="55118"/>
                  </a:lnTo>
                  <a:lnTo>
                    <a:pt x="1662518" y="106680"/>
                  </a:lnTo>
                  <a:lnTo>
                    <a:pt x="1666455" y="110236"/>
                  </a:lnTo>
                  <a:lnTo>
                    <a:pt x="1672424" y="109855"/>
                  </a:lnTo>
                  <a:lnTo>
                    <a:pt x="1675853" y="105791"/>
                  </a:lnTo>
                  <a:lnTo>
                    <a:pt x="1679409" y="101854"/>
                  </a:lnTo>
                  <a:lnTo>
                    <a:pt x="1679028" y="95885"/>
                  </a:lnTo>
                  <a:lnTo>
                    <a:pt x="1674964" y="92456"/>
                  </a:lnTo>
                  <a:lnTo>
                    <a:pt x="1643176" y="64643"/>
                  </a:lnTo>
                  <a:lnTo>
                    <a:pt x="2579078" y="64643"/>
                  </a:lnTo>
                  <a:lnTo>
                    <a:pt x="2579179" y="611924"/>
                  </a:lnTo>
                  <a:lnTo>
                    <a:pt x="2579078" y="611784"/>
                  </a:lnTo>
                  <a:lnTo>
                    <a:pt x="2551392" y="580136"/>
                  </a:lnTo>
                  <a:lnTo>
                    <a:pt x="2547836" y="576199"/>
                  </a:lnTo>
                  <a:lnTo>
                    <a:pt x="2541867" y="575818"/>
                  </a:lnTo>
                  <a:lnTo>
                    <a:pt x="2533993" y="582676"/>
                  </a:lnTo>
                  <a:lnTo>
                    <a:pt x="2533612" y="588772"/>
                  </a:lnTo>
                  <a:lnTo>
                    <a:pt x="2588603" y="651637"/>
                  </a:lnTo>
                  <a:lnTo>
                    <a:pt x="2601188" y="637298"/>
                  </a:lnTo>
                  <a:lnTo>
                    <a:pt x="2643721" y="588772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83158" y="5777890"/>
            <a:ext cx="5461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" marR="5080" indent="-3365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Producer account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9785" y="4096639"/>
            <a:ext cx="8083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63927" y="5772099"/>
            <a:ext cx="5803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Analytical account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548496" y="4619955"/>
            <a:ext cx="32499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0590" algn="l"/>
              </a:tabLst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Bounded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	Bounded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5219" y="5572241"/>
            <a:ext cx="429086" cy="379152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5011673" y="3834765"/>
            <a:ext cx="1990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011673" y="4410582"/>
            <a:ext cx="2293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Protect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secure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011673" y="5655665"/>
            <a:ext cx="1579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ease</a:t>
            </a:r>
            <a:r>
              <a:rPr dirty="0" sz="12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atomic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integrity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011673" y="4975605"/>
            <a:ext cx="1294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5216" y="4593335"/>
            <a:ext cx="281940" cy="28193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8407" y="3662171"/>
            <a:ext cx="537972" cy="531876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3139820" y="5753506"/>
            <a:ext cx="70358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Operational account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82911" y="3656076"/>
            <a:ext cx="531876" cy="531876"/>
          </a:xfrm>
          <a:prstGeom prst="rect">
            <a:avLst/>
          </a:prstGeom>
        </p:spPr>
      </p:pic>
      <p:sp>
        <p:nvSpPr>
          <p:cNvPr id="29" name="object 29" descr=""/>
          <p:cNvSpPr/>
          <p:nvPr/>
        </p:nvSpPr>
        <p:spPr>
          <a:xfrm>
            <a:off x="10699853" y="3721453"/>
            <a:ext cx="443865" cy="443230"/>
          </a:xfrm>
          <a:custGeom>
            <a:avLst/>
            <a:gdLst/>
            <a:ahLst/>
            <a:cxnLst/>
            <a:rect l="l" t="t" r="r" b="b"/>
            <a:pathLst>
              <a:path w="443865" h="443229">
                <a:moveTo>
                  <a:pt x="158803" y="148392"/>
                </a:moveTo>
                <a:lnTo>
                  <a:pt x="80589" y="148392"/>
                </a:lnTo>
                <a:lnTo>
                  <a:pt x="211546" y="183320"/>
                </a:lnTo>
                <a:lnTo>
                  <a:pt x="211546" y="201670"/>
                </a:lnTo>
                <a:lnTo>
                  <a:pt x="155514" y="207865"/>
                </a:lnTo>
                <a:lnTo>
                  <a:pt x="110996" y="222135"/>
                </a:lnTo>
                <a:lnTo>
                  <a:pt x="71034" y="268496"/>
                </a:lnTo>
                <a:lnTo>
                  <a:pt x="71002" y="270385"/>
                </a:lnTo>
                <a:lnTo>
                  <a:pt x="71112" y="314813"/>
                </a:lnTo>
                <a:lnTo>
                  <a:pt x="71237" y="380273"/>
                </a:lnTo>
                <a:lnTo>
                  <a:pt x="82100" y="405989"/>
                </a:lnTo>
                <a:lnTo>
                  <a:pt x="112717" y="425859"/>
                </a:lnTo>
                <a:lnTo>
                  <a:pt x="160190" y="438671"/>
                </a:lnTo>
                <a:lnTo>
                  <a:pt x="221620" y="443211"/>
                </a:lnTo>
                <a:lnTo>
                  <a:pt x="276959" y="439489"/>
                </a:lnTo>
                <a:lnTo>
                  <a:pt x="325375" y="428037"/>
                </a:lnTo>
                <a:lnTo>
                  <a:pt x="334076" y="423065"/>
                </a:lnTo>
                <a:lnTo>
                  <a:pt x="221620" y="423065"/>
                </a:lnTo>
                <a:lnTo>
                  <a:pt x="167336" y="419271"/>
                </a:lnTo>
                <a:lnTo>
                  <a:pt x="126338" y="409381"/>
                </a:lnTo>
                <a:lnTo>
                  <a:pt x="100422" y="395631"/>
                </a:lnTo>
                <a:lnTo>
                  <a:pt x="91394" y="380273"/>
                </a:lnTo>
                <a:lnTo>
                  <a:pt x="91225" y="294795"/>
                </a:lnTo>
                <a:lnTo>
                  <a:pt x="150986" y="294795"/>
                </a:lnTo>
                <a:lnTo>
                  <a:pt x="133091" y="291166"/>
                </a:lnTo>
                <a:lnTo>
                  <a:pt x="105425" y="279940"/>
                </a:lnTo>
                <a:lnTo>
                  <a:pt x="91368" y="267178"/>
                </a:lnTo>
                <a:lnTo>
                  <a:pt x="101149" y="251583"/>
                </a:lnTo>
                <a:lnTo>
                  <a:pt x="125980" y="237436"/>
                </a:lnTo>
                <a:lnTo>
                  <a:pt x="163550" y="226817"/>
                </a:lnTo>
                <a:lnTo>
                  <a:pt x="211546" y="221808"/>
                </a:lnTo>
                <a:lnTo>
                  <a:pt x="331437" y="221808"/>
                </a:lnTo>
                <a:lnTo>
                  <a:pt x="287840" y="207864"/>
                </a:lnTo>
                <a:lnTo>
                  <a:pt x="231693" y="201670"/>
                </a:lnTo>
                <a:lnTo>
                  <a:pt x="231693" y="183723"/>
                </a:lnTo>
                <a:lnTo>
                  <a:pt x="320698" y="159984"/>
                </a:lnTo>
                <a:lnTo>
                  <a:pt x="202287" y="159984"/>
                </a:lnTo>
                <a:lnTo>
                  <a:pt x="158803" y="148392"/>
                </a:lnTo>
                <a:close/>
              </a:path>
              <a:path w="443865" h="443229">
                <a:moveTo>
                  <a:pt x="372560" y="292596"/>
                </a:moveTo>
                <a:lnTo>
                  <a:pt x="352409" y="292596"/>
                </a:lnTo>
                <a:lnTo>
                  <a:pt x="352567" y="380273"/>
                </a:lnTo>
                <a:lnTo>
                  <a:pt x="343489" y="395631"/>
                </a:lnTo>
                <a:lnTo>
                  <a:pt x="317430" y="409381"/>
                </a:lnTo>
                <a:lnTo>
                  <a:pt x="276205" y="419271"/>
                </a:lnTo>
                <a:lnTo>
                  <a:pt x="221620" y="423065"/>
                </a:lnTo>
                <a:lnTo>
                  <a:pt x="334076" y="423065"/>
                </a:lnTo>
                <a:lnTo>
                  <a:pt x="359691" y="408427"/>
                </a:lnTo>
                <a:lnTo>
                  <a:pt x="372705" y="380273"/>
                </a:lnTo>
                <a:lnTo>
                  <a:pt x="372560" y="292596"/>
                </a:lnTo>
                <a:close/>
              </a:path>
              <a:path w="443865" h="443229">
                <a:moveTo>
                  <a:pt x="259757" y="390751"/>
                </a:moveTo>
                <a:lnTo>
                  <a:pt x="259757" y="397822"/>
                </a:lnTo>
                <a:lnTo>
                  <a:pt x="264047" y="400119"/>
                </a:lnTo>
                <a:lnTo>
                  <a:pt x="268555" y="401267"/>
                </a:lnTo>
                <a:lnTo>
                  <a:pt x="279191" y="401267"/>
                </a:lnTo>
                <a:lnTo>
                  <a:pt x="283841" y="399545"/>
                </a:lnTo>
                <a:lnTo>
                  <a:pt x="289368" y="393924"/>
                </a:lnTo>
                <a:lnTo>
                  <a:pt x="269184" y="393924"/>
                </a:lnTo>
                <a:lnTo>
                  <a:pt x="264836" y="392866"/>
                </a:lnTo>
                <a:lnTo>
                  <a:pt x="259757" y="390751"/>
                </a:lnTo>
                <a:close/>
              </a:path>
              <a:path w="443865" h="443229">
                <a:moveTo>
                  <a:pt x="173275" y="337261"/>
                </a:moveTo>
                <a:lnTo>
                  <a:pt x="149610" y="337261"/>
                </a:lnTo>
                <a:lnTo>
                  <a:pt x="149610" y="400089"/>
                </a:lnTo>
                <a:lnTo>
                  <a:pt x="158039" y="400089"/>
                </a:lnTo>
                <a:lnTo>
                  <a:pt x="158038" y="374708"/>
                </a:lnTo>
                <a:lnTo>
                  <a:pt x="175114" y="374708"/>
                </a:lnTo>
                <a:lnTo>
                  <a:pt x="174274" y="373071"/>
                </a:lnTo>
                <a:lnTo>
                  <a:pt x="177716" y="371619"/>
                </a:lnTo>
                <a:lnTo>
                  <a:pt x="180368" y="369403"/>
                </a:lnTo>
                <a:lnTo>
                  <a:pt x="181420" y="367724"/>
                </a:lnTo>
                <a:lnTo>
                  <a:pt x="158038" y="367724"/>
                </a:lnTo>
                <a:lnTo>
                  <a:pt x="158038" y="344245"/>
                </a:lnTo>
                <a:lnTo>
                  <a:pt x="182292" y="344245"/>
                </a:lnTo>
                <a:lnTo>
                  <a:pt x="177346" y="338923"/>
                </a:lnTo>
                <a:lnTo>
                  <a:pt x="173275" y="337261"/>
                </a:lnTo>
                <a:close/>
              </a:path>
              <a:path w="443865" h="443229">
                <a:moveTo>
                  <a:pt x="175114" y="374708"/>
                </a:moveTo>
                <a:lnTo>
                  <a:pt x="166114" y="374708"/>
                </a:lnTo>
                <a:lnTo>
                  <a:pt x="178715" y="400089"/>
                </a:lnTo>
                <a:lnTo>
                  <a:pt x="188142" y="400089"/>
                </a:lnTo>
                <a:lnTo>
                  <a:pt x="175114" y="374708"/>
                </a:lnTo>
                <a:close/>
              </a:path>
              <a:path w="443865" h="443229">
                <a:moveTo>
                  <a:pt x="227580" y="337261"/>
                </a:moveTo>
                <a:lnTo>
                  <a:pt x="218052" y="337261"/>
                </a:lnTo>
                <a:lnTo>
                  <a:pt x="199928" y="400089"/>
                </a:lnTo>
                <a:lnTo>
                  <a:pt x="208894" y="400089"/>
                </a:lnTo>
                <a:lnTo>
                  <a:pt x="213158" y="383136"/>
                </a:lnTo>
                <a:lnTo>
                  <a:pt x="240820" y="383136"/>
                </a:lnTo>
                <a:lnTo>
                  <a:pt x="238884" y="376429"/>
                </a:lnTo>
                <a:lnTo>
                  <a:pt x="214787" y="376429"/>
                </a:lnTo>
                <a:lnTo>
                  <a:pt x="222594" y="345698"/>
                </a:lnTo>
                <a:lnTo>
                  <a:pt x="230015" y="345698"/>
                </a:lnTo>
                <a:lnTo>
                  <a:pt x="227580" y="337261"/>
                </a:lnTo>
                <a:close/>
              </a:path>
              <a:path w="443865" h="443229">
                <a:moveTo>
                  <a:pt x="240820" y="383136"/>
                </a:moveTo>
                <a:lnTo>
                  <a:pt x="232113" y="383136"/>
                </a:lnTo>
                <a:lnTo>
                  <a:pt x="236470" y="400089"/>
                </a:lnTo>
                <a:lnTo>
                  <a:pt x="245713" y="400089"/>
                </a:lnTo>
                <a:lnTo>
                  <a:pt x="240820" y="383136"/>
                </a:lnTo>
                <a:close/>
              </a:path>
              <a:path w="443865" h="443229">
                <a:moveTo>
                  <a:pt x="289443" y="370712"/>
                </a:moveTo>
                <a:lnTo>
                  <a:pt x="276622" y="370712"/>
                </a:lnTo>
                <a:lnTo>
                  <a:pt x="279241" y="371686"/>
                </a:lnTo>
                <a:lnTo>
                  <a:pt x="282801" y="375547"/>
                </a:lnTo>
                <a:lnTo>
                  <a:pt x="283690" y="378334"/>
                </a:lnTo>
                <a:lnTo>
                  <a:pt x="283690" y="385765"/>
                </a:lnTo>
                <a:lnTo>
                  <a:pt x="282759" y="388716"/>
                </a:lnTo>
                <a:lnTo>
                  <a:pt x="279006" y="392886"/>
                </a:lnTo>
                <a:lnTo>
                  <a:pt x="276320" y="393924"/>
                </a:lnTo>
                <a:lnTo>
                  <a:pt x="289368" y="393924"/>
                </a:lnTo>
                <a:lnTo>
                  <a:pt x="290616" y="392655"/>
                </a:lnTo>
                <a:lnTo>
                  <a:pt x="292303" y="387940"/>
                </a:lnTo>
                <a:lnTo>
                  <a:pt x="292271" y="376429"/>
                </a:lnTo>
                <a:lnTo>
                  <a:pt x="290809" y="372190"/>
                </a:lnTo>
                <a:lnTo>
                  <a:pt x="289443" y="370712"/>
                </a:lnTo>
                <a:close/>
              </a:path>
              <a:path w="443865" h="443229">
                <a:moveTo>
                  <a:pt x="230015" y="345698"/>
                </a:moveTo>
                <a:lnTo>
                  <a:pt x="222594" y="345698"/>
                </a:lnTo>
                <a:lnTo>
                  <a:pt x="230392" y="376429"/>
                </a:lnTo>
                <a:lnTo>
                  <a:pt x="238884" y="376429"/>
                </a:lnTo>
                <a:lnTo>
                  <a:pt x="230015" y="345698"/>
                </a:lnTo>
                <a:close/>
              </a:path>
              <a:path w="443865" h="443229">
                <a:moveTo>
                  <a:pt x="290221" y="337261"/>
                </a:moveTo>
                <a:lnTo>
                  <a:pt x="260487" y="337261"/>
                </a:lnTo>
                <a:lnTo>
                  <a:pt x="260487" y="344514"/>
                </a:lnTo>
                <a:lnTo>
                  <a:pt x="281608" y="344514"/>
                </a:lnTo>
                <a:lnTo>
                  <a:pt x="266649" y="365365"/>
                </a:lnTo>
                <a:lnTo>
                  <a:pt x="266649" y="371166"/>
                </a:lnTo>
                <a:lnTo>
                  <a:pt x="269184" y="370863"/>
                </a:lnTo>
                <a:lnTo>
                  <a:pt x="271367" y="370712"/>
                </a:lnTo>
                <a:lnTo>
                  <a:pt x="289443" y="370712"/>
                </a:lnTo>
                <a:lnTo>
                  <a:pt x="284824" y="365718"/>
                </a:lnTo>
                <a:lnTo>
                  <a:pt x="280819" y="364064"/>
                </a:lnTo>
                <a:lnTo>
                  <a:pt x="275808" y="364005"/>
                </a:lnTo>
                <a:lnTo>
                  <a:pt x="290221" y="343968"/>
                </a:lnTo>
                <a:lnTo>
                  <a:pt x="290221" y="337261"/>
                </a:lnTo>
                <a:close/>
              </a:path>
              <a:path w="443865" h="443229">
                <a:moveTo>
                  <a:pt x="182292" y="344245"/>
                </a:moveTo>
                <a:lnTo>
                  <a:pt x="170135" y="344245"/>
                </a:lnTo>
                <a:lnTo>
                  <a:pt x="172326" y="345244"/>
                </a:lnTo>
                <a:lnTo>
                  <a:pt x="175483" y="349231"/>
                </a:lnTo>
                <a:lnTo>
                  <a:pt x="176272" y="352102"/>
                </a:lnTo>
                <a:lnTo>
                  <a:pt x="176212" y="359875"/>
                </a:lnTo>
                <a:lnTo>
                  <a:pt x="175466" y="362587"/>
                </a:lnTo>
                <a:lnTo>
                  <a:pt x="172267" y="366700"/>
                </a:lnTo>
                <a:lnTo>
                  <a:pt x="169984" y="367724"/>
                </a:lnTo>
                <a:lnTo>
                  <a:pt x="181420" y="367724"/>
                </a:lnTo>
                <a:lnTo>
                  <a:pt x="184112" y="363426"/>
                </a:lnTo>
                <a:lnTo>
                  <a:pt x="185061" y="359875"/>
                </a:lnTo>
                <a:lnTo>
                  <a:pt x="185061" y="350079"/>
                </a:lnTo>
                <a:lnTo>
                  <a:pt x="183525" y="345572"/>
                </a:lnTo>
                <a:lnTo>
                  <a:pt x="182292" y="344245"/>
                </a:lnTo>
                <a:close/>
              </a:path>
              <a:path w="443865" h="443229">
                <a:moveTo>
                  <a:pt x="150986" y="294795"/>
                </a:moveTo>
                <a:lnTo>
                  <a:pt x="91225" y="294795"/>
                </a:lnTo>
                <a:lnTo>
                  <a:pt x="116615" y="307042"/>
                </a:lnTo>
                <a:lnTo>
                  <a:pt x="148467" y="315626"/>
                </a:lnTo>
                <a:lnTo>
                  <a:pt x="184297" y="320681"/>
                </a:lnTo>
                <a:lnTo>
                  <a:pt x="221620" y="322337"/>
                </a:lnTo>
                <a:lnTo>
                  <a:pt x="260169" y="320445"/>
                </a:lnTo>
                <a:lnTo>
                  <a:pt x="296433" y="314813"/>
                </a:lnTo>
                <a:lnTo>
                  <a:pt x="327988" y="305508"/>
                </a:lnTo>
                <a:lnTo>
                  <a:pt x="334263" y="302190"/>
                </a:lnTo>
                <a:lnTo>
                  <a:pt x="221620" y="302190"/>
                </a:lnTo>
                <a:lnTo>
                  <a:pt x="172459" y="299150"/>
                </a:lnTo>
                <a:lnTo>
                  <a:pt x="150986" y="294795"/>
                </a:lnTo>
                <a:close/>
              </a:path>
              <a:path w="443865" h="443229">
                <a:moveTo>
                  <a:pt x="331437" y="221808"/>
                </a:moveTo>
                <a:lnTo>
                  <a:pt x="231693" y="221808"/>
                </a:lnTo>
                <a:lnTo>
                  <a:pt x="276368" y="226190"/>
                </a:lnTo>
                <a:lnTo>
                  <a:pt x="312318" y="235472"/>
                </a:lnTo>
                <a:lnTo>
                  <a:pt x="337738" y="248033"/>
                </a:lnTo>
                <a:lnTo>
                  <a:pt x="350823" y="262251"/>
                </a:lnTo>
                <a:lnTo>
                  <a:pt x="350579" y="262251"/>
                </a:lnTo>
                <a:lnTo>
                  <a:pt x="341116" y="276463"/>
                </a:lnTo>
                <a:lnTo>
                  <a:pt x="314598" y="289306"/>
                </a:lnTo>
                <a:lnTo>
                  <a:pt x="273831" y="298607"/>
                </a:lnTo>
                <a:lnTo>
                  <a:pt x="221620" y="302190"/>
                </a:lnTo>
                <a:lnTo>
                  <a:pt x="334263" y="302190"/>
                </a:lnTo>
                <a:lnTo>
                  <a:pt x="352409" y="292596"/>
                </a:lnTo>
                <a:lnTo>
                  <a:pt x="372560" y="292596"/>
                </a:lnTo>
                <a:lnTo>
                  <a:pt x="372515" y="268496"/>
                </a:lnTo>
                <a:lnTo>
                  <a:pt x="361892" y="242877"/>
                </a:lnTo>
                <a:lnTo>
                  <a:pt x="332454" y="222133"/>
                </a:lnTo>
                <a:lnTo>
                  <a:pt x="331437" y="221808"/>
                </a:lnTo>
                <a:close/>
              </a:path>
              <a:path w="443865" h="443229">
                <a:moveTo>
                  <a:pt x="231693" y="221808"/>
                </a:moveTo>
                <a:lnTo>
                  <a:pt x="211546" y="221808"/>
                </a:lnTo>
                <a:lnTo>
                  <a:pt x="211546" y="271971"/>
                </a:lnTo>
                <a:lnTo>
                  <a:pt x="231693" y="271971"/>
                </a:lnTo>
                <a:lnTo>
                  <a:pt x="231693" y="221808"/>
                </a:lnTo>
                <a:close/>
              </a:path>
              <a:path w="443865" h="443229">
                <a:moveTo>
                  <a:pt x="72538" y="90657"/>
                </a:moveTo>
                <a:lnTo>
                  <a:pt x="4502" y="90657"/>
                </a:lnTo>
                <a:lnTo>
                  <a:pt x="0" y="95164"/>
                </a:lnTo>
                <a:lnTo>
                  <a:pt x="0" y="166725"/>
                </a:lnTo>
                <a:lnTo>
                  <a:pt x="4503" y="171241"/>
                </a:lnTo>
                <a:lnTo>
                  <a:pt x="76089" y="171241"/>
                </a:lnTo>
                <a:lnTo>
                  <a:pt x="80589" y="166725"/>
                </a:lnTo>
                <a:lnTo>
                  <a:pt x="80589" y="151095"/>
                </a:lnTo>
                <a:lnTo>
                  <a:pt x="20147" y="151095"/>
                </a:lnTo>
                <a:lnTo>
                  <a:pt x="20147" y="110803"/>
                </a:lnTo>
                <a:lnTo>
                  <a:pt x="84835" y="110803"/>
                </a:lnTo>
                <a:lnTo>
                  <a:pt x="110585" y="92428"/>
                </a:lnTo>
                <a:lnTo>
                  <a:pt x="75896" y="92428"/>
                </a:lnTo>
                <a:lnTo>
                  <a:pt x="74309" y="91404"/>
                </a:lnTo>
                <a:lnTo>
                  <a:pt x="72538" y="90657"/>
                </a:lnTo>
                <a:close/>
              </a:path>
              <a:path w="443865" h="443229">
                <a:moveTo>
                  <a:pt x="382798" y="148795"/>
                </a:moveTo>
                <a:lnTo>
                  <a:pt x="362651" y="148795"/>
                </a:lnTo>
                <a:lnTo>
                  <a:pt x="362651" y="166725"/>
                </a:lnTo>
                <a:lnTo>
                  <a:pt x="367150" y="171241"/>
                </a:lnTo>
                <a:lnTo>
                  <a:pt x="438740" y="171241"/>
                </a:lnTo>
                <a:lnTo>
                  <a:pt x="443240" y="166725"/>
                </a:lnTo>
                <a:lnTo>
                  <a:pt x="443240" y="151095"/>
                </a:lnTo>
                <a:lnTo>
                  <a:pt x="382798" y="151095"/>
                </a:lnTo>
                <a:lnTo>
                  <a:pt x="382798" y="148795"/>
                </a:lnTo>
                <a:close/>
              </a:path>
              <a:path w="443865" h="443229">
                <a:moveTo>
                  <a:pt x="181929" y="80584"/>
                </a:moveTo>
                <a:lnTo>
                  <a:pt x="158970" y="80584"/>
                </a:lnTo>
                <a:lnTo>
                  <a:pt x="202287" y="159984"/>
                </a:lnTo>
                <a:lnTo>
                  <a:pt x="242464" y="159984"/>
                </a:lnTo>
                <a:lnTo>
                  <a:pt x="245326" y="154738"/>
                </a:lnTo>
                <a:lnTo>
                  <a:pt x="222375" y="154738"/>
                </a:lnTo>
                <a:lnTo>
                  <a:pt x="181929" y="80584"/>
                </a:lnTo>
                <a:close/>
              </a:path>
              <a:path w="443865" h="443229">
                <a:moveTo>
                  <a:pt x="349579" y="79828"/>
                </a:moveTo>
                <a:lnTo>
                  <a:pt x="316043" y="79828"/>
                </a:lnTo>
                <a:lnTo>
                  <a:pt x="362651" y="114841"/>
                </a:lnTo>
                <a:lnTo>
                  <a:pt x="362651" y="127944"/>
                </a:lnTo>
                <a:lnTo>
                  <a:pt x="242464" y="159984"/>
                </a:lnTo>
                <a:lnTo>
                  <a:pt x="320698" y="159984"/>
                </a:lnTo>
                <a:lnTo>
                  <a:pt x="362651" y="148795"/>
                </a:lnTo>
                <a:lnTo>
                  <a:pt x="382798" y="148795"/>
                </a:lnTo>
                <a:lnTo>
                  <a:pt x="382798" y="110803"/>
                </a:lnTo>
                <a:lnTo>
                  <a:pt x="443240" y="110803"/>
                </a:lnTo>
                <a:lnTo>
                  <a:pt x="443240" y="95165"/>
                </a:lnTo>
                <a:lnTo>
                  <a:pt x="440860" y="92781"/>
                </a:lnTo>
                <a:lnTo>
                  <a:pt x="366823" y="92781"/>
                </a:lnTo>
                <a:lnTo>
                  <a:pt x="349579" y="79828"/>
                </a:lnTo>
                <a:close/>
              </a:path>
              <a:path w="443865" h="443229">
                <a:moveTo>
                  <a:pt x="285780" y="80584"/>
                </a:moveTo>
                <a:lnTo>
                  <a:pt x="262829" y="80584"/>
                </a:lnTo>
                <a:lnTo>
                  <a:pt x="222375" y="154738"/>
                </a:lnTo>
                <a:lnTo>
                  <a:pt x="245326" y="154738"/>
                </a:lnTo>
                <a:lnTo>
                  <a:pt x="285780" y="80584"/>
                </a:lnTo>
                <a:close/>
              </a:path>
              <a:path w="443865" h="443229">
                <a:moveTo>
                  <a:pt x="84835" y="110803"/>
                </a:moveTo>
                <a:lnTo>
                  <a:pt x="60441" y="110803"/>
                </a:lnTo>
                <a:lnTo>
                  <a:pt x="60441" y="151095"/>
                </a:lnTo>
                <a:lnTo>
                  <a:pt x="80589" y="151095"/>
                </a:lnTo>
                <a:lnTo>
                  <a:pt x="80589" y="148392"/>
                </a:lnTo>
                <a:lnTo>
                  <a:pt x="158803" y="148392"/>
                </a:lnTo>
                <a:lnTo>
                  <a:pt x="80589" y="127541"/>
                </a:lnTo>
                <a:lnTo>
                  <a:pt x="80589" y="113833"/>
                </a:lnTo>
                <a:lnTo>
                  <a:pt x="84835" y="110803"/>
                </a:lnTo>
                <a:close/>
              </a:path>
              <a:path w="443865" h="443229">
                <a:moveTo>
                  <a:pt x="443240" y="110803"/>
                </a:moveTo>
                <a:lnTo>
                  <a:pt x="423092" y="110803"/>
                </a:lnTo>
                <a:lnTo>
                  <a:pt x="423092" y="151095"/>
                </a:lnTo>
                <a:lnTo>
                  <a:pt x="443240" y="151095"/>
                </a:lnTo>
                <a:lnTo>
                  <a:pt x="443240" y="110803"/>
                </a:lnTo>
                <a:close/>
              </a:path>
              <a:path w="443865" h="443229">
                <a:moveTo>
                  <a:pt x="438740" y="90657"/>
                </a:moveTo>
                <a:lnTo>
                  <a:pt x="370466" y="90657"/>
                </a:lnTo>
                <a:lnTo>
                  <a:pt x="368502" y="91530"/>
                </a:lnTo>
                <a:lnTo>
                  <a:pt x="366823" y="92781"/>
                </a:lnTo>
                <a:lnTo>
                  <a:pt x="440860" y="92781"/>
                </a:lnTo>
                <a:lnTo>
                  <a:pt x="438740" y="90657"/>
                </a:lnTo>
                <a:close/>
              </a:path>
              <a:path w="443865" h="443229">
                <a:moveTo>
                  <a:pt x="196973" y="0"/>
                </a:moveTo>
                <a:lnTo>
                  <a:pt x="125383" y="0"/>
                </a:lnTo>
                <a:lnTo>
                  <a:pt x="120883" y="4507"/>
                </a:lnTo>
                <a:lnTo>
                  <a:pt x="120883" y="60329"/>
                </a:lnTo>
                <a:lnTo>
                  <a:pt x="75896" y="92428"/>
                </a:lnTo>
                <a:lnTo>
                  <a:pt x="110585" y="92428"/>
                </a:lnTo>
                <a:lnTo>
                  <a:pt x="128019" y="79988"/>
                </a:lnTo>
                <a:lnTo>
                  <a:pt x="197566" y="79988"/>
                </a:lnTo>
                <a:lnTo>
                  <a:pt x="201472" y="76068"/>
                </a:lnTo>
                <a:lnTo>
                  <a:pt x="201472" y="60438"/>
                </a:lnTo>
                <a:lnTo>
                  <a:pt x="141030" y="60438"/>
                </a:lnTo>
                <a:lnTo>
                  <a:pt x="141030" y="20146"/>
                </a:lnTo>
                <a:lnTo>
                  <a:pt x="201472" y="20146"/>
                </a:lnTo>
                <a:lnTo>
                  <a:pt x="201472" y="4507"/>
                </a:lnTo>
                <a:lnTo>
                  <a:pt x="196973" y="0"/>
                </a:lnTo>
                <a:close/>
              </a:path>
              <a:path w="443865" h="443229">
                <a:moveTo>
                  <a:pt x="197566" y="79988"/>
                </a:moveTo>
                <a:lnTo>
                  <a:pt x="128019" y="79988"/>
                </a:lnTo>
                <a:lnTo>
                  <a:pt x="129907" y="80584"/>
                </a:lnTo>
                <a:lnTo>
                  <a:pt x="196973" y="80584"/>
                </a:lnTo>
                <a:lnTo>
                  <a:pt x="197566" y="79988"/>
                </a:lnTo>
                <a:close/>
              </a:path>
              <a:path w="443865" h="443229">
                <a:moveTo>
                  <a:pt x="261914" y="50365"/>
                </a:moveTo>
                <a:lnTo>
                  <a:pt x="241767" y="50365"/>
                </a:lnTo>
                <a:lnTo>
                  <a:pt x="241767" y="76068"/>
                </a:lnTo>
                <a:lnTo>
                  <a:pt x="246266" y="80584"/>
                </a:lnTo>
                <a:lnTo>
                  <a:pt x="313625" y="80584"/>
                </a:lnTo>
                <a:lnTo>
                  <a:pt x="314885" y="80290"/>
                </a:lnTo>
                <a:lnTo>
                  <a:pt x="316043" y="79828"/>
                </a:lnTo>
                <a:lnTo>
                  <a:pt x="349579" y="79828"/>
                </a:lnTo>
                <a:lnTo>
                  <a:pt x="323764" y="60438"/>
                </a:lnTo>
                <a:lnTo>
                  <a:pt x="261914" y="60438"/>
                </a:lnTo>
                <a:lnTo>
                  <a:pt x="261914" y="50365"/>
                </a:lnTo>
                <a:close/>
              </a:path>
              <a:path w="443865" h="443229">
                <a:moveTo>
                  <a:pt x="170781" y="60144"/>
                </a:moveTo>
                <a:lnTo>
                  <a:pt x="170244" y="60438"/>
                </a:lnTo>
                <a:lnTo>
                  <a:pt x="170941" y="60438"/>
                </a:lnTo>
                <a:lnTo>
                  <a:pt x="170781" y="60144"/>
                </a:lnTo>
                <a:close/>
              </a:path>
              <a:path w="443865" h="443229">
                <a:moveTo>
                  <a:pt x="201472" y="20146"/>
                </a:moveTo>
                <a:lnTo>
                  <a:pt x="181325" y="20146"/>
                </a:lnTo>
                <a:lnTo>
                  <a:pt x="181325" y="60438"/>
                </a:lnTo>
                <a:lnTo>
                  <a:pt x="201472" y="60438"/>
                </a:lnTo>
                <a:lnTo>
                  <a:pt x="201472" y="50365"/>
                </a:lnTo>
                <a:lnTo>
                  <a:pt x="261914" y="50365"/>
                </a:lnTo>
                <a:lnTo>
                  <a:pt x="261914" y="30219"/>
                </a:lnTo>
                <a:lnTo>
                  <a:pt x="201472" y="30219"/>
                </a:lnTo>
                <a:lnTo>
                  <a:pt x="201472" y="20146"/>
                </a:lnTo>
                <a:close/>
              </a:path>
              <a:path w="443865" h="443229">
                <a:moveTo>
                  <a:pt x="273969" y="60144"/>
                </a:moveTo>
                <a:lnTo>
                  <a:pt x="273818" y="60438"/>
                </a:lnTo>
                <a:lnTo>
                  <a:pt x="274506" y="60438"/>
                </a:lnTo>
                <a:lnTo>
                  <a:pt x="273969" y="60144"/>
                </a:lnTo>
                <a:close/>
              </a:path>
              <a:path w="443865" h="443229">
                <a:moveTo>
                  <a:pt x="322356" y="20146"/>
                </a:moveTo>
                <a:lnTo>
                  <a:pt x="302209" y="20146"/>
                </a:lnTo>
                <a:lnTo>
                  <a:pt x="302209" y="60438"/>
                </a:lnTo>
                <a:lnTo>
                  <a:pt x="323764" y="60438"/>
                </a:lnTo>
                <a:lnTo>
                  <a:pt x="322356" y="59380"/>
                </a:lnTo>
                <a:lnTo>
                  <a:pt x="322356" y="20146"/>
                </a:lnTo>
                <a:close/>
              </a:path>
              <a:path w="443865" h="443229">
                <a:moveTo>
                  <a:pt x="317856" y="0"/>
                </a:moveTo>
                <a:lnTo>
                  <a:pt x="246266" y="0"/>
                </a:lnTo>
                <a:lnTo>
                  <a:pt x="241767" y="4507"/>
                </a:lnTo>
                <a:lnTo>
                  <a:pt x="241767" y="30219"/>
                </a:lnTo>
                <a:lnTo>
                  <a:pt x="261914" y="30219"/>
                </a:lnTo>
                <a:lnTo>
                  <a:pt x="261914" y="20146"/>
                </a:lnTo>
                <a:lnTo>
                  <a:pt x="322356" y="20146"/>
                </a:lnTo>
                <a:lnTo>
                  <a:pt x="322356" y="4507"/>
                </a:lnTo>
                <a:lnTo>
                  <a:pt x="3178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8293607" y="3544823"/>
            <a:ext cx="3235960" cy="95250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88925">
              <a:lnSpc>
                <a:spcPct val="100000"/>
              </a:lnSpc>
              <a:tabLst>
                <a:tab pos="1023619" algn="l"/>
              </a:tabLst>
            </a:pPr>
            <a:r>
              <a:rPr dirty="0" baseline="2314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baseline="2314" sz="1800" spc="-8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2314" sz="1800" spc="-3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r>
              <a:rPr dirty="0" baseline="2314" sz="18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5050" sz="165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baseline="5050" sz="1650" spc="-52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5050" sz="1650">
                <a:solidFill>
                  <a:srgbClr val="FFFFFF"/>
                </a:solidFill>
                <a:latin typeface="Calibri"/>
                <a:cs typeface="Calibri"/>
              </a:rPr>
              <a:t>marketplace</a:t>
            </a:r>
            <a:r>
              <a:rPr dirty="0" baseline="5050" sz="1650" spc="262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warehouse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8039861" y="2533650"/>
            <a:ext cx="0" cy="3670935"/>
          </a:xfrm>
          <a:custGeom>
            <a:avLst/>
            <a:gdLst/>
            <a:ahLst/>
            <a:cxnLst/>
            <a:rect l="l" t="t" r="r" b="b"/>
            <a:pathLst>
              <a:path w="0" h="3670935">
                <a:moveTo>
                  <a:pt x="0" y="0"/>
                </a:moveTo>
                <a:lnTo>
                  <a:pt x="0" y="3670414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4153661" y="2533650"/>
            <a:ext cx="0" cy="3670935"/>
          </a:xfrm>
          <a:custGeom>
            <a:avLst/>
            <a:gdLst/>
            <a:ahLst/>
            <a:cxnLst/>
            <a:rect l="l" t="t" r="r" b="b"/>
            <a:pathLst>
              <a:path w="0" h="3670935">
                <a:moveTo>
                  <a:pt x="0" y="0"/>
                </a:moveTo>
                <a:lnTo>
                  <a:pt x="0" y="3670414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3042920" y="1756918"/>
            <a:ext cx="6969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ED7674"/>
                </a:solidFill>
                <a:latin typeface="Calibri"/>
                <a:cs typeface="Calibri"/>
              </a:rPr>
              <a:t>Accountability</a:t>
            </a:r>
            <a:r>
              <a:rPr dirty="0" sz="2000" spc="-80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D7674"/>
                </a:solidFill>
                <a:latin typeface="Calibri"/>
                <a:cs typeface="Calibri"/>
              </a:rPr>
              <a:t>for</a:t>
            </a:r>
            <a:r>
              <a:rPr dirty="0" sz="2000" spc="-35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000" spc="-35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D7674"/>
                </a:solidFill>
                <a:latin typeface="Calibri"/>
                <a:cs typeface="Calibri"/>
              </a:rPr>
              <a:t>domain</a:t>
            </a:r>
            <a:r>
              <a:rPr dirty="0" sz="2000" spc="-50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D7674"/>
                </a:solidFill>
                <a:latin typeface="Calibri"/>
                <a:cs typeface="Calibri"/>
              </a:rPr>
              <a:t>and</a:t>
            </a:r>
            <a:r>
              <a:rPr dirty="0" sz="2000" spc="-40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D7674"/>
                </a:solidFill>
                <a:latin typeface="Calibri"/>
                <a:cs typeface="Calibri"/>
              </a:rPr>
              <a:t>consumption</a:t>
            </a:r>
            <a:r>
              <a:rPr dirty="0" sz="2000" spc="-70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D7674"/>
                </a:solidFill>
                <a:latin typeface="Calibri"/>
                <a:cs typeface="Calibri"/>
              </a:rPr>
              <a:t>of</a:t>
            </a:r>
            <a:r>
              <a:rPr dirty="0" sz="2000" spc="-35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000" spc="-35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ED7674"/>
                </a:solidFill>
                <a:latin typeface="Calibri"/>
                <a:cs typeface="Calibri"/>
              </a:rPr>
              <a:t>products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84554" y="1563446"/>
            <a:ext cx="975994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dirty="0" sz="2800" spc="-20" b="1">
                <a:solidFill>
                  <a:srgbClr val="ED7674"/>
                </a:solidFill>
                <a:latin typeface="Calibri"/>
                <a:cs typeface="Calibri"/>
              </a:rPr>
              <a:t>Data owner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81774" y="1457705"/>
            <a:ext cx="716915" cy="900430"/>
            <a:chOff x="381774" y="1457705"/>
            <a:chExt cx="716915" cy="900430"/>
          </a:xfrm>
        </p:grpSpPr>
        <p:sp>
          <p:nvSpPr>
            <p:cNvPr id="36" name="object 36" descr=""/>
            <p:cNvSpPr/>
            <p:nvPr/>
          </p:nvSpPr>
          <p:spPr>
            <a:xfrm>
              <a:off x="391305" y="2183511"/>
              <a:ext cx="697865" cy="165100"/>
            </a:xfrm>
            <a:custGeom>
              <a:avLst/>
              <a:gdLst/>
              <a:ahLst/>
              <a:cxnLst/>
              <a:rect l="l" t="t" r="r" b="b"/>
              <a:pathLst>
                <a:path w="697865" h="165100">
                  <a:moveTo>
                    <a:pt x="7131" y="8254"/>
                  </a:moveTo>
                  <a:lnTo>
                    <a:pt x="3011" y="33563"/>
                  </a:lnTo>
                  <a:lnTo>
                    <a:pt x="792" y="65849"/>
                  </a:lnTo>
                  <a:lnTo>
                    <a:pt x="0" y="108517"/>
                  </a:lnTo>
                  <a:lnTo>
                    <a:pt x="158" y="164973"/>
                  </a:lnTo>
                  <a:lnTo>
                    <a:pt x="697414" y="164973"/>
                  </a:lnTo>
                  <a:lnTo>
                    <a:pt x="697751" y="105441"/>
                  </a:lnTo>
                  <a:lnTo>
                    <a:pt x="697257" y="60769"/>
                  </a:lnTo>
                  <a:lnTo>
                    <a:pt x="695097" y="26955"/>
                  </a:lnTo>
                  <a:lnTo>
                    <a:pt x="690442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01154" y="1467230"/>
              <a:ext cx="466725" cy="843915"/>
            </a:xfrm>
            <a:custGeom>
              <a:avLst/>
              <a:gdLst/>
              <a:ahLst/>
              <a:cxnLst/>
              <a:rect l="l" t="t" r="r" b="b"/>
              <a:pathLst>
                <a:path w="466725" h="843914">
                  <a:moveTo>
                    <a:pt x="35293" y="765175"/>
                  </a:moveTo>
                  <a:lnTo>
                    <a:pt x="35293" y="843915"/>
                  </a:lnTo>
                </a:path>
                <a:path w="466725" h="843914">
                  <a:moveTo>
                    <a:pt x="432295" y="765175"/>
                  </a:moveTo>
                  <a:lnTo>
                    <a:pt x="432295" y="843915"/>
                  </a:lnTo>
                </a:path>
                <a:path w="466725" h="843914">
                  <a:moveTo>
                    <a:pt x="466369" y="289687"/>
                  </a:moveTo>
                  <a:lnTo>
                    <a:pt x="464047" y="356718"/>
                  </a:lnTo>
                  <a:lnTo>
                    <a:pt x="456145" y="413674"/>
                  </a:lnTo>
                  <a:lnTo>
                    <a:pt x="442526" y="461141"/>
                  </a:lnTo>
                  <a:lnTo>
                    <a:pt x="423056" y="499702"/>
                  </a:lnTo>
                  <a:lnTo>
                    <a:pt x="397599" y="529942"/>
                  </a:lnTo>
                  <a:lnTo>
                    <a:pt x="366018" y="552445"/>
                  </a:lnTo>
                  <a:lnTo>
                    <a:pt x="328179" y="567795"/>
                  </a:lnTo>
                  <a:lnTo>
                    <a:pt x="283947" y="576576"/>
                  </a:lnTo>
                  <a:lnTo>
                    <a:pt x="233184" y="579374"/>
                  </a:lnTo>
                  <a:lnTo>
                    <a:pt x="186261" y="576890"/>
                  </a:lnTo>
                  <a:lnTo>
                    <a:pt x="144397" y="569222"/>
                  </a:lnTo>
                  <a:lnTo>
                    <a:pt x="107674" y="555408"/>
                  </a:lnTo>
                  <a:lnTo>
                    <a:pt x="49988" y="505504"/>
                  </a:lnTo>
                  <a:lnTo>
                    <a:pt x="29193" y="467491"/>
                  </a:lnTo>
                  <a:lnTo>
                    <a:pt x="13874" y="419491"/>
                  </a:lnTo>
                  <a:lnTo>
                    <a:pt x="4115" y="360543"/>
                  </a:lnTo>
                  <a:lnTo>
                    <a:pt x="0" y="289687"/>
                  </a:lnTo>
                  <a:lnTo>
                    <a:pt x="1340" y="230829"/>
                  </a:lnTo>
                  <a:lnTo>
                    <a:pt x="8105" y="178174"/>
                  </a:lnTo>
                  <a:lnTo>
                    <a:pt x="20602" y="131920"/>
                  </a:lnTo>
                  <a:lnTo>
                    <a:pt x="39140" y="92266"/>
                  </a:lnTo>
                  <a:lnTo>
                    <a:pt x="64024" y="59413"/>
                  </a:lnTo>
                  <a:lnTo>
                    <a:pt x="95564" y="33560"/>
                  </a:lnTo>
                  <a:lnTo>
                    <a:pt x="134065" y="14907"/>
                  </a:lnTo>
                  <a:lnTo>
                    <a:pt x="179836" y="3654"/>
                  </a:lnTo>
                  <a:lnTo>
                    <a:pt x="233184" y="0"/>
                  </a:lnTo>
                  <a:lnTo>
                    <a:pt x="284795" y="2909"/>
                  </a:lnTo>
                  <a:lnTo>
                    <a:pt x="328609" y="11022"/>
                  </a:lnTo>
                  <a:lnTo>
                    <a:pt x="365191" y="24559"/>
                  </a:lnTo>
                  <a:lnTo>
                    <a:pt x="418928" y="68786"/>
                  </a:lnTo>
                  <a:lnTo>
                    <a:pt x="450537" y="137351"/>
                  </a:lnTo>
                  <a:lnTo>
                    <a:pt x="459458" y="181311"/>
                  </a:lnTo>
                  <a:lnTo>
                    <a:pt x="464547" y="232016"/>
                  </a:lnTo>
                  <a:lnTo>
                    <a:pt x="466369" y="289687"/>
                  </a:lnTo>
                  <a:close/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1299" y="2011298"/>
              <a:ext cx="693420" cy="181610"/>
            </a:xfrm>
            <a:custGeom>
              <a:avLst/>
              <a:gdLst/>
              <a:ahLst/>
              <a:cxnLst/>
              <a:rect l="l" t="t" r="r" b="b"/>
              <a:pathLst>
                <a:path w="693419" h="181610">
                  <a:moveTo>
                    <a:pt x="559333" y="635"/>
                  </a:moveTo>
                  <a:lnTo>
                    <a:pt x="609112" y="24417"/>
                  </a:lnTo>
                  <a:lnTo>
                    <a:pt x="649101" y="51927"/>
                  </a:lnTo>
                  <a:lnTo>
                    <a:pt x="677582" y="83127"/>
                  </a:lnTo>
                  <a:lnTo>
                    <a:pt x="692835" y="117983"/>
                  </a:lnTo>
                  <a:lnTo>
                    <a:pt x="687246" y="126540"/>
                  </a:lnTo>
                  <a:lnTo>
                    <a:pt x="635670" y="146964"/>
                  </a:lnTo>
                  <a:lnTo>
                    <a:pt x="592708" y="157289"/>
                  </a:lnTo>
                  <a:lnTo>
                    <a:pt x="540315" y="166662"/>
                  </a:lnTo>
                  <a:lnTo>
                    <a:pt x="480002" y="174311"/>
                  </a:lnTo>
                  <a:lnTo>
                    <a:pt x="413282" y="179466"/>
                  </a:lnTo>
                  <a:lnTo>
                    <a:pt x="341668" y="181355"/>
                  </a:lnTo>
                  <a:lnTo>
                    <a:pt x="265996" y="179617"/>
                  </a:lnTo>
                  <a:lnTo>
                    <a:pt x="194796" y="174916"/>
                  </a:lnTo>
                  <a:lnTo>
                    <a:pt x="130757" y="168019"/>
                  </a:lnTo>
                  <a:lnTo>
                    <a:pt x="76568" y="159697"/>
                  </a:lnTo>
                  <a:lnTo>
                    <a:pt x="34919" y="150716"/>
                  </a:lnTo>
                  <a:lnTo>
                    <a:pt x="0" y="133858"/>
                  </a:lnTo>
                  <a:lnTo>
                    <a:pt x="14818" y="95529"/>
                  </a:lnTo>
                  <a:lnTo>
                    <a:pt x="44053" y="59547"/>
                  </a:lnTo>
                  <a:lnTo>
                    <a:pt x="86217" y="27255"/>
                  </a:lnTo>
                  <a:lnTo>
                    <a:pt x="139826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31507" y="1555749"/>
              <a:ext cx="413384" cy="553720"/>
            </a:xfrm>
            <a:custGeom>
              <a:avLst/>
              <a:gdLst/>
              <a:ahLst/>
              <a:cxnLst/>
              <a:rect l="l" t="t" r="r" b="b"/>
              <a:pathLst>
                <a:path w="413384" h="553719">
                  <a:moveTo>
                    <a:pt x="0" y="528701"/>
                  </a:moveTo>
                  <a:lnTo>
                    <a:pt x="15803" y="534038"/>
                  </a:lnTo>
                  <a:lnTo>
                    <a:pt x="59201" y="544925"/>
                  </a:lnTo>
                  <a:lnTo>
                    <a:pt x="124172" y="553668"/>
                  </a:lnTo>
                  <a:lnTo>
                    <a:pt x="204698" y="552576"/>
                  </a:lnTo>
                </a:path>
                <a:path w="413384" h="553719">
                  <a:moveTo>
                    <a:pt x="412991" y="528320"/>
                  </a:moveTo>
                  <a:lnTo>
                    <a:pt x="408734" y="529863"/>
                  </a:lnTo>
                  <a:lnTo>
                    <a:pt x="396560" y="533812"/>
                  </a:lnTo>
                  <a:lnTo>
                    <a:pt x="377361" y="539142"/>
                  </a:lnTo>
                  <a:lnTo>
                    <a:pt x="352031" y="544829"/>
                  </a:lnTo>
                </a:path>
                <a:path w="413384" h="553719">
                  <a:moveTo>
                    <a:pt x="45808" y="124840"/>
                  </a:moveTo>
                  <a:lnTo>
                    <a:pt x="74596" y="58859"/>
                  </a:lnTo>
                  <a:lnTo>
                    <a:pt x="110170" y="28764"/>
                  </a:lnTo>
                  <a:lnTo>
                    <a:pt x="156463" y="7436"/>
                  </a:lnTo>
                  <a:lnTo>
                    <a:pt x="210921" y="0"/>
                  </a:lnTo>
                  <a:lnTo>
                    <a:pt x="260726" y="7635"/>
                  </a:lnTo>
                  <a:lnTo>
                    <a:pt x="303121" y="26883"/>
                  </a:lnTo>
                  <a:lnTo>
                    <a:pt x="335860" y="54543"/>
                  </a:lnTo>
                  <a:lnTo>
                    <a:pt x="356697" y="87416"/>
                  </a:lnTo>
                  <a:lnTo>
                    <a:pt x="363385" y="122300"/>
                  </a:lnTo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75703" y="1677542"/>
              <a:ext cx="321310" cy="313055"/>
            </a:xfrm>
            <a:custGeom>
              <a:avLst/>
              <a:gdLst/>
              <a:ahLst/>
              <a:cxnLst/>
              <a:rect l="l" t="t" r="r" b="b"/>
              <a:pathLst>
                <a:path w="321309" h="313055">
                  <a:moveTo>
                    <a:pt x="320916" y="110744"/>
                  </a:moveTo>
                  <a:lnTo>
                    <a:pt x="317613" y="153340"/>
                  </a:lnTo>
                  <a:lnTo>
                    <a:pt x="309921" y="194986"/>
                  </a:lnTo>
                  <a:lnTo>
                    <a:pt x="296249" y="233501"/>
                  </a:lnTo>
                  <a:lnTo>
                    <a:pt x="275007" y="266707"/>
                  </a:lnTo>
                  <a:lnTo>
                    <a:pt x="244605" y="292424"/>
                  </a:lnTo>
                  <a:lnTo>
                    <a:pt x="203453" y="308473"/>
                  </a:lnTo>
                  <a:lnTo>
                    <a:pt x="149961" y="312674"/>
                  </a:lnTo>
                  <a:lnTo>
                    <a:pt x="95518" y="303492"/>
                  </a:lnTo>
                  <a:lnTo>
                    <a:pt x="55868" y="282532"/>
                  </a:lnTo>
                  <a:lnTo>
                    <a:pt x="28751" y="252047"/>
                  </a:lnTo>
                  <a:lnTo>
                    <a:pt x="11906" y="214291"/>
                  </a:lnTo>
                  <a:lnTo>
                    <a:pt x="3076" y="171518"/>
                  </a:lnTo>
                  <a:lnTo>
                    <a:pt x="0" y="125984"/>
                  </a:lnTo>
                  <a:lnTo>
                    <a:pt x="1269" y="2540"/>
                  </a:lnTo>
                  <a:lnTo>
                    <a:pt x="31632" y="2500"/>
                  </a:lnTo>
                  <a:lnTo>
                    <a:pt x="108821" y="2222"/>
                  </a:lnTo>
                  <a:lnTo>
                    <a:pt x="211987" y="1468"/>
                  </a:lnTo>
                  <a:lnTo>
                    <a:pt x="320281" y="0"/>
                  </a:lnTo>
                  <a:lnTo>
                    <a:pt x="320916" y="11074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/>
          <p:nvPr/>
        </p:nvSpPr>
        <p:spPr>
          <a:xfrm>
            <a:off x="2704338" y="1596389"/>
            <a:ext cx="0" cy="755650"/>
          </a:xfrm>
          <a:custGeom>
            <a:avLst/>
            <a:gdLst/>
            <a:ahLst/>
            <a:cxnLst/>
            <a:rect l="l" t="t" r="r" b="b"/>
            <a:pathLst>
              <a:path w="0" h="755650">
                <a:moveTo>
                  <a:pt x="0" y="0"/>
                </a:moveTo>
                <a:lnTo>
                  <a:pt x="0" y="755142"/>
                </a:lnTo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4267961" y="2533650"/>
            <a:ext cx="3657600" cy="917575"/>
          </a:xfrm>
          <a:prstGeom prst="rect">
            <a:avLst/>
          </a:prstGeom>
          <a:ln w="19050">
            <a:solidFill>
              <a:srgbClr val="ED7674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815340">
              <a:lnSpc>
                <a:spcPts val="2350"/>
              </a:lnSpc>
              <a:spcBef>
                <a:spcPts val="585"/>
              </a:spcBef>
            </a:pPr>
            <a:r>
              <a:rPr dirty="0" sz="2000" spc="-10" b="1">
                <a:solidFill>
                  <a:srgbClr val="ED7674"/>
                </a:solidFill>
                <a:latin typeface="Calibri"/>
                <a:cs typeface="Calibri"/>
              </a:rPr>
              <a:t>Store</a:t>
            </a:r>
            <a:endParaRPr sz="2000">
              <a:latin typeface="Calibri"/>
              <a:cs typeface="Calibri"/>
            </a:endParaRPr>
          </a:p>
          <a:p>
            <a:pPr marL="815340">
              <a:lnSpc>
                <a:spcPts val="1560"/>
              </a:lnSpc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Owns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stored</a:t>
            </a:r>
            <a:r>
              <a:rPr dirty="0" sz="14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815340">
              <a:lnSpc>
                <a:spcPts val="1610"/>
              </a:lnSpc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154161" y="2533650"/>
            <a:ext cx="3657600" cy="917575"/>
          </a:xfrm>
          <a:prstGeom prst="rect">
            <a:avLst/>
          </a:prstGeom>
          <a:ln w="19050">
            <a:solidFill>
              <a:srgbClr val="ED7674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815975">
              <a:lnSpc>
                <a:spcPts val="2350"/>
              </a:lnSpc>
              <a:spcBef>
                <a:spcPts val="585"/>
              </a:spcBef>
            </a:pPr>
            <a:r>
              <a:rPr dirty="0" sz="2000" spc="-10" b="1">
                <a:solidFill>
                  <a:srgbClr val="ED7674"/>
                </a:solidFill>
                <a:latin typeface="Calibri"/>
                <a:cs typeface="Calibri"/>
              </a:rPr>
              <a:t>Share</a:t>
            </a:r>
            <a:endParaRPr sz="2000">
              <a:latin typeface="Calibri"/>
              <a:cs typeface="Calibri"/>
            </a:endParaRPr>
          </a:p>
          <a:p>
            <a:pPr marL="815975">
              <a:lnSpc>
                <a:spcPts val="1560"/>
              </a:lnSpc>
            </a:pPr>
            <a:r>
              <a:rPr dirty="0" sz="1400" b="1">
                <a:solidFill>
                  <a:srgbClr val="E7E6E6"/>
                </a:solidFill>
                <a:latin typeface="Calibri"/>
                <a:cs typeface="Calibri"/>
              </a:rPr>
              <a:t>Owns</a:t>
            </a:r>
            <a:r>
              <a:rPr dirty="0" sz="1400" spc="-30" b="1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7E6E6"/>
                </a:solidFill>
                <a:latin typeface="Calibri"/>
                <a:cs typeface="Calibri"/>
              </a:rPr>
              <a:t>how</a:t>
            </a:r>
            <a:r>
              <a:rPr dirty="0" sz="1400" spc="-2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7E6E6"/>
                </a:solidFill>
                <a:latin typeface="Calibri"/>
                <a:cs typeface="Calibri"/>
              </a:rPr>
              <a:t>my</a:t>
            </a:r>
            <a:r>
              <a:rPr dirty="0" sz="1400" spc="-2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E7E6E6"/>
                </a:solidFill>
                <a:latin typeface="Calibri"/>
                <a:cs typeface="Calibri"/>
              </a:rPr>
              <a:t>organization</a:t>
            </a:r>
            <a:endParaRPr sz="1400">
              <a:latin typeface="Calibri"/>
              <a:cs typeface="Calibri"/>
            </a:endParaRPr>
          </a:p>
          <a:p>
            <a:pPr marL="815975">
              <a:lnSpc>
                <a:spcPts val="1610"/>
              </a:lnSpc>
            </a:pPr>
            <a:r>
              <a:rPr dirty="0" sz="1400" b="1">
                <a:solidFill>
                  <a:srgbClr val="E7E6E6"/>
                </a:solidFill>
                <a:latin typeface="Calibri"/>
                <a:cs typeface="Calibri"/>
              </a:rPr>
              <a:t>uses</a:t>
            </a:r>
            <a:r>
              <a:rPr dirty="0" sz="1400" spc="-30" b="1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7E6E6"/>
                </a:solidFill>
                <a:latin typeface="Calibri"/>
                <a:cs typeface="Calibri"/>
              </a:rPr>
              <a:t>the</a:t>
            </a:r>
            <a:r>
              <a:rPr dirty="0" sz="1400" spc="-20">
                <a:solidFill>
                  <a:srgbClr val="E7E6E6"/>
                </a:solidFill>
                <a:latin typeface="Calibri"/>
                <a:cs typeface="Calibri"/>
              </a:rPr>
              <a:t> 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4475670" y="3735419"/>
            <a:ext cx="419734" cy="419734"/>
            <a:chOff x="4475670" y="3735419"/>
            <a:chExt cx="419734" cy="419734"/>
          </a:xfrm>
        </p:grpSpPr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7986" y="3735419"/>
              <a:ext cx="176974" cy="179641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483608" y="3797808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995" y="64516"/>
                  </a:moveTo>
                  <a:lnTo>
                    <a:pt x="311697" y="27217"/>
                  </a:lnTo>
                  <a:lnTo>
                    <a:pt x="292544" y="8064"/>
                  </a:lnTo>
                  <a:lnTo>
                    <a:pt x="285488" y="1008"/>
                  </a:lnTo>
                  <a:lnTo>
                    <a:pt x="284479" y="0"/>
                  </a:lnTo>
                  <a:lnTo>
                    <a:pt x="213187" y="20851"/>
                  </a:lnTo>
                  <a:lnTo>
                    <a:pt x="176577" y="31559"/>
                  </a:lnTo>
                  <a:lnTo>
                    <a:pt x="163089" y="35504"/>
                  </a:lnTo>
                  <a:lnTo>
                    <a:pt x="161162" y="36068"/>
                  </a:lnTo>
                  <a:lnTo>
                    <a:pt x="67990" y="129240"/>
                  </a:lnTo>
                  <a:lnTo>
                    <a:pt x="20145" y="177085"/>
                  </a:lnTo>
                  <a:lnTo>
                    <a:pt x="2518" y="194712"/>
                  </a:lnTo>
                  <a:lnTo>
                    <a:pt x="0" y="197231"/>
                  </a:lnTo>
                  <a:lnTo>
                    <a:pt x="87739" y="284970"/>
                  </a:lnTo>
                  <a:lnTo>
                    <a:pt x="132794" y="330025"/>
                  </a:lnTo>
                  <a:lnTo>
                    <a:pt x="149393" y="346624"/>
                  </a:lnTo>
                  <a:lnTo>
                    <a:pt x="151764" y="348996"/>
                  </a:lnTo>
                  <a:lnTo>
                    <a:pt x="244937" y="255823"/>
                  </a:lnTo>
                  <a:lnTo>
                    <a:pt x="292782" y="207978"/>
                  </a:lnTo>
                  <a:lnTo>
                    <a:pt x="310409" y="190351"/>
                  </a:lnTo>
                  <a:lnTo>
                    <a:pt x="312927" y="187833"/>
                  </a:lnTo>
                  <a:lnTo>
                    <a:pt x="348995" y="6451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1014" y="3842480"/>
              <a:ext cx="226917" cy="228441"/>
            </a:xfrm>
            <a:prstGeom prst="rect">
              <a:avLst/>
            </a:prstGeom>
          </p:spPr>
        </p:pic>
      </p:grpSp>
      <p:sp>
        <p:nvSpPr>
          <p:cNvPr id="48" name="object 48" descr=""/>
          <p:cNvSpPr/>
          <p:nvPr/>
        </p:nvSpPr>
        <p:spPr>
          <a:xfrm>
            <a:off x="4549521" y="4329684"/>
            <a:ext cx="280035" cy="375285"/>
          </a:xfrm>
          <a:custGeom>
            <a:avLst/>
            <a:gdLst/>
            <a:ahLst/>
            <a:cxnLst/>
            <a:rect l="l" t="t" r="r" b="b"/>
            <a:pathLst>
              <a:path w="280035" h="375285">
                <a:moveTo>
                  <a:pt x="25526" y="121920"/>
                </a:moveTo>
                <a:lnTo>
                  <a:pt x="252602" y="178308"/>
                </a:lnTo>
              </a:path>
              <a:path w="280035" h="375285">
                <a:moveTo>
                  <a:pt x="25526" y="184404"/>
                </a:moveTo>
                <a:lnTo>
                  <a:pt x="252602" y="242316"/>
                </a:lnTo>
              </a:path>
              <a:path w="280035" h="375285">
                <a:moveTo>
                  <a:pt x="279653" y="18415"/>
                </a:moveTo>
                <a:lnTo>
                  <a:pt x="267779" y="23707"/>
                </a:lnTo>
                <a:lnTo>
                  <a:pt x="231044" y="35607"/>
                </a:lnTo>
                <a:lnTo>
                  <a:pt x="183784" y="34434"/>
                </a:lnTo>
                <a:lnTo>
                  <a:pt x="140334" y="508"/>
                </a:lnTo>
                <a:lnTo>
                  <a:pt x="139826" y="0"/>
                </a:lnTo>
                <a:lnTo>
                  <a:pt x="139318" y="508"/>
                </a:lnTo>
                <a:lnTo>
                  <a:pt x="96940" y="34291"/>
                </a:lnTo>
                <a:lnTo>
                  <a:pt x="49561" y="35607"/>
                </a:lnTo>
                <a:lnTo>
                  <a:pt x="12231" y="23850"/>
                </a:lnTo>
                <a:lnTo>
                  <a:pt x="0" y="18415"/>
                </a:lnTo>
                <a:lnTo>
                  <a:pt x="0" y="301117"/>
                </a:lnTo>
                <a:lnTo>
                  <a:pt x="139826" y="374904"/>
                </a:lnTo>
                <a:lnTo>
                  <a:pt x="279653" y="301117"/>
                </a:lnTo>
                <a:lnTo>
                  <a:pt x="279653" y="18415"/>
                </a:lnTo>
                <a:close/>
              </a:path>
              <a:path w="280035" h="375285">
                <a:moveTo>
                  <a:pt x="25526" y="64643"/>
                </a:moveTo>
                <a:lnTo>
                  <a:pt x="37216" y="68722"/>
                </a:lnTo>
                <a:lnTo>
                  <a:pt x="66182" y="73945"/>
                </a:lnTo>
                <a:lnTo>
                  <a:pt x="103268" y="69786"/>
                </a:lnTo>
                <a:lnTo>
                  <a:pt x="139318" y="45720"/>
                </a:lnTo>
                <a:lnTo>
                  <a:pt x="146946" y="51694"/>
                </a:lnTo>
                <a:lnTo>
                  <a:pt x="169100" y="63230"/>
                </a:lnTo>
                <a:lnTo>
                  <a:pt x="204684" y="70740"/>
                </a:lnTo>
                <a:lnTo>
                  <a:pt x="252602" y="64643"/>
                </a:lnTo>
                <a:lnTo>
                  <a:pt x="252602" y="280162"/>
                </a:lnTo>
                <a:lnTo>
                  <a:pt x="139318" y="338328"/>
                </a:lnTo>
                <a:lnTo>
                  <a:pt x="26034" y="280162"/>
                </a:lnTo>
                <a:lnTo>
                  <a:pt x="26034" y="64643"/>
                </a:lnTo>
                <a:lnTo>
                  <a:pt x="25526" y="64643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4472304" y="4953889"/>
            <a:ext cx="435609" cy="257175"/>
          </a:xfrm>
          <a:custGeom>
            <a:avLst/>
            <a:gdLst/>
            <a:ahLst/>
            <a:cxnLst/>
            <a:rect l="l" t="t" r="r" b="b"/>
            <a:pathLst>
              <a:path w="435610" h="257175">
                <a:moveTo>
                  <a:pt x="430022" y="217678"/>
                </a:moveTo>
                <a:lnTo>
                  <a:pt x="252349" y="217678"/>
                </a:lnTo>
                <a:lnTo>
                  <a:pt x="249300" y="217678"/>
                </a:lnTo>
                <a:lnTo>
                  <a:pt x="247015" y="215265"/>
                </a:lnTo>
                <a:lnTo>
                  <a:pt x="247015" y="212344"/>
                </a:lnTo>
                <a:lnTo>
                  <a:pt x="247015" y="84709"/>
                </a:lnTo>
                <a:lnTo>
                  <a:pt x="247015" y="81787"/>
                </a:lnTo>
                <a:lnTo>
                  <a:pt x="249300" y="79375"/>
                </a:lnTo>
                <a:lnTo>
                  <a:pt x="252349" y="79375"/>
                </a:lnTo>
                <a:lnTo>
                  <a:pt x="430022" y="79375"/>
                </a:lnTo>
                <a:lnTo>
                  <a:pt x="432943" y="79375"/>
                </a:lnTo>
                <a:lnTo>
                  <a:pt x="435356" y="81787"/>
                </a:lnTo>
                <a:lnTo>
                  <a:pt x="435356" y="84709"/>
                </a:lnTo>
                <a:lnTo>
                  <a:pt x="435356" y="212598"/>
                </a:lnTo>
                <a:lnTo>
                  <a:pt x="435356" y="215265"/>
                </a:lnTo>
                <a:lnTo>
                  <a:pt x="432943" y="217678"/>
                </a:lnTo>
                <a:lnTo>
                  <a:pt x="430022" y="217678"/>
                </a:lnTo>
                <a:close/>
              </a:path>
              <a:path w="435610" h="257175">
                <a:moveTo>
                  <a:pt x="285115" y="147700"/>
                </a:moveTo>
                <a:lnTo>
                  <a:pt x="341122" y="147700"/>
                </a:lnTo>
              </a:path>
              <a:path w="435610" h="257175">
                <a:moveTo>
                  <a:pt x="362839" y="147955"/>
                </a:moveTo>
                <a:lnTo>
                  <a:pt x="362839" y="153924"/>
                </a:lnTo>
                <a:lnTo>
                  <a:pt x="357759" y="158750"/>
                </a:lnTo>
                <a:lnTo>
                  <a:pt x="351409" y="158750"/>
                </a:lnTo>
                <a:lnTo>
                  <a:pt x="345186" y="158750"/>
                </a:lnTo>
                <a:lnTo>
                  <a:pt x="340106" y="153924"/>
                </a:lnTo>
                <a:lnTo>
                  <a:pt x="340106" y="147955"/>
                </a:lnTo>
                <a:lnTo>
                  <a:pt x="340106" y="141986"/>
                </a:lnTo>
                <a:lnTo>
                  <a:pt x="345186" y="137160"/>
                </a:lnTo>
                <a:lnTo>
                  <a:pt x="351409" y="137160"/>
                </a:lnTo>
                <a:lnTo>
                  <a:pt x="357759" y="137160"/>
                </a:lnTo>
                <a:lnTo>
                  <a:pt x="362839" y="141986"/>
                </a:lnTo>
                <a:lnTo>
                  <a:pt x="362839" y="147955"/>
                </a:lnTo>
                <a:close/>
              </a:path>
              <a:path w="435610" h="257175">
                <a:moveTo>
                  <a:pt x="362712" y="147700"/>
                </a:moveTo>
                <a:lnTo>
                  <a:pt x="410464" y="147700"/>
                </a:lnTo>
              </a:path>
              <a:path w="435610" h="257175">
                <a:moveTo>
                  <a:pt x="285115" y="105029"/>
                </a:moveTo>
                <a:lnTo>
                  <a:pt x="316738" y="105029"/>
                </a:lnTo>
              </a:path>
              <a:path w="435610" h="257175">
                <a:moveTo>
                  <a:pt x="338582" y="105283"/>
                </a:moveTo>
                <a:lnTo>
                  <a:pt x="338582" y="111252"/>
                </a:lnTo>
                <a:lnTo>
                  <a:pt x="333756" y="116078"/>
                </a:lnTo>
                <a:lnTo>
                  <a:pt x="327787" y="116078"/>
                </a:lnTo>
                <a:lnTo>
                  <a:pt x="321818" y="116078"/>
                </a:lnTo>
                <a:lnTo>
                  <a:pt x="316992" y="111252"/>
                </a:lnTo>
                <a:lnTo>
                  <a:pt x="316992" y="105283"/>
                </a:lnTo>
                <a:lnTo>
                  <a:pt x="316992" y="99313"/>
                </a:lnTo>
                <a:lnTo>
                  <a:pt x="321818" y="94487"/>
                </a:lnTo>
                <a:lnTo>
                  <a:pt x="327787" y="94487"/>
                </a:lnTo>
                <a:lnTo>
                  <a:pt x="333756" y="94487"/>
                </a:lnTo>
                <a:lnTo>
                  <a:pt x="338582" y="99313"/>
                </a:lnTo>
                <a:lnTo>
                  <a:pt x="338582" y="105283"/>
                </a:lnTo>
                <a:close/>
              </a:path>
              <a:path w="435610" h="257175">
                <a:moveTo>
                  <a:pt x="338455" y="105029"/>
                </a:moveTo>
                <a:lnTo>
                  <a:pt x="410464" y="105029"/>
                </a:lnTo>
              </a:path>
              <a:path w="435610" h="257175">
                <a:moveTo>
                  <a:pt x="285115" y="188849"/>
                </a:moveTo>
                <a:lnTo>
                  <a:pt x="301371" y="188849"/>
                </a:lnTo>
              </a:path>
              <a:path w="435610" h="257175">
                <a:moveTo>
                  <a:pt x="323342" y="189103"/>
                </a:moveTo>
                <a:lnTo>
                  <a:pt x="323342" y="195072"/>
                </a:lnTo>
                <a:lnTo>
                  <a:pt x="318516" y="199898"/>
                </a:lnTo>
                <a:lnTo>
                  <a:pt x="312547" y="199898"/>
                </a:lnTo>
                <a:lnTo>
                  <a:pt x="306578" y="199898"/>
                </a:lnTo>
                <a:lnTo>
                  <a:pt x="301752" y="195072"/>
                </a:lnTo>
                <a:lnTo>
                  <a:pt x="301752" y="189103"/>
                </a:lnTo>
                <a:lnTo>
                  <a:pt x="301752" y="183134"/>
                </a:lnTo>
                <a:lnTo>
                  <a:pt x="306578" y="178308"/>
                </a:lnTo>
                <a:lnTo>
                  <a:pt x="312547" y="178308"/>
                </a:lnTo>
                <a:lnTo>
                  <a:pt x="318516" y="178308"/>
                </a:lnTo>
                <a:lnTo>
                  <a:pt x="323342" y="183134"/>
                </a:lnTo>
                <a:lnTo>
                  <a:pt x="323342" y="189103"/>
                </a:lnTo>
                <a:close/>
              </a:path>
              <a:path w="435610" h="257175">
                <a:moveTo>
                  <a:pt x="323215" y="188849"/>
                </a:moveTo>
                <a:lnTo>
                  <a:pt x="410718" y="188849"/>
                </a:lnTo>
              </a:path>
              <a:path w="435610" h="257175">
                <a:moveTo>
                  <a:pt x="269875" y="105029"/>
                </a:moveTo>
                <a:lnTo>
                  <a:pt x="276225" y="105029"/>
                </a:lnTo>
              </a:path>
              <a:path w="435610" h="257175">
                <a:moveTo>
                  <a:pt x="269875" y="147700"/>
                </a:moveTo>
                <a:lnTo>
                  <a:pt x="276225" y="147700"/>
                </a:lnTo>
              </a:path>
              <a:path w="435610" h="257175">
                <a:moveTo>
                  <a:pt x="269875" y="188849"/>
                </a:moveTo>
                <a:lnTo>
                  <a:pt x="276225" y="188849"/>
                </a:lnTo>
              </a:path>
              <a:path w="435610" h="257175">
                <a:moveTo>
                  <a:pt x="65532" y="256794"/>
                </a:moveTo>
                <a:lnTo>
                  <a:pt x="64643" y="44323"/>
                </a:lnTo>
              </a:path>
              <a:path w="435610" h="257175">
                <a:moveTo>
                  <a:pt x="154050" y="99441"/>
                </a:moveTo>
                <a:lnTo>
                  <a:pt x="227837" y="98933"/>
                </a:lnTo>
              </a:path>
              <a:path w="435610" h="257175">
                <a:moveTo>
                  <a:pt x="109855" y="85725"/>
                </a:moveTo>
                <a:lnTo>
                  <a:pt x="135890" y="85598"/>
                </a:lnTo>
                <a:lnTo>
                  <a:pt x="136017" y="113030"/>
                </a:lnTo>
                <a:lnTo>
                  <a:pt x="109855" y="113156"/>
                </a:lnTo>
                <a:lnTo>
                  <a:pt x="109855" y="85725"/>
                </a:lnTo>
                <a:close/>
              </a:path>
              <a:path w="435610" h="257175">
                <a:moveTo>
                  <a:pt x="111379" y="138811"/>
                </a:moveTo>
                <a:lnTo>
                  <a:pt x="137414" y="138811"/>
                </a:lnTo>
                <a:lnTo>
                  <a:pt x="137541" y="164846"/>
                </a:lnTo>
                <a:lnTo>
                  <a:pt x="111379" y="164973"/>
                </a:lnTo>
                <a:lnTo>
                  <a:pt x="111379" y="138811"/>
                </a:lnTo>
                <a:close/>
              </a:path>
              <a:path w="435610" h="257175">
                <a:moveTo>
                  <a:pt x="155448" y="203327"/>
                </a:moveTo>
                <a:lnTo>
                  <a:pt x="227584" y="202565"/>
                </a:lnTo>
              </a:path>
              <a:path w="435610" h="257175">
                <a:moveTo>
                  <a:pt x="111379" y="190627"/>
                </a:moveTo>
                <a:lnTo>
                  <a:pt x="137414" y="190627"/>
                </a:lnTo>
                <a:lnTo>
                  <a:pt x="137541" y="216662"/>
                </a:lnTo>
                <a:lnTo>
                  <a:pt x="111379" y="216788"/>
                </a:lnTo>
                <a:lnTo>
                  <a:pt x="111379" y="190627"/>
                </a:lnTo>
                <a:close/>
              </a:path>
              <a:path w="435610" h="257175">
                <a:moveTo>
                  <a:pt x="154050" y="153669"/>
                </a:moveTo>
                <a:lnTo>
                  <a:pt x="227584" y="153035"/>
                </a:lnTo>
              </a:path>
              <a:path w="435610" h="257175">
                <a:moveTo>
                  <a:pt x="0" y="44831"/>
                </a:moveTo>
                <a:lnTo>
                  <a:pt x="346456" y="44831"/>
                </a:lnTo>
              </a:path>
              <a:path w="435610" h="257175">
                <a:moveTo>
                  <a:pt x="346837" y="59690"/>
                </a:moveTo>
                <a:lnTo>
                  <a:pt x="347091" y="7238"/>
                </a:lnTo>
                <a:lnTo>
                  <a:pt x="347091" y="3302"/>
                </a:lnTo>
                <a:lnTo>
                  <a:pt x="343916" y="0"/>
                </a:lnTo>
                <a:lnTo>
                  <a:pt x="339979" y="0"/>
                </a:lnTo>
                <a:lnTo>
                  <a:pt x="7239" y="0"/>
                </a:lnTo>
                <a:lnTo>
                  <a:pt x="3302" y="0"/>
                </a:lnTo>
                <a:lnTo>
                  <a:pt x="127" y="3302"/>
                </a:lnTo>
                <a:lnTo>
                  <a:pt x="127" y="7238"/>
                </a:lnTo>
                <a:lnTo>
                  <a:pt x="127" y="249047"/>
                </a:lnTo>
                <a:lnTo>
                  <a:pt x="127" y="253111"/>
                </a:lnTo>
                <a:lnTo>
                  <a:pt x="3302" y="256286"/>
                </a:lnTo>
                <a:lnTo>
                  <a:pt x="7239" y="256286"/>
                </a:lnTo>
                <a:lnTo>
                  <a:pt x="340233" y="256286"/>
                </a:lnTo>
                <a:lnTo>
                  <a:pt x="344170" y="256286"/>
                </a:lnTo>
                <a:lnTo>
                  <a:pt x="347472" y="253111"/>
                </a:lnTo>
                <a:lnTo>
                  <a:pt x="347472" y="249047"/>
                </a:lnTo>
                <a:lnTo>
                  <a:pt x="347472" y="231012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0" name="object 5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46566" y="4864353"/>
            <a:ext cx="2271267" cy="1410208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9225788" y="4971669"/>
            <a:ext cx="1422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FFFF"/>
                </a:solidFill>
                <a:latin typeface="Calibri"/>
                <a:cs typeface="Calibri"/>
              </a:rPr>
              <a:t>LOB</a:t>
            </a:r>
            <a:r>
              <a:rPr dirty="0" sz="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0494391" y="4944236"/>
            <a:ext cx="344170" cy="14097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 indent="77470">
              <a:lnSpc>
                <a:spcPts val="430"/>
              </a:lnSpc>
              <a:spcBef>
                <a:spcPts val="150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dirty="0" sz="4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dirty="0" sz="400" spc="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9795764" y="5124399"/>
            <a:ext cx="38227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Bounded</a:t>
            </a:r>
            <a:r>
              <a:rPr dirty="0" sz="400" spc="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Context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9911842" y="5412994"/>
            <a:ext cx="14224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>
                <a:solidFill>
                  <a:srgbClr val="FFFFFF"/>
                </a:solidFill>
                <a:latin typeface="Calibri"/>
                <a:cs typeface="Calibri"/>
              </a:rPr>
              <a:t>LOB</a:t>
            </a:r>
            <a:r>
              <a:rPr dirty="0" sz="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202928" y="5118861"/>
            <a:ext cx="18478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8973057" y="5380990"/>
            <a:ext cx="2279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4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9378442" y="5377941"/>
            <a:ext cx="22796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4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0616945" y="5159121"/>
            <a:ext cx="18859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Country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407777" y="5371846"/>
            <a:ext cx="20955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Currency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764139" y="5371846"/>
            <a:ext cx="24955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Geography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0557129" y="5512053"/>
            <a:ext cx="276860" cy="14097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 indent="34925">
              <a:lnSpc>
                <a:spcPts val="430"/>
              </a:lnSpc>
              <a:spcBef>
                <a:spcPts val="150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4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9888093" y="5559653"/>
            <a:ext cx="18478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9618344" y="5822391"/>
            <a:ext cx="29654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400" spc="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" spc="-2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endParaRPr sz="4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0065766" y="5822391"/>
            <a:ext cx="222885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-1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endParaRPr sz="4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9901428" y="5152644"/>
            <a:ext cx="609600" cy="1022985"/>
            <a:chOff x="9901428" y="5152644"/>
            <a:chExt cx="609600" cy="1022985"/>
          </a:xfrm>
        </p:grpSpPr>
        <p:pic>
          <p:nvPicPr>
            <p:cNvPr id="66" name="object 6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1428" y="5998463"/>
              <a:ext cx="176783" cy="176783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34244" y="5152644"/>
              <a:ext cx="176783" cy="176784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57325" y="1539284"/>
            <a:ext cx="689610" cy="840105"/>
            <a:chOff x="7557325" y="1539284"/>
            <a:chExt cx="689610" cy="840105"/>
          </a:xfrm>
        </p:grpSpPr>
        <p:sp>
          <p:nvSpPr>
            <p:cNvPr id="3" name="object 3" descr=""/>
            <p:cNvSpPr/>
            <p:nvPr/>
          </p:nvSpPr>
          <p:spPr>
            <a:xfrm>
              <a:off x="7565263" y="1696299"/>
              <a:ext cx="673735" cy="675640"/>
            </a:xfrm>
            <a:custGeom>
              <a:avLst/>
              <a:gdLst/>
              <a:ahLst/>
              <a:cxnLst/>
              <a:rect l="l" t="t" r="r" b="b"/>
              <a:pathLst>
                <a:path w="673734" h="675639">
                  <a:moveTo>
                    <a:pt x="178180" y="147359"/>
                  </a:moveTo>
                  <a:lnTo>
                    <a:pt x="181169" y="191519"/>
                  </a:lnTo>
                  <a:lnTo>
                    <a:pt x="189686" y="232920"/>
                  </a:lnTo>
                  <a:lnTo>
                    <a:pt x="205914" y="269438"/>
                  </a:lnTo>
                  <a:lnTo>
                    <a:pt x="232038" y="298950"/>
                  </a:lnTo>
                  <a:lnTo>
                    <a:pt x="270241" y="319332"/>
                  </a:lnTo>
                  <a:lnTo>
                    <a:pt x="322706" y="328461"/>
                  </a:lnTo>
                  <a:lnTo>
                    <a:pt x="374306" y="324398"/>
                  </a:lnTo>
                  <a:lnTo>
                    <a:pt x="414059" y="308831"/>
                  </a:lnTo>
                  <a:lnTo>
                    <a:pt x="443465" y="283881"/>
                  </a:lnTo>
                  <a:lnTo>
                    <a:pt x="464019" y="251666"/>
                  </a:lnTo>
                  <a:lnTo>
                    <a:pt x="477221" y="214306"/>
                  </a:lnTo>
                  <a:lnTo>
                    <a:pt x="484566" y="173920"/>
                  </a:lnTo>
                  <a:lnTo>
                    <a:pt x="487552" y="132627"/>
                  </a:lnTo>
                </a:path>
                <a:path w="673734" h="675639">
                  <a:moveTo>
                    <a:pt x="489330" y="139866"/>
                  </a:moveTo>
                  <a:lnTo>
                    <a:pt x="486914" y="134237"/>
                  </a:lnTo>
                  <a:lnTo>
                    <a:pt x="486187" y="117879"/>
                  </a:lnTo>
                  <a:lnTo>
                    <a:pt x="478936" y="95593"/>
                  </a:lnTo>
                  <a:lnTo>
                    <a:pt x="456945" y="72175"/>
                  </a:lnTo>
                  <a:lnTo>
                    <a:pt x="442979" y="59293"/>
                  </a:lnTo>
                  <a:lnTo>
                    <a:pt x="435609" y="45696"/>
                  </a:lnTo>
                  <a:lnTo>
                    <a:pt x="432621" y="32099"/>
                  </a:lnTo>
                  <a:lnTo>
                    <a:pt x="431800" y="19216"/>
                  </a:lnTo>
                  <a:lnTo>
                    <a:pt x="428273" y="8762"/>
                  </a:lnTo>
                  <a:lnTo>
                    <a:pt x="420163" y="1976"/>
                  </a:lnTo>
                  <a:lnTo>
                    <a:pt x="409743" y="0"/>
                  </a:lnTo>
                  <a:lnTo>
                    <a:pt x="399287" y="3976"/>
                  </a:lnTo>
                  <a:lnTo>
                    <a:pt x="377505" y="17704"/>
                  </a:lnTo>
                  <a:lnTo>
                    <a:pt x="347900" y="31218"/>
                  </a:lnTo>
                  <a:lnTo>
                    <a:pt x="313223" y="41302"/>
                  </a:lnTo>
                  <a:lnTo>
                    <a:pt x="276225" y="44743"/>
                  </a:lnTo>
                  <a:lnTo>
                    <a:pt x="265636" y="46293"/>
                  </a:lnTo>
                  <a:lnTo>
                    <a:pt x="256381" y="50760"/>
                  </a:lnTo>
                  <a:lnTo>
                    <a:pt x="249078" y="57870"/>
                  </a:lnTo>
                  <a:lnTo>
                    <a:pt x="244347" y="67349"/>
                  </a:lnTo>
                  <a:lnTo>
                    <a:pt x="233443" y="90221"/>
                  </a:lnTo>
                  <a:lnTo>
                    <a:pt x="217312" y="112688"/>
                  </a:lnTo>
                  <a:lnTo>
                    <a:pt x="197395" y="134108"/>
                  </a:lnTo>
                  <a:lnTo>
                    <a:pt x="175132" y="153836"/>
                  </a:lnTo>
                </a:path>
                <a:path w="673734" h="675639">
                  <a:moveTo>
                    <a:pt x="426719" y="366942"/>
                  </a:moveTo>
                  <a:lnTo>
                    <a:pt x="511375" y="385242"/>
                  </a:lnTo>
                  <a:lnTo>
                    <a:pt x="562389" y="404039"/>
                  </a:lnTo>
                  <a:lnTo>
                    <a:pt x="608173" y="430316"/>
                  </a:lnTo>
                  <a:lnTo>
                    <a:pt x="640460" y="464859"/>
                  </a:lnTo>
                  <a:lnTo>
                    <a:pt x="660657" y="504076"/>
                  </a:lnTo>
                  <a:lnTo>
                    <a:pt x="670496" y="541805"/>
                  </a:lnTo>
                  <a:lnTo>
                    <a:pt x="673572" y="593607"/>
                  </a:lnTo>
                  <a:lnTo>
                    <a:pt x="673480" y="675044"/>
                  </a:lnTo>
                  <a:lnTo>
                    <a:pt x="0" y="675044"/>
                  </a:lnTo>
                  <a:lnTo>
                    <a:pt x="837" y="592036"/>
                  </a:lnTo>
                  <a:lnTo>
                    <a:pt x="5460" y="537614"/>
                  </a:lnTo>
                  <a:lnTo>
                    <a:pt x="15609" y="499362"/>
                  </a:lnTo>
                  <a:lnTo>
                    <a:pt x="33019" y="464859"/>
                  </a:lnTo>
                  <a:lnTo>
                    <a:pt x="65102" y="430560"/>
                  </a:lnTo>
                  <a:lnTo>
                    <a:pt x="109845" y="404314"/>
                  </a:lnTo>
                  <a:lnTo>
                    <a:pt x="159490" y="385425"/>
                  </a:lnTo>
                  <a:lnTo>
                    <a:pt x="206276" y="373200"/>
                  </a:lnTo>
                  <a:lnTo>
                    <a:pt x="242442" y="366942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705344" y="2231263"/>
              <a:ext cx="384175" cy="115570"/>
            </a:xfrm>
            <a:custGeom>
              <a:avLst/>
              <a:gdLst/>
              <a:ahLst/>
              <a:cxnLst/>
              <a:rect l="l" t="t" r="r" b="b"/>
              <a:pathLst>
                <a:path w="384175" h="115569">
                  <a:moveTo>
                    <a:pt x="0" y="0"/>
                  </a:moveTo>
                  <a:lnTo>
                    <a:pt x="0" y="115315"/>
                  </a:lnTo>
                </a:path>
                <a:path w="384175" h="115569">
                  <a:moveTo>
                    <a:pt x="384048" y="0"/>
                  </a:moveTo>
                  <a:lnTo>
                    <a:pt x="384048" y="115315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78166" y="1547221"/>
              <a:ext cx="443230" cy="544830"/>
            </a:xfrm>
            <a:custGeom>
              <a:avLst/>
              <a:gdLst/>
              <a:ahLst/>
              <a:cxnLst/>
              <a:rect l="l" t="t" r="r" b="b"/>
              <a:pathLst>
                <a:path w="443229" h="544830">
                  <a:moveTo>
                    <a:pt x="0" y="537991"/>
                  </a:moveTo>
                  <a:lnTo>
                    <a:pt x="0" y="228492"/>
                  </a:lnTo>
                  <a:lnTo>
                    <a:pt x="3675" y="175586"/>
                  </a:lnTo>
                  <a:lnTo>
                    <a:pt x="14731" y="133861"/>
                  </a:lnTo>
                  <a:lnTo>
                    <a:pt x="31750" y="96666"/>
                  </a:lnTo>
                  <a:lnTo>
                    <a:pt x="72084" y="50310"/>
                  </a:lnTo>
                  <a:lnTo>
                    <a:pt x="117868" y="21230"/>
                  </a:lnTo>
                  <a:lnTo>
                    <a:pt x="165316" y="5701"/>
                  </a:lnTo>
                  <a:lnTo>
                    <a:pt x="210643" y="0"/>
                  </a:lnTo>
                  <a:lnTo>
                    <a:pt x="250062" y="400"/>
                  </a:lnTo>
                  <a:lnTo>
                    <a:pt x="281691" y="4456"/>
                  </a:lnTo>
                  <a:lnTo>
                    <a:pt x="317547" y="17799"/>
                  </a:lnTo>
                  <a:lnTo>
                    <a:pt x="347664" y="47906"/>
                  </a:lnTo>
                  <a:lnTo>
                    <a:pt x="362076" y="102254"/>
                  </a:lnTo>
                  <a:lnTo>
                    <a:pt x="375126" y="102250"/>
                  </a:lnTo>
                  <a:lnTo>
                    <a:pt x="403606" y="110509"/>
                  </a:lnTo>
                  <a:lnTo>
                    <a:pt x="431514" y="139437"/>
                  </a:lnTo>
                  <a:lnTo>
                    <a:pt x="442849" y="201441"/>
                  </a:lnTo>
                  <a:lnTo>
                    <a:pt x="441578" y="544722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97368" y="2228088"/>
              <a:ext cx="0" cy="118110"/>
            </a:xfrm>
            <a:custGeom>
              <a:avLst/>
              <a:gdLst/>
              <a:ahLst/>
              <a:cxnLst/>
              <a:rect l="l" t="t" r="r" b="b"/>
              <a:pathLst>
                <a:path w="0" h="118110">
                  <a:moveTo>
                    <a:pt x="0" y="0"/>
                  </a:moveTo>
                  <a:lnTo>
                    <a:pt x="0" y="117601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714488" y="1723644"/>
              <a:ext cx="194310" cy="142240"/>
            </a:xfrm>
            <a:custGeom>
              <a:avLst/>
              <a:gdLst/>
              <a:ahLst/>
              <a:cxnLst/>
              <a:rect l="l" t="t" r="r" b="b"/>
              <a:pathLst>
                <a:path w="194309" h="142239">
                  <a:moveTo>
                    <a:pt x="193801" y="4825"/>
                  </a:moveTo>
                  <a:lnTo>
                    <a:pt x="181433" y="8536"/>
                  </a:lnTo>
                  <a:lnTo>
                    <a:pt x="149240" y="14319"/>
                  </a:lnTo>
                  <a:lnTo>
                    <a:pt x="104594" y="14148"/>
                  </a:lnTo>
                  <a:lnTo>
                    <a:pt x="54863" y="0"/>
                  </a:lnTo>
                </a:path>
                <a:path w="194309" h="142239">
                  <a:moveTo>
                    <a:pt x="0" y="142112"/>
                  </a:moveTo>
                  <a:lnTo>
                    <a:pt x="4252" y="139884"/>
                  </a:lnTo>
                  <a:lnTo>
                    <a:pt x="15255" y="133238"/>
                  </a:lnTo>
                  <a:lnTo>
                    <a:pt x="30378" y="122235"/>
                  </a:lnTo>
                  <a:lnTo>
                    <a:pt x="46989" y="106933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7449" y="2250757"/>
              <a:ext cx="71882" cy="7200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795387" y="1641729"/>
              <a:ext cx="103505" cy="26670"/>
            </a:xfrm>
            <a:custGeom>
              <a:avLst/>
              <a:gdLst/>
              <a:ahLst/>
              <a:cxnLst/>
              <a:rect l="l" t="t" r="r" b="b"/>
              <a:pathLst>
                <a:path w="103504" h="26669">
                  <a:moveTo>
                    <a:pt x="0" y="0"/>
                  </a:moveTo>
                  <a:lnTo>
                    <a:pt x="21756" y="9253"/>
                  </a:lnTo>
                  <a:lnTo>
                    <a:pt x="46704" y="17446"/>
                  </a:lnTo>
                  <a:lnTo>
                    <a:pt x="74080" y="23520"/>
                  </a:lnTo>
                  <a:lnTo>
                    <a:pt x="103124" y="26416"/>
                  </a:lnTo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9514" y="2038286"/>
              <a:ext cx="196976" cy="167957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367665" y="2748533"/>
            <a:ext cx="6958330" cy="2275840"/>
            <a:chOff x="367665" y="2748533"/>
            <a:chExt cx="6958330" cy="227584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344" y="3304031"/>
              <a:ext cx="420624" cy="420623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248151" y="2748533"/>
              <a:ext cx="110489" cy="492759"/>
            </a:xfrm>
            <a:custGeom>
              <a:avLst/>
              <a:gdLst/>
              <a:ahLst/>
              <a:cxnLst/>
              <a:rect l="l" t="t" r="r" b="b"/>
              <a:pathLst>
                <a:path w="110489" h="492760">
                  <a:moveTo>
                    <a:pt x="8382" y="416813"/>
                  </a:moveTo>
                  <a:lnTo>
                    <a:pt x="4445" y="420369"/>
                  </a:lnTo>
                  <a:lnTo>
                    <a:pt x="381" y="423799"/>
                  </a:lnTo>
                  <a:lnTo>
                    <a:pt x="0" y="429767"/>
                  </a:lnTo>
                  <a:lnTo>
                    <a:pt x="3556" y="433704"/>
                  </a:lnTo>
                  <a:lnTo>
                    <a:pt x="55118" y="492760"/>
                  </a:lnTo>
                  <a:lnTo>
                    <a:pt x="67759" y="478281"/>
                  </a:lnTo>
                  <a:lnTo>
                    <a:pt x="45593" y="478281"/>
                  </a:lnTo>
                  <a:lnTo>
                    <a:pt x="45593" y="453045"/>
                  </a:lnTo>
                  <a:lnTo>
                    <a:pt x="17780" y="421258"/>
                  </a:lnTo>
                  <a:lnTo>
                    <a:pt x="14350" y="417194"/>
                  </a:lnTo>
                  <a:lnTo>
                    <a:pt x="8382" y="416813"/>
                  </a:lnTo>
                  <a:close/>
                </a:path>
                <a:path w="110489" h="492760">
                  <a:moveTo>
                    <a:pt x="45593" y="453045"/>
                  </a:moveTo>
                  <a:lnTo>
                    <a:pt x="45593" y="478281"/>
                  </a:lnTo>
                  <a:lnTo>
                    <a:pt x="64643" y="478281"/>
                  </a:lnTo>
                  <a:lnTo>
                    <a:pt x="64643" y="472058"/>
                  </a:lnTo>
                  <a:lnTo>
                    <a:pt x="48006" y="472058"/>
                  </a:lnTo>
                  <a:lnTo>
                    <a:pt x="55118" y="463930"/>
                  </a:lnTo>
                  <a:lnTo>
                    <a:pt x="45593" y="453045"/>
                  </a:lnTo>
                  <a:close/>
                </a:path>
                <a:path w="110489" h="492760">
                  <a:moveTo>
                    <a:pt x="101853" y="416813"/>
                  </a:moveTo>
                  <a:lnTo>
                    <a:pt x="95885" y="417194"/>
                  </a:lnTo>
                  <a:lnTo>
                    <a:pt x="92456" y="421258"/>
                  </a:lnTo>
                  <a:lnTo>
                    <a:pt x="64643" y="453045"/>
                  </a:lnTo>
                  <a:lnTo>
                    <a:pt x="64643" y="478281"/>
                  </a:lnTo>
                  <a:lnTo>
                    <a:pt x="67759" y="478281"/>
                  </a:lnTo>
                  <a:lnTo>
                    <a:pt x="106680" y="433704"/>
                  </a:lnTo>
                  <a:lnTo>
                    <a:pt x="110236" y="429767"/>
                  </a:lnTo>
                  <a:lnTo>
                    <a:pt x="109855" y="423799"/>
                  </a:lnTo>
                  <a:lnTo>
                    <a:pt x="105790" y="420369"/>
                  </a:lnTo>
                  <a:lnTo>
                    <a:pt x="101853" y="416813"/>
                  </a:lnTo>
                  <a:close/>
                </a:path>
                <a:path w="110489" h="492760">
                  <a:moveTo>
                    <a:pt x="55118" y="463930"/>
                  </a:moveTo>
                  <a:lnTo>
                    <a:pt x="48006" y="472058"/>
                  </a:lnTo>
                  <a:lnTo>
                    <a:pt x="62230" y="472058"/>
                  </a:lnTo>
                  <a:lnTo>
                    <a:pt x="55118" y="463930"/>
                  </a:lnTo>
                  <a:close/>
                </a:path>
                <a:path w="110489" h="492760">
                  <a:moveTo>
                    <a:pt x="64643" y="453045"/>
                  </a:moveTo>
                  <a:lnTo>
                    <a:pt x="55118" y="463930"/>
                  </a:lnTo>
                  <a:lnTo>
                    <a:pt x="62230" y="472058"/>
                  </a:lnTo>
                  <a:lnTo>
                    <a:pt x="64643" y="472058"/>
                  </a:lnTo>
                  <a:lnTo>
                    <a:pt x="64643" y="453045"/>
                  </a:lnTo>
                  <a:close/>
                </a:path>
                <a:path w="110489" h="492760">
                  <a:moveTo>
                    <a:pt x="55118" y="28828"/>
                  </a:moveTo>
                  <a:lnTo>
                    <a:pt x="45593" y="39714"/>
                  </a:lnTo>
                  <a:lnTo>
                    <a:pt x="45593" y="453045"/>
                  </a:lnTo>
                  <a:lnTo>
                    <a:pt x="55118" y="463930"/>
                  </a:lnTo>
                  <a:lnTo>
                    <a:pt x="64643" y="453045"/>
                  </a:lnTo>
                  <a:lnTo>
                    <a:pt x="64643" y="39714"/>
                  </a:lnTo>
                  <a:lnTo>
                    <a:pt x="55118" y="28828"/>
                  </a:lnTo>
                  <a:close/>
                </a:path>
                <a:path w="110489" h="492760">
                  <a:moveTo>
                    <a:pt x="55118" y="0"/>
                  </a:moveTo>
                  <a:lnTo>
                    <a:pt x="3556" y="59054"/>
                  </a:lnTo>
                  <a:lnTo>
                    <a:pt x="0" y="62991"/>
                  </a:lnTo>
                  <a:lnTo>
                    <a:pt x="381" y="68961"/>
                  </a:lnTo>
                  <a:lnTo>
                    <a:pt x="4445" y="72389"/>
                  </a:lnTo>
                  <a:lnTo>
                    <a:pt x="8382" y="75945"/>
                  </a:lnTo>
                  <a:lnTo>
                    <a:pt x="14350" y="75564"/>
                  </a:lnTo>
                  <a:lnTo>
                    <a:pt x="17780" y="71500"/>
                  </a:lnTo>
                  <a:lnTo>
                    <a:pt x="45593" y="39714"/>
                  </a:lnTo>
                  <a:lnTo>
                    <a:pt x="45593" y="14477"/>
                  </a:lnTo>
                  <a:lnTo>
                    <a:pt x="67759" y="14477"/>
                  </a:lnTo>
                  <a:lnTo>
                    <a:pt x="55118" y="0"/>
                  </a:lnTo>
                  <a:close/>
                </a:path>
                <a:path w="110489" h="492760">
                  <a:moveTo>
                    <a:pt x="67759" y="14477"/>
                  </a:moveTo>
                  <a:lnTo>
                    <a:pt x="64643" y="14477"/>
                  </a:lnTo>
                  <a:lnTo>
                    <a:pt x="64643" y="39714"/>
                  </a:lnTo>
                  <a:lnTo>
                    <a:pt x="92456" y="71500"/>
                  </a:lnTo>
                  <a:lnTo>
                    <a:pt x="95885" y="75564"/>
                  </a:lnTo>
                  <a:lnTo>
                    <a:pt x="101853" y="75945"/>
                  </a:lnTo>
                  <a:lnTo>
                    <a:pt x="105790" y="72389"/>
                  </a:lnTo>
                  <a:lnTo>
                    <a:pt x="109855" y="68961"/>
                  </a:lnTo>
                  <a:lnTo>
                    <a:pt x="110236" y="62991"/>
                  </a:lnTo>
                  <a:lnTo>
                    <a:pt x="106680" y="59054"/>
                  </a:lnTo>
                  <a:lnTo>
                    <a:pt x="67759" y="14477"/>
                  </a:lnTo>
                  <a:close/>
                </a:path>
                <a:path w="110489" h="492760">
                  <a:moveTo>
                    <a:pt x="64643" y="14477"/>
                  </a:moveTo>
                  <a:lnTo>
                    <a:pt x="45593" y="14477"/>
                  </a:lnTo>
                  <a:lnTo>
                    <a:pt x="45593" y="39714"/>
                  </a:lnTo>
                  <a:lnTo>
                    <a:pt x="55118" y="28828"/>
                  </a:lnTo>
                  <a:lnTo>
                    <a:pt x="48006" y="20700"/>
                  </a:lnTo>
                  <a:lnTo>
                    <a:pt x="64643" y="20700"/>
                  </a:lnTo>
                  <a:lnTo>
                    <a:pt x="64643" y="14477"/>
                  </a:lnTo>
                  <a:close/>
                </a:path>
                <a:path w="110489" h="492760">
                  <a:moveTo>
                    <a:pt x="64643" y="20700"/>
                  </a:moveTo>
                  <a:lnTo>
                    <a:pt x="62230" y="20700"/>
                  </a:lnTo>
                  <a:lnTo>
                    <a:pt x="55118" y="28828"/>
                  </a:lnTo>
                  <a:lnTo>
                    <a:pt x="64643" y="39714"/>
                  </a:lnTo>
                  <a:lnTo>
                    <a:pt x="64643" y="20700"/>
                  </a:lnTo>
                  <a:close/>
                </a:path>
                <a:path w="110489" h="492760">
                  <a:moveTo>
                    <a:pt x="62230" y="20700"/>
                  </a:moveTo>
                  <a:lnTo>
                    <a:pt x="48006" y="20700"/>
                  </a:lnTo>
                  <a:lnTo>
                    <a:pt x="55118" y="28828"/>
                  </a:lnTo>
                  <a:lnTo>
                    <a:pt x="62230" y="2070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7190" y="2865881"/>
              <a:ext cx="6939280" cy="2148840"/>
            </a:xfrm>
            <a:custGeom>
              <a:avLst/>
              <a:gdLst/>
              <a:ahLst/>
              <a:cxnLst/>
              <a:rect l="l" t="t" r="r" b="b"/>
              <a:pathLst>
                <a:path w="6939280" h="2148840">
                  <a:moveTo>
                    <a:pt x="0" y="2148840"/>
                  </a:moveTo>
                  <a:lnTo>
                    <a:pt x="6938772" y="2148840"/>
                  </a:lnTo>
                  <a:lnTo>
                    <a:pt x="6938772" y="0"/>
                  </a:lnTo>
                  <a:lnTo>
                    <a:pt x="0" y="0"/>
                  </a:lnTo>
                  <a:lnTo>
                    <a:pt x="0" y="2148840"/>
                  </a:lnTo>
                  <a:close/>
                </a:path>
              </a:pathLst>
            </a:custGeom>
            <a:ln w="19050">
              <a:solidFill>
                <a:srgbClr val="4E68E2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90"/>
              <a:t> </a:t>
            </a:r>
            <a:r>
              <a:rPr dirty="0"/>
              <a:t>mesh</a:t>
            </a:r>
            <a:r>
              <a:rPr dirty="0" spc="-90"/>
              <a:t> </a:t>
            </a:r>
            <a:r>
              <a:rPr dirty="0"/>
              <a:t>principle</a:t>
            </a:r>
            <a:r>
              <a:rPr dirty="0" spc="-75"/>
              <a:t> </a:t>
            </a:r>
            <a:r>
              <a:rPr dirty="0"/>
              <a:t>#2:</a:t>
            </a:r>
            <a:r>
              <a:rPr dirty="0" spc="-100"/>
              <a:t> </a:t>
            </a:r>
            <a:r>
              <a:rPr dirty="0"/>
              <a:t>Data</a:t>
            </a:r>
            <a:r>
              <a:rPr dirty="0" spc="-85"/>
              <a:t> </a:t>
            </a:r>
            <a:r>
              <a:rPr dirty="0"/>
              <a:t>as</a:t>
            </a:r>
            <a:r>
              <a:rPr dirty="0" spc="-100"/>
              <a:t> </a:t>
            </a:r>
            <a:r>
              <a:rPr dirty="0"/>
              <a:t>a</a:t>
            </a:r>
            <a:r>
              <a:rPr dirty="0" spc="-95"/>
              <a:t> </a:t>
            </a:r>
            <a:r>
              <a:rPr dirty="0" spc="-10"/>
              <a:t>product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368300" y="983741"/>
            <a:ext cx="9199245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M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3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-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V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Q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F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M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7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B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B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9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X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5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F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R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P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026411" y="5996127"/>
            <a:ext cx="5772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56585" y="5996127"/>
            <a:ext cx="3606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64253" y="5996127"/>
            <a:ext cx="5829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54929" y="5996127"/>
            <a:ext cx="4445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4136135" y="5671950"/>
            <a:ext cx="440690" cy="236854"/>
          </a:xfrm>
          <a:custGeom>
            <a:avLst/>
            <a:gdLst/>
            <a:ahLst/>
            <a:cxnLst/>
            <a:rect l="l" t="t" r="r" b="b"/>
            <a:pathLst>
              <a:path w="440689" h="236854">
                <a:moveTo>
                  <a:pt x="294131" y="236597"/>
                </a:moveTo>
                <a:lnTo>
                  <a:pt x="258294" y="212594"/>
                </a:lnTo>
                <a:lnTo>
                  <a:pt x="218408" y="204593"/>
                </a:lnTo>
                <a:lnTo>
                  <a:pt x="179046" y="212594"/>
                </a:lnTo>
                <a:lnTo>
                  <a:pt x="144779" y="236597"/>
                </a:lnTo>
              </a:path>
              <a:path w="440689" h="236854">
                <a:moveTo>
                  <a:pt x="364236" y="164969"/>
                </a:moveTo>
                <a:lnTo>
                  <a:pt x="326733" y="135298"/>
                </a:lnTo>
                <a:lnTo>
                  <a:pt x="284932" y="115517"/>
                </a:lnTo>
                <a:lnTo>
                  <a:pt x="240552" y="105627"/>
                </a:lnTo>
                <a:lnTo>
                  <a:pt x="195311" y="105627"/>
                </a:lnTo>
                <a:lnTo>
                  <a:pt x="150931" y="115517"/>
                </a:lnTo>
                <a:lnTo>
                  <a:pt x="109130" y="135298"/>
                </a:lnTo>
                <a:lnTo>
                  <a:pt x="71627" y="164969"/>
                </a:lnTo>
              </a:path>
              <a:path w="440689" h="236854">
                <a:moveTo>
                  <a:pt x="440436" y="91817"/>
                </a:moveTo>
                <a:lnTo>
                  <a:pt x="405497" y="61211"/>
                </a:lnTo>
                <a:lnTo>
                  <a:pt x="367498" y="36727"/>
                </a:lnTo>
                <a:lnTo>
                  <a:pt x="327118" y="18363"/>
                </a:lnTo>
                <a:lnTo>
                  <a:pt x="285038" y="6121"/>
                </a:lnTo>
                <a:lnTo>
                  <a:pt x="241938" y="0"/>
                </a:lnTo>
                <a:lnTo>
                  <a:pt x="198497" y="0"/>
                </a:lnTo>
                <a:lnTo>
                  <a:pt x="155397" y="6121"/>
                </a:lnTo>
                <a:lnTo>
                  <a:pt x="113317" y="18363"/>
                </a:lnTo>
                <a:lnTo>
                  <a:pt x="72937" y="36727"/>
                </a:lnTo>
                <a:lnTo>
                  <a:pt x="34938" y="61211"/>
                </a:lnTo>
                <a:lnTo>
                  <a:pt x="0" y="9181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467868" y="2890265"/>
            <a:ext cx="805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E68E2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E68E2"/>
                </a:solidFill>
                <a:latin typeface="Calibri"/>
                <a:cs typeface="Calibri"/>
              </a:rPr>
              <a:t>domain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77190" y="1491233"/>
            <a:ext cx="6939280" cy="1257300"/>
          </a:xfrm>
          <a:custGeom>
            <a:avLst/>
            <a:gdLst/>
            <a:ahLst/>
            <a:cxnLst/>
            <a:rect l="l" t="t" r="r" b="b"/>
            <a:pathLst>
              <a:path w="6939280" h="1257300">
                <a:moveTo>
                  <a:pt x="0" y="1257300"/>
                </a:moveTo>
                <a:lnTo>
                  <a:pt x="6938772" y="1257300"/>
                </a:lnTo>
                <a:lnTo>
                  <a:pt x="6938772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9050">
            <a:solidFill>
              <a:srgbClr val="77AC4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736091" y="2273553"/>
            <a:ext cx="655955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R="5080" indent="22860">
              <a:lnSpc>
                <a:spcPts val="1300"/>
              </a:lnSpc>
              <a:spcBef>
                <a:spcPts val="26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67868" y="1515236"/>
            <a:ext cx="2022475" cy="70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Federated</a:t>
            </a:r>
            <a:r>
              <a:rPr dirty="0" sz="1200" spc="-5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data</a:t>
            </a:r>
            <a:r>
              <a:rPr dirty="0" sz="1200" spc="-3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governance</a:t>
            </a:r>
            <a:endParaRPr sz="1200">
              <a:latin typeface="Calibri"/>
              <a:cs typeface="Calibri"/>
            </a:endParaRPr>
          </a:p>
          <a:p>
            <a:pPr marL="1151890" marR="5080">
              <a:lnSpc>
                <a:spcPct val="135500"/>
              </a:lnSpc>
              <a:spcBef>
                <a:spcPts val="32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Catalog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619758" y="2193391"/>
            <a:ext cx="989330" cy="4800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35500"/>
              </a:lnSpc>
              <a:spcBef>
                <a:spcPts val="9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permissions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722873" y="3621481"/>
            <a:ext cx="85851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9D9D9"/>
                </a:solidFill>
                <a:latin typeface="Calibri"/>
                <a:cs typeface="Calibri"/>
              </a:rPr>
              <a:t>Interoperable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74775" y="3301365"/>
            <a:ext cx="4732020" cy="1295400"/>
            <a:chOff x="874775" y="3301365"/>
            <a:chExt cx="4732020" cy="1295400"/>
          </a:xfrm>
        </p:grpSpPr>
        <p:sp>
          <p:nvSpPr>
            <p:cNvPr id="29" name="object 29" descr=""/>
            <p:cNvSpPr/>
            <p:nvPr/>
          </p:nvSpPr>
          <p:spPr>
            <a:xfrm>
              <a:off x="5348361" y="3619170"/>
              <a:ext cx="258445" cy="248285"/>
            </a:xfrm>
            <a:custGeom>
              <a:avLst/>
              <a:gdLst/>
              <a:ahLst/>
              <a:cxnLst/>
              <a:rect l="l" t="t" r="r" b="b"/>
              <a:pathLst>
                <a:path w="258445" h="248285">
                  <a:moveTo>
                    <a:pt x="209331" y="64157"/>
                  </a:moveTo>
                  <a:lnTo>
                    <a:pt x="29473" y="64157"/>
                  </a:lnTo>
                  <a:lnTo>
                    <a:pt x="5" y="91701"/>
                  </a:lnTo>
                  <a:lnTo>
                    <a:pt x="2320" y="102397"/>
                  </a:lnTo>
                  <a:lnTo>
                    <a:pt x="159028" y="119235"/>
                  </a:lnTo>
                  <a:lnTo>
                    <a:pt x="156084" y="121975"/>
                  </a:lnTo>
                  <a:lnTo>
                    <a:pt x="153501" y="125031"/>
                  </a:lnTo>
                  <a:lnTo>
                    <a:pt x="151232" y="128298"/>
                  </a:lnTo>
                  <a:lnTo>
                    <a:pt x="29471" y="128298"/>
                  </a:lnTo>
                  <a:lnTo>
                    <a:pt x="18013" y="130465"/>
                  </a:lnTo>
                  <a:lnTo>
                    <a:pt x="8643" y="136372"/>
                  </a:lnTo>
                  <a:lnTo>
                    <a:pt x="2320" y="145126"/>
                  </a:lnTo>
                  <a:lnTo>
                    <a:pt x="0" y="155834"/>
                  </a:lnTo>
                  <a:lnTo>
                    <a:pt x="2318" y="166544"/>
                  </a:lnTo>
                  <a:lnTo>
                    <a:pt x="8639" y="175301"/>
                  </a:lnTo>
                  <a:lnTo>
                    <a:pt x="18008" y="181212"/>
                  </a:lnTo>
                  <a:lnTo>
                    <a:pt x="29471" y="183381"/>
                  </a:lnTo>
                  <a:lnTo>
                    <a:pt x="115244" y="183381"/>
                  </a:lnTo>
                  <a:lnTo>
                    <a:pt x="115195" y="216365"/>
                  </a:lnTo>
                  <a:lnTo>
                    <a:pt x="109095" y="217796"/>
                  </a:lnTo>
                  <a:lnTo>
                    <a:pt x="104284" y="222311"/>
                  </a:lnTo>
                  <a:lnTo>
                    <a:pt x="102755" y="228026"/>
                  </a:lnTo>
                  <a:lnTo>
                    <a:pt x="53817" y="228035"/>
                  </a:lnTo>
                  <a:lnTo>
                    <a:pt x="51515" y="228035"/>
                  </a:lnTo>
                  <a:lnTo>
                    <a:pt x="49648" y="229780"/>
                  </a:lnTo>
                  <a:lnTo>
                    <a:pt x="49648" y="234085"/>
                  </a:lnTo>
                  <a:lnTo>
                    <a:pt x="51515" y="235830"/>
                  </a:lnTo>
                  <a:lnTo>
                    <a:pt x="102736" y="235830"/>
                  </a:lnTo>
                  <a:lnTo>
                    <a:pt x="104603" y="242813"/>
                  </a:lnTo>
                  <a:lnTo>
                    <a:pt x="111358" y="248009"/>
                  </a:lnTo>
                  <a:lnTo>
                    <a:pt x="127429" y="248009"/>
                  </a:lnTo>
                  <a:lnTo>
                    <a:pt x="134184" y="242813"/>
                  </a:lnTo>
                  <a:lnTo>
                    <a:pt x="134881" y="240203"/>
                  </a:lnTo>
                  <a:lnTo>
                    <a:pt x="114519" y="240203"/>
                  </a:lnTo>
                  <a:lnTo>
                    <a:pt x="110544" y="236488"/>
                  </a:lnTo>
                  <a:lnTo>
                    <a:pt x="110544" y="227355"/>
                  </a:lnTo>
                  <a:lnTo>
                    <a:pt x="114519" y="223650"/>
                  </a:lnTo>
                  <a:lnTo>
                    <a:pt x="134870" y="223650"/>
                  </a:lnTo>
                  <a:lnTo>
                    <a:pt x="134499" y="222302"/>
                  </a:lnTo>
                  <a:lnTo>
                    <a:pt x="129688" y="217796"/>
                  </a:lnTo>
                  <a:lnTo>
                    <a:pt x="123564" y="216365"/>
                  </a:lnTo>
                  <a:lnTo>
                    <a:pt x="123574" y="183379"/>
                  </a:lnTo>
                  <a:lnTo>
                    <a:pt x="159612" y="183379"/>
                  </a:lnTo>
                  <a:lnTo>
                    <a:pt x="154169" y="175840"/>
                  </a:lnTo>
                  <a:lnTo>
                    <a:pt x="154113" y="175581"/>
                  </a:lnTo>
                  <a:lnTo>
                    <a:pt x="29473" y="175581"/>
                  </a:lnTo>
                  <a:lnTo>
                    <a:pt x="8342" y="155831"/>
                  </a:lnTo>
                  <a:lnTo>
                    <a:pt x="10005" y="148153"/>
                  </a:lnTo>
                  <a:lnTo>
                    <a:pt x="14538" y="141877"/>
                  </a:lnTo>
                  <a:lnTo>
                    <a:pt x="21256" y="137644"/>
                  </a:lnTo>
                  <a:lnTo>
                    <a:pt x="29473" y="136091"/>
                  </a:lnTo>
                  <a:lnTo>
                    <a:pt x="156697" y="136091"/>
                  </a:lnTo>
                  <a:lnTo>
                    <a:pt x="164866" y="124776"/>
                  </a:lnTo>
                  <a:lnTo>
                    <a:pt x="180716" y="114778"/>
                  </a:lnTo>
                  <a:lnTo>
                    <a:pt x="198259" y="111458"/>
                  </a:lnTo>
                  <a:lnTo>
                    <a:pt x="169637" y="111458"/>
                  </a:lnTo>
                  <a:lnTo>
                    <a:pt x="169463" y="111437"/>
                  </a:lnTo>
                  <a:lnTo>
                    <a:pt x="29473" y="111437"/>
                  </a:lnTo>
                  <a:lnTo>
                    <a:pt x="21256" y="109883"/>
                  </a:lnTo>
                  <a:lnTo>
                    <a:pt x="14538" y="105646"/>
                  </a:lnTo>
                  <a:lnTo>
                    <a:pt x="10005" y="99367"/>
                  </a:lnTo>
                  <a:lnTo>
                    <a:pt x="8342" y="91685"/>
                  </a:lnTo>
                  <a:lnTo>
                    <a:pt x="10005" y="84008"/>
                  </a:lnTo>
                  <a:lnTo>
                    <a:pt x="14538" y="77736"/>
                  </a:lnTo>
                  <a:lnTo>
                    <a:pt x="21256" y="73506"/>
                  </a:lnTo>
                  <a:lnTo>
                    <a:pt x="29473" y="71955"/>
                  </a:lnTo>
                  <a:lnTo>
                    <a:pt x="229725" y="71955"/>
                  </a:lnTo>
                  <a:lnTo>
                    <a:pt x="220798" y="66325"/>
                  </a:lnTo>
                  <a:lnTo>
                    <a:pt x="209331" y="64157"/>
                  </a:lnTo>
                  <a:close/>
                </a:path>
                <a:path w="258445" h="248285">
                  <a:moveTo>
                    <a:pt x="134870" y="223650"/>
                  </a:moveTo>
                  <a:lnTo>
                    <a:pt x="124282" y="223650"/>
                  </a:lnTo>
                  <a:lnTo>
                    <a:pt x="128246" y="227355"/>
                  </a:lnTo>
                  <a:lnTo>
                    <a:pt x="128256" y="236488"/>
                  </a:lnTo>
                  <a:lnTo>
                    <a:pt x="124282" y="240203"/>
                  </a:lnTo>
                  <a:lnTo>
                    <a:pt x="134881" y="240203"/>
                  </a:lnTo>
                  <a:lnTo>
                    <a:pt x="136051" y="235830"/>
                  </a:lnTo>
                  <a:lnTo>
                    <a:pt x="187281" y="235830"/>
                  </a:lnTo>
                  <a:lnTo>
                    <a:pt x="189145" y="234085"/>
                  </a:lnTo>
                  <a:lnTo>
                    <a:pt x="189145" y="229781"/>
                  </a:lnTo>
                  <a:lnTo>
                    <a:pt x="187281" y="228035"/>
                  </a:lnTo>
                  <a:lnTo>
                    <a:pt x="136048" y="228026"/>
                  </a:lnTo>
                  <a:lnTo>
                    <a:pt x="134870" y="223650"/>
                  </a:lnTo>
                  <a:close/>
                </a:path>
                <a:path w="258445" h="248285">
                  <a:moveTo>
                    <a:pt x="159612" y="183379"/>
                  </a:moveTo>
                  <a:lnTo>
                    <a:pt x="148809" y="183379"/>
                  </a:lnTo>
                  <a:lnTo>
                    <a:pt x="157854" y="195081"/>
                  </a:lnTo>
                  <a:lnTo>
                    <a:pt x="169832" y="204159"/>
                  </a:lnTo>
                  <a:lnTo>
                    <a:pt x="184121" y="210033"/>
                  </a:lnTo>
                  <a:lnTo>
                    <a:pt x="200100" y="212121"/>
                  </a:lnTo>
                  <a:lnTo>
                    <a:pt x="222738" y="207840"/>
                  </a:lnTo>
                  <a:lnTo>
                    <a:pt x="228315" y="204323"/>
                  </a:lnTo>
                  <a:lnTo>
                    <a:pt x="200100" y="204323"/>
                  </a:lnTo>
                  <a:lnTo>
                    <a:pt x="180715" y="200654"/>
                  </a:lnTo>
                  <a:lnTo>
                    <a:pt x="164865" y="190657"/>
                  </a:lnTo>
                  <a:lnTo>
                    <a:pt x="159612" y="183379"/>
                  </a:lnTo>
                  <a:close/>
                </a:path>
                <a:path w="258445" h="248285">
                  <a:moveTo>
                    <a:pt x="230174" y="111110"/>
                  </a:moveTo>
                  <a:lnTo>
                    <a:pt x="200100" y="111110"/>
                  </a:lnTo>
                  <a:lnTo>
                    <a:pt x="219495" y="114779"/>
                  </a:lnTo>
                  <a:lnTo>
                    <a:pt x="235347" y="124777"/>
                  </a:lnTo>
                  <a:lnTo>
                    <a:pt x="246042" y="139593"/>
                  </a:lnTo>
                  <a:lnTo>
                    <a:pt x="249966" y="157720"/>
                  </a:lnTo>
                  <a:lnTo>
                    <a:pt x="246042" y="175840"/>
                  </a:lnTo>
                  <a:lnTo>
                    <a:pt x="235347" y="190657"/>
                  </a:lnTo>
                  <a:lnTo>
                    <a:pt x="219494" y="200654"/>
                  </a:lnTo>
                  <a:lnTo>
                    <a:pt x="200100" y="204323"/>
                  </a:lnTo>
                  <a:lnTo>
                    <a:pt x="228315" y="204323"/>
                  </a:lnTo>
                  <a:lnTo>
                    <a:pt x="241242" y="196171"/>
                  </a:lnTo>
                  <a:lnTo>
                    <a:pt x="253728" y="178877"/>
                  </a:lnTo>
                  <a:lnTo>
                    <a:pt x="258309" y="157717"/>
                  </a:lnTo>
                  <a:lnTo>
                    <a:pt x="256274" y="143461"/>
                  </a:lnTo>
                  <a:lnTo>
                    <a:pt x="250530" y="130624"/>
                  </a:lnTo>
                  <a:lnTo>
                    <a:pt x="241622" y="119702"/>
                  </a:lnTo>
                  <a:lnTo>
                    <a:pt x="230093" y="111187"/>
                  </a:lnTo>
                  <a:close/>
                </a:path>
                <a:path w="258445" h="248285">
                  <a:moveTo>
                    <a:pt x="182317" y="145115"/>
                  </a:moveTo>
                  <a:lnTo>
                    <a:pt x="177706" y="145126"/>
                  </a:lnTo>
                  <a:lnTo>
                    <a:pt x="175855" y="146860"/>
                  </a:lnTo>
                  <a:lnTo>
                    <a:pt x="175855" y="187526"/>
                  </a:lnTo>
                  <a:lnTo>
                    <a:pt x="179739" y="191159"/>
                  </a:lnTo>
                  <a:lnTo>
                    <a:pt x="220496" y="191159"/>
                  </a:lnTo>
                  <a:lnTo>
                    <a:pt x="224380" y="187526"/>
                  </a:lnTo>
                  <a:lnTo>
                    <a:pt x="224380" y="183376"/>
                  </a:lnTo>
                  <a:lnTo>
                    <a:pt x="184325" y="183365"/>
                  </a:lnTo>
                  <a:lnTo>
                    <a:pt x="184180" y="183233"/>
                  </a:lnTo>
                  <a:lnTo>
                    <a:pt x="184180" y="146860"/>
                  </a:lnTo>
                  <a:lnTo>
                    <a:pt x="182317" y="145115"/>
                  </a:lnTo>
                  <a:close/>
                </a:path>
                <a:path w="258445" h="248285">
                  <a:moveTo>
                    <a:pt x="222499" y="145115"/>
                  </a:moveTo>
                  <a:lnTo>
                    <a:pt x="217888" y="145126"/>
                  </a:lnTo>
                  <a:lnTo>
                    <a:pt x="216037" y="146860"/>
                  </a:lnTo>
                  <a:lnTo>
                    <a:pt x="216037" y="183233"/>
                  </a:lnTo>
                  <a:lnTo>
                    <a:pt x="215898" y="183365"/>
                  </a:lnTo>
                  <a:lnTo>
                    <a:pt x="184511" y="183376"/>
                  </a:lnTo>
                  <a:lnTo>
                    <a:pt x="224380" y="183376"/>
                  </a:lnTo>
                  <a:lnTo>
                    <a:pt x="224380" y="146860"/>
                  </a:lnTo>
                  <a:lnTo>
                    <a:pt x="222499" y="145115"/>
                  </a:lnTo>
                  <a:close/>
                </a:path>
                <a:path w="258445" h="248285">
                  <a:moveTo>
                    <a:pt x="196495" y="145115"/>
                  </a:moveTo>
                  <a:lnTo>
                    <a:pt x="191884" y="145126"/>
                  </a:lnTo>
                  <a:lnTo>
                    <a:pt x="190033" y="146860"/>
                  </a:lnTo>
                  <a:lnTo>
                    <a:pt x="190043" y="178922"/>
                  </a:lnTo>
                  <a:lnTo>
                    <a:pt x="191896" y="180657"/>
                  </a:lnTo>
                  <a:lnTo>
                    <a:pt x="196505" y="180657"/>
                  </a:lnTo>
                  <a:lnTo>
                    <a:pt x="198376" y="178922"/>
                  </a:lnTo>
                  <a:lnTo>
                    <a:pt x="198376" y="146860"/>
                  </a:lnTo>
                  <a:lnTo>
                    <a:pt x="196495" y="145115"/>
                  </a:lnTo>
                  <a:close/>
                </a:path>
                <a:path w="258445" h="248285">
                  <a:moveTo>
                    <a:pt x="208304" y="145115"/>
                  </a:moveTo>
                  <a:lnTo>
                    <a:pt x="203693" y="145126"/>
                  </a:lnTo>
                  <a:lnTo>
                    <a:pt x="201842" y="146860"/>
                  </a:lnTo>
                  <a:lnTo>
                    <a:pt x="201852" y="178922"/>
                  </a:lnTo>
                  <a:lnTo>
                    <a:pt x="203706" y="180657"/>
                  </a:lnTo>
                  <a:lnTo>
                    <a:pt x="208314" y="180657"/>
                  </a:lnTo>
                  <a:lnTo>
                    <a:pt x="210167" y="178922"/>
                  </a:lnTo>
                  <a:lnTo>
                    <a:pt x="210167" y="146860"/>
                  </a:lnTo>
                  <a:lnTo>
                    <a:pt x="208304" y="145115"/>
                  </a:lnTo>
                  <a:close/>
                </a:path>
                <a:path w="258445" h="248285">
                  <a:moveTo>
                    <a:pt x="156697" y="136091"/>
                  </a:moveTo>
                  <a:lnTo>
                    <a:pt x="146738" y="136091"/>
                  </a:lnTo>
                  <a:lnTo>
                    <a:pt x="143633" y="142770"/>
                  </a:lnTo>
                  <a:lnTo>
                    <a:pt x="141917" y="150036"/>
                  </a:lnTo>
                  <a:lnTo>
                    <a:pt x="141906" y="163981"/>
                  </a:lnTo>
                  <a:lnTo>
                    <a:pt x="143101" y="169980"/>
                  </a:lnTo>
                  <a:lnTo>
                    <a:pt x="145197" y="175581"/>
                  </a:lnTo>
                  <a:lnTo>
                    <a:pt x="154113" y="175581"/>
                  </a:lnTo>
                  <a:lnTo>
                    <a:pt x="150244" y="157716"/>
                  </a:lnTo>
                  <a:lnTo>
                    <a:pt x="154170" y="139593"/>
                  </a:lnTo>
                  <a:lnTo>
                    <a:pt x="156697" y="136091"/>
                  </a:lnTo>
                  <a:close/>
                </a:path>
                <a:path w="258445" h="248285">
                  <a:moveTo>
                    <a:pt x="38584" y="140170"/>
                  </a:moveTo>
                  <a:lnTo>
                    <a:pt x="20558" y="140170"/>
                  </a:lnTo>
                  <a:lnTo>
                    <a:pt x="13393" y="146859"/>
                  </a:lnTo>
                  <a:lnTo>
                    <a:pt x="13327" y="163981"/>
                  </a:lnTo>
                  <a:lnTo>
                    <a:pt x="20548" y="170730"/>
                  </a:lnTo>
                  <a:lnTo>
                    <a:pt x="38584" y="170730"/>
                  </a:lnTo>
                  <a:lnTo>
                    <a:pt x="45817" y="163981"/>
                  </a:lnTo>
                  <a:lnTo>
                    <a:pt x="45925" y="162935"/>
                  </a:lnTo>
                  <a:lnTo>
                    <a:pt x="25151" y="162935"/>
                  </a:lnTo>
                  <a:lnTo>
                    <a:pt x="21558" y="159575"/>
                  </a:lnTo>
                  <a:lnTo>
                    <a:pt x="21558" y="151325"/>
                  </a:lnTo>
                  <a:lnTo>
                    <a:pt x="25151" y="147965"/>
                  </a:lnTo>
                  <a:lnTo>
                    <a:pt x="45925" y="147965"/>
                  </a:lnTo>
                  <a:lnTo>
                    <a:pt x="45925" y="147022"/>
                  </a:lnTo>
                  <a:lnTo>
                    <a:pt x="38584" y="140170"/>
                  </a:lnTo>
                  <a:close/>
                </a:path>
                <a:path w="258445" h="248285">
                  <a:moveTo>
                    <a:pt x="45925" y="147965"/>
                  </a:moveTo>
                  <a:lnTo>
                    <a:pt x="33991" y="147965"/>
                  </a:lnTo>
                  <a:lnTo>
                    <a:pt x="37586" y="151325"/>
                  </a:lnTo>
                  <a:lnTo>
                    <a:pt x="37586" y="159575"/>
                  </a:lnTo>
                  <a:lnTo>
                    <a:pt x="33991" y="162935"/>
                  </a:lnTo>
                  <a:lnTo>
                    <a:pt x="45925" y="162935"/>
                  </a:lnTo>
                  <a:lnTo>
                    <a:pt x="45925" y="147965"/>
                  </a:lnTo>
                  <a:close/>
                </a:path>
                <a:path w="258445" h="248285">
                  <a:moveTo>
                    <a:pt x="228247" y="134976"/>
                  </a:moveTo>
                  <a:lnTo>
                    <a:pt x="171971" y="134976"/>
                  </a:lnTo>
                  <a:lnTo>
                    <a:pt x="170090" y="136721"/>
                  </a:lnTo>
                  <a:lnTo>
                    <a:pt x="170090" y="141023"/>
                  </a:lnTo>
                  <a:lnTo>
                    <a:pt x="171971" y="142770"/>
                  </a:lnTo>
                  <a:lnTo>
                    <a:pt x="228247" y="142770"/>
                  </a:lnTo>
                  <a:lnTo>
                    <a:pt x="230128" y="141024"/>
                  </a:lnTo>
                  <a:lnTo>
                    <a:pt x="230128" y="136721"/>
                  </a:lnTo>
                  <a:lnTo>
                    <a:pt x="228247" y="134976"/>
                  </a:lnTo>
                  <a:close/>
                </a:path>
                <a:path w="258445" h="248285">
                  <a:moveTo>
                    <a:pt x="213947" y="124267"/>
                  </a:moveTo>
                  <a:lnTo>
                    <a:pt x="186288" y="124267"/>
                  </a:lnTo>
                  <a:lnTo>
                    <a:pt x="184424" y="126014"/>
                  </a:lnTo>
                  <a:lnTo>
                    <a:pt x="184424" y="134976"/>
                  </a:lnTo>
                  <a:lnTo>
                    <a:pt x="192750" y="134976"/>
                  </a:lnTo>
                  <a:lnTo>
                    <a:pt x="192750" y="132062"/>
                  </a:lnTo>
                  <a:lnTo>
                    <a:pt x="215811" y="132062"/>
                  </a:lnTo>
                  <a:lnTo>
                    <a:pt x="215811" y="126014"/>
                  </a:lnTo>
                  <a:lnTo>
                    <a:pt x="213947" y="124267"/>
                  </a:lnTo>
                  <a:close/>
                </a:path>
                <a:path w="258445" h="248285">
                  <a:moveTo>
                    <a:pt x="215811" y="132062"/>
                  </a:moveTo>
                  <a:lnTo>
                    <a:pt x="207468" y="132062"/>
                  </a:lnTo>
                  <a:lnTo>
                    <a:pt x="207468" y="134976"/>
                  </a:lnTo>
                  <a:lnTo>
                    <a:pt x="215811" y="134976"/>
                  </a:lnTo>
                  <a:lnTo>
                    <a:pt x="215811" y="132062"/>
                  </a:lnTo>
                  <a:close/>
                </a:path>
                <a:path w="258445" h="248285">
                  <a:moveTo>
                    <a:pt x="207903" y="103319"/>
                  </a:moveTo>
                  <a:lnTo>
                    <a:pt x="169637" y="111458"/>
                  </a:lnTo>
                  <a:lnTo>
                    <a:pt x="198259" y="111458"/>
                  </a:lnTo>
                  <a:lnTo>
                    <a:pt x="200100" y="111110"/>
                  </a:lnTo>
                  <a:lnTo>
                    <a:pt x="230174" y="111110"/>
                  </a:lnTo>
                  <a:lnTo>
                    <a:pt x="234189" y="107379"/>
                  </a:lnTo>
                  <a:lnTo>
                    <a:pt x="222116" y="107379"/>
                  </a:lnTo>
                  <a:lnTo>
                    <a:pt x="215323" y="104781"/>
                  </a:lnTo>
                  <a:lnTo>
                    <a:pt x="207903" y="103319"/>
                  </a:lnTo>
                  <a:close/>
                </a:path>
                <a:path w="258445" h="248285">
                  <a:moveTo>
                    <a:pt x="229725" y="71955"/>
                  </a:moveTo>
                  <a:lnTo>
                    <a:pt x="209331" y="71955"/>
                  </a:lnTo>
                  <a:lnTo>
                    <a:pt x="217551" y="73508"/>
                  </a:lnTo>
                  <a:lnTo>
                    <a:pt x="224273" y="77742"/>
                  </a:lnTo>
                  <a:lnTo>
                    <a:pt x="228811" y="84015"/>
                  </a:lnTo>
                  <a:lnTo>
                    <a:pt x="230476" y="91685"/>
                  </a:lnTo>
                  <a:lnTo>
                    <a:pt x="230476" y="97909"/>
                  </a:lnTo>
                  <a:lnTo>
                    <a:pt x="227358" y="103653"/>
                  </a:lnTo>
                  <a:lnTo>
                    <a:pt x="222116" y="107379"/>
                  </a:lnTo>
                  <a:lnTo>
                    <a:pt x="234189" y="107379"/>
                  </a:lnTo>
                  <a:lnTo>
                    <a:pt x="235597" y="106070"/>
                  </a:lnTo>
                  <a:lnTo>
                    <a:pt x="238692" y="99367"/>
                  </a:lnTo>
                  <a:lnTo>
                    <a:pt x="238798" y="91686"/>
                  </a:lnTo>
                  <a:lnTo>
                    <a:pt x="236480" y="80983"/>
                  </a:lnTo>
                  <a:lnTo>
                    <a:pt x="230164" y="72232"/>
                  </a:lnTo>
                  <a:lnTo>
                    <a:pt x="229725" y="71955"/>
                  </a:lnTo>
                  <a:close/>
                </a:path>
                <a:path w="258445" h="248285">
                  <a:moveTo>
                    <a:pt x="38584" y="76024"/>
                  </a:moveTo>
                  <a:lnTo>
                    <a:pt x="20558" y="76024"/>
                  </a:lnTo>
                  <a:lnTo>
                    <a:pt x="13219" y="82878"/>
                  </a:lnTo>
                  <a:lnTo>
                    <a:pt x="13231" y="99747"/>
                  </a:lnTo>
                  <a:lnTo>
                    <a:pt x="20548" y="106597"/>
                  </a:lnTo>
                  <a:lnTo>
                    <a:pt x="38584" y="106597"/>
                  </a:lnTo>
                  <a:lnTo>
                    <a:pt x="45925" y="99747"/>
                  </a:lnTo>
                  <a:lnTo>
                    <a:pt x="45925" y="98793"/>
                  </a:lnTo>
                  <a:lnTo>
                    <a:pt x="25151" y="98793"/>
                  </a:lnTo>
                  <a:lnTo>
                    <a:pt x="21558" y="95433"/>
                  </a:lnTo>
                  <a:lnTo>
                    <a:pt x="21558" y="87176"/>
                  </a:lnTo>
                  <a:lnTo>
                    <a:pt x="25151" y="83806"/>
                  </a:lnTo>
                  <a:lnTo>
                    <a:pt x="45925" y="83806"/>
                  </a:lnTo>
                  <a:lnTo>
                    <a:pt x="45925" y="82878"/>
                  </a:lnTo>
                  <a:lnTo>
                    <a:pt x="38584" y="76024"/>
                  </a:lnTo>
                  <a:close/>
                </a:path>
                <a:path w="258445" h="248285">
                  <a:moveTo>
                    <a:pt x="45925" y="83806"/>
                  </a:moveTo>
                  <a:lnTo>
                    <a:pt x="33991" y="83806"/>
                  </a:lnTo>
                  <a:lnTo>
                    <a:pt x="37586" y="87176"/>
                  </a:lnTo>
                  <a:lnTo>
                    <a:pt x="37586" y="95433"/>
                  </a:lnTo>
                  <a:lnTo>
                    <a:pt x="33991" y="98793"/>
                  </a:lnTo>
                  <a:lnTo>
                    <a:pt x="45925" y="98793"/>
                  </a:lnTo>
                  <a:lnTo>
                    <a:pt x="45925" y="83806"/>
                  </a:lnTo>
                  <a:close/>
                </a:path>
                <a:path w="258445" h="248285">
                  <a:moveTo>
                    <a:pt x="29473" y="0"/>
                  </a:moveTo>
                  <a:lnTo>
                    <a:pt x="17989" y="2183"/>
                  </a:lnTo>
                  <a:lnTo>
                    <a:pt x="8635" y="8090"/>
                  </a:lnTo>
                  <a:lnTo>
                    <a:pt x="2320" y="16842"/>
                  </a:lnTo>
                  <a:lnTo>
                    <a:pt x="5" y="27561"/>
                  </a:lnTo>
                  <a:lnTo>
                    <a:pt x="2320" y="38256"/>
                  </a:lnTo>
                  <a:lnTo>
                    <a:pt x="8641" y="47012"/>
                  </a:lnTo>
                  <a:lnTo>
                    <a:pt x="18010" y="52921"/>
                  </a:lnTo>
                  <a:lnTo>
                    <a:pt x="29473" y="55089"/>
                  </a:lnTo>
                  <a:lnTo>
                    <a:pt x="209331" y="55089"/>
                  </a:lnTo>
                  <a:lnTo>
                    <a:pt x="220792" y="52921"/>
                  </a:lnTo>
                  <a:lnTo>
                    <a:pt x="229718" y="47291"/>
                  </a:lnTo>
                  <a:lnTo>
                    <a:pt x="29473" y="47291"/>
                  </a:lnTo>
                  <a:lnTo>
                    <a:pt x="21255" y="45737"/>
                  </a:lnTo>
                  <a:lnTo>
                    <a:pt x="14537" y="41502"/>
                  </a:lnTo>
                  <a:lnTo>
                    <a:pt x="10005" y="35231"/>
                  </a:lnTo>
                  <a:lnTo>
                    <a:pt x="8345" y="27544"/>
                  </a:lnTo>
                  <a:lnTo>
                    <a:pt x="10010" y="19871"/>
                  </a:lnTo>
                  <a:lnTo>
                    <a:pt x="14541" y="13593"/>
                  </a:lnTo>
                  <a:lnTo>
                    <a:pt x="21257" y="9354"/>
                  </a:lnTo>
                  <a:lnTo>
                    <a:pt x="29473" y="7797"/>
                  </a:lnTo>
                  <a:lnTo>
                    <a:pt x="229702" y="7798"/>
                  </a:lnTo>
                  <a:lnTo>
                    <a:pt x="220799" y="2184"/>
                  </a:lnTo>
                  <a:lnTo>
                    <a:pt x="209331" y="16"/>
                  </a:lnTo>
                  <a:lnTo>
                    <a:pt x="29473" y="0"/>
                  </a:lnTo>
                  <a:close/>
                </a:path>
                <a:path w="258445" h="248285">
                  <a:moveTo>
                    <a:pt x="229702" y="7798"/>
                  </a:moveTo>
                  <a:lnTo>
                    <a:pt x="209331" y="7798"/>
                  </a:lnTo>
                  <a:lnTo>
                    <a:pt x="217551" y="9354"/>
                  </a:lnTo>
                  <a:lnTo>
                    <a:pt x="224275" y="13595"/>
                  </a:lnTo>
                  <a:lnTo>
                    <a:pt x="228812" y="19878"/>
                  </a:lnTo>
                  <a:lnTo>
                    <a:pt x="230473" y="27561"/>
                  </a:lnTo>
                  <a:lnTo>
                    <a:pt x="228806" y="35231"/>
                  </a:lnTo>
                  <a:lnTo>
                    <a:pt x="224270" y="41504"/>
                  </a:lnTo>
                  <a:lnTo>
                    <a:pt x="217550" y="45738"/>
                  </a:lnTo>
                  <a:lnTo>
                    <a:pt x="209331" y="47291"/>
                  </a:lnTo>
                  <a:lnTo>
                    <a:pt x="229718" y="47291"/>
                  </a:lnTo>
                  <a:lnTo>
                    <a:pt x="230160" y="47013"/>
                  </a:lnTo>
                  <a:lnTo>
                    <a:pt x="236482" y="38256"/>
                  </a:lnTo>
                  <a:lnTo>
                    <a:pt x="238802" y="27545"/>
                  </a:lnTo>
                  <a:lnTo>
                    <a:pt x="236478" y="16833"/>
                  </a:lnTo>
                  <a:lnTo>
                    <a:pt x="230144" y="8076"/>
                  </a:lnTo>
                  <a:lnTo>
                    <a:pt x="229702" y="7798"/>
                  </a:lnTo>
                  <a:close/>
                </a:path>
                <a:path w="258445" h="248285">
                  <a:moveTo>
                    <a:pt x="38584" y="11867"/>
                  </a:moveTo>
                  <a:lnTo>
                    <a:pt x="20558" y="11867"/>
                  </a:lnTo>
                  <a:lnTo>
                    <a:pt x="13219" y="18721"/>
                  </a:lnTo>
                  <a:lnTo>
                    <a:pt x="13219" y="35586"/>
                  </a:lnTo>
                  <a:lnTo>
                    <a:pt x="20548" y="42440"/>
                  </a:lnTo>
                  <a:lnTo>
                    <a:pt x="38584" y="42440"/>
                  </a:lnTo>
                  <a:lnTo>
                    <a:pt x="45925" y="35586"/>
                  </a:lnTo>
                  <a:lnTo>
                    <a:pt x="45925" y="34658"/>
                  </a:lnTo>
                  <a:lnTo>
                    <a:pt x="25151" y="34658"/>
                  </a:lnTo>
                  <a:lnTo>
                    <a:pt x="21558" y="31305"/>
                  </a:lnTo>
                  <a:lnTo>
                    <a:pt x="21558" y="23035"/>
                  </a:lnTo>
                  <a:lnTo>
                    <a:pt x="25151" y="19681"/>
                  </a:lnTo>
                  <a:lnTo>
                    <a:pt x="45925" y="19681"/>
                  </a:lnTo>
                  <a:lnTo>
                    <a:pt x="45908" y="18721"/>
                  </a:lnTo>
                  <a:lnTo>
                    <a:pt x="38584" y="11867"/>
                  </a:lnTo>
                  <a:close/>
                </a:path>
                <a:path w="258445" h="248285">
                  <a:moveTo>
                    <a:pt x="45925" y="19681"/>
                  </a:moveTo>
                  <a:lnTo>
                    <a:pt x="33991" y="19681"/>
                  </a:lnTo>
                  <a:lnTo>
                    <a:pt x="37586" y="23035"/>
                  </a:lnTo>
                  <a:lnTo>
                    <a:pt x="37586" y="31305"/>
                  </a:lnTo>
                  <a:lnTo>
                    <a:pt x="33991" y="34658"/>
                  </a:lnTo>
                  <a:lnTo>
                    <a:pt x="45925" y="34658"/>
                  </a:lnTo>
                  <a:lnTo>
                    <a:pt x="45925" y="19681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775" y="4203192"/>
              <a:ext cx="393192" cy="393192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764029" y="3310890"/>
              <a:ext cx="3080385" cy="996950"/>
            </a:xfrm>
            <a:custGeom>
              <a:avLst/>
              <a:gdLst/>
              <a:ahLst/>
              <a:cxnLst/>
              <a:rect l="l" t="t" r="r" b="b"/>
              <a:pathLst>
                <a:path w="3080385" h="996950">
                  <a:moveTo>
                    <a:pt x="0" y="996696"/>
                  </a:moveTo>
                  <a:lnTo>
                    <a:pt x="3080004" y="996696"/>
                  </a:lnTo>
                  <a:lnTo>
                    <a:pt x="3080004" y="0"/>
                  </a:lnTo>
                  <a:lnTo>
                    <a:pt x="0" y="0"/>
                  </a:lnTo>
                  <a:lnTo>
                    <a:pt x="0" y="996696"/>
                  </a:lnTo>
                  <a:close/>
                </a:path>
              </a:pathLst>
            </a:custGeom>
            <a:ln w="19050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7503" y="3410712"/>
              <a:ext cx="396239" cy="393192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072181" y="3414382"/>
              <a:ext cx="462915" cy="388620"/>
            </a:xfrm>
            <a:custGeom>
              <a:avLst/>
              <a:gdLst/>
              <a:ahLst/>
              <a:cxnLst/>
              <a:rect l="l" t="t" r="r" b="b"/>
              <a:pathLst>
                <a:path w="462914" h="388620">
                  <a:moveTo>
                    <a:pt x="462706" y="0"/>
                  </a:moveTo>
                  <a:lnTo>
                    <a:pt x="0" y="0"/>
                  </a:lnTo>
                  <a:lnTo>
                    <a:pt x="0" y="388075"/>
                  </a:lnTo>
                  <a:lnTo>
                    <a:pt x="462706" y="388075"/>
                  </a:lnTo>
                  <a:lnTo>
                    <a:pt x="462706" y="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8654" y="3479063"/>
              <a:ext cx="209760" cy="258717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5722873" y="3187065"/>
            <a:ext cx="8007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9D9D9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9D9D9"/>
                </a:solidFill>
                <a:latin typeface="Calibri"/>
                <a:cs typeface="Calibri"/>
              </a:rPr>
              <a:t>registry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722873" y="4491608"/>
            <a:ext cx="916940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R="5080">
              <a:lnSpc>
                <a:spcPts val="1300"/>
              </a:lnSpc>
              <a:spcBef>
                <a:spcPts val="259"/>
              </a:spcBef>
            </a:pPr>
            <a:r>
              <a:rPr dirty="0" sz="1200" spc="-10">
                <a:solidFill>
                  <a:srgbClr val="D9D9D9"/>
                </a:solidFill>
                <a:latin typeface="Calibri"/>
                <a:cs typeface="Calibri"/>
              </a:rPr>
              <a:t>Operationalize </a:t>
            </a:r>
            <a:r>
              <a:rPr dirty="0" sz="1200">
                <a:solidFill>
                  <a:srgbClr val="D9D9D9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9D9D9"/>
                </a:solidFill>
                <a:latin typeface="Calibri"/>
                <a:cs typeface="Calibri"/>
              </a:rPr>
              <a:t>quality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722873" y="4056633"/>
            <a:ext cx="830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9D9D9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9D9D9"/>
                </a:solidFill>
                <a:latin typeface="Calibri"/>
                <a:cs typeface="Calibri"/>
              </a:rPr>
              <a:t>lifecycle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521961" y="2352294"/>
            <a:ext cx="1404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Trustworthy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truthful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521961" y="1612138"/>
            <a:ext cx="1755139" cy="57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Natively</a:t>
            </a:r>
            <a:r>
              <a:rPr dirty="0" sz="12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Discoverable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addressable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181098" y="3842766"/>
            <a:ext cx="30226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137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  <a:p>
            <a:pPr marL="19685">
              <a:lnSpc>
                <a:spcPts val="1370"/>
              </a:lnSpc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847344" y="1623694"/>
            <a:ext cx="3630295" cy="2180590"/>
            <a:chOff x="847344" y="1623694"/>
            <a:chExt cx="3630295" cy="218059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84320" y="3410712"/>
              <a:ext cx="393191" cy="393192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7344" y="1802891"/>
              <a:ext cx="422148" cy="422148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9635" y="1623694"/>
              <a:ext cx="231266" cy="222503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07002" y="2362326"/>
              <a:ext cx="216408" cy="22440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5985" y="1994915"/>
              <a:ext cx="218439" cy="219456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2960877" y="3842766"/>
            <a:ext cx="1717039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5720">
              <a:lnSpc>
                <a:spcPts val="1370"/>
              </a:lnSpc>
              <a:spcBef>
                <a:spcPts val="100"/>
              </a:spcBef>
              <a:tabLst>
                <a:tab pos="977265" algn="l"/>
              </a:tabLst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  <a:p>
            <a:pPr algn="ctr" marR="5080">
              <a:lnSpc>
                <a:spcPts val="1370"/>
              </a:lnSpc>
              <a:tabLst>
                <a:tab pos="935990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warehouse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marketplace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52855" y="3774440"/>
            <a:ext cx="621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Glue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46176" y="4674489"/>
            <a:ext cx="837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2209800" y="5585459"/>
            <a:ext cx="212090" cy="378460"/>
          </a:xfrm>
          <a:custGeom>
            <a:avLst/>
            <a:gdLst/>
            <a:ahLst/>
            <a:cxnLst/>
            <a:rect l="l" t="t" r="r" b="b"/>
            <a:pathLst>
              <a:path w="212089" h="378460">
                <a:moveTo>
                  <a:pt x="186055" y="0"/>
                </a:moveTo>
                <a:lnTo>
                  <a:pt x="93396" y="0"/>
                </a:lnTo>
                <a:lnTo>
                  <a:pt x="45815" y="0"/>
                </a:lnTo>
                <a:lnTo>
                  <a:pt x="28285" y="0"/>
                </a:lnTo>
                <a:lnTo>
                  <a:pt x="25781" y="0"/>
                </a:lnTo>
                <a:lnTo>
                  <a:pt x="15216" y="2026"/>
                </a:lnTo>
                <a:lnTo>
                  <a:pt x="7080" y="7754"/>
                </a:lnTo>
                <a:lnTo>
                  <a:pt x="1849" y="16657"/>
                </a:lnTo>
                <a:lnTo>
                  <a:pt x="0" y="28206"/>
                </a:lnTo>
                <a:lnTo>
                  <a:pt x="0" y="214096"/>
                </a:lnTo>
                <a:lnTo>
                  <a:pt x="0" y="309552"/>
                </a:lnTo>
                <a:lnTo>
                  <a:pt x="0" y="344721"/>
                </a:lnTo>
                <a:lnTo>
                  <a:pt x="0" y="349745"/>
                </a:lnTo>
                <a:lnTo>
                  <a:pt x="1849" y="361294"/>
                </a:lnTo>
                <a:lnTo>
                  <a:pt x="7080" y="370197"/>
                </a:lnTo>
                <a:lnTo>
                  <a:pt x="15216" y="375925"/>
                </a:lnTo>
                <a:lnTo>
                  <a:pt x="25781" y="377951"/>
                </a:lnTo>
                <a:lnTo>
                  <a:pt x="118439" y="377951"/>
                </a:lnTo>
                <a:lnTo>
                  <a:pt x="166020" y="377951"/>
                </a:lnTo>
                <a:lnTo>
                  <a:pt x="183550" y="377951"/>
                </a:lnTo>
                <a:lnTo>
                  <a:pt x="186055" y="377951"/>
                </a:lnTo>
                <a:lnTo>
                  <a:pt x="196619" y="375925"/>
                </a:lnTo>
                <a:lnTo>
                  <a:pt x="204755" y="370197"/>
                </a:lnTo>
                <a:lnTo>
                  <a:pt x="209986" y="361294"/>
                </a:lnTo>
                <a:lnTo>
                  <a:pt x="211836" y="349745"/>
                </a:lnTo>
                <a:lnTo>
                  <a:pt x="211836" y="163855"/>
                </a:lnTo>
                <a:lnTo>
                  <a:pt x="211836" y="68399"/>
                </a:lnTo>
                <a:lnTo>
                  <a:pt x="211836" y="33230"/>
                </a:lnTo>
                <a:lnTo>
                  <a:pt x="211836" y="28206"/>
                </a:lnTo>
                <a:lnTo>
                  <a:pt x="209986" y="16657"/>
                </a:lnTo>
                <a:lnTo>
                  <a:pt x="204755" y="7754"/>
                </a:lnTo>
                <a:lnTo>
                  <a:pt x="196619" y="2026"/>
                </a:lnTo>
                <a:lnTo>
                  <a:pt x="186055" y="0"/>
                </a:lnTo>
                <a:close/>
              </a:path>
              <a:path w="212089" h="378460">
                <a:moveTo>
                  <a:pt x="0" y="54863"/>
                </a:moveTo>
                <a:lnTo>
                  <a:pt x="211836" y="54863"/>
                </a:lnTo>
              </a:path>
              <a:path w="212089" h="378460">
                <a:moveTo>
                  <a:pt x="0" y="326135"/>
                </a:moveTo>
                <a:lnTo>
                  <a:pt x="211836" y="326135"/>
                </a:lnTo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231257" y="5657938"/>
            <a:ext cx="290830" cy="237490"/>
          </a:xfrm>
          <a:custGeom>
            <a:avLst/>
            <a:gdLst/>
            <a:ahLst/>
            <a:cxnLst/>
            <a:rect l="l" t="t" r="r" b="b"/>
            <a:pathLst>
              <a:path w="290829" h="237489">
                <a:moveTo>
                  <a:pt x="290829" y="27178"/>
                </a:moveTo>
                <a:lnTo>
                  <a:pt x="282674" y="30469"/>
                </a:lnTo>
                <a:lnTo>
                  <a:pt x="274256" y="33124"/>
                </a:lnTo>
                <a:lnTo>
                  <a:pt x="265648" y="35232"/>
                </a:lnTo>
                <a:lnTo>
                  <a:pt x="256920" y="36880"/>
                </a:lnTo>
                <a:lnTo>
                  <a:pt x="265634" y="30362"/>
                </a:lnTo>
                <a:lnTo>
                  <a:pt x="272907" y="22567"/>
                </a:lnTo>
                <a:lnTo>
                  <a:pt x="278727" y="13677"/>
                </a:lnTo>
                <a:lnTo>
                  <a:pt x="283082" y="3873"/>
                </a:lnTo>
                <a:lnTo>
                  <a:pt x="274206" y="8607"/>
                </a:lnTo>
                <a:lnTo>
                  <a:pt x="264937" y="12614"/>
                </a:lnTo>
                <a:lnTo>
                  <a:pt x="255311" y="15892"/>
                </a:lnTo>
                <a:lnTo>
                  <a:pt x="245363" y="18440"/>
                </a:lnTo>
                <a:lnTo>
                  <a:pt x="236483" y="10645"/>
                </a:lnTo>
                <a:lnTo>
                  <a:pt x="226044" y="4852"/>
                </a:lnTo>
                <a:lnTo>
                  <a:pt x="214342" y="1243"/>
                </a:lnTo>
                <a:lnTo>
                  <a:pt x="201675" y="0"/>
                </a:lnTo>
                <a:lnTo>
                  <a:pt x="178339" y="4762"/>
                </a:lnTo>
                <a:lnTo>
                  <a:pt x="159194" y="17714"/>
                </a:lnTo>
                <a:lnTo>
                  <a:pt x="146240" y="36856"/>
                </a:lnTo>
                <a:lnTo>
                  <a:pt x="141477" y="60185"/>
                </a:lnTo>
                <a:lnTo>
                  <a:pt x="141477" y="65036"/>
                </a:lnTo>
                <a:lnTo>
                  <a:pt x="142493" y="69900"/>
                </a:lnTo>
                <a:lnTo>
                  <a:pt x="143509" y="73774"/>
                </a:lnTo>
                <a:lnTo>
                  <a:pt x="107455" y="67890"/>
                </a:lnTo>
                <a:lnTo>
                  <a:pt x="74247" y="55087"/>
                </a:lnTo>
                <a:lnTo>
                  <a:pt x="44872" y="36096"/>
                </a:lnTo>
                <a:lnTo>
                  <a:pt x="20319" y="11645"/>
                </a:lnTo>
                <a:lnTo>
                  <a:pt x="17073" y="18533"/>
                </a:lnTo>
                <a:lnTo>
                  <a:pt x="14636" y="25966"/>
                </a:lnTo>
                <a:lnTo>
                  <a:pt x="13104" y="33764"/>
                </a:lnTo>
                <a:lnTo>
                  <a:pt x="12572" y="41744"/>
                </a:lnTo>
                <a:lnTo>
                  <a:pt x="14481" y="56579"/>
                </a:lnTo>
                <a:lnTo>
                  <a:pt x="19843" y="70142"/>
                </a:lnTo>
                <a:lnTo>
                  <a:pt x="28110" y="81885"/>
                </a:lnTo>
                <a:lnTo>
                  <a:pt x="38734" y="91262"/>
                </a:lnTo>
                <a:lnTo>
                  <a:pt x="31505" y="90729"/>
                </a:lnTo>
                <a:lnTo>
                  <a:pt x="24431" y="89195"/>
                </a:lnTo>
                <a:lnTo>
                  <a:pt x="17714" y="86750"/>
                </a:lnTo>
                <a:lnTo>
                  <a:pt x="11556" y="83489"/>
                </a:lnTo>
                <a:lnTo>
                  <a:pt x="11556" y="84454"/>
                </a:lnTo>
                <a:lnTo>
                  <a:pt x="15174" y="105165"/>
                </a:lnTo>
                <a:lnTo>
                  <a:pt x="25161" y="122688"/>
                </a:lnTo>
                <a:lnTo>
                  <a:pt x="40221" y="135657"/>
                </a:lnTo>
                <a:lnTo>
                  <a:pt x="59054" y="142709"/>
                </a:lnTo>
                <a:lnTo>
                  <a:pt x="54228" y="143687"/>
                </a:lnTo>
                <a:lnTo>
                  <a:pt x="48387" y="144653"/>
                </a:lnTo>
                <a:lnTo>
                  <a:pt x="43560" y="144653"/>
                </a:lnTo>
                <a:lnTo>
                  <a:pt x="39750" y="144653"/>
                </a:lnTo>
                <a:lnTo>
                  <a:pt x="35813" y="144653"/>
                </a:lnTo>
                <a:lnTo>
                  <a:pt x="32003" y="143687"/>
                </a:lnTo>
                <a:lnTo>
                  <a:pt x="40364" y="159899"/>
                </a:lnTo>
                <a:lnTo>
                  <a:pt x="53165" y="172927"/>
                </a:lnTo>
                <a:lnTo>
                  <a:pt x="69419" y="181772"/>
                </a:lnTo>
                <a:lnTo>
                  <a:pt x="88137" y="185432"/>
                </a:lnTo>
                <a:lnTo>
                  <a:pt x="71878" y="196335"/>
                </a:lnTo>
                <a:lnTo>
                  <a:pt x="53879" y="204236"/>
                </a:lnTo>
                <a:lnTo>
                  <a:pt x="34595" y="209044"/>
                </a:lnTo>
                <a:lnTo>
                  <a:pt x="14477" y="210667"/>
                </a:lnTo>
                <a:lnTo>
                  <a:pt x="9651" y="210667"/>
                </a:lnTo>
                <a:lnTo>
                  <a:pt x="4825" y="210667"/>
                </a:lnTo>
                <a:lnTo>
                  <a:pt x="43005" y="229477"/>
                </a:lnTo>
                <a:lnTo>
                  <a:pt x="91058" y="236880"/>
                </a:lnTo>
                <a:lnTo>
                  <a:pt x="141692" y="229757"/>
                </a:lnTo>
                <a:lnTo>
                  <a:pt x="183792" y="210310"/>
                </a:lnTo>
                <a:lnTo>
                  <a:pt x="217058" y="181424"/>
                </a:lnTo>
                <a:lnTo>
                  <a:pt x="241191" y="145984"/>
                </a:lnTo>
                <a:lnTo>
                  <a:pt x="255891" y="106874"/>
                </a:lnTo>
                <a:lnTo>
                  <a:pt x="260857" y="66979"/>
                </a:lnTo>
                <a:lnTo>
                  <a:pt x="260857" y="64071"/>
                </a:lnTo>
                <a:lnTo>
                  <a:pt x="260857" y="62128"/>
                </a:lnTo>
                <a:lnTo>
                  <a:pt x="260857" y="59220"/>
                </a:lnTo>
                <a:lnTo>
                  <a:pt x="269327" y="51752"/>
                </a:lnTo>
                <a:lnTo>
                  <a:pt x="277272" y="43922"/>
                </a:lnTo>
                <a:lnTo>
                  <a:pt x="284503" y="35731"/>
                </a:lnTo>
                <a:lnTo>
                  <a:pt x="290829" y="2717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3052064" y="5581903"/>
            <a:ext cx="566420" cy="385445"/>
          </a:xfrm>
          <a:custGeom>
            <a:avLst/>
            <a:gdLst/>
            <a:ahLst/>
            <a:cxnLst/>
            <a:rect l="l" t="t" r="r" b="b"/>
            <a:pathLst>
              <a:path w="566420" h="385445">
                <a:moveTo>
                  <a:pt x="0" y="344474"/>
                </a:moveTo>
                <a:lnTo>
                  <a:pt x="0" y="372846"/>
                </a:lnTo>
                <a:lnTo>
                  <a:pt x="1650" y="374586"/>
                </a:lnTo>
                <a:lnTo>
                  <a:pt x="8822" y="379146"/>
                </a:lnTo>
                <a:lnTo>
                  <a:pt x="16541" y="382404"/>
                </a:lnTo>
                <a:lnTo>
                  <a:pt x="24689" y="384360"/>
                </a:lnTo>
                <a:lnTo>
                  <a:pt x="33147" y="385013"/>
                </a:lnTo>
                <a:lnTo>
                  <a:pt x="536701" y="385013"/>
                </a:lnTo>
                <a:lnTo>
                  <a:pt x="566420" y="372846"/>
                </a:lnTo>
                <a:lnTo>
                  <a:pt x="566420" y="344474"/>
                </a:lnTo>
                <a:lnTo>
                  <a:pt x="0" y="344474"/>
                </a:lnTo>
                <a:close/>
              </a:path>
              <a:path w="566420" h="385445">
                <a:moveTo>
                  <a:pt x="491489" y="298831"/>
                </a:moveTo>
                <a:lnTo>
                  <a:pt x="491489" y="305117"/>
                </a:lnTo>
                <a:lnTo>
                  <a:pt x="486283" y="310261"/>
                </a:lnTo>
                <a:lnTo>
                  <a:pt x="480060" y="310261"/>
                </a:lnTo>
                <a:lnTo>
                  <a:pt x="90550" y="310261"/>
                </a:lnTo>
                <a:lnTo>
                  <a:pt x="84328" y="310261"/>
                </a:lnTo>
                <a:lnTo>
                  <a:pt x="79121" y="305117"/>
                </a:lnTo>
                <a:lnTo>
                  <a:pt x="79121" y="298831"/>
                </a:lnTo>
                <a:lnTo>
                  <a:pt x="79121" y="38798"/>
                </a:lnTo>
                <a:lnTo>
                  <a:pt x="79121" y="32512"/>
                </a:lnTo>
                <a:lnTo>
                  <a:pt x="84328" y="27368"/>
                </a:lnTo>
                <a:lnTo>
                  <a:pt x="90550" y="27368"/>
                </a:lnTo>
                <a:lnTo>
                  <a:pt x="477774" y="27368"/>
                </a:lnTo>
                <a:lnTo>
                  <a:pt x="483997" y="27368"/>
                </a:lnTo>
                <a:lnTo>
                  <a:pt x="489203" y="32512"/>
                </a:lnTo>
                <a:lnTo>
                  <a:pt x="489203" y="38798"/>
                </a:lnTo>
                <a:lnTo>
                  <a:pt x="491489" y="298831"/>
                </a:lnTo>
                <a:close/>
              </a:path>
              <a:path w="566420" h="385445">
                <a:moveTo>
                  <a:pt x="518795" y="332486"/>
                </a:moveTo>
                <a:lnTo>
                  <a:pt x="518795" y="338797"/>
                </a:lnTo>
                <a:lnTo>
                  <a:pt x="513714" y="343954"/>
                </a:lnTo>
                <a:lnTo>
                  <a:pt x="507364" y="343954"/>
                </a:lnTo>
                <a:lnTo>
                  <a:pt x="60198" y="343954"/>
                </a:lnTo>
                <a:lnTo>
                  <a:pt x="53848" y="343954"/>
                </a:lnTo>
                <a:lnTo>
                  <a:pt x="48768" y="338797"/>
                </a:lnTo>
                <a:lnTo>
                  <a:pt x="48768" y="332486"/>
                </a:lnTo>
                <a:lnTo>
                  <a:pt x="48768" y="11430"/>
                </a:lnTo>
                <a:lnTo>
                  <a:pt x="48768" y="5080"/>
                </a:lnTo>
                <a:lnTo>
                  <a:pt x="53848" y="0"/>
                </a:lnTo>
                <a:lnTo>
                  <a:pt x="60198" y="0"/>
                </a:lnTo>
                <a:lnTo>
                  <a:pt x="507364" y="0"/>
                </a:lnTo>
                <a:lnTo>
                  <a:pt x="513714" y="0"/>
                </a:lnTo>
                <a:lnTo>
                  <a:pt x="518795" y="5080"/>
                </a:lnTo>
                <a:lnTo>
                  <a:pt x="518795" y="11430"/>
                </a:lnTo>
                <a:lnTo>
                  <a:pt x="518795" y="332486"/>
                </a:lnTo>
                <a:close/>
              </a:path>
              <a:path w="566420" h="385445">
                <a:moveTo>
                  <a:pt x="233172" y="91186"/>
                </a:moveTo>
                <a:lnTo>
                  <a:pt x="402336" y="91186"/>
                </a:lnTo>
              </a:path>
              <a:path w="566420" h="385445">
                <a:moveTo>
                  <a:pt x="233172" y="251968"/>
                </a:moveTo>
                <a:lnTo>
                  <a:pt x="402336" y="251968"/>
                </a:lnTo>
              </a:path>
              <a:path w="566420" h="385445">
                <a:moveTo>
                  <a:pt x="233172" y="171958"/>
                </a:moveTo>
                <a:lnTo>
                  <a:pt x="402336" y="171958"/>
                </a:lnTo>
              </a:path>
              <a:path w="566420" h="385445">
                <a:moveTo>
                  <a:pt x="164465" y="111480"/>
                </a:moveTo>
                <a:lnTo>
                  <a:pt x="204499" y="111480"/>
                </a:lnTo>
                <a:lnTo>
                  <a:pt x="204499" y="71446"/>
                </a:lnTo>
                <a:lnTo>
                  <a:pt x="164465" y="71446"/>
                </a:lnTo>
                <a:lnTo>
                  <a:pt x="164465" y="111480"/>
                </a:lnTo>
                <a:close/>
              </a:path>
              <a:path w="566420" h="385445">
                <a:moveTo>
                  <a:pt x="164465" y="192049"/>
                </a:moveTo>
                <a:lnTo>
                  <a:pt x="204499" y="192049"/>
                </a:lnTo>
                <a:lnTo>
                  <a:pt x="204499" y="150933"/>
                </a:lnTo>
                <a:lnTo>
                  <a:pt x="164465" y="150933"/>
                </a:lnTo>
                <a:lnTo>
                  <a:pt x="164465" y="192049"/>
                </a:lnTo>
                <a:close/>
              </a:path>
              <a:path w="566420" h="385445">
                <a:moveTo>
                  <a:pt x="164465" y="272821"/>
                </a:moveTo>
                <a:lnTo>
                  <a:pt x="204499" y="272821"/>
                </a:lnTo>
                <a:lnTo>
                  <a:pt x="204499" y="231705"/>
                </a:lnTo>
                <a:lnTo>
                  <a:pt x="164465" y="231705"/>
                </a:lnTo>
                <a:lnTo>
                  <a:pt x="164465" y="27282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4301235" y="5084826"/>
            <a:ext cx="110489" cy="408305"/>
          </a:xfrm>
          <a:custGeom>
            <a:avLst/>
            <a:gdLst/>
            <a:ahLst/>
            <a:cxnLst/>
            <a:rect l="l" t="t" r="r" b="b"/>
            <a:pathLst>
              <a:path w="110489" h="408304">
                <a:moveTo>
                  <a:pt x="8381" y="332359"/>
                </a:moveTo>
                <a:lnTo>
                  <a:pt x="4444" y="335788"/>
                </a:lnTo>
                <a:lnTo>
                  <a:pt x="380" y="339217"/>
                </a:lnTo>
                <a:lnTo>
                  <a:pt x="0" y="345313"/>
                </a:lnTo>
                <a:lnTo>
                  <a:pt x="3555" y="349250"/>
                </a:lnTo>
                <a:lnTo>
                  <a:pt x="55117" y="408305"/>
                </a:lnTo>
                <a:lnTo>
                  <a:pt x="67759" y="393827"/>
                </a:lnTo>
                <a:lnTo>
                  <a:pt x="45592" y="393827"/>
                </a:lnTo>
                <a:lnTo>
                  <a:pt x="45592" y="368456"/>
                </a:lnTo>
                <a:lnTo>
                  <a:pt x="14350" y="332740"/>
                </a:lnTo>
                <a:lnTo>
                  <a:pt x="8381" y="332359"/>
                </a:lnTo>
                <a:close/>
              </a:path>
              <a:path w="110489" h="408304">
                <a:moveTo>
                  <a:pt x="45592" y="368456"/>
                </a:moveTo>
                <a:lnTo>
                  <a:pt x="45592" y="393827"/>
                </a:lnTo>
                <a:lnTo>
                  <a:pt x="64642" y="393827"/>
                </a:lnTo>
                <a:lnTo>
                  <a:pt x="64642" y="387477"/>
                </a:lnTo>
                <a:lnTo>
                  <a:pt x="48005" y="387477"/>
                </a:lnTo>
                <a:lnTo>
                  <a:pt x="55117" y="379346"/>
                </a:lnTo>
                <a:lnTo>
                  <a:pt x="45592" y="368456"/>
                </a:lnTo>
                <a:close/>
              </a:path>
              <a:path w="110489" h="408304">
                <a:moveTo>
                  <a:pt x="101853" y="332359"/>
                </a:moveTo>
                <a:lnTo>
                  <a:pt x="95885" y="332740"/>
                </a:lnTo>
                <a:lnTo>
                  <a:pt x="64642" y="368456"/>
                </a:lnTo>
                <a:lnTo>
                  <a:pt x="64642" y="393827"/>
                </a:lnTo>
                <a:lnTo>
                  <a:pt x="67759" y="393827"/>
                </a:lnTo>
                <a:lnTo>
                  <a:pt x="106679" y="349250"/>
                </a:lnTo>
                <a:lnTo>
                  <a:pt x="110236" y="345313"/>
                </a:lnTo>
                <a:lnTo>
                  <a:pt x="109854" y="339217"/>
                </a:lnTo>
                <a:lnTo>
                  <a:pt x="105790" y="335788"/>
                </a:lnTo>
                <a:lnTo>
                  <a:pt x="101853" y="332359"/>
                </a:lnTo>
                <a:close/>
              </a:path>
              <a:path w="110489" h="408304">
                <a:moveTo>
                  <a:pt x="55117" y="379346"/>
                </a:moveTo>
                <a:lnTo>
                  <a:pt x="48005" y="387477"/>
                </a:lnTo>
                <a:lnTo>
                  <a:pt x="62229" y="387477"/>
                </a:lnTo>
                <a:lnTo>
                  <a:pt x="55117" y="379346"/>
                </a:lnTo>
                <a:close/>
              </a:path>
              <a:path w="110489" h="408304">
                <a:moveTo>
                  <a:pt x="64642" y="368456"/>
                </a:moveTo>
                <a:lnTo>
                  <a:pt x="55117" y="379346"/>
                </a:lnTo>
                <a:lnTo>
                  <a:pt x="62229" y="387477"/>
                </a:lnTo>
                <a:lnTo>
                  <a:pt x="64642" y="387477"/>
                </a:lnTo>
                <a:lnTo>
                  <a:pt x="64642" y="368456"/>
                </a:lnTo>
                <a:close/>
              </a:path>
              <a:path w="110489" h="408304">
                <a:moveTo>
                  <a:pt x="55117" y="28829"/>
                </a:moveTo>
                <a:lnTo>
                  <a:pt x="45592" y="39714"/>
                </a:lnTo>
                <a:lnTo>
                  <a:pt x="45592" y="368456"/>
                </a:lnTo>
                <a:lnTo>
                  <a:pt x="55117" y="379346"/>
                </a:lnTo>
                <a:lnTo>
                  <a:pt x="64642" y="368456"/>
                </a:lnTo>
                <a:lnTo>
                  <a:pt x="64642" y="39714"/>
                </a:lnTo>
                <a:lnTo>
                  <a:pt x="55117" y="28829"/>
                </a:lnTo>
                <a:close/>
              </a:path>
              <a:path w="110489" h="408304">
                <a:moveTo>
                  <a:pt x="55117" y="0"/>
                </a:moveTo>
                <a:lnTo>
                  <a:pt x="3555" y="59055"/>
                </a:lnTo>
                <a:lnTo>
                  <a:pt x="0" y="62992"/>
                </a:lnTo>
                <a:lnTo>
                  <a:pt x="380" y="68961"/>
                </a:lnTo>
                <a:lnTo>
                  <a:pt x="4444" y="72390"/>
                </a:lnTo>
                <a:lnTo>
                  <a:pt x="8381" y="75946"/>
                </a:lnTo>
                <a:lnTo>
                  <a:pt x="14350" y="75565"/>
                </a:lnTo>
                <a:lnTo>
                  <a:pt x="17779" y="71500"/>
                </a:lnTo>
                <a:lnTo>
                  <a:pt x="45592" y="39714"/>
                </a:lnTo>
                <a:lnTo>
                  <a:pt x="45592" y="14478"/>
                </a:lnTo>
                <a:lnTo>
                  <a:pt x="67759" y="14478"/>
                </a:lnTo>
                <a:lnTo>
                  <a:pt x="55117" y="0"/>
                </a:lnTo>
                <a:close/>
              </a:path>
              <a:path w="110489" h="408304">
                <a:moveTo>
                  <a:pt x="67759" y="14478"/>
                </a:moveTo>
                <a:lnTo>
                  <a:pt x="64642" y="14478"/>
                </a:lnTo>
                <a:lnTo>
                  <a:pt x="64642" y="39714"/>
                </a:lnTo>
                <a:lnTo>
                  <a:pt x="92455" y="71500"/>
                </a:lnTo>
                <a:lnTo>
                  <a:pt x="95885" y="75565"/>
                </a:lnTo>
                <a:lnTo>
                  <a:pt x="101853" y="75946"/>
                </a:lnTo>
                <a:lnTo>
                  <a:pt x="105790" y="72390"/>
                </a:lnTo>
                <a:lnTo>
                  <a:pt x="109854" y="68961"/>
                </a:lnTo>
                <a:lnTo>
                  <a:pt x="110236" y="62992"/>
                </a:lnTo>
                <a:lnTo>
                  <a:pt x="106679" y="59055"/>
                </a:lnTo>
                <a:lnTo>
                  <a:pt x="67759" y="14478"/>
                </a:lnTo>
                <a:close/>
              </a:path>
              <a:path w="110489" h="408304">
                <a:moveTo>
                  <a:pt x="64642" y="14478"/>
                </a:moveTo>
                <a:lnTo>
                  <a:pt x="45592" y="14478"/>
                </a:lnTo>
                <a:lnTo>
                  <a:pt x="45592" y="39714"/>
                </a:lnTo>
                <a:lnTo>
                  <a:pt x="55117" y="28829"/>
                </a:lnTo>
                <a:lnTo>
                  <a:pt x="48005" y="20700"/>
                </a:lnTo>
                <a:lnTo>
                  <a:pt x="64642" y="20700"/>
                </a:lnTo>
                <a:lnTo>
                  <a:pt x="64642" y="14478"/>
                </a:lnTo>
                <a:close/>
              </a:path>
              <a:path w="110489" h="408304">
                <a:moveTo>
                  <a:pt x="64642" y="20700"/>
                </a:moveTo>
                <a:lnTo>
                  <a:pt x="62229" y="20700"/>
                </a:lnTo>
                <a:lnTo>
                  <a:pt x="55117" y="28829"/>
                </a:lnTo>
                <a:lnTo>
                  <a:pt x="64642" y="39714"/>
                </a:lnTo>
                <a:lnTo>
                  <a:pt x="64642" y="20700"/>
                </a:lnTo>
                <a:close/>
              </a:path>
              <a:path w="110489" h="408304">
                <a:moveTo>
                  <a:pt x="62229" y="20700"/>
                </a:moveTo>
                <a:lnTo>
                  <a:pt x="48005" y="20700"/>
                </a:lnTo>
                <a:lnTo>
                  <a:pt x="55117" y="28829"/>
                </a:lnTo>
                <a:lnTo>
                  <a:pt x="62229" y="20700"/>
                </a:lnTo>
                <a:close/>
              </a:path>
            </a:pathLst>
          </a:custGeom>
          <a:solidFill>
            <a:srgbClr val="4E6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3281679" y="5084826"/>
            <a:ext cx="110489" cy="408305"/>
          </a:xfrm>
          <a:custGeom>
            <a:avLst/>
            <a:gdLst/>
            <a:ahLst/>
            <a:cxnLst/>
            <a:rect l="l" t="t" r="r" b="b"/>
            <a:pathLst>
              <a:path w="110489" h="408304">
                <a:moveTo>
                  <a:pt x="8382" y="332359"/>
                </a:moveTo>
                <a:lnTo>
                  <a:pt x="4445" y="335788"/>
                </a:lnTo>
                <a:lnTo>
                  <a:pt x="381" y="339217"/>
                </a:lnTo>
                <a:lnTo>
                  <a:pt x="0" y="345313"/>
                </a:lnTo>
                <a:lnTo>
                  <a:pt x="3556" y="349250"/>
                </a:lnTo>
                <a:lnTo>
                  <a:pt x="55118" y="408305"/>
                </a:lnTo>
                <a:lnTo>
                  <a:pt x="67759" y="393827"/>
                </a:lnTo>
                <a:lnTo>
                  <a:pt x="45593" y="393827"/>
                </a:lnTo>
                <a:lnTo>
                  <a:pt x="45593" y="368456"/>
                </a:lnTo>
                <a:lnTo>
                  <a:pt x="14350" y="332740"/>
                </a:lnTo>
                <a:lnTo>
                  <a:pt x="8382" y="332359"/>
                </a:lnTo>
                <a:close/>
              </a:path>
              <a:path w="110489" h="408304">
                <a:moveTo>
                  <a:pt x="45593" y="368456"/>
                </a:moveTo>
                <a:lnTo>
                  <a:pt x="45593" y="393827"/>
                </a:lnTo>
                <a:lnTo>
                  <a:pt x="64643" y="393827"/>
                </a:lnTo>
                <a:lnTo>
                  <a:pt x="64643" y="387477"/>
                </a:lnTo>
                <a:lnTo>
                  <a:pt x="48006" y="387477"/>
                </a:lnTo>
                <a:lnTo>
                  <a:pt x="55118" y="379346"/>
                </a:lnTo>
                <a:lnTo>
                  <a:pt x="45593" y="368456"/>
                </a:lnTo>
                <a:close/>
              </a:path>
              <a:path w="110489" h="408304">
                <a:moveTo>
                  <a:pt x="101854" y="332359"/>
                </a:moveTo>
                <a:lnTo>
                  <a:pt x="95885" y="332740"/>
                </a:lnTo>
                <a:lnTo>
                  <a:pt x="64643" y="368456"/>
                </a:lnTo>
                <a:lnTo>
                  <a:pt x="64643" y="393827"/>
                </a:lnTo>
                <a:lnTo>
                  <a:pt x="67759" y="393827"/>
                </a:lnTo>
                <a:lnTo>
                  <a:pt x="106680" y="349250"/>
                </a:lnTo>
                <a:lnTo>
                  <a:pt x="110236" y="345313"/>
                </a:lnTo>
                <a:lnTo>
                  <a:pt x="109855" y="339217"/>
                </a:lnTo>
                <a:lnTo>
                  <a:pt x="105791" y="335788"/>
                </a:lnTo>
                <a:lnTo>
                  <a:pt x="101854" y="332359"/>
                </a:lnTo>
                <a:close/>
              </a:path>
              <a:path w="110489" h="408304">
                <a:moveTo>
                  <a:pt x="55118" y="379346"/>
                </a:moveTo>
                <a:lnTo>
                  <a:pt x="48006" y="387477"/>
                </a:lnTo>
                <a:lnTo>
                  <a:pt x="62230" y="387477"/>
                </a:lnTo>
                <a:lnTo>
                  <a:pt x="55118" y="379346"/>
                </a:lnTo>
                <a:close/>
              </a:path>
              <a:path w="110489" h="408304">
                <a:moveTo>
                  <a:pt x="64643" y="368456"/>
                </a:moveTo>
                <a:lnTo>
                  <a:pt x="55118" y="379346"/>
                </a:lnTo>
                <a:lnTo>
                  <a:pt x="62230" y="387477"/>
                </a:lnTo>
                <a:lnTo>
                  <a:pt x="64643" y="387477"/>
                </a:lnTo>
                <a:lnTo>
                  <a:pt x="64643" y="368456"/>
                </a:lnTo>
                <a:close/>
              </a:path>
              <a:path w="110489" h="408304">
                <a:moveTo>
                  <a:pt x="55118" y="28829"/>
                </a:moveTo>
                <a:lnTo>
                  <a:pt x="45593" y="39714"/>
                </a:lnTo>
                <a:lnTo>
                  <a:pt x="45593" y="368456"/>
                </a:lnTo>
                <a:lnTo>
                  <a:pt x="55118" y="379346"/>
                </a:lnTo>
                <a:lnTo>
                  <a:pt x="64643" y="368456"/>
                </a:lnTo>
                <a:lnTo>
                  <a:pt x="64643" y="39714"/>
                </a:lnTo>
                <a:lnTo>
                  <a:pt x="55118" y="28829"/>
                </a:lnTo>
                <a:close/>
              </a:path>
              <a:path w="110489" h="408304">
                <a:moveTo>
                  <a:pt x="55118" y="0"/>
                </a:moveTo>
                <a:lnTo>
                  <a:pt x="3556" y="59055"/>
                </a:lnTo>
                <a:lnTo>
                  <a:pt x="0" y="62992"/>
                </a:lnTo>
                <a:lnTo>
                  <a:pt x="381" y="68961"/>
                </a:lnTo>
                <a:lnTo>
                  <a:pt x="4445" y="72390"/>
                </a:lnTo>
                <a:lnTo>
                  <a:pt x="8382" y="75946"/>
                </a:lnTo>
                <a:lnTo>
                  <a:pt x="14350" y="75565"/>
                </a:lnTo>
                <a:lnTo>
                  <a:pt x="17780" y="71500"/>
                </a:lnTo>
                <a:lnTo>
                  <a:pt x="45593" y="39714"/>
                </a:lnTo>
                <a:lnTo>
                  <a:pt x="45593" y="14478"/>
                </a:lnTo>
                <a:lnTo>
                  <a:pt x="67759" y="14478"/>
                </a:lnTo>
                <a:lnTo>
                  <a:pt x="55118" y="0"/>
                </a:lnTo>
                <a:close/>
              </a:path>
              <a:path w="110489" h="408304">
                <a:moveTo>
                  <a:pt x="67759" y="14478"/>
                </a:moveTo>
                <a:lnTo>
                  <a:pt x="64643" y="14478"/>
                </a:lnTo>
                <a:lnTo>
                  <a:pt x="64643" y="39714"/>
                </a:lnTo>
                <a:lnTo>
                  <a:pt x="92456" y="71500"/>
                </a:lnTo>
                <a:lnTo>
                  <a:pt x="95885" y="75565"/>
                </a:lnTo>
                <a:lnTo>
                  <a:pt x="101854" y="75946"/>
                </a:lnTo>
                <a:lnTo>
                  <a:pt x="105791" y="72390"/>
                </a:lnTo>
                <a:lnTo>
                  <a:pt x="109855" y="68961"/>
                </a:lnTo>
                <a:lnTo>
                  <a:pt x="110236" y="62992"/>
                </a:lnTo>
                <a:lnTo>
                  <a:pt x="106680" y="59055"/>
                </a:lnTo>
                <a:lnTo>
                  <a:pt x="67759" y="14478"/>
                </a:lnTo>
                <a:close/>
              </a:path>
              <a:path w="110489" h="408304">
                <a:moveTo>
                  <a:pt x="64643" y="14478"/>
                </a:moveTo>
                <a:lnTo>
                  <a:pt x="45593" y="14478"/>
                </a:lnTo>
                <a:lnTo>
                  <a:pt x="45593" y="39714"/>
                </a:lnTo>
                <a:lnTo>
                  <a:pt x="55118" y="28829"/>
                </a:lnTo>
                <a:lnTo>
                  <a:pt x="48006" y="20700"/>
                </a:lnTo>
                <a:lnTo>
                  <a:pt x="64643" y="20700"/>
                </a:lnTo>
                <a:lnTo>
                  <a:pt x="64643" y="14478"/>
                </a:lnTo>
                <a:close/>
              </a:path>
              <a:path w="110489" h="408304">
                <a:moveTo>
                  <a:pt x="64643" y="20700"/>
                </a:moveTo>
                <a:lnTo>
                  <a:pt x="62230" y="20700"/>
                </a:lnTo>
                <a:lnTo>
                  <a:pt x="55118" y="28829"/>
                </a:lnTo>
                <a:lnTo>
                  <a:pt x="64643" y="39714"/>
                </a:lnTo>
                <a:lnTo>
                  <a:pt x="64643" y="20700"/>
                </a:lnTo>
                <a:close/>
              </a:path>
              <a:path w="110489" h="408304">
                <a:moveTo>
                  <a:pt x="62230" y="20700"/>
                </a:moveTo>
                <a:lnTo>
                  <a:pt x="48006" y="20700"/>
                </a:lnTo>
                <a:lnTo>
                  <a:pt x="55118" y="28829"/>
                </a:lnTo>
                <a:lnTo>
                  <a:pt x="62230" y="20700"/>
                </a:lnTo>
                <a:close/>
              </a:path>
            </a:pathLst>
          </a:custGeom>
          <a:solidFill>
            <a:srgbClr val="4E68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5" name="object 55" descr=""/>
          <p:cNvGrpSpPr/>
          <p:nvPr/>
        </p:nvGrpSpPr>
        <p:grpSpPr>
          <a:xfrm>
            <a:off x="1268730" y="3166101"/>
            <a:ext cx="4338955" cy="1657350"/>
            <a:chOff x="1268730" y="3166101"/>
            <a:chExt cx="4338955" cy="1657350"/>
          </a:xfrm>
        </p:grpSpPr>
        <p:sp>
          <p:nvSpPr>
            <p:cNvPr id="56" name="object 56" descr=""/>
            <p:cNvSpPr/>
            <p:nvPr/>
          </p:nvSpPr>
          <p:spPr>
            <a:xfrm>
              <a:off x="5348518" y="3166101"/>
              <a:ext cx="259079" cy="259715"/>
            </a:xfrm>
            <a:custGeom>
              <a:avLst/>
              <a:gdLst/>
              <a:ahLst/>
              <a:cxnLst/>
              <a:rect l="l" t="t" r="r" b="b"/>
              <a:pathLst>
                <a:path w="259079" h="259714">
                  <a:moveTo>
                    <a:pt x="220733" y="0"/>
                  </a:moveTo>
                  <a:lnTo>
                    <a:pt x="37882" y="0"/>
                  </a:lnTo>
                  <a:lnTo>
                    <a:pt x="2895" y="23275"/>
                  </a:lnTo>
                  <a:lnTo>
                    <a:pt x="0" y="37623"/>
                  </a:lnTo>
                  <a:lnTo>
                    <a:pt x="1" y="221963"/>
                  </a:lnTo>
                  <a:lnTo>
                    <a:pt x="23113" y="256588"/>
                  </a:lnTo>
                  <a:lnTo>
                    <a:pt x="220733" y="259586"/>
                  </a:lnTo>
                  <a:lnTo>
                    <a:pt x="235503" y="256588"/>
                  </a:lnTo>
                  <a:lnTo>
                    <a:pt x="247575" y="248418"/>
                  </a:lnTo>
                  <a:lnTo>
                    <a:pt x="248010" y="247771"/>
                  </a:lnTo>
                  <a:lnTo>
                    <a:pt x="37882" y="247771"/>
                  </a:lnTo>
                  <a:lnTo>
                    <a:pt x="27693" y="245703"/>
                  </a:lnTo>
                  <a:lnTo>
                    <a:pt x="19365" y="240068"/>
                  </a:lnTo>
                  <a:lnTo>
                    <a:pt x="13746" y="231714"/>
                  </a:lnTo>
                  <a:lnTo>
                    <a:pt x="11779" y="221963"/>
                  </a:lnTo>
                  <a:lnTo>
                    <a:pt x="11778" y="37623"/>
                  </a:lnTo>
                  <a:lnTo>
                    <a:pt x="13746" y="27869"/>
                  </a:lnTo>
                  <a:lnTo>
                    <a:pt x="19365" y="19517"/>
                  </a:lnTo>
                  <a:lnTo>
                    <a:pt x="27693" y="13881"/>
                  </a:lnTo>
                  <a:lnTo>
                    <a:pt x="37882" y="11814"/>
                  </a:lnTo>
                  <a:lnTo>
                    <a:pt x="248010" y="11814"/>
                  </a:lnTo>
                  <a:lnTo>
                    <a:pt x="247575" y="11168"/>
                  </a:lnTo>
                  <a:lnTo>
                    <a:pt x="235503" y="2998"/>
                  </a:lnTo>
                  <a:lnTo>
                    <a:pt x="220733" y="0"/>
                  </a:lnTo>
                  <a:close/>
                </a:path>
                <a:path w="259079" h="259714">
                  <a:moveTo>
                    <a:pt x="248010" y="11814"/>
                  </a:moveTo>
                  <a:lnTo>
                    <a:pt x="220733" y="11814"/>
                  </a:lnTo>
                  <a:lnTo>
                    <a:pt x="230921" y="13882"/>
                  </a:lnTo>
                  <a:lnTo>
                    <a:pt x="239249" y="19517"/>
                  </a:lnTo>
                  <a:lnTo>
                    <a:pt x="244868" y="27869"/>
                  </a:lnTo>
                  <a:lnTo>
                    <a:pt x="246837" y="37623"/>
                  </a:lnTo>
                  <a:lnTo>
                    <a:pt x="246836" y="221963"/>
                  </a:lnTo>
                  <a:lnTo>
                    <a:pt x="244869" y="231715"/>
                  </a:lnTo>
                  <a:lnTo>
                    <a:pt x="239250" y="240068"/>
                  </a:lnTo>
                  <a:lnTo>
                    <a:pt x="230922" y="245704"/>
                  </a:lnTo>
                  <a:lnTo>
                    <a:pt x="220733" y="247771"/>
                  </a:lnTo>
                  <a:lnTo>
                    <a:pt x="248010" y="247771"/>
                  </a:lnTo>
                  <a:lnTo>
                    <a:pt x="255720" y="236309"/>
                  </a:lnTo>
                  <a:lnTo>
                    <a:pt x="258614" y="221963"/>
                  </a:lnTo>
                  <a:lnTo>
                    <a:pt x="258615" y="37623"/>
                  </a:lnTo>
                  <a:lnTo>
                    <a:pt x="255720" y="23276"/>
                  </a:lnTo>
                  <a:lnTo>
                    <a:pt x="248010" y="11814"/>
                  </a:lnTo>
                  <a:close/>
                </a:path>
                <a:path w="259079" h="259714">
                  <a:moveTo>
                    <a:pt x="122265" y="170340"/>
                  </a:moveTo>
                  <a:lnTo>
                    <a:pt x="33416" y="170340"/>
                  </a:lnTo>
                  <a:lnTo>
                    <a:pt x="30784" y="172984"/>
                  </a:lnTo>
                  <a:lnTo>
                    <a:pt x="30784" y="231137"/>
                  </a:lnTo>
                  <a:lnTo>
                    <a:pt x="33416" y="233777"/>
                  </a:lnTo>
                  <a:lnTo>
                    <a:pt x="122265" y="233777"/>
                  </a:lnTo>
                  <a:lnTo>
                    <a:pt x="124900" y="231137"/>
                  </a:lnTo>
                  <a:lnTo>
                    <a:pt x="124900" y="221963"/>
                  </a:lnTo>
                  <a:lnTo>
                    <a:pt x="42564" y="221963"/>
                  </a:lnTo>
                  <a:lnTo>
                    <a:pt x="42564" y="182154"/>
                  </a:lnTo>
                  <a:lnTo>
                    <a:pt x="124900" y="182154"/>
                  </a:lnTo>
                  <a:lnTo>
                    <a:pt x="124900" y="172984"/>
                  </a:lnTo>
                  <a:lnTo>
                    <a:pt x="122265" y="170340"/>
                  </a:lnTo>
                  <a:close/>
                </a:path>
                <a:path w="259079" h="259714">
                  <a:moveTo>
                    <a:pt x="225199" y="170340"/>
                  </a:moveTo>
                  <a:lnTo>
                    <a:pt x="136350" y="170340"/>
                  </a:lnTo>
                  <a:lnTo>
                    <a:pt x="133710" y="172984"/>
                  </a:lnTo>
                  <a:lnTo>
                    <a:pt x="133710" y="231137"/>
                  </a:lnTo>
                  <a:lnTo>
                    <a:pt x="136350" y="233777"/>
                  </a:lnTo>
                  <a:lnTo>
                    <a:pt x="225199" y="233778"/>
                  </a:lnTo>
                  <a:lnTo>
                    <a:pt x="227829" y="231137"/>
                  </a:lnTo>
                  <a:lnTo>
                    <a:pt x="227829" y="221963"/>
                  </a:lnTo>
                  <a:lnTo>
                    <a:pt x="145493" y="221963"/>
                  </a:lnTo>
                  <a:lnTo>
                    <a:pt x="145493" y="182154"/>
                  </a:lnTo>
                  <a:lnTo>
                    <a:pt x="227829" y="182155"/>
                  </a:lnTo>
                  <a:lnTo>
                    <a:pt x="227829" y="172984"/>
                  </a:lnTo>
                  <a:lnTo>
                    <a:pt x="225199" y="170340"/>
                  </a:lnTo>
                  <a:close/>
                </a:path>
                <a:path w="259079" h="259714">
                  <a:moveTo>
                    <a:pt x="124900" y="182154"/>
                  </a:moveTo>
                  <a:lnTo>
                    <a:pt x="113122" y="182154"/>
                  </a:lnTo>
                  <a:lnTo>
                    <a:pt x="113122" y="221963"/>
                  </a:lnTo>
                  <a:lnTo>
                    <a:pt x="124900" y="221963"/>
                  </a:lnTo>
                  <a:lnTo>
                    <a:pt x="124900" y="182154"/>
                  </a:lnTo>
                  <a:close/>
                </a:path>
                <a:path w="259079" h="259714">
                  <a:moveTo>
                    <a:pt x="227829" y="182155"/>
                  </a:moveTo>
                  <a:lnTo>
                    <a:pt x="216051" y="182155"/>
                  </a:lnTo>
                  <a:lnTo>
                    <a:pt x="216051" y="221963"/>
                  </a:lnTo>
                  <a:lnTo>
                    <a:pt x="227829" y="221963"/>
                  </a:lnTo>
                  <a:lnTo>
                    <a:pt x="227829" y="182155"/>
                  </a:lnTo>
                  <a:close/>
                </a:path>
                <a:path w="259079" h="259714">
                  <a:moveTo>
                    <a:pt x="63147" y="191739"/>
                  </a:moveTo>
                  <a:lnTo>
                    <a:pt x="51368" y="191739"/>
                  </a:lnTo>
                  <a:lnTo>
                    <a:pt x="51368" y="212384"/>
                  </a:lnTo>
                  <a:lnTo>
                    <a:pt x="63147" y="212384"/>
                  </a:lnTo>
                  <a:lnTo>
                    <a:pt x="63147" y="191739"/>
                  </a:lnTo>
                  <a:close/>
                </a:path>
                <a:path w="259079" h="259714">
                  <a:moveTo>
                    <a:pt x="83735" y="191739"/>
                  </a:moveTo>
                  <a:lnTo>
                    <a:pt x="71956" y="191739"/>
                  </a:lnTo>
                  <a:lnTo>
                    <a:pt x="71956" y="212384"/>
                  </a:lnTo>
                  <a:lnTo>
                    <a:pt x="83735" y="212384"/>
                  </a:lnTo>
                  <a:lnTo>
                    <a:pt x="83735" y="191739"/>
                  </a:lnTo>
                  <a:close/>
                </a:path>
                <a:path w="259079" h="259714">
                  <a:moveTo>
                    <a:pt x="104317" y="191739"/>
                  </a:moveTo>
                  <a:lnTo>
                    <a:pt x="92539" y="191739"/>
                  </a:lnTo>
                  <a:lnTo>
                    <a:pt x="92539" y="212384"/>
                  </a:lnTo>
                  <a:lnTo>
                    <a:pt x="104317" y="212384"/>
                  </a:lnTo>
                  <a:lnTo>
                    <a:pt x="104317" y="191739"/>
                  </a:lnTo>
                  <a:close/>
                </a:path>
                <a:path w="259079" h="259714">
                  <a:moveTo>
                    <a:pt x="166076" y="191739"/>
                  </a:moveTo>
                  <a:lnTo>
                    <a:pt x="154297" y="191739"/>
                  </a:lnTo>
                  <a:lnTo>
                    <a:pt x="154297" y="212384"/>
                  </a:lnTo>
                  <a:lnTo>
                    <a:pt x="166076" y="212384"/>
                  </a:lnTo>
                  <a:lnTo>
                    <a:pt x="166076" y="191739"/>
                  </a:lnTo>
                  <a:close/>
                </a:path>
                <a:path w="259079" h="259714">
                  <a:moveTo>
                    <a:pt x="186659" y="191739"/>
                  </a:moveTo>
                  <a:lnTo>
                    <a:pt x="174880" y="191739"/>
                  </a:lnTo>
                  <a:lnTo>
                    <a:pt x="174880" y="212384"/>
                  </a:lnTo>
                  <a:lnTo>
                    <a:pt x="186659" y="212384"/>
                  </a:lnTo>
                  <a:lnTo>
                    <a:pt x="186659" y="191739"/>
                  </a:lnTo>
                  <a:close/>
                </a:path>
                <a:path w="259079" h="259714">
                  <a:moveTo>
                    <a:pt x="207246" y="191739"/>
                  </a:moveTo>
                  <a:lnTo>
                    <a:pt x="195468" y="191739"/>
                  </a:lnTo>
                  <a:lnTo>
                    <a:pt x="195468" y="212384"/>
                  </a:lnTo>
                  <a:lnTo>
                    <a:pt x="207246" y="212384"/>
                  </a:lnTo>
                  <a:lnTo>
                    <a:pt x="207246" y="191739"/>
                  </a:lnTo>
                  <a:close/>
                </a:path>
                <a:path w="259079" h="259714">
                  <a:moveTo>
                    <a:pt x="122265" y="98082"/>
                  </a:moveTo>
                  <a:lnTo>
                    <a:pt x="33416" y="98082"/>
                  </a:lnTo>
                  <a:lnTo>
                    <a:pt x="30783" y="100720"/>
                  </a:lnTo>
                  <a:lnTo>
                    <a:pt x="30784" y="158871"/>
                  </a:lnTo>
                  <a:lnTo>
                    <a:pt x="33416" y="161509"/>
                  </a:lnTo>
                  <a:lnTo>
                    <a:pt x="122265" y="161509"/>
                  </a:lnTo>
                  <a:lnTo>
                    <a:pt x="124900" y="158871"/>
                  </a:lnTo>
                  <a:lnTo>
                    <a:pt x="124900" y="149695"/>
                  </a:lnTo>
                  <a:lnTo>
                    <a:pt x="42564" y="149695"/>
                  </a:lnTo>
                  <a:lnTo>
                    <a:pt x="42564" y="109896"/>
                  </a:lnTo>
                  <a:lnTo>
                    <a:pt x="124900" y="109896"/>
                  </a:lnTo>
                  <a:lnTo>
                    <a:pt x="124900" y="100720"/>
                  </a:lnTo>
                  <a:lnTo>
                    <a:pt x="122265" y="98082"/>
                  </a:lnTo>
                  <a:close/>
                </a:path>
                <a:path w="259079" h="259714">
                  <a:moveTo>
                    <a:pt x="225199" y="98082"/>
                  </a:moveTo>
                  <a:lnTo>
                    <a:pt x="136350" y="98082"/>
                  </a:lnTo>
                  <a:lnTo>
                    <a:pt x="133710" y="100720"/>
                  </a:lnTo>
                  <a:lnTo>
                    <a:pt x="133710" y="158871"/>
                  </a:lnTo>
                  <a:lnTo>
                    <a:pt x="136350" y="161509"/>
                  </a:lnTo>
                  <a:lnTo>
                    <a:pt x="225199" y="161509"/>
                  </a:lnTo>
                  <a:lnTo>
                    <a:pt x="227829" y="158871"/>
                  </a:lnTo>
                  <a:lnTo>
                    <a:pt x="227829" y="149695"/>
                  </a:lnTo>
                  <a:lnTo>
                    <a:pt x="145493" y="149695"/>
                  </a:lnTo>
                  <a:lnTo>
                    <a:pt x="145493" y="109896"/>
                  </a:lnTo>
                  <a:lnTo>
                    <a:pt x="227829" y="109896"/>
                  </a:lnTo>
                  <a:lnTo>
                    <a:pt x="227829" y="100720"/>
                  </a:lnTo>
                  <a:lnTo>
                    <a:pt x="225199" y="98082"/>
                  </a:lnTo>
                  <a:close/>
                </a:path>
                <a:path w="259079" h="259714">
                  <a:moveTo>
                    <a:pt x="124900" y="109896"/>
                  </a:moveTo>
                  <a:lnTo>
                    <a:pt x="113122" y="109896"/>
                  </a:lnTo>
                  <a:lnTo>
                    <a:pt x="113122" y="149695"/>
                  </a:lnTo>
                  <a:lnTo>
                    <a:pt x="124900" y="149695"/>
                  </a:lnTo>
                  <a:lnTo>
                    <a:pt x="124900" y="109896"/>
                  </a:lnTo>
                  <a:close/>
                </a:path>
                <a:path w="259079" h="259714">
                  <a:moveTo>
                    <a:pt x="227829" y="109896"/>
                  </a:moveTo>
                  <a:lnTo>
                    <a:pt x="216051" y="109896"/>
                  </a:lnTo>
                  <a:lnTo>
                    <a:pt x="216051" y="149695"/>
                  </a:lnTo>
                  <a:lnTo>
                    <a:pt x="227829" y="149695"/>
                  </a:lnTo>
                  <a:lnTo>
                    <a:pt x="227829" y="109896"/>
                  </a:lnTo>
                  <a:close/>
                </a:path>
                <a:path w="259079" h="259714">
                  <a:moveTo>
                    <a:pt x="63147" y="119470"/>
                  </a:moveTo>
                  <a:lnTo>
                    <a:pt x="51368" y="119470"/>
                  </a:lnTo>
                  <a:lnTo>
                    <a:pt x="51368" y="140121"/>
                  </a:lnTo>
                  <a:lnTo>
                    <a:pt x="63147" y="140121"/>
                  </a:lnTo>
                  <a:lnTo>
                    <a:pt x="63147" y="119470"/>
                  </a:lnTo>
                  <a:close/>
                </a:path>
                <a:path w="259079" h="259714">
                  <a:moveTo>
                    <a:pt x="83735" y="119470"/>
                  </a:moveTo>
                  <a:lnTo>
                    <a:pt x="71956" y="119470"/>
                  </a:lnTo>
                  <a:lnTo>
                    <a:pt x="71956" y="140121"/>
                  </a:lnTo>
                  <a:lnTo>
                    <a:pt x="83735" y="140121"/>
                  </a:lnTo>
                  <a:lnTo>
                    <a:pt x="83735" y="119470"/>
                  </a:lnTo>
                  <a:close/>
                </a:path>
                <a:path w="259079" h="259714">
                  <a:moveTo>
                    <a:pt x="104317" y="119470"/>
                  </a:moveTo>
                  <a:lnTo>
                    <a:pt x="92539" y="119470"/>
                  </a:lnTo>
                  <a:lnTo>
                    <a:pt x="92539" y="140121"/>
                  </a:lnTo>
                  <a:lnTo>
                    <a:pt x="104317" y="140121"/>
                  </a:lnTo>
                  <a:lnTo>
                    <a:pt x="104317" y="119470"/>
                  </a:lnTo>
                  <a:close/>
                </a:path>
                <a:path w="259079" h="259714">
                  <a:moveTo>
                    <a:pt x="166076" y="119470"/>
                  </a:moveTo>
                  <a:lnTo>
                    <a:pt x="154297" y="119470"/>
                  </a:lnTo>
                  <a:lnTo>
                    <a:pt x="154297" y="140121"/>
                  </a:lnTo>
                  <a:lnTo>
                    <a:pt x="166076" y="140121"/>
                  </a:lnTo>
                  <a:lnTo>
                    <a:pt x="166076" y="119470"/>
                  </a:lnTo>
                  <a:close/>
                </a:path>
                <a:path w="259079" h="259714">
                  <a:moveTo>
                    <a:pt x="186659" y="119470"/>
                  </a:moveTo>
                  <a:lnTo>
                    <a:pt x="174880" y="119470"/>
                  </a:lnTo>
                  <a:lnTo>
                    <a:pt x="174880" y="140121"/>
                  </a:lnTo>
                  <a:lnTo>
                    <a:pt x="186659" y="140121"/>
                  </a:lnTo>
                  <a:lnTo>
                    <a:pt x="186659" y="119470"/>
                  </a:lnTo>
                  <a:close/>
                </a:path>
                <a:path w="259079" h="259714">
                  <a:moveTo>
                    <a:pt x="207246" y="119471"/>
                  </a:moveTo>
                  <a:lnTo>
                    <a:pt x="195468" y="119470"/>
                  </a:lnTo>
                  <a:lnTo>
                    <a:pt x="195468" y="140121"/>
                  </a:lnTo>
                  <a:lnTo>
                    <a:pt x="207246" y="140121"/>
                  </a:lnTo>
                  <a:lnTo>
                    <a:pt x="207246" y="119471"/>
                  </a:lnTo>
                  <a:close/>
                </a:path>
                <a:path w="259079" h="259714">
                  <a:moveTo>
                    <a:pt x="122265" y="25809"/>
                  </a:moveTo>
                  <a:lnTo>
                    <a:pt x="33416" y="25809"/>
                  </a:lnTo>
                  <a:lnTo>
                    <a:pt x="30783" y="28452"/>
                  </a:lnTo>
                  <a:lnTo>
                    <a:pt x="30783" y="86602"/>
                  </a:lnTo>
                  <a:lnTo>
                    <a:pt x="33416" y="89241"/>
                  </a:lnTo>
                  <a:lnTo>
                    <a:pt x="122265" y="89241"/>
                  </a:lnTo>
                  <a:lnTo>
                    <a:pt x="124900" y="86602"/>
                  </a:lnTo>
                  <a:lnTo>
                    <a:pt x="124900" y="77427"/>
                  </a:lnTo>
                  <a:lnTo>
                    <a:pt x="42564" y="77427"/>
                  </a:lnTo>
                  <a:lnTo>
                    <a:pt x="42564" y="37623"/>
                  </a:lnTo>
                  <a:lnTo>
                    <a:pt x="124900" y="37623"/>
                  </a:lnTo>
                  <a:lnTo>
                    <a:pt x="124900" y="28452"/>
                  </a:lnTo>
                  <a:lnTo>
                    <a:pt x="122265" y="25809"/>
                  </a:lnTo>
                  <a:close/>
                </a:path>
                <a:path w="259079" h="259714">
                  <a:moveTo>
                    <a:pt x="225199" y="25809"/>
                  </a:moveTo>
                  <a:lnTo>
                    <a:pt x="136350" y="25809"/>
                  </a:lnTo>
                  <a:lnTo>
                    <a:pt x="133709" y="28452"/>
                  </a:lnTo>
                  <a:lnTo>
                    <a:pt x="133709" y="86602"/>
                  </a:lnTo>
                  <a:lnTo>
                    <a:pt x="136350" y="89241"/>
                  </a:lnTo>
                  <a:lnTo>
                    <a:pt x="225199" y="89241"/>
                  </a:lnTo>
                  <a:lnTo>
                    <a:pt x="227829" y="86603"/>
                  </a:lnTo>
                  <a:lnTo>
                    <a:pt x="227829" y="77427"/>
                  </a:lnTo>
                  <a:lnTo>
                    <a:pt x="145493" y="77427"/>
                  </a:lnTo>
                  <a:lnTo>
                    <a:pt x="145493" y="37623"/>
                  </a:lnTo>
                  <a:lnTo>
                    <a:pt x="227829" y="37623"/>
                  </a:lnTo>
                  <a:lnTo>
                    <a:pt x="227829" y="28452"/>
                  </a:lnTo>
                  <a:lnTo>
                    <a:pt x="225199" y="25809"/>
                  </a:lnTo>
                  <a:close/>
                </a:path>
                <a:path w="259079" h="259714">
                  <a:moveTo>
                    <a:pt x="124900" y="37623"/>
                  </a:moveTo>
                  <a:lnTo>
                    <a:pt x="113122" y="37623"/>
                  </a:lnTo>
                  <a:lnTo>
                    <a:pt x="113122" y="77427"/>
                  </a:lnTo>
                  <a:lnTo>
                    <a:pt x="124900" y="77427"/>
                  </a:lnTo>
                  <a:lnTo>
                    <a:pt x="124900" y="37623"/>
                  </a:lnTo>
                  <a:close/>
                </a:path>
                <a:path w="259079" h="259714">
                  <a:moveTo>
                    <a:pt x="227829" y="37623"/>
                  </a:moveTo>
                  <a:lnTo>
                    <a:pt x="216051" y="37623"/>
                  </a:lnTo>
                  <a:lnTo>
                    <a:pt x="216051" y="77427"/>
                  </a:lnTo>
                  <a:lnTo>
                    <a:pt x="227829" y="77427"/>
                  </a:lnTo>
                  <a:lnTo>
                    <a:pt x="227829" y="37623"/>
                  </a:lnTo>
                  <a:close/>
                </a:path>
                <a:path w="259079" h="259714">
                  <a:moveTo>
                    <a:pt x="63147" y="47202"/>
                  </a:moveTo>
                  <a:lnTo>
                    <a:pt x="51368" y="47202"/>
                  </a:lnTo>
                  <a:lnTo>
                    <a:pt x="51368" y="67847"/>
                  </a:lnTo>
                  <a:lnTo>
                    <a:pt x="63147" y="67847"/>
                  </a:lnTo>
                  <a:lnTo>
                    <a:pt x="63147" y="47202"/>
                  </a:lnTo>
                  <a:close/>
                </a:path>
                <a:path w="259079" h="259714">
                  <a:moveTo>
                    <a:pt x="83734" y="47202"/>
                  </a:moveTo>
                  <a:lnTo>
                    <a:pt x="71956" y="47202"/>
                  </a:lnTo>
                  <a:lnTo>
                    <a:pt x="71956" y="67847"/>
                  </a:lnTo>
                  <a:lnTo>
                    <a:pt x="83734" y="67847"/>
                  </a:lnTo>
                  <a:lnTo>
                    <a:pt x="83734" y="47202"/>
                  </a:lnTo>
                  <a:close/>
                </a:path>
                <a:path w="259079" h="259714">
                  <a:moveTo>
                    <a:pt x="104317" y="47202"/>
                  </a:moveTo>
                  <a:lnTo>
                    <a:pt x="92539" y="47202"/>
                  </a:lnTo>
                  <a:lnTo>
                    <a:pt x="92539" y="67847"/>
                  </a:lnTo>
                  <a:lnTo>
                    <a:pt x="104317" y="67847"/>
                  </a:lnTo>
                  <a:lnTo>
                    <a:pt x="104317" y="47202"/>
                  </a:lnTo>
                  <a:close/>
                </a:path>
                <a:path w="259079" h="259714">
                  <a:moveTo>
                    <a:pt x="166076" y="47202"/>
                  </a:moveTo>
                  <a:lnTo>
                    <a:pt x="154297" y="47202"/>
                  </a:lnTo>
                  <a:lnTo>
                    <a:pt x="154297" y="67847"/>
                  </a:lnTo>
                  <a:lnTo>
                    <a:pt x="166076" y="67847"/>
                  </a:lnTo>
                  <a:lnTo>
                    <a:pt x="166076" y="47202"/>
                  </a:lnTo>
                  <a:close/>
                </a:path>
                <a:path w="259079" h="259714">
                  <a:moveTo>
                    <a:pt x="186659" y="47202"/>
                  </a:moveTo>
                  <a:lnTo>
                    <a:pt x="174880" y="47202"/>
                  </a:lnTo>
                  <a:lnTo>
                    <a:pt x="174880" y="67847"/>
                  </a:lnTo>
                  <a:lnTo>
                    <a:pt x="186659" y="67847"/>
                  </a:lnTo>
                  <a:lnTo>
                    <a:pt x="186659" y="47202"/>
                  </a:lnTo>
                  <a:close/>
                </a:path>
                <a:path w="259079" h="259714">
                  <a:moveTo>
                    <a:pt x="207246" y="47202"/>
                  </a:moveTo>
                  <a:lnTo>
                    <a:pt x="195468" y="47202"/>
                  </a:lnTo>
                  <a:lnTo>
                    <a:pt x="195468" y="67847"/>
                  </a:lnTo>
                  <a:lnTo>
                    <a:pt x="207246" y="67848"/>
                  </a:lnTo>
                  <a:lnTo>
                    <a:pt x="207246" y="47202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52033" y="4573143"/>
              <a:ext cx="251460" cy="25018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3558" y="4035298"/>
              <a:ext cx="248919" cy="280924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1268730" y="3505580"/>
              <a:ext cx="450215" cy="949960"/>
            </a:xfrm>
            <a:custGeom>
              <a:avLst/>
              <a:gdLst/>
              <a:ahLst/>
              <a:cxnLst/>
              <a:rect l="l" t="t" r="r" b="b"/>
              <a:pathLst>
                <a:path w="450214" h="949960">
                  <a:moveTo>
                    <a:pt x="450215" y="393192"/>
                  </a:moveTo>
                  <a:lnTo>
                    <a:pt x="449046" y="392176"/>
                  </a:lnTo>
                  <a:lnTo>
                    <a:pt x="449199" y="392049"/>
                  </a:lnTo>
                  <a:lnTo>
                    <a:pt x="438302" y="382524"/>
                  </a:lnTo>
                  <a:lnTo>
                    <a:pt x="390271" y="340487"/>
                  </a:lnTo>
                  <a:lnTo>
                    <a:pt x="386334" y="336931"/>
                  </a:lnTo>
                  <a:lnTo>
                    <a:pt x="380238" y="337312"/>
                  </a:lnTo>
                  <a:lnTo>
                    <a:pt x="376809" y="341376"/>
                  </a:lnTo>
                  <a:lnTo>
                    <a:pt x="373380" y="345313"/>
                  </a:lnTo>
                  <a:lnTo>
                    <a:pt x="373761" y="351282"/>
                  </a:lnTo>
                  <a:lnTo>
                    <a:pt x="374624" y="352044"/>
                  </a:lnTo>
                  <a:lnTo>
                    <a:pt x="374650" y="352425"/>
                  </a:lnTo>
                  <a:lnTo>
                    <a:pt x="378714" y="355854"/>
                  </a:lnTo>
                  <a:lnTo>
                    <a:pt x="409181" y="382524"/>
                  </a:lnTo>
                  <a:lnTo>
                    <a:pt x="261620" y="382524"/>
                  </a:lnTo>
                  <a:lnTo>
                    <a:pt x="261620" y="19050"/>
                  </a:lnTo>
                  <a:lnTo>
                    <a:pt x="261620" y="9525"/>
                  </a:lnTo>
                  <a:lnTo>
                    <a:pt x="26162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42570" y="19050"/>
                  </a:lnTo>
                  <a:lnTo>
                    <a:pt x="242570" y="382524"/>
                  </a:lnTo>
                  <a:lnTo>
                    <a:pt x="241554" y="382524"/>
                  </a:lnTo>
                  <a:lnTo>
                    <a:pt x="241554" y="885317"/>
                  </a:lnTo>
                  <a:lnTo>
                    <a:pt x="39712" y="885317"/>
                  </a:lnTo>
                  <a:lnTo>
                    <a:pt x="71501" y="857504"/>
                  </a:lnTo>
                  <a:lnTo>
                    <a:pt x="75565" y="854075"/>
                  </a:lnTo>
                  <a:lnTo>
                    <a:pt x="75946" y="848106"/>
                  </a:lnTo>
                  <a:lnTo>
                    <a:pt x="72390" y="844169"/>
                  </a:lnTo>
                  <a:lnTo>
                    <a:pt x="68961" y="840105"/>
                  </a:lnTo>
                  <a:lnTo>
                    <a:pt x="62992" y="839724"/>
                  </a:lnTo>
                  <a:lnTo>
                    <a:pt x="59055" y="843280"/>
                  </a:lnTo>
                  <a:lnTo>
                    <a:pt x="12" y="894842"/>
                  </a:lnTo>
                  <a:lnTo>
                    <a:pt x="59055" y="946404"/>
                  </a:lnTo>
                  <a:lnTo>
                    <a:pt x="62992" y="949960"/>
                  </a:lnTo>
                  <a:lnTo>
                    <a:pt x="68961" y="949579"/>
                  </a:lnTo>
                  <a:lnTo>
                    <a:pt x="72390" y="945515"/>
                  </a:lnTo>
                  <a:lnTo>
                    <a:pt x="75946" y="941578"/>
                  </a:lnTo>
                  <a:lnTo>
                    <a:pt x="75565" y="935609"/>
                  </a:lnTo>
                  <a:lnTo>
                    <a:pt x="71501" y="932180"/>
                  </a:lnTo>
                  <a:lnTo>
                    <a:pt x="39712" y="904367"/>
                  </a:lnTo>
                  <a:lnTo>
                    <a:pt x="260604" y="904367"/>
                  </a:lnTo>
                  <a:lnTo>
                    <a:pt x="260604" y="894842"/>
                  </a:lnTo>
                  <a:lnTo>
                    <a:pt x="260604" y="885317"/>
                  </a:lnTo>
                  <a:lnTo>
                    <a:pt x="260604" y="402717"/>
                  </a:lnTo>
                  <a:lnTo>
                    <a:pt x="408152" y="402717"/>
                  </a:lnTo>
                  <a:lnTo>
                    <a:pt x="373761" y="432816"/>
                  </a:lnTo>
                  <a:lnTo>
                    <a:pt x="373380" y="438785"/>
                  </a:lnTo>
                  <a:lnTo>
                    <a:pt x="374269" y="439826"/>
                  </a:lnTo>
                  <a:lnTo>
                    <a:pt x="377037" y="443001"/>
                  </a:lnTo>
                  <a:lnTo>
                    <a:pt x="380238" y="446786"/>
                  </a:lnTo>
                  <a:lnTo>
                    <a:pt x="380365" y="446798"/>
                  </a:lnTo>
                  <a:lnTo>
                    <a:pt x="381241" y="447802"/>
                  </a:lnTo>
                  <a:lnTo>
                    <a:pt x="387210" y="448183"/>
                  </a:lnTo>
                  <a:lnTo>
                    <a:pt x="439293" y="402717"/>
                  </a:lnTo>
                  <a:lnTo>
                    <a:pt x="450215" y="393192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7528306" y="1720563"/>
            <a:ext cx="3954145" cy="4202430"/>
          </a:xfrm>
          <a:prstGeom prst="rect">
            <a:avLst/>
          </a:prstGeom>
        </p:spPr>
        <p:txBody>
          <a:bodyPr wrap="square" lIns="0" tIns="254000" rIns="0" bIns="0" rtlCol="0" vert="horz">
            <a:spAutoFit/>
          </a:bodyPr>
          <a:lstStyle/>
          <a:p>
            <a:pPr marL="875030">
              <a:lnSpc>
                <a:spcPct val="100000"/>
              </a:lnSpc>
              <a:spcBef>
                <a:spcPts val="2000"/>
              </a:spcBef>
            </a:pPr>
            <a:r>
              <a:rPr dirty="0" sz="2800" b="1">
                <a:solidFill>
                  <a:srgbClr val="4E68E2"/>
                </a:solidFill>
                <a:latin typeface="Calibri"/>
                <a:cs typeface="Calibri"/>
              </a:rPr>
              <a:t>Data</a:t>
            </a:r>
            <a:r>
              <a:rPr dirty="0" sz="2800" spc="-100" b="1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4E68E2"/>
                </a:solidFill>
                <a:latin typeface="Calibri"/>
                <a:cs typeface="Calibri"/>
              </a:rPr>
              <a:t>engineer</a:t>
            </a:r>
            <a:endParaRPr sz="2800">
              <a:latin typeface="Calibri"/>
              <a:cs typeface="Calibri"/>
            </a:endParaRPr>
          </a:p>
          <a:p>
            <a:pPr marL="241300" marR="664845" indent="-228600">
              <a:lnSpc>
                <a:spcPts val="1939"/>
              </a:lnSpc>
              <a:spcBef>
                <a:spcPts val="1470"/>
              </a:spcBef>
              <a:tabLst>
                <a:tab pos="240665" algn="l"/>
              </a:tabLst>
            </a:pPr>
            <a:r>
              <a:rPr dirty="0" sz="1800" spc="-5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manages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organizes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  <a:p>
            <a:pPr algn="just" marL="241300" marR="5080" indent="-228600">
              <a:lnSpc>
                <a:spcPts val="1939"/>
              </a:lnSpc>
              <a:spcBef>
                <a:spcPts val="1210"/>
              </a:spcBef>
            </a:pP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800" spc="65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interface(s)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others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interact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(e.g.,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APIs,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SQL,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reports)</a:t>
            </a:r>
            <a:endParaRPr sz="1800">
              <a:latin typeface="Calibri"/>
              <a:cs typeface="Calibri"/>
            </a:endParaRPr>
          </a:p>
          <a:p>
            <a:pPr marL="241300" marR="718820" indent="-228600">
              <a:lnSpc>
                <a:spcPts val="1939"/>
              </a:lnSpc>
              <a:spcBef>
                <a:spcPts val="1215"/>
              </a:spcBef>
              <a:tabLst>
                <a:tab pos="240665" algn="l"/>
              </a:tabLst>
            </a:pPr>
            <a:r>
              <a:rPr dirty="0" sz="1800" spc="-5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Remove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usability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frictions,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meet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241300" marR="1676400" indent="-228600">
              <a:lnSpc>
                <a:spcPts val="1939"/>
              </a:lnSpc>
              <a:spcBef>
                <a:spcPts val="1205"/>
              </a:spcBef>
              <a:tabLst>
                <a:tab pos="240665" algn="l"/>
              </a:tabLst>
            </a:pPr>
            <a:r>
              <a:rPr dirty="0" sz="1800" spc="-5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supporting metadata,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lineage</a:t>
            </a:r>
            <a:endParaRPr sz="1800">
              <a:latin typeface="Calibri"/>
              <a:cs typeface="Calibri"/>
            </a:endParaRPr>
          </a:p>
          <a:p>
            <a:pPr marL="241300" marR="1215390" indent="-228600">
              <a:lnSpc>
                <a:spcPts val="1939"/>
              </a:lnSpc>
              <a:spcBef>
                <a:spcPts val="1210"/>
              </a:spcBef>
              <a:tabLst>
                <a:tab pos="240665" algn="l"/>
              </a:tabLst>
            </a:pPr>
            <a:r>
              <a:rPr dirty="0" sz="1800" spc="-5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8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valuable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00"/>
              <a:t> </a:t>
            </a:r>
            <a:r>
              <a:rPr dirty="0"/>
              <a:t>mesh</a:t>
            </a:r>
            <a:r>
              <a:rPr dirty="0" spc="-95"/>
              <a:t> </a:t>
            </a:r>
            <a:r>
              <a:rPr dirty="0"/>
              <a:t>principle</a:t>
            </a:r>
            <a:r>
              <a:rPr dirty="0" spc="-90"/>
              <a:t> </a:t>
            </a:r>
            <a:r>
              <a:rPr dirty="0"/>
              <a:t>#3:</a:t>
            </a:r>
            <a:r>
              <a:rPr dirty="0" spc="-105"/>
              <a:t> </a:t>
            </a:r>
            <a:r>
              <a:rPr dirty="0" spc="-10"/>
              <a:t>Self-</a:t>
            </a:r>
            <a:r>
              <a:rPr dirty="0"/>
              <a:t>serve</a:t>
            </a:r>
            <a:r>
              <a:rPr dirty="0" spc="-100"/>
              <a:t> </a:t>
            </a:r>
            <a:r>
              <a:rPr dirty="0" spc="-10"/>
              <a:t>sharing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86352" y="2811017"/>
            <a:ext cx="110489" cy="662305"/>
          </a:xfrm>
          <a:custGeom>
            <a:avLst/>
            <a:gdLst/>
            <a:ahLst/>
            <a:cxnLst/>
            <a:rect l="l" t="t" r="r" b="b"/>
            <a:pathLst>
              <a:path w="110489" h="662304">
                <a:moveTo>
                  <a:pt x="8382" y="585978"/>
                </a:moveTo>
                <a:lnTo>
                  <a:pt x="4445" y="589407"/>
                </a:lnTo>
                <a:lnTo>
                  <a:pt x="381" y="592836"/>
                </a:lnTo>
                <a:lnTo>
                  <a:pt x="0" y="598932"/>
                </a:lnTo>
                <a:lnTo>
                  <a:pt x="3556" y="602869"/>
                </a:lnTo>
                <a:lnTo>
                  <a:pt x="55118" y="661924"/>
                </a:lnTo>
                <a:lnTo>
                  <a:pt x="67759" y="647446"/>
                </a:lnTo>
                <a:lnTo>
                  <a:pt x="45593" y="647446"/>
                </a:lnTo>
                <a:lnTo>
                  <a:pt x="45593" y="622075"/>
                </a:lnTo>
                <a:lnTo>
                  <a:pt x="14350" y="586359"/>
                </a:lnTo>
                <a:lnTo>
                  <a:pt x="8382" y="585978"/>
                </a:lnTo>
                <a:close/>
              </a:path>
              <a:path w="110489" h="662304">
                <a:moveTo>
                  <a:pt x="45593" y="622075"/>
                </a:moveTo>
                <a:lnTo>
                  <a:pt x="45593" y="647446"/>
                </a:lnTo>
                <a:lnTo>
                  <a:pt x="64643" y="647446"/>
                </a:lnTo>
                <a:lnTo>
                  <a:pt x="64643" y="641096"/>
                </a:lnTo>
                <a:lnTo>
                  <a:pt x="48006" y="641096"/>
                </a:lnTo>
                <a:lnTo>
                  <a:pt x="55118" y="632965"/>
                </a:lnTo>
                <a:lnTo>
                  <a:pt x="45593" y="622075"/>
                </a:lnTo>
                <a:close/>
              </a:path>
              <a:path w="110489" h="662304">
                <a:moveTo>
                  <a:pt x="101853" y="585978"/>
                </a:moveTo>
                <a:lnTo>
                  <a:pt x="95885" y="586359"/>
                </a:lnTo>
                <a:lnTo>
                  <a:pt x="64643" y="622075"/>
                </a:lnTo>
                <a:lnTo>
                  <a:pt x="64643" y="647446"/>
                </a:lnTo>
                <a:lnTo>
                  <a:pt x="67759" y="647446"/>
                </a:lnTo>
                <a:lnTo>
                  <a:pt x="106680" y="602869"/>
                </a:lnTo>
                <a:lnTo>
                  <a:pt x="110236" y="598932"/>
                </a:lnTo>
                <a:lnTo>
                  <a:pt x="109855" y="592836"/>
                </a:lnTo>
                <a:lnTo>
                  <a:pt x="105790" y="589407"/>
                </a:lnTo>
                <a:lnTo>
                  <a:pt x="101853" y="585978"/>
                </a:lnTo>
                <a:close/>
              </a:path>
              <a:path w="110489" h="662304">
                <a:moveTo>
                  <a:pt x="55118" y="632965"/>
                </a:moveTo>
                <a:lnTo>
                  <a:pt x="48006" y="641096"/>
                </a:lnTo>
                <a:lnTo>
                  <a:pt x="62230" y="641096"/>
                </a:lnTo>
                <a:lnTo>
                  <a:pt x="55118" y="632965"/>
                </a:lnTo>
                <a:close/>
              </a:path>
              <a:path w="110489" h="662304">
                <a:moveTo>
                  <a:pt x="64643" y="622075"/>
                </a:moveTo>
                <a:lnTo>
                  <a:pt x="55118" y="632965"/>
                </a:lnTo>
                <a:lnTo>
                  <a:pt x="62230" y="641096"/>
                </a:lnTo>
                <a:lnTo>
                  <a:pt x="64643" y="641096"/>
                </a:lnTo>
                <a:lnTo>
                  <a:pt x="64643" y="622075"/>
                </a:lnTo>
                <a:close/>
              </a:path>
              <a:path w="110489" h="662304">
                <a:moveTo>
                  <a:pt x="55118" y="28829"/>
                </a:moveTo>
                <a:lnTo>
                  <a:pt x="45593" y="39714"/>
                </a:lnTo>
                <a:lnTo>
                  <a:pt x="45593" y="622075"/>
                </a:lnTo>
                <a:lnTo>
                  <a:pt x="55118" y="632965"/>
                </a:lnTo>
                <a:lnTo>
                  <a:pt x="64642" y="622075"/>
                </a:lnTo>
                <a:lnTo>
                  <a:pt x="64643" y="39714"/>
                </a:lnTo>
                <a:lnTo>
                  <a:pt x="55118" y="28829"/>
                </a:lnTo>
                <a:close/>
              </a:path>
              <a:path w="110489" h="662304">
                <a:moveTo>
                  <a:pt x="55118" y="0"/>
                </a:moveTo>
                <a:lnTo>
                  <a:pt x="3556" y="59055"/>
                </a:lnTo>
                <a:lnTo>
                  <a:pt x="0" y="62992"/>
                </a:lnTo>
                <a:lnTo>
                  <a:pt x="381" y="68961"/>
                </a:lnTo>
                <a:lnTo>
                  <a:pt x="4445" y="72390"/>
                </a:lnTo>
                <a:lnTo>
                  <a:pt x="8382" y="75946"/>
                </a:lnTo>
                <a:lnTo>
                  <a:pt x="14350" y="75565"/>
                </a:lnTo>
                <a:lnTo>
                  <a:pt x="17780" y="71501"/>
                </a:lnTo>
                <a:lnTo>
                  <a:pt x="45593" y="39714"/>
                </a:lnTo>
                <a:lnTo>
                  <a:pt x="45593" y="14478"/>
                </a:lnTo>
                <a:lnTo>
                  <a:pt x="67759" y="14478"/>
                </a:lnTo>
                <a:lnTo>
                  <a:pt x="55118" y="0"/>
                </a:lnTo>
                <a:close/>
              </a:path>
              <a:path w="110489" h="662304">
                <a:moveTo>
                  <a:pt x="67759" y="14478"/>
                </a:moveTo>
                <a:lnTo>
                  <a:pt x="64643" y="14478"/>
                </a:lnTo>
                <a:lnTo>
                  <a:pt x="64643" y="39714"/>
                </a:lnTo>
                <a:lnTo>
                  <a:pt x="92456" y="71501"/>
                </a:lnTo>
                <a:lnTo>
                  <a:pt x="95885" y="75565"/>
                </a:lnTo>
                <a:lnTo>
                  <a:pt x="101853" y="75946"/>
                </a:lnTo>
                <a:lnTo>
                  <a:pt x="105790" y="72390"/>
                </a:lnTo>
                <a:lnTo>
                  <a:pt x="109855" y="68961"/>
                </a:lnTo>
                <a:lnTo>
                  <a:pt x="110236" y="62992"/>
                </a:lnTo>
                <a:lnTo>
                  <a:pt x="106680" y="59055"/>
                </a:lnTo>
                <a:lnTo>
                  <a:pt x="67759" y="14478"/>
                </a:lnTo>
                <a:close/>
              </a:path>
              <a:path w="110489" h="662304">
                <a:moveTo>
                  <a:pt x="64643" y="14478"/>
                </a:moveTo>
                <a:lnTo>
                  <a:pt x="45593" y="14478"/>
                </a:lnTo>
                <a:lnTo>
                  <a:pt x="45593" y="39714"/>
                </a:lnTo>
                <a:lnTo>
                  <a:pt x="55118" y="28829"/>
                </a:lnTo>
                <a:lnTo>
                  <a:pt x="48006" y="20701"/>
                </a:lnTo>
                <a:lnTo>
                  <a:pt x="64643" y="20701"/>
                </a:lnTo>
                <a:lnTo>
                  <a:pt x="64643" y="14478"/>
                </a:lnTo>
                <a:close/>
              </a:path>
              <a:path w="110489" h="662304">
                <a:moveTo>
                  <a:pt x="64643" y="20701"/>
                </a:moveTo>
                <a:lnTo>
                  <a:pt x="62230" y="20701"/>
                </a:lnTo>
                <a:lnTo>
                  <a:pt x="55118" y="28829"/>
                </a:lnTo>
                <a:lnTo>
                  <a:pt x="64643" y="39714"/>
                </a:lnTo>
                <a:lnTo>
                  <a:pt x="64643" y="20701"/>
                </a:lnTo>
                <a:close/>
              </a:path>
              <a:path w="110489" h="662304">
                <a:moveTo>
                  <a:pt x="62230" y="20701"/>
                </a:moveTo>
                <a:lnTo>
                  <a:pt x="48006" y="20701"/>
                </a:lnTo>
                <a:lnTo>
                  <a:pt x="55118" y="28829"/>
                </a:lnTo>
                <a:lnTo>
                  <a:pt x="62230" y="20701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220083" y="2978022"/>
            <a:ext cx="164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client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61541" y="2978022"/>
            <a:ext cx="11963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Authorize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principal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0126" y="2811017"/>
            <a:ext cx="6007100" cy="2576195"/>
            <a:chOff x="450126" y="2811017"/>
            <a:chExt cx="6007100" cy="2576195"/>
          </a:xfrm>
        </p:grpSpPr>
        <p:sp>
          <p:nvSpPr>
            <p:cNvPr id="7" name="object 7" descr=""/>
            <p:cNvSpPr/>
            <p:nvPr/>
          </p:nvSpPr>
          <p:spPr>
            <a:xfrm>
              <a:off x="450126" y="2811017"/>
              <a:ext cx="2550160" cy="2576195"/>
            </a:xfrm>
            <a:custGeom>
              <a:avLst/>
              <a:gdLst/>
              <a:ahLst/>
              <a:cxnLst/>
              <a:rect l="l" t="t" r="r" b="b"/>
              <a:pathLst>
                <a:path w="2550160" h="2576195">
                  <a:moveTo>
                    <a:pt x="349567" y="2521077"/>
                  </a:moveTo>
                  <a:lnTo>
                    <a:pt x="338696" y="2511552"/>
                  </a:lnTo>
                  <a:lnTo>
                    <a:pt x="290576" y="2469388"/>
                  </a:lnTo>
                  <a:lnTo>
                    <a:pt x="286613" y="2465959"/>
                  </a:lnTo>
                  <a:lnTo>
                    <a:pt x="280606" y="2466340"/>
                  </a:lnTo>
                  <a:lnTo>
                    <a:pt x="277139" y="2470277"/>
                  </a:lnTo>
                  <a:lnTo>
                    <a:pt x="273672" y="2474341"/>
                  </a:lnTo>
                  <a:lnTo>
                    <a:pt x="274078" y="2480310"/>
                  </a:lnTo>
                  <a:lnTo>
                    <a:pt x="309803" y="2511552"/>
                  </a:lnTo>
                  <a:lnTo>
                    <a:pt x="64604" y="2511552"/>
                  </a:lnTo>
                  <a:lnTo>
                    <a:pt x="64604" y="114452"/>
                  </a:lnTo>
                  <a:lnTo>
                    <a:pt x="92367" y="146177"/>
                  </a:lnTo>
                  <a:lnTo>
                    <a:pt x="95821" y="150241"/>
                  </a:lnTo>
                  <a:lnTo>
                    <a:pt x="101841" y="150622"/>
                  </a:lnTo>
                  <a:lnTo>
                    <a:pt x="105803" y="147066"/>
                  </a:lnTo>
                  <a:lnTo>
                    <a:pt x="109766" y="143637"/>
                  </a:lnTo>
                  <a:lnTo>
                    <a:pt x="110159" y="137668"/>
                  </a:lnTo>
                  <a:lnTo>
                    <a:pt x="67729" y="89154"/>
                  </a:lnTo>
                  <a:lnTo>
                    <a:pt x="55079" y="74676"/>
                  </a:lnTo>
                  <a:lnTo>
                    <a:pt x="0" y="137668"/>
                  </a:lnTo>
                  <a:lnTo>
                    <a:pt x="393" y="143637"/>
                  </a:lnTo>
                  <a:lnTo>
                    <a:pt x="4356" y="147066"/>
                  </a:lnTo>
                  <a:lnTo>
                    <a:pt x="8318" y="150622"/>
                  </a:lnTo>
                  <a:lnTo>
                    <a:pt x="14338" y="150241"/>
                  </a:lnTo>
                  <a:lnTo>
                    <a:pt x="17792" y="146177"/>
                  </a:lnTo>
                  <a:lnTo>
                    <a:pt x="45554" y="114452"/>
                  </a:lnTo>
                  <a:lnTo>
                    <a:pt x="45554" y="2530602"/>
                  </a:lnTo>
                  <a:lnTo>
                    <a:pt x="309664" y="2530602"/>
                  </a:lnTo>
                  <a:lnTo>
                    <a:pt x="278028" y="2558288"/>
                  </a:lnTo>
                  <a:lnTo>
                    <a:pt x="274078" y="2561844"/>
                  </a:lnTo>
                  <a:lnTo>
                    <a:pt x="273672" y="2567813"/>
                  </a:lnTo>
                  <a:lnTo>
                    <a:pt x="280606" y="2575687"/>
                  </a:lnTo>
                  <a:lnTo>
                    <a:pt x="286613" y="2576068"/>
                  </a:lnTo>
                  <a:lnTo>
                    <a:pt x="338658" y="2530602"/>
                  </a:lnTo>
                  <a:lnTo>
                    <a:pt x="349567" y="2521077"/>
                  </a:lnTo>
                  <a:close/>
                </a:path>
                <a:path w="2550160" h="2576195">
                  <a:moveTo>
                    <a:pt x="2550122" y="62992"/>
                  </a:moveTo>
                  <a:lnTo>
                    <a:pt x="2546566" y="59055"/>
                  </a:lnTo>
                  <a:lnTo>
                    <a:pt x="2507640" y="14478"/>
                  </a:lnTo>
                  <a:lnTo>
                    <a:pt x="2495004" y="0"/>
                  </a:lnTo>
                  <a:lnTo>
                    <a:pt x="2443442" y="59055"/>
                  </a:lnTo>
                  <a:lnTo>
                    <a:pt x="2439886" y="62992"/>
                  </a:lnTo>
                  <a:lnTo>
                    <a:pt x="2440267" y="68961"/>
                  </a:lnTo>
                  <a:lnTo>
                    <a:pt x="2444331" y="72390"/>
                  </a:lnTo>
                  <a:lnTo>
                    <a:pt x="2448268" y="75946"/>
                  </a:lnTo>
                  <a:lnTo>
                    <a:pt x="2454237" y="75565"/>
                  </a:lnTo>
                  <a:lnTo>
                    <a:pt x="2457666" y="71501"/>
                  </a:lnTo>
                  <a:lnTo>
                    <a:pt x="2485479" y="39725"/>
                  </a:lnTo>
                  <a:lnTo>
                    <a:pt x="2485479" y="628434"/>
                  </a:lnTo>
                  <a:lnTo>
                    <a:pt x="2454237" y="592709"/>
                  </a:lnTo>
                  <a:lnTo>
                    <a:pt x="2448268" y="592328"/>
                  </a:lnTo>
                  <a:lnTo>
                    <a:pt x="2440267" y="599313"/>
                  </a:lnTo>
                  <a:lnTo>
                    <a:pt x="2439886" y="605282"/>
                  </a:lnTo>
                  <a:lnTo>
                    <a:pt x="2443442" y="609219"/>
                  </a:lnTo>
                  <a:lnTo>
                    <a:pt x="2495004" y="668274"/>
                  </a:lnTo>
                  <a:lnTo>
                    <a:pt x="2507640" y="653796"/>
                  </a:lnTo>
                  <a:lnTo>
                    <a:pt x="2546566" y="609219"/>
                  </a:lnTo>
                  <a:lnTo>
                    <a:pt x="2550122" y="605282"/>
                  </a:lnTo>
                  <a:lnTo>
                    <a:pt x="2549741" y="599313"/>
                  </a:lnTo>
                  <a:lnTo>
                    <a:pt x="2541740" y="592328"/>
                  </a:lnTo>
                  <a:lnTo>
                    <a:pt x="2535771" y="592709"/>
                  </a:lnTo>
                  <a:lnTo>
                    <a:pt x="2504529" y="628434"/>
                  </a:lnTo>
                  <a:lnTo>
                    <a:pt x="2504529" y="39725"/>
                  </a:lnTo>
                  <a:lnTo>
                    <a:pt x="2532342" y="71501"/>
                  </a:lnTo>
                  <a:lnTo>
                    <a:pt x="2535771" y="75565"/>
                  </a:lnTo>
                  <a:lnTo>
                    <a:pt x="2541740" y="75946"/>
                  </a:lnTo>
                  <a:lnTo>
                    <a:pt x="2545677" y="72390"/>
                  </a:lnTo>
                  <a:lnTo>
                    <a:pt x="2549741" y="68961"/>
                  </a:lnTo>
                  <a:lnTo>
                    <a:pt x="2550122" y="62992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99338" y="3338321"/>
              <a:ext cx="5648325" cy="1050290"/>
            </a:xfrm>
            <a:custGeom>
              <a:avLst/>
              <a:gdLst/>
              <a:ahLst/>
              <a:cxnLst/>
              <a:rect l="l" t="t" r="r" b="b"/>
              <a:pathLst>
                <a:path w="5648325" h="1050289">
                  <a:moveTo>
                    <a:pt x="0" y="1050035"/>
                  </a:moveTo>
                  <a:lnTo>
                    <a:pt x="5647944" y="1050035"/>
                  </a:lnTo>
                  <a:lnTo>
                    <a:pt x="5647944" y="0"/>
                  </a:lnTo>
                  <a:lnTo>
                    <a:pt x="0" y="0"/>
                  </a:lnTo>
                  <a:lnTo>
                    <a:pt x="0" y="1050035"/>
                  </a:lnTo>
                  <a:close/>
                </a:path>
              </a:pathLst>
            </a:custGeom>
            <a:ln w="19049">
              <a:solidFill>
                <a:srgbClr val="77AC4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390890" y="1962099"/>
            <a:ext cx="22555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EB965C"/>
                </a:solidFill>
                <a:latin typeface="Calibri"/>
                <a:cs typeface="Calibri"/>
              </a:rPr>
              <a:t>Data</a:t>
            </a:r>
            <a:r>
              <a:rPr dirty="0" sz="2800" spc="-100" b="1">
                <a:solidFill>
                  <a:srgbClr val="EB965C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EB965C"/>
                </a:solidFill>
                <a:latin typeface="Calibri"/>
                <a:cs typeface="Calibri"/>
              </a:rPr>
              <a:t>consumer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542339" y="1492059"/>
            <a:ext cx="711835" cy="902969"/>
            <a:chOff x="7542339" y="1492059"/>
            <a:chExt cx="711835" cy="902969"/>
          </a:xfrm>
        </p:grpSpPr>
        <p:sp>
          <p:nvSpPr>
            <p:cNvPr id="11" name="object 11" descr=""/>
            <p:cNvSpPr/>
            <p:nvPr/>
          </p:nvSpPr>
          <p:spPr>
            <a:xfrm>
              <a:off x="7550277" y="1499997"/>
              <a:ext cx="695960" cy="887094"/>
            </a:xfrm>
            <a:custGeom>
              <a:avLst/>
              <a:gdLst/>
              <a:ahLst/>
              <a:cxnLst/>
              <a:rect l="l" t="t" r="r" b="b"/>
              <a:pathLst>
                <a:path w="695959" h="887094">
                  <a:moveTo>
                    <a:pt x="144652" y="885951"/>
                  </a:moveTo>
                  <a:lnTo>
                    <a:pt x="144652" y="759205"/>
                  </a:lnTo>
                  <a:lnTo>
                    <a:pt x="177419" y="588263"/>
                  </a:lnTo>
                </a:path>
                <a:path w="695959" h="887094">
                  <a:moveTo>
                    <a:pt x="176783" y="352043"/>
                  </a:moveTo>
                  <a:lnTo>
                    <a:pt x="179559" y="398845"/>
                  </a:lnTo>
                  <a:lnTo>
                    <a:pt x="188195" y="443328"/>
                  </a:lnTo>
                  <a:lnTo>
                    <a:pt x="205057" y="482965"/>
                  </a:lnTo>
                  <a:lnTo>
                    <a:pt x="232513" y="515224"/>
                  </a:lnTo>
                  <a:lnTo>
                    <a:pt x="272930" y="537578"/>
                  </a:lnTo>
                  <a:lnTo>
                    <a:pt x="328675" y="547497"/>
                  </a:lnTo>
                  <a:lnTo>
                    <a:pt x="380470" y="543762"/>
                  </a:lnTo>
                  <a:lnTo>
                    <a:pt x="420755" y="528960"/>
                  </a:lnTo>
                  <a:lnTo>
                    <a:pt x="450943" y="505039"/>
                  </a:lnTo>
                  <a:lnTo>
                    <a:pt x="486679" y="437630"/>
                  </a:lnTo>
                  <a:lnTo>
                    <a:pt x="495054" y="398040"/>
                  </a:lnTo>
                  <a:lnTo>
                    <a:pt x="498982" y="357124"/>
                  </a:lnTo>
                </a:path>
                <a:path w="695959" h="887094">
                  <a:moveTo>
                    <a:pt x="258064" y="206501"/>
                  </a:moveTo>
                  <a:lnTo>
                    <a:pt x="275482" y="215749"/>
                  </a:lnTo>
                  <a:lnTo>
                    <a:pt x="320548" y="234759"/>
                  </a:lnTo>
                  <a:lnTo>
                    <a:pt x="382472" y="250436"/>
                  </a:lnTo>
                  <a:lnTo>
                    <a:pt x="450469" y="249681"/>
                  </a:lnTo>
                  <a:lnTo>
                    <a:pt x="455894" y="268305"/>
                  </a:lnTo>
                  <a:lnTo>
                    <a:pt x="469677" y="308562"/>
                  </a:lnTo>
                  <a:lnTo>
                    <a:pt x="488080" y="347033"/>
                  </a:lnTo>
                  <a:lnTo>
                    <a:pt x="507365" y="360299"/>
                  </a:lnTo>
                  <a:lnTo>
                    <a:pt x="519519" y="348291"/>
                  </a:lnTo>
                  <a:lnTo>
                    <a:pt x="531352" y="321865"/>
                  </a:lnTo>
                  <a:lnTo>
                    <a:pt x="538779" y="282557"/>
                  </a:lnTo>
                  <a:lnTo>
                    <a:pt x="537718" y="231901"/>
                  </a:lnTo>
                  <a:lnTo>
                    <a:pt x="519848" y="162374"/>
                  </a:lnTo>
                  <a:lnTo>
                    <a:pt x="501451" y="126366"/>
                  </a:lnTo>
                  <a:lnTo>
                    <a:pt x="475533" y="93043"/>
                  </a:lnTo>
                  <a:lnTo>
                    <a:pt x="441181" y="65043"/>
                  </a:lnTo>
                  <a:lnTo>
                    <a:pt x="397485" y="45003"/>
                  </a:lnTo>
                  <a:lnTo>
                    <a:pt x="343534" y="35560"/>
                  </a:lnTo>
                  <a:lnTo>
                    <a:pt x="315221" y="29021"/>
                  </a:lnTo>
                  <a:lnTo>
                    <a:pt x="299910" y="17065"/>
                  </a:lnTo>
                  <a:lnTo>
                    <a:pt x="290885" y="5466"/>
                  </a:lnTo>
                  <a:lnTo>
                    <a:pt x="281431" y="0"/>
                  </a:lnTo>
                  <a:lnTo>
                    <a:pt x="273964" y="7213"/>
                  </a:lnTo>
                  <a:lnTo>
                    <a:pt x="272653" y="23415"/>
                  </a:lnTo>
                  <a:lnTo>
                    <a:pt x="272270" y="40451"/>
                  </a:lnTo>
                  <a:lnTo>
                    <a:pt x="267589" y="50164"/>
                  </a:lnTo>
                  <a:lnTo>
                    <a:pt x="259036" y="48894"/>
                  </a:lnTo>
                  <a:lnTo>
                    <a:pt x="247650" y="43338"/>
                  </a:lnTo>
                  <a:lnTo>
                    <a:pt x="236263" y="38020"/>
                  </a:lnTo>
                  <a:lnTo>
                    <a:pt x="227711" y="37464"/>
                  </a:lnTo>
                  <a:lnTo>
                    <a:pt x="223910" y="45164"/>
                  </a:lnTo>
                  <a:lnTo>
                    <a:pt x="223027" y="57626"/>
                  </a:lnTo>
                  <a:lnTo>
                    <a:pt x="222263" y="70326"/>
                  </a:lnTo>
                  <a:lnTo>
                    <a:pt x="218821" y="78739"/>
                  </a:lnTo>
                  <a:lnTo>
                    <a:pt x="171370" y="136159"/>
                  </a:lnTo>
                  <a:lnTo>
                    <a:pt x="153509" y="175484"/>
                  </a:lnTo>
                  <a:lnTo>
                    <a:pt x="140970" y="223012"/>
                  </a:lnTo>
                  <a:lnTo>
                    <a:pt x="138658" y="258105"/>
                  </a:lnTo>
                  <a:lnTo>
                    <a:pt x="142478" y="300307"/>
                  </a:lnTo>
                  <a:lnTo>
                    <a:pt x="154560" y="336436"/>
                  </a:lnTo>
                  <a:lnTo>
                    <a:pt x="177038" y="353313"/>
                  </a:lnTo>
                  <a:lnTo>
                    <a:pt x="179060" y="347142"/>
                  </a:lnTo>
                  <a:lnTo>
                    <a:pt x="180736" y="330612"/>
                  </a:lnTo>
                  <a:lnTo>
                    <a:pt x="188342" y="308129"/>
                  </a:lnTo>
                  <a:lnTo>
                    <a:pt x="208152" y="284099"/>
                  </a:lnTo>
                  <a:lnTo>
                    <a:pt x="228095" y="252007"/>
                  </a:lnTo>
                  <a:lnTo>
                    <a:pt x="234251" y="218344"/>
                  </a:lnTo>
                  <a:lnTo>
                    <a:pt x="239835" y="198159"/>
                  </a:lnTo>
                  <a:lnTo>
                    <a:pt x="258064" y="206501"/>
                  </a:lnTo>
                  <a:close/>
                </a:path>
                <a:path w="695959" h="887094">
                  <a:moveTo>
                    <a:pt x="210312" y="581660"/>
                  </a:moveTo>
                  <a:lnTo>
                    <a:pt x="222240" y="620337"/>
                  </a:lnTo>
                  <a:lnTo>
                    <a:pt x="247729" y="655526"/>
                  </a:lnTo>
                  <a:lnTo>
                    <a:pt x="286767" y="681118"/>
                  </a:lnTo>
                  <a:lnTo>
                    <a:pt x="339344" y="691006"/>
                  </a:lnTo>
                  <a:lnTo>
                    <a:pt x="357163" y="689169"/>
                  </a:lnTo>
                  <a:lnTo>
                    <a:pt x="396081" y="676783"/>
                  </a:lnTo>
                  <a:lnTo>
                    <a:pt x="434284" y="643536"/>
                  </a:lnTo>
                  <a:lnTo>
                    <a:pt x="449961" y="579119"/>
                  </a:lnTo>
                </a:path>
                <a:path w="695959" h="887094">
                  <a:moveTo>
                    <a:pt x="251078" y="527303"/>
                  </a:moveTo>
                  <a:lnTo>
                    <a:pt x="250444" y="571753"/>
                  </a:lnTo>
                  <a:lnTo>
                    <a:pt x="213100" y="578044"/>
                  </a:lnTo>
                  <a:lnTo>
                    <a:pt x="164785" y="590527"/>
                  </a:lnTo>
                  <a:lnTo>
                    <a:pt x="113512" y="609911"/>
                  </a:lnTo>
                  <a:lnTo>
                    <a:pt x="67299" y="636903"/>
                  </a:lnTo>
                  <a:lnTo>
                    <a:pt x="34163" y="672211"/>
                  </a:lnTo>
                  <a:lnTo>
                    <a:pt x="16734" y="706641"/>
                  </a:lnTo>
                  <a:lnTo>
                    <a:pt x="6175" y="745728"/>
                  </a:lnTo>
                  <a:lnTo>
                    <a:pt x="1069" y="801745"/>
                  </a:lnTo>
                  <a:lnTo>
                    <a:pt x="0" y="886967"/>
                  </a:lnTo>
                  <a:lnTo>
                    <a:pt x="695832" y="886967"/>
                  </a:lnTo>
                  <a:lnTo>
                    <a:pt x="695924" y="803620"/>
                  </a:lnTo>
                  <a:lnTo>
                    <a:pt x="692753" y="750728"/>
                  </a:lnTo>
                  <a:lnTo>
                    <a:pt x="682581" y="712267"/>
                  </a:lnTo>
                  <a:lnTo>
                    <a:pt x="661670" y="672211"/>
                  </a:lnTo>
                  <a:lnTo>
                    <a:pt x="634075" y="642236"/>
                  </a:lnTo>
                  <a:lnTo>
                    <a:pt x="594073" y="618170"/>
                  </a:lnTo>
                  <a:lnTo>
                    <a:pt x="546973" y="599551"/>
                  </a:lnTo>
                  <a:lnTo>
                    <a:pt x="498084" y="585916"/>
                  </a:lnTo>
                  <a:lnTo>
                    <a:pt x="452716" y="576805"/>
                  </a:lnTo>
                  <a:lnTo>
                    <a:pt x="416178" y="571753"/>
                  </a:lnTo>
                  <a:lnTo>
                    <a:pt x="416178" y="531749"/>
                  </a:lnTo>
                </a:path>
                <a:path w="695959" h="887094">
                  <a:moveTo>
                    <a:pt x="541654" y="886587"/>
                  </a:moveTo>
                  <a:lnTo>
                    <a:pt x="541654" y="759205"/>
                  </a:lnTo>
                  <a:lnTo>
                    <a:pt x="486155" y="586739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717917" y="2179320"/>
              <a:ext cx="351155" cy="133350"/>
            </a:xfrm>
            <a:custGeom>
              <a:avLst/>
              <a:gdLst/>
              <a:ahLst/>
              <a:cxnLst/>
              <a:rect l="l" t="t" r="r" b="b"/>
              <a:pathLst>
                <a:path w="351154" h="133350">
                  <a:moveTo>
                    <a:pt x="13842" y="0"/>
                  </a:moveTo>
                  <a:lnTo>
                    <a:pt x="61213" y="0"/>
                  </a:lnTo>
                </a:path>
                <a:path w="351154" h="133350">
                  <a:moveTo>
                    <a:pt x="274192" y="0"/>
                  </a:moveTo>
                  <a:lnTo>
                    <a:pt x="321690" y="0"/>
                  </a:lnTo>
                </a:path>
                <a:path w="351154" h="133350">
                  <a:moveTo>
                    <a:pt x="4572" y="67055"/>
                  </a:moveTo>
                  <a:lnTo>
                    <a:pt x="343153" y="67055"/>
                  </a:lnTo>
                </a:path>
                <a:path w="351154" h="133350">
                  <a:moveTo>
                    <a:pt x="0" y="133350"/>
                  </a:moveTo>
                  <a:lnTo>
                    <a:pt x="350774" y="133350"/>
                  </a:lnTo>
                </a:path>
              </a:pathLst>
            </a:custGeom>
            <a:ln w="15875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39710" y="1568577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0"/>
                  </a:moveTo>
                  <a:lnTo>
                    <a:pt x="15988" y="8383"/>
                  </a:lnTo>
                  <a:lnTo>
                    <a:pt x="34274" y="15636"/>
                  </a:lnTo>
                  <a:lnTo>
                    <a:pt x="54346" y="20627"/>
                  </a:lnTo>
                  <a:lnTo>
                    <a:pt x="75692" y="2222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3860" y="1780095"/>
              <a:ext cx="228726" cy="105028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377190" y="1491233"/>
            <a:ext cx="6939280" cy="1257300"/>
          </a:xfrm>
          <a:custGeom>
            <a:avLst/>
            <a:gdLst/>
            <a:ahLst/>
            <a:cxnLst/>
            <a:rect l="l" t="t" r="r" b="b"/>
            <a:pathLst>
              <a:path w="6939280" h="1257300">
                <a:moveTo>
                  <a:pt x="0" y="1257300"/>
                </a:moveTo>
                <a:lnTo>
                  <a:pt x="6938772" y="1257300"/>
                </a:lnTo>
                <a:lnTo>
                  <a:pt x="6938772" y="0"/>
                </a:lnTo>
                <a:lnTo>
                  <a:pt x="0" y="0"/>
                </a:lnTo>
                <a:lnTo>
                  <a:pt x="0" y="1257300"/>
                </a:lnTo>
                <a:close/>
              </a:path>
            </a:pathLst>
          </a:custGeom>
          <a:ln w="19050">
            <a:solidFill>
              <a:srgbClr val="EB965C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68300" y="983741"/>
            <a:ext cx="721614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 Y</a:t>
            </a:r>
            <a:r>
              <a:rPr dirty="0" sz="1200" spc="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M</a:t>
            </a:r>
            <a:r>
              <a:rPr dirty="0" sz="1200" spc="15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3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F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F</a:t>
            </a:r>
            <a:r>
              <a:rPr dirty="0" sz="1200" spc="4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-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V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-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F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A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W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P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160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P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-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200">
              <a:latin typeface="Calibri"/>
              <a:cs typeface="Calibri"/>
            </a:endParaRPr>
          </a:p>
          <a:p>
            <a:pPr marL="99060">
              <a:lnSpc>
                <a:spcPct val="100000"/>
              </a:lnSpc>
            </a:pPr>
            <a:r>
              <a:rPr dirty="0" sz="1200">
                <a:solidFill>
                  <a:srgbClr val="EB965C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EB965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EB965C"/>
                </a:solidFill>
                <a:latin typeface="Calibri"/>
                <a:cs typeface="Calibri"/>
              </a:rPr>
              <a:t>consumer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52500" y="1815083"/>
            <a:ext cx="5313045" cy="457200"/>
            <a:chOff x="952500" y="1815083"/>
            <a:chExt cx="5313045" cy="4572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00" y="1815083"/>
              <a:ext cx="457200" cy="4572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9476" y="1815083"/>
              <a:ext cx="457200" cy="4572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7964" y="1815083"/>
              <a:ext cx="457200" cy="45720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596170" y="1839956"/>
              <a:ext cx="408940" cy="412750"/>
            </a:xfrm>
            <a:custGeom>
              <a:avLst/>
              <a:gdLst/>
              <a:ahLst/>
              <a:cxnLst/>
              <a:rect l="l" t="t" r="r" b="b"/>
              <a:pathLst>
                <a:path w="408939" h="412750">
                  <a:moveTo>
                    <a:pt x="155815" y="0"/>
                  </a:moveTo>
                  <a:lnTo>
                    <a:pt x="152119" y="0"/>
                  </a:lnTo>
                  <a:lnTo>
                    <a:pt x="51691" y="62229"/>
                  </a:lnTo>
                  <a:lnTo>
                    <a:pt x="49998" y="64769"/>
                  </a:lnTo>
                  <a:lnTo>
                    <a:pt x="49989" y="125729"/>
                  </a:lnTo>
                  <a:lnTo>
                    <a:pt x="1794" y="152399"/>
                  </a:lnTo>
                  <a:lnTo>
                    <a:pt x="0" y="156209"/>
                  </a:lnTo>
                  <a:lnTo>
                    <a:pt x="9" y="257809"/>
                  </a:lnTo>
                  <a:lnTo>
                    <a:pt x="1850" y="261619"/>
                  </a:lnTo>
                  <a:lnTo>
                    <a:pt x="49999" y="288289"/>
                  </a:lnTo>
                  <a:lnTo>
                    <a:pt x="49989" y="349249"/>
                  </a:lnTo>
                  <a:lnTo>
                    <a:pt x="51719" y="351789"/>
                  </a:lnTo>
                  <a:lnTo>
                    <a:pt x="155482" y="412750"/>
                  </a:lnTo>
                  <a:lnTo>
                    <a:pt x="159101" y="412750"/>
                  </a:lnTo>
                  <a:lnTo>
                    <a:pt x="194573" y="392430"/>
                  </a:lnTo>
                  <a:lnTo>
                    <a:pt x="157257" y="392430"/>
                  </a:lnTo>
                  <a:lnTo>
                    <a:pt x="68586" y="340359"/>
                  </a:lnTo>
                  <a:lnTo>
                    <a:pt x="68594" y="279399"/>
                  </a:lnTo>
                  <a:lnTo>
                    <a:pt x="66757" y="275589"/>
                  </a:lnTo>
                  <a:lnTo>
                    <a:pt x="60450" y="273049"/>
                  </a:lnTo>
                  <a:lnTo>
                    <a:pt x="103588" y="273049"/>
                  </a:lnTo>
                  <a:lnTo>
                    <a:pt x="103588" y="257809"/>
                  </a:lnTo>
                  <a:lnTo>
                    <a:pt x="99419" y="253999"/>
                  </a:lnTo>
                  <a:lnTo>
                    <a:pt x="26631" y="253999"/>
                  </a:lnTo>
                  <a:lnTo>
                    <a:pt x="18606" y="248919"/>
                  </a:lnTo>
                  <a:lnTo>
                    <a:pt x="18597" y="165099"/>
                  </a:lnTo>
                  <a:lnTo>
                    <a:pt x="66788" y="137159"/>
                  </a:lnTo>
                  <a:lnTo>
                    <a:pt x="68586" y="134619"/>
                  </a:lnTo>
                  <a:lnTo>
                    <a:pt x="68594" y="106679"/>
                  </a:lnTo>
                  <a:lnTo>
                    <a:pt x="131037" y="106679"/>
                  </a:lnTo>
                  <a:lnTo>
                    <a:pt x="128578" y="104139"/>
                  </a:lnTo>
                  <a:lnTo>
                    <a:pt x="128578" y="95249"/>
                  </a:lnTo>
                  <a:lnTo>
                    <a:pt x="132266" y="91439"/>
                  </a:lnTo>
                  <a:lnTo>
                    <a:pt x="161728" y="91440"/>
                  </a:lnTo>
                  <a:lnTo>
                    <a:pt x="161464" y="90170"/>
                  </a:lnTo>
                  <a:lnTo>
                    <a:pt x="160644" y="88900"/>
                  </a:lnTo>
                  <a:lnTo>
                    <a:pt x="68594" y="88899"/>
                  </a:lnTo>
                  <a:lnTo>
                    <a:pt x="68594" y="73659"/>
                  </a:lnTo>
                  <a:lnTo>
                    <a:pt x="154056" y="21590"/>
                  </a:lnTo>
                  <a:lnTo>
                    <a:pt x="191640" y="21590"/>
                  </a:lnTo>
                  <a:lnTo>
                    <a:pt x="155815" y="0"/>
                  </a:lnTo>
                  <a:close/>
                </a:path>
                <a:path w="408939" h="412750">
                  <a:moveTo>
                    <a:pt x="239666" y="388620"/>
                  </a:moveTo>
                  <a:lnTo>
                    <a:pt x="201224" y="388620"/>
                  </a:lnTo>
                  <a:lnTo>
                    <a:pt x="243014" y="412750"/>
                  </a:lnTo>
                  <a:lnTo>
                    <a:pt x="249500" y="412750"/>
                  </a:lnTo>
                  <a:lnTo>
                    <a:pt x="283603" y="392430"/>
                  </a:lnTo>
                  <a:lnTo>
                    <a:pt x="246191" y="392430"/>
                  </a:lnTo>
                  <a:lnTo>
                    <a:pt x="239666" y="388620"/>
                  </a:lnTo>
                  <a:close/>
                </a:path>
                <a:path w="408939" h="412750">
                  <a:moveTo>
                    <a:pt x="213568" y="172720"/>
                  </a:moveTo>
                  <a:lnTo>
                    <a:pt x="194970" y="172720"/>
                  </a:lnTo>
                  <a:lnTo>
                    <a:pt x="194971" y="370840"/>
                  </a:lnTo>
                  <a:lnTo>
                    <a:pt x="157257" y="392430"/>
                  </a:lnTo>
                  <a:lnTo>
                    <a:pt x="194573" y="392430"/>
                  </a:lnTo>
                  <a:lnTo>
                    <a:pt x="201224" y="388620"/>
                  </a:lnTo>
                  <a:lnTo>
                    <a:pt x="239666" y="388620"/>
                  </a:lnTo>
                  <a:lnTo>
                    <a:pt x="213568" y="373380"/>
                  </a:lnTo>
                  <a:lnTo>
                    <a:pt x="213568" y="172720"/>
                  </a:lnTo>
                  <a:close/>
                </a:path>
                <a:path w="408939" h="412750">
                  <a:moveTo>
                    <a:pt x="306741" y="293370"/>
                  </a:moveTo>
                  <a:lnTo>
                    <a:pt x="297903" y="295910"/>
                  </a:lnTo>
                  <a:lnTo>
                    <a:pt x="290322" y="299720"/>
                  </a:lnTo>
                  <a:lnTo>
                    <a:pt x="284497" y="306070"/>
                  </a:lnTo>
                  <a:lnTo>
                    <a:pt x="280929" y="313690"/>
                  </a:lnTo>
                  <a:lnTo>
                    <a:pt x="254110" y="313690"/>
                  </a:lnTo>
                  <a:lnTo>
                    <a:pt x="249957" y="317500"/>
                  </a:lnTo>
                  <a:lnTo>
                    <a:pt x="249957" y="391160"/>
                  </a:lnTo>
                  <a:lnTo>
                    <a:pt x="246191" y="392430"/>
                  </a:lnTo>
                  <a:lnTo>
                    <a:pt x="283603" y="392430"/>
                  </a:lnTo>
                  <a:lnTo>
                    <a:pt x="304917" y="379730"/>
                  </a:lnTo>
                  <a:lnTo>
                    <a:pt x="268554" y="379730"/>
                  </a:lnTo>
                  <a:lnTo>
                    <a:pt x="268554" y="332740"/>
                  </a:lnTo>
                  <a:lnTo>
                    <a:pt x="330613" y="332740"/>
                  </a:lnTo>
                  <a:lnTo>
                    <a:pt x="331434" y="331470"/>
                  </a:lnTo>
                  <a:lnTo>
                    <a:pt x="331962" y="328930"/>
                  </a:lnTo>
                  <a:lnTo>
                    <a:pt x="302223" y="328930"/>
                  </a:lnTo>
                  <a:lnTo>
                    <a:pt x="298542" y="325120"/>
                  </a:lnTo>
                  <a:lnTo>
                    <a:pt x="298542" y="316230"/>
                  </a:lnTo>
                  <a:lnTo>
                    <a:pt x="302223" y="312420"/>
                  </a:lnTo>
                  <a:lnTo>
                    <a:pt x="331903" y="312420"/>
                  </a:lnTo>
                  <a:lnTo>
                    <a:pt x="331434" y="309880"/>
                  </a:lnTo>
                  <a:lnTo>
                    <a:pt x="325684" y="302260"/>
                  </a:lnTo>
                  <a:lnTo>
                    <a:pt x="317163" y="295910"/>
                  </a:lnTo>
                  <a:lnTo>
                    <a:pt x="306741" y="293370"/>
                  </a:lnTo>
                  <a:close/>
                </a:path>
                <a:path w="408939" h="412750">
                  <a:moveTo>
                    <a:pt x="408535" y="212090"/>
                  </a:moveTo>
                  <a:lnTo>
                    <a:pt x="389941" y="212090"/>
                  </a:lnTo>
                  <a:lnTo>
                    <a:pt x="389941" y="246380"/>
                  </a:lnTo>
                  <a:lnTo>
                    <a:pt x="339681" y="274320"/>
                  </a:lnTo>
                  <a:lnTo>
                    <a:pt x="336752" y="275590"/>
                  </a:lnTo>
                  <a:lnTo>
                    <a:pt x="334939" y="279400"/>
                  </a:lnTo>
                  <a:lnTo>
                    <a:pt x="334939" y="340360"/>
                  </a:lnTo>
                  <a:lnTo>
                    <a:pt x="268554" y="379730"/>
                  </a:lnTo>
                  <a:lnTo>
                    <a:pt x="304917" y="379730"/>
                  </a:lnTo>
                  <a:lnTo>
                    <a:pt x="351808" y="351790"/>
                  </a:lnTo>
                  <a:lnTo>
                    <a:pt x="353536" y="349250"/>
                  </a:lnTo>
                  <a:lnTo>
                    <a:pt x="353536" y="288290"/>
                  </a:lnTo>
                  <a:lnTo>
                    <a:pt x="406725" y="257810"/>
                  </a:lnTo>
                  <a:lnTo>
                    <a:pt x="408538" y="255270"/>
                  </a:lnTo>
                  <a:lnTo>
                    <a:pt x="408535" y="212090"/>
                  </a:lnTo>
                  <a:close/>
                </a:path>
                <a:path w="408939" h="412750">
                  <a:moveTo>
                    <a:pt x="103588" y="273049"/>
                  </a:moveTo>
                  <a:lnTo>
                    <a:pt x="84990" y="273049"/>
                  </a:lnTo>
                  <a:lnTo>
                    <a:pt x="84990" y="342899"/>
                  </a:lnTo>
                  <a:lnTo>
                    <a:pt x="89144" y="347979"/>
                  </a:lnTo>
                  <a:lnTo>
                    <a:pt x="127834" y="347979"/>
                  </a:lnTo>
                  <a:lnTo>
                    <a:pt x="131945" y="354329"/>
                  </a:lnTo>
                  <a:lnTo>
                    <a:pt x="137501" y="358139"/>
                  </a:lnTo>
                  <a:lnTo>
                    <a:pt x="144208" y="361949"/>
                  </a:lnTo>
                  <a:lnTo>
                    <a:pt x="151770" y="363220"/>
                  </a:lnTo>
                  <a:lnTo>
                    <a:pt x="162193" y="360680"/>
                  </a:lnTo>
                  <a:lnTo>
                    <a:pt x="170714" y="354330"/>
                  </a:lnTo>
                  <a:lnTo>
                    <a:pt x="176464" y="346710"/>
                  </a:lnTo>
                  <a:lnTo>
                    <a:pt x="176933" y="344170"/>
                  </a:lnTo>
                  <a:lnTo>
                    <a:pt x="147253" y="344170"/>
                  </a:lnTo>
                  <a:lnTo>
                    <a:pt x="143572" y="340359"/>
                  </a:lnTo>
                  <a:lnTo>
                    <a:pt x="143572" y="331469"/>
                  </a:lnTo>
                  <a:lnTo>
                    <a:pt x="146026" y="328929"/>
                  </a:lnTo>
                  <a:lnTo>
                    <a:pt x="103588" y="328929"/>
                  </a:lnTo>
                  <a:lnTo>
                    <a:pt x="103588" y="273049"/>
                  </a:lnTo>
                  <a:close/>
                </a:path>
                <a:path w="408939" h="412750">
                  <a:moveTo>
                    <a:pt x="330613" y="332740"/>
                  </a:moveTo>
                  <a:lnTo>
                    <a:pt x="282812" y="332740"/>
                  </a:lnTo>
                  <a:lnTo>
                    <a:pt x="286921" y="339090"/>
                  </a:lnTo>
                  <a:lnTo>
                    <a:pt x="292475" y="342900"/>
                  </a:lnTo>
                  <a:lnTo>
                    <a:pt x="299179" y="346710"/>
                  </a:lnTo>
                  <a:lnTo>
                    <a:pt x="306741" y="347980"/>
                  </a:lnTo>
                  <a:lnTo>
                    <a:pt x="317163" y="345440"/>
                  </a:lnTo>
                  <a:lnTo>
                    <a:pt x="325684" y="340360"/>
                  </a:lnTo>
                  <a:lnTo>
                    <a:pt x="330613" y="332740"/>
                  </a:lnTo>
                  <a:close/>
                </a:path>
                <a:path w="408939" h="412750">
                  <a:moveTo>
                    <a:pt x="176991" y="327660"/>
                  </a:moveTo>
                  <a:lnTo>
                    <a:pt x="156303" y="327660"/>
                  </a:lnTo>
                  <a:lnTo>
                    <a:pt x="159976" y="331470"/>
                  </a:lnTo>
                  <a:lnTo>
                    <a:pt x="159976" y="340360"/>
                  </a:lnTo>
                  <a:lnTo>
                    <a:pt x="156304" y="344170"/>
                  </a:lnTo>
                  <a:lnTo>
                    <a:pt x="176933" y="344170"/>
                  </a:lnTo>
                  <a:lnTo>
                    <a:pt x="178574" y="335280"/>
                  </a:lnTo>
                  <a:lnTo>
                    <a:pt x="176991" y="327660"/>
                  </a:lnTo>
                  <a:close/>
                </a:path>
                <a:path w="408939" h="412750">
                  <a:moveTo>
                    <a:pt x="151770" y="308610"/>
                  </a:moveTo>
                  <a:lnTo>
                    <a:pt x="142930" y="309879"/>
                  </a:lnTo>
                  <a:lnTo>
                    <a:pt x="135349" y="314959"/>
                  </a:lnTo>
                  <a:lnTo>
                    <a:pt x="129525" y="321309"/>
                  </a:lnTo>
                  <a:lnTo>
                    <a:pt x="125959" y="328929"/>
                  </a:lnTo>
                  <a:lnTo>
                    <a:pt x="146026" y="328929"/>
                  </a:lnTo>
                  <a:lnTo>
                    <a:pt x="147253" y="327660"/>
                  </a:lnTo>
                  <a:lnTo>
                    <a:pt x="176991" y="327660"/>
                  </a:lnTo>
                  <a:lnTo>
                    <a:pt x="176464" y="325120"/>
                  </a:lnTo>
                  <a:lnTo>
                    <a:pt x="170714" y="316230"/>
                  </a:lnTo>
                  <a:lnTo>
                    <a:pt x="162193" y="311150"/>
                  </a:lnTo>
                  <a:lnTo>
                    <a:pt x="151770" y="308610"/>
                  </a:lnTo>
                  <a:close/>
                </a:path>
                <a:path w="408939" h="412750">
                  <a:moveTo>
                    <a:pt x="331903" y="312420"/>
                  </a:moveTo>
                  <a:lnTo>
                    <a:pt x="311274" y="312420"/>
                  </a:lnTo>
                  <a:lnTo>
                    <a:pt x="314947" y="316230"/>
                  </a:lnTo>
                  <a:lnTo>
                    <a:pt x="314947" y="325120"/>
                  </a:lnTo>
                  <a:lnTo>
                    <a:pt x="311274" y="328930"/>
                  </a:lnTo>
                  <a:lnTo>
                    <a:pt x="331962" y="328930"/>
                  </a:lnTo>
                  <a:lnTo>
                    <a:pt x="333544" y="321310"/>
                  </a:lnTo>
                  <a:lnTo>
                    <a:pt x="331903" y="312420"/>
                  </a:lnTo>
                  <a:close/>
                </a:path>
                <a:path w="408939" h="412750">
                  <a:moveTo>
                    <a:pt x="251762" y="233680"/>
                  </a:moveTo>
                  <a:lnTo>
                    <a:pt x="241340" y="236220"/>
                  </a:lnTo>
                  <a:lnTo>
                    <a:pt x="232819" y="241300"/>
                  </a:lnTo>
                  <a:lnTo>
                    <a:pt x="227069" y="250190"/>
                  </a:lnTo>
                  <a:lnTo>
                    <a:pt x="224959" y="260350"/>
                  </a:lnTo>
                  <a:lnTo>
                    <a:pt x="227069" y="270510"/>
                  </a:lnTo>
                  <a:lnTo>
                    <a:pt x="232819" y="279400"/>
                  </a:lnTo>
                  <a:lnTo>
                    <a:pt x="241340" y="285750"/>
                  </a:lnTo>
                  <a:lnTo>
                    <a:pt x="251762" y="287020"/>
                  </a:lnTo>
                  <a:lnTo>
                    <a:pt x="260605" y="285750"/>
                  </a:lnTo>
                  <a:lnTo>
                    <a:pt x="268184" y="281940"/>
                  </a:lnTo>
                  <a:lnTo>
                    <a:pt x="274005" y="275590"/>
                  </a:lnTo>
                  <a:lnTo>
                    <a:pt x="276979" y="269240"/>
                  </a:lnTo>
                  <a:lnTo>
                    <a:pt x="247245" y="269240"/>
                  </a:lnTo>
                  <a:lnTo>
                    <a:pt x="243556" y="265430"/>
                  </a:lnTo>
                  <a:lnTo>
                    <a:pt x="243556" y="256540"/>
                  </a:lnTo>
                  <a:lnTo>
                    <a:pt x="247245" y="252730"/>
                  </a:lnTo>
                  <a:lnTo>
                    <a:pt x="313552" y="252730"/>
                  </a:lnTo>
                  <a:lnTo>
                    <a:pt x="313552" y="248920"/>
                  </a:lnTo>
                  <a:lnTo>
                    <a:pt x="275699" y="248920"/>
                  </a:lnTo>
                  <a:lnTo>
                    <a:pt x="271588" y="242570"/>
                  </a:lnTo>
                  <a:lnTo>
                    <a:pt x="266032" y="237490"/>
                  </a:lnTo>
                  <a:lnTo>
                    <a:pt x="259325" y="234950"/>
                  </a:lnTo>
                  <a:lnTo>
                    <a:pt x="251762" y="233680"/>
                  </a:lnTo>
                  <a:close/>
                </a:path>
                <a:path w="408939" h="412750">
                  <a:moveTo>
                    <a:pt x="191640" y="21590"/>
                  </a:moveTo>
                  <a:lnTo>
                    <a:pt x="154056" y="21590"/>
                  </a:lnTo>
                  <a:lnTo>
                    <a:pt x="194970" y="45720"/>
                  </a:lnTo>
                  <a:lnTo>
                    <a:pt x="194970" y="153670"/>
                  </a:lnTo>
                  <a:lnTo>
                    <a:pt x="134142" y="153669"/>
                  </a:lnTo>
                  <a:lnTo>
                    <a:pt x="129973" y="157479"/>
                  </a:lnTo>
                  <a:lnTo>
                    <a:pt x="129973" y="231139"/>
                  </a:lnTo>
                  <a:lnTo>
                    <a:pt x="123900" y="236219"/>
                  </a:lnTo>
                  <a:lnTo>
                    <a:pt x="119160" y="241299"/>
                  </a:lnTo>
                  <a:lnTo>
                    <a:pt x="116078" y="247649"/>
                  </a:lnTo>
                  <a:lnTo>
                    <a:pt x="114979" y="255269"/>
                  </a:lnTo>
                  <a:lnTo>
                    <a:pt x="117087" y="265429"/>
                  </a:lnTo>
                  <a:lnTo>
                    <a:pt x="122835" y="274319"/>
                  </a:lnTo>
                  <a:lnTo>
                    <a:pt x="131353" y="280669"/>
                  </a:lnTo>
                  <a:lnTo>
                    <a:pt x="141774" y="281939"/>
                  </a:lnTo>
                  <a:lnTo>
                    <a:pt x="152196" y="280670"/>
                  </a:lnTo>
                  <a:lnTo>
                    <a:pt x="160717" y="274320"/>
                  </a:lnTo>
                  <a:lnTo>
                    <a:pt x="166468" y="265430"/>
                  </a:lnTo>
                  <a:lnTo>
                    <a:pt x="166731" y="264160"/>
                  </a:lnTo>
                  <a:lnTo>
                    <a:pt x="137257" y="264159"/>
                  </a:lnTo>
                  <a:lnTo>
                    <a:pt x="133576" y="260349"/>
                  </a:lnTo>
                  <a:lnTo>
                    <a:pt x="133576" y="251459"/>
                  </a:lnTo>
                  <a:lnTo>
                    <a:pt x="137257" y="247649"/>
                  </a:lnTo>
                  <a:lnTo>
                    <a:pt x="167281" y="247650"/>
                  </a:lnTo>
                  <a:lnTo>
                    <a:pt x="167065" y="246380"/>
                  </a:lnTo>
                  <a:lnTo>
                    <a:pt x="162877" y="238760"/>
                  </a:lnTo>
                  <a:lnTo>
                    <a:pt x="156538" y="233680"/>
                  </a:lnTo>
                  <a:lnTo>
                    <a:pt x="148570" y="229870"/>
                  </a:lnTo>
                  <a:lnTo>
                    <a:pt x="148570" y="172719"/>
                  </a:lnTo>
                  <a:lnTo>
                    <a:pt x="213568" y="172720"/>
                  </a:lnTo>
                  <a:lnTo>
                    <a:pt x="213568" y="132080"/>
                  </a:lnTo>
                  <a:lnTo>
                    <a:pt x="294389" y="132080"/>
                  </a:lnTo>
                  <a:lnTo>
                    <a:pt x="298542" y="128270"/>
                  </a:lnTo>
                  <a:lnTo>
                    <a:pt x="298542" y="113030"/>
                  </a:lnTo>
                  <a:lnTo>
                    <a:pt x="213568" y="113030"/>
                  </a:lnTo>
                  <a:lnTo>
                    <a:pt x="213568" y="45720"/>
                  </a:lnTo>
                  <a:lnTo>
                    <a:pt x="241551" y="29210"/>
                  </a:lnTo>
                  <a:lnTo>
                    <a:pt x="204285" y="29210"/>
                  </a:lnTo>
                  <a:lnTo>
                    <a:pt x="191640" y="21590"/>
                  </a:lnTo>
                  <a:close/>
                </a:path>
                <a:path w="408939" h="412750">
                  <a:moveTo>
                    <a:pt x="313552" y="252730"/>
                  </a:moveTo>
                  <a:lnTo>
                    <a:pt x="256272" y="252730"/>
                  </a:lnTo>
                  <a:lnTo>
                    <a:pt x="259953" y="256540"/>
                  </a:lnTo>
                  <a:lnTo>
                    <a:pt x="259953" y="265430"/>
                  </a:lnTo>
                  <a:lnTo>
                    <a:pt x="256272" y="269240"/>
                  </a:lnTo>
                  <a:lnTo>
                    <a:pt x="276979" y="269240"/>
                  </a:lnTo>
                  <a:lnTo>
                    <a:pt x="277574" y="267970"/>
                  </a:lnTo>
                  <a:lnTo>
                    <a:pt x="309383" y="267970"/>
                  </a:lnTo>
                  <a:lnTo>
                    <a:pt x="313552" y="262890"/>
                  </a:lnTo>
                  <a:lnTo>
                    <a:pt x="313552" y="252730"/>
                  </a:lnTo>
                  <a:close/>
                </a:path>
                <a:path w="408939" h="412750">
                  <a:moveTo>
                    <a:pt x="167281" y="247650"/>
                  </a:moveTo>
                  <a:lnTo>
                    <a:pt x="146292" y="247649"/>
                  </a:lnTo>
                  <a:lnTo>
                    <a:pt x="149980" y="251460"/>
                  </a:lnTo>
                  <a:lnTo>
                    <a:pt x="149980" y="260350"/>
                  </a:lnTo>
                  <a:lnTo>
                    <a:pt x="146292" y="264159"/>
                  </a:lnTo>
                  <a:lnTo>
                    <a:pt x="166731" y="264160"/>
                  </a:lnTo>
                  <a:lnTo>
                    <a:pt x="168578" y="255270"/>
                  </a:lnTo>
                  <a:lnTo>
                    <a:pt x="167281" y="247650"/>
                  </a:lnTo>
                  <a:close/>
                </a:path>
                <a:path w="408939" h="412750">
                  <a:moveTo>
                    <a:pt x="291251" y="21590"/>
                  </a:moveTo>
                  <a:lnTo>
                    <a:pt x="254467" y="21590"/>
                  </a:lnTo>
                  <a:lnTo>
                    <a:pt x="339937" y="73660"/>
                  </a:lnTo>
                  <a:lnTo>
                    <a:pt x="339952" y="134620"/>
                  </a:lnTo>
                  <a:lnTo>
                    <a:pt x="341742" y="137160"/>
                  </a:lnTo>
                  <a:lnTo>
                    <a:pt x="389933" y="165100"/>
                  </a:lnTo>
                  <a:lnTo>
                    <a:pt x="389941" y="193040"/>
                  </a:lnTo>
                  <a:lnTo>
                    <a:pt x="299108" y="193040"/>
                  </a:lnTo>
                  <a:lnTo>
                    <a:pt x="294955" y="198120"/>
                  </a:lnTo>
                  <a:lnTo>
                    <a:pt x="294955" y="248920"/>
                  </a:lnTo>
                  <a:lnTo>
                    <a:pt x="313552" y="248920"/>
                  </a:lnTo>
                  <a:lnTo>
                    <a:pt x="313552" y="212090"/>
                  </a:lnTo>
                  <a:lnTo>
                    <a:pt x="408535" y="212090"/>
                  </a:lnTo>
                  <a:lnTo>
                    <a:pt x="408530" y="156210"/>
                  </a:lnTo>
                  <a:lnTo>
                    <a:pt x="406725" y="152400"/>
                  </a:lnTo>
                  <a:lnTo>
                    <a:pt x="358550" y="125730"/>
                  </a:lnTo>
                  <a:lnTo>
                    <a:pt x="358534" y="64770"/>
                  </a:lnTo>
                  <a:lnTo>
                    <a:pt x="356845" y="62230"/>
                  </a:lnTo>
                  <a:lnTo>
                    <a:pt x="291251" y="21590"/>
                  </a:lnTo>
                  <a:close/>
                </a:path>
                <a:path w="408939" h="412750">
                  <a:moveTo>
                    <a:pt x="98582" y="106679"/>
                  </a:moveTo>
                  <a:lnTo>
                    <a:pt x="79984" y="106679"/>
                  </a:lnTo>
                  <a:lnTo>
                    <a:pt x="79984" y="149859"/>
                  </a:lnTo>
                  <a:lnTo>
                    <a:pt x="72026" y="152399"/>
                  </a:lnTo>
                  <a:lnTo>
                    <a:pt x="65691" y="158749"/>
                  </a:lnTo>
                  <a:lnTo>
                    <a:pt x="61504" y="166369"/>
                  </a:lnTo>
                  <a:lnTo>
                    <a:pt x="59992" y="175259"/>
                  </a:lnTo>
                  <a:lnTo>
                    <a:pt x="62101" y="185419"/>
                  </a:lnTo>
                  <a:lnTo>
                    <a:pt x="67848" y="194309"/>
                  </a:lnTo>
                  <a:lnTo>
                    <a:pt x="76364" y="200659"/>
                  </a:lnTo>
                  <a:lnTo>
                    <a:pt x="86780" y="201929"/>
                  </a:lnTo>
                  <a:lnTo>
                    <a:pt x="97202" y="200659"/>
                  </a:lnTo>
                  <a:lnTo>
                    <a:pt x="105723" y="194309"/>
                  </a:lnTo>
                  <a:lnTo>
                    <a:pt x="111474" y="185419"/>
                  </a:lnTo>
                  <a:lnTo>
                    <a:pt x="111737" y="184149"/>
                  </a:lnTo>
                  <a:lnTo>
                    <a:pt x="82270" y="184149"/>
                  </a:lnTo>
                  <a:lnTo>
                    <a:pt x="78590" y="180339"/>
                  </a:lnTo>
                  <a:lnTo>
                    <a:pt x="78590" y="170179"/>
                  </a:lnTo>
                  <a:lnTo>
                    <a:pt x="82270" y="167639"/>
                  </a:lnTo>
                  <a:lnTo>
                    <a:pt x="112485" y="167639"/>
                  </a:lnTo>
                  <a:lnTo>
                    <a:pt x="109404" y="161289"/>
                  </a:lnTo>
                  <a:lnTo>
                    <a:pt x="104662" y="154939"/>
                  </a:lnTo>
                  <a:lnTo>
                    <a:pt x="98582" y="151129"/>
                  </a:lnTo>
                  <a:lnTo>
                    <a:pt x="98582" y="106679"/>
                  </a:lnTo>
                  <a:close/>
                </a:path>
                <a:path w="408939" h="412750">
                  <a:moveTo>
                    <a:pt x="258558" y="132080"/>
                  </a:moveTo>
                  <a:lnTo>
                    <a:pt x="239961" y="132080"/>
                  </a:lnTo>
                  <a:lnTo>
                    <a:pt x="239961" y="149860"/>
                  </a:lnTo>
                  <a:lnTo>
                    <a:pt x="231994" y="152400"/>
                  </a:lnTo>
                  <a:lnTo>
                    <a:pt x="225657" y="158750"/>
                  </a:lnTo>
                  <a:lnTo>
                    <a:pt x="221472" y="166370"/>
                  </a:lnTo>
                  <a:lnTo>
                    <a:pt x="219961" y="175260"/>
                  </a:lnTo>
                  <a:lnTo>
                    <a:pt x="222069" y="185420"/>
                  </a:lnTo>
                  <a:lnTo>
                    <a:pt x="227817" y="194310"/>
                  </a:lnTo>
                  <a:lnTo>
                    <a:pt x="236335" y="200660"/>
                  </a:lnTo>
                  <a:lnTo>
                    <a:pt x="246756" y="201930"/>
                  </a:lnTo>
                  <a:lnTo>
                    <a:pt x="257179" y="200660"/>
                  </a:lnTo>
                  <a:lnTo>
                    <a:pt x="265700" y="194310"/>
                  </a:lnTo>
                  <a:lnTo>
                    <a:pt x="271450" y="185420"/>
                  </a:lnTo>
                  <a:lnTo>
                    <a:pt x="271714" y="184150"/>
                  </a:lnTo>
                  <a:lnTo>
                    <a:pt x="242239" y="184150"/>
                  </a:lnTo>
                  <a:lnTo>
                    <a:pt x="238558" y="180340"/>
                  </a:lnTo>
                  <a:lnTo>
                    <a:pt x="238558" y="170180"/>
                  </a:lnTo>
                  <a:lnTo>
                    <a:pt x="242239" y="167640"/>
                  </a:lnTo>
                  <a:lnTo>
                    <a:pt x="272459" y="167640"/>
                  </a:lnTo>
                  <a:lnTo>
                    <a:pt x="269374" y="161290"/>
                  </a:lnTo>
                  <a:lnTo>
                    <a:pt x="264632" y="154940"/>
                  </a:lnTo>
                  <a:lnTo>
                    <a:pt x="258558" y="151130"/>
                  </a:lnTo>
                  <a:lnTo>
                    <a:pt x="258558" y="132080"/>
                  </a:lnTo>
                  <a:close/>
                </a:path>
                <a:path w="408939" h="412750">
                  <a:moveTo>
                    <a:pt x="112485" y="167639"/>
                  </a:moveTo>
                  <a:lnTo>
                    <a:pt x="91306" y="167639"/>
                  </a:lnTo>
                  <a:lnTo>
                    <a:pt x="94986" y="170179"/>
                  </a:lnTo>
                  <a:lnTo>
                    <a:pt x="94986" y="180339"/>
                  </a:lnTo>
                  <a:lnTo>
                    <a:pt x="91306" y="184149"/>
                  </a:lnTo>
                  <a:lnTo>
                    <a:pt x="111737" y="184149"/>
                  </a:lnTo>
                  <a:lnTo>
                    <a:pt x="113584" y="175259"/>
                  </a:lnTo>
                  <a:lnTo>
                    <a:pt x="112485" y="167639"/>
                  </a:lnTo>
                  <a:close/>
                </a:path>
                <a:path w="408939" h="412750">
                  <a:moveTo>
                    <a:pt x="272459" y="167640"/>
                  </a:moveTo>
                  <a:lnTo>
                    <a:pt x="251274" y="167640"/>
                  </a:lnTo>
                  <a:lnTo>
                    <a:pt x="254962" y="170180"/>
                  </a:lnTo>
                  <a:lnTo>
                    <a:pt x="254962" y="180340"/>
                  </a:lnTo>
                  <a:lnTo>
                    <a:pt x="251274" y="184150"/>
                  </a:lnTo>
                  <a:lnTo>
                    <a:pt x="271714" y="184150"/>
                  </a:lnTo>
                  <a:lnTo>
                    <a:pt x="273560" y="175260"/>
                  </a:lnTo>
                  <a:lnTo>
                    <a:pt x="272459" y="167640"/>
                  </a:lnTo>
                  <a:close/>
                </a:path>
                <a:path w="408939" h="412750">
                  <a:moveTo>
                    <a:pt x="131037" y="106679"/>
                  </a:moveTo>
                  <a:lnTo>
                    <a:pt x="110972" y="106679"/>
                  </a:lnTo>
                  <a:lnTo>
                    <a:pt x="114538" y="115569"/>
                  </a:lnTo>
                  <a:lnTo>
                    <a:pt x="120359" y="121919"/>
                  </a:lnTo>
                  <a:lnTo>
                    <a:pt x="127940" y="125729"/>
                  </a:lnTo>
                  <a:lnTo>
                    <a:pt x="136784" y="126999"/>
                  </a:lnTo>
                  <a:lnTo>
                    <a:pt x="147204" y="124459"/>
                  </a:lnTo>
                  <a:lnTo>
                    <a:pt x="155719" y="119380"/>
                  </a:lnTo>
                  <a:lnTo>
                    <a:pt x="161464" y="110490"/>
                  </a:lnTo>
                  <a:lnTo>
                    <a:pt x="161991" y="107950"/>
                  </a:lnTo>
                  <a:lnTo>
                    <a:pt x="132266" y="107949"/>
                  </a:lnTo>
                  <a:lnTo>
                    <a:pt x="131037" y="106679"/>
                  </a:lnTo>
                  <a:close/>
                </a:path>
                <a:path w="408939" h="412750">
                  <a:moveTo>
                    <a:pt x="286748" y="58420"/>
                  </a:moveTo>
                  <a:lnTo>
                    <a:pt x="276331" y="59690"/>
                  </a:lnTo>
                  <a:lnTo>
                    <a:pt x="267812" y="66040"/>
                  </a:lnTo>
                  <a:lnTo>
                    <a:pt x="262063" y="74930"/>
                  </a:lnTo>
                  <a:lnTo>
                    <a:pt x="259953" y="85090"/>
                  </a:lnTo>
                  <a:lnTo>
                    <a:pt x="261464" y="93980"/>
                  </a:lnTo>
                  <a:lnTo>
                    <a:pt x="265648" y="101600"/>
                  </a:lnTo>
                  <a:lnTo>
                    <a:pt x="271983" y="107950"/>
                  </a:lnTo>
                  <a:lnTo>
                    <a:pt x="279945" y="110490"/>
                  </a:lnTo>
                  <a:lnTo>
                    <a:pt x="279945" y="113030"/>
                  </a:lnTo>
                  <a:lnTo>
                    <a:pt x="298542" y="113030"/>
                  </a:lnTo>
                  <a:lnTo>
                    <a:pt x="298542" y="109220"/>
                  </a:lnTo>
                  <a:lnTo>
                    <a:pt x="304621" y="105410"/>
                  </a:lnTo>
                  <a:lnTo>
                    <a:pt x="309366" y="99060"/>
                  </a:lnTo>
                  <a:lnTo>
                    <a:pt x="312451" y="92710"/>
                  </a:lnTo>
                  <a:lnTo>
                    <a:pt x="282231" y="92710"/>
                  </a:lnTo>
                  <a:lnTo>
                    <a:pt x="278550" y="90170"/>
                  </a:lnTo>
                  <a:lnTo>
                    <a:pt x="278550" y="80010"/>
                  </a:lnTo>
                  <a:lnTo>
                    <a:pt x="282231" y="77470"/>
                  </a:lnTo>
                  <a:lnTo>
                    <a:pt x="311969" y="77470"/>
                  </a:lnTo>
                  <a:lnTo>
                    <a:pt x="311442" y="74930"/>
                  </a:lnTo>
                  <a:lnTo>
                    <a:pt x="305692" y="66040"/>
                  </a:lnTo>
                  <a:lnTo>
                    <a:pt x="297171" y="59690"/>
                  </a:lnTo>
                  <a:lnTo>
                    <a:pt x="286748" y="58420"/>
                  </a:lnTo>
                  <a:close/>
                </a:path>
                <a:path w="408939" h="412750">
                  <a:moveTo>
                    <a:pt x="161728" y="91440"/>
                  </a:moveTo>
                  <a:lnTo>
                    <a:pt x="141294" y="91439"/>
                  </a:lnTo>
                  <a:lnTo>
                    <a:pt x="144975" y="95249"/>
                  </a:lnTo>
                  <a:lnTo>
                    <a:pt x="144975" y="104139"/>
                  </a:lnTo>
                  <a:lnTo>
                    <a:pt x="141294" y="107949"/>
                  </a:lnTo>
                  <a:lnTo>
                    <a:pt x="161991" y="107950"/>
                  </a:lnTo>
                  <a:lnTo>
                    <a:pt x="163572" y="100330"/>
                  </a:lnTo>
                  <a:lnTo>
                    <a:pt x="161728" y="91440"/>
                  </a:lnTo>
                  <a:close/>
                </a:path>
                <a:path w="408939" h="412750">
                  <a:moveTo>
                    <a:pt x="311969" y="77470"/>
                  </a:moveTo>
                  <a:lnTo>
                    <a:pt x="291274" y="77470"/>
                  </a:lnTo>
                  <a:lnTo>
                    <a:pt x="294955" y="80010"/>
                  </a:lnTo>
                  <a:lnTo>
                    <a:pt x="294955" y="90170"/>
                  </a:lnTo>
                  <a:lnTo>
                    <a:pt x="291274" y="92710"/>
                  </a:lnTo>
                  <a:lnTo>
                    <a:pt x="312451" y="92710"/>
                  </a:lnTo>
                  <a:lnTo>
                    <a:pt x="313552" y="85090"/>
                  </a:lnTo>
                  <a:lnTo>
                    <a:pt x="311969" y="77470"/>
                  </a:lnTo>
                  <a:close/>
                </a:path>
                <a:path w="408939" h="412750">
                  <a:moveTo>
                    <a:pt x="136784" y="73659"/>
                  </a:moveTo>
                  <a:lnTo>
                    <a:pt x="129223" y="74929"/>
                  </a:lnTo>
                  <a:lnTo>
                    <a:pt x="122514" y="77469"/>
                  </a:lnTo>
                  <a:lnTo>
                    <a:pt x="116956" y="82549"/>
                  </a:lnTo>
                  <a:lnTo>
                    <a:pt x="112848" y="88899"/>
                  </a:lnTo>
                  <a:lnTo>
                    <a:pt x="160644" y="88900"/>
                  </a:lnTo>
                  <a:lnTo>
                    <a:pt x="155719" y="81280"/>
                  </a:lnTo>
                  <a:lnTo>
                    <a:pt x="147204" y="74929"/>
                  </a:lnTo>
                  <a:lnTo>
                    <a:pt x="136784" y="73659"/>
                  </a:lnTo>
                  <a:close/>
                </a:path>
                <a:path w="408939" h="412750">
                  <a:moveTo>
                    <a:pt x="256404" y="0"/>
                  </a:moveTo>
                  <a:lnTo>
                    <a:pt x="252707" y="0"/>
                  </a:lnTo>
                  <a:lnTo>
                    <a:pt x="204285" y="29210"/>
                  </a:lnTo>
                  <a:lnTo>
                    <a:pt x="241551" y="29210"/>
                  </a:lnTo>
                  <a:lnTo>
                    <a:pt x="254467" y="21590"/>
                  </a:lnTo>
                  <a:lnTo>
                    <a:pt x="291251" y="21590"/>
                  </a:lnTo>
                  <a:lnTo>
                    <a:pt x="256404" y="0"/>
                  </a:lnTo>
                  <a:close/>
                </a:path>
              </a:pathLst>
            </a:custGeom>
            <a:solidFill>
              <a:srgbClr val="55C0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87933" y="2344673"/>
            <a:ext cx="9950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Athena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608833" y="2344673"/>
            <a:ext cx="393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AI/ML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893820" y="2344673"/>
            <a:ext cx="1057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Redshift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439790" y="2344673"/>
            <a:ext cx="1206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QuickSight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90320" y="3362705"/>
            <a:ext cx="1701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Federated</a:t>
            </a:r>
            <a:r>
              <a:rPr dirty="0" sz="1200" spc="-5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data</a:t>
            </a:r>
            <a:r>
              <a:rPr dirty="0" sz="1200" spc="-3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governance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140964" y="3921379"/>
            <a:ext cx="655955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R="5080" indent="22860">
              <a:lnSpc>
                <a:spcPts val="1300"/>
              </a:lnSpc>
              <a:spcBef>
                <a:spcPts val="259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568697" y="3336391"/>
            <a:ext cx="870585" cy="4800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35500"/>
              </a:lnSpc>
              <a:spcBef>
                <a:spcPts val="9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Catalog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568697" y="3790543"/>
            <a:ext cx="989330" cy="4800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35500"/>
              </a:lnSpc>
              <a:spcBef>
                <a:spcPts val="9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control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permissions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50692" y="3450335"/>
            <a:ext cx="423671" cy="422147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799337" y="4581905"/>
            <a:ext cx="5648325" cy="1432560"/>
          </a:xfrm>
          <a:prstGeom prst="rect">
            <a:avLst/>
          </a:prstGeom>
          <a:ln w="19050">
            <a:solidFill>
              <a:srgbClr val="FFFFFF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2162936" y="2885694"/>
            <a:ext cx="4672330" cy="2926715"/>
            <a:chOff x="2162936" y="2885694"/>
            <a:chExt cx="4672330" cy="2926715"/>
          </a:xfrm>
        </p:grpSpPr>
        <p:sp>
          <p:nvSpPr>
            <p:cNvPr id="33" name="object 33" descr=""/>
            <p:cNvSpPr/>
            <p:nvPr/>
          </p:nvSpPr>
          <p:spPr>
            <a:xfrm>
              <a:off x="6485382" y="2885694"/>
              <a:ext cx="349885" cy="2501900"/>
            </a:xfrm>
            <a:custGeom>
              <a:avLst/>
              <a:gdLst/>
              <a:ahLst/>
              <a:cxnLst/>
              <a:rect l="l" t="t" r="r" b="b"/>
              <a:pathLst>
                <a:path w="349884" h="2501900">
                  <a:moveTo>
                    <a:pt x="62991" y="2391282"/>
                  </a:moveTo>
                  <a:lnTo>
                    <a:pt x="0" y="2446400"/>
                  </a:lnTo>
                  <a:lnTo>
                    <a:pt x="62991" y="2501391"/>
                  </a:lnTo>
                  <a:lnTo>
                    <a:pt x="68961" y="2501010"/>
                  </a:lnTo>
                  <a:lnTo>
                    <a:pt x="72389" y="2497073"/>
                  </a:lnTo>
                  <a:lnTo>
                    <a:pt x="75945" y="2493136"/>
                  </a:lnTo>
                  <a:lnTo>
                    <a:pt x="75564" y="2487167"/>
                  </a:lnTo>
                  <a:lnTo>
                    <a:pt x="39859" y="2455925"/>
                  </a:lnTo>
                  <a:lnTo>
                    <a:pt x="14477" y="2455925"/>
                  </a:lnTo>
                  <a:lnTo>
                    <a:pt x="14477" y="2436875"/>
                  </a:lnTo>
                  <a:lnTo>
                    <a:pt x="39714" y="2436875"/>
                  </a:lnTo>
                  <a:lnTo>
                    <a:pt x="71500" y="2409062"/>
                  </a:lnTo>
                  <a:lnTo>
                    <a:pt x="75564" y="2405633"/>
                  </a:lnTo>
                  <a:lnTo>
                    <a:pt x="75945" y="2399665"/>
                  </a:lnTo>
                  <a:lnTo>
                    <a:pt x="68961" y="2391664"/>
                  </a:lnTo>
                  <a:lnTo>
                    <a:pt x="62991" y="2391282"/>
                  </a:lnTo>
                  <a:close/>
                </a:path>
                <a:path w="349884" h="2501900">
                  <a:moveTo>
                    <a:pt x="39714" y="2436875"/>
                  </a:moveTo>
                  <a:lnTo>
                    <a:pt x="14477" y="2436875"/>
                  </a:lnTo>
                  <a:lnTo>
                    <a:pt x="14477" y="2455925"/>
                  </a:lnTo>
                  <a:lnTo>
                    <a:pt x="39859" y="2455925"/>
                  </a:lnTo>
                  <a:lnTo>
                    <a:pt x="37102" y="2453512"/>
                  </a:lnTo>
                  <a:lnTo>
                    <a:pt x="20700" y="2453512"/>
                  </a:lnTo>
                  <a:lnTo>
                    <a:pt x="20700" y="2439161"/>
                  </a:lnTo>
                  <a:lnTo>
                    <a:pt x="37102" y="2439161"/>
                  </a:lnTo>
                  <a:lnTo>
                    <a:pt x="39714" y="2436875"/>
                  </a:lnTo>
                  <a:close/>
                </a:path>
                <a:path w="349884" h="2501900">
                  <a:moveTo>
                    <a:pt x="284988" y="2436875"/>
                  </a:moveTo>
                  <a:lnTo>
                    <a:pt x="39714" y="2436875"/>
                  </a:lnTo>
                  <a:lnTo>
                    <a:pt x="28901" y="2446337"/>
                  </a:lnTo>
                  <a:lnTo>
                    <a:pt x="39859" y="2455925"/>
                  </a:lnTo>
                  <a:lnTo>
                    <a:pt x="304038" y="2455925"/>
                  </a:lnTo>
                  <a:lnTo>
                    <a:pt x="304038" y="2446400"/>
                  </a:lnTo>
                  <a:lnTo>
                    <a:pt x="284988" y="2446400"/>
                  </a:lnTo>
                  <a:lnTo>
                    <a:pt x="284988" y="2436875"/>
                  </a:lnTo>
                  <a:close/>
                </a:path>
                <a:path w="349884" h="2501900">
                  <a:moveTo>
                    <a:pt x="20700" y="2439161"/>
                  </a:moveTo>
                  <a:lnTo>
                    <a:pt x="20700" y="2453512"/>
                  </a:lnTo>
                  <a:lnTo>
                    <a:pt x="28901" y="2446337"/>
                  </a:lnTo>
                  <a:lnTo>
                    <a:pt x="20700" y="2439161"/>
                  </a:lnTo>
                  <a:close/>
                </a:path>
                <a:path w="349884" h="2501900">
                  <a:moveTo>
                    <a:pt x="28901" y="2446337"/>
                  </a:moveTo>
                  <a:lnTo>
                    <a:pt x="20700" y="2453512"/>
                  </a:lnTo>
                  <a:lnTo>
                    <a:pt x="37102" y="2453512"/>
                  </a:lnTo>
                  <a:lnTo>
                    <a:pt x="28901" y="2446337"/>
                  </a:lnTo>
                  <a:close/>
                </a:path>
                <a:path w="349884" h="2501900">
                  <a:moveTo>
                    <a:pt x="294449" y="28901"/>
                  </a:moveTo>
                  <a:lnTo>
                    <a:pt x="284988" y="39714"/>
                  </a:lnTo>
                  <a:lnTo>
                    <a:pt x="284988" y="2446400"/>
                  </a:lnTo>
                  <a:lnTo>
                    <a:pt x="294513" y="2436875"/>
                  </a:lnTo>
                  <a:lnTo>
                    <a:pt x="304038" y="2436875"/>
                  </a:lnTo>
                  <a:lnTo>
                    <a:pt x="304038" y="39859"/>
                  </a:lnTo>
                  <a:lnTo>
                    <a:pt x="294449" y="28901"/>
                  </a:lnTo>
                  <a:close/>
                </a:path>
                <a:path w="349884" h="2501900">
                  <a:moveTo>
                    <a:pt x="304038" y="2436875"/>
                  </a:moveTo>
                  <a:lnTo>
                    <a:pt x="294513" y="2436875"/>
                  </a:lnTo>
                  <a:lnTo>
                    <a:pt x="284988" y="2446400"/>
                  </a:lnTo>
                  <a:lnTo>
                    <a:pt x="304038" y="2446400"/>
                  </a:lnTo>
                  <a:lnTo>
                    <a:pt x="304038" y="2436875"/>
                  </a:lnTo>
                  <a:close/>
                </a:path>
                <a:path w="349884" h="2501900">
                  <a:moveTo>
                    <a:pt x="37102" y="2439161"/>
                  </a:moveTo>
                  <a:lnTo>
                    <a:pt x="20700" y="2439161"/>
                  </a:lnTo>
                  <a:lnTo>
                    <a:pt x="28901" y="2446337"/>
                  </a:lnTo>
                  <a:lnTo>
                    <a:pt x="37102" y="2439161"/>
                  </a:lnTo>
                  <a:close/>
                </a:path>
                <a:path w="349884" h="2501900">
                  <a:moveTo>
                    <a:pt x="294513" y="0"/>
                  </a:moveTo>
                  <a:lnTo>
                    <a:pt x="239394" y="62991"/>
                  </a:lnTo>
                  <a:lnTo>
                    <a:pt x="239775" y="68960"/>
                  </a:lnTo>
                  <a:lnTo>
                    <a:pt x="243839" y="72389"/>
                  </a:lnTo>
                  <a:lnTo>
                    <a:pt x="247776" y="75945"/>
                  </a:lnTo>
                  <a:lnTo>
                    <a:pt x="253745" y="75564"/>
                  </a:lnTo>
                  <a:lnTo>
                    <a:pt x="257174" y="71500"/>
                  </a:lnTo>
                  <a:lnTo>
                    <a:pt x="284988" y="39714"/>
                  </a:lnTo>
                  <a:lnTo>
                    <a:pt x="284988" y="14477"/>
                  </a:lnTo>
                  <a:lnTo>
                    <a:pt x="307154" y="14477"/>
                  </a:lnTo>
                  <a:lnTo>
                    <a:pt x="294513" y="0"/>
                  </a:lnTo>
                  <a:close/>
                </a:path>
                <a:path w="349884" h="2501900">
                  <a:moveTo>
                    <a:pt x="307154" y="14477"/>
                  </a:moveTo>
                  <a:lnTo>
                    <a:pt x="304038" y="14477"/>
                  </a:lnTo>
                  <a:lnTo>
                    <a:pt x="304038" y="39859"/>
                  </a:lnTo>
                  <a:lnTo>
                    <a:pt x="335279" y="75564"/>
                  </a:lnTo>
                  <a:lnTo>
                    <a:pt x="341248" y="75945"/>
                  </a:lnTo>
                  <a:lnTo>
                    <a:pt x="345186" y="72389"/>
                  </a:lnTo>
                  <a:lnTo>
                    <a:pt x="349122" y="68960"/>
                  </a:lnTo>
                  <a:lnTo>
                    <a:pt x="349631" y="62991"/>
                  </a:lnTo>
                  <a:lnTo>
                    <a:pt x="346074" y="59054"/>
                  </a:lnTo>
                  <a:lnTo>
                    <a:pt x="307154" y="14477"/>
                  </a:lnTo>
                  <a:close/>
                </a:path>
                <a:path w="349884" h="2501900">
                  <a:moveTo>
                    <a:pt x="304038" y="20700"/>
                  </a:moveTo>
                  <a:lnTo>
                    <a:pt x="301624" y="20700"/>
                  </a:lnTo>
                  <a:lnTo>
                    <a:pt x="294449" y="28901"/>
                  </a:lnTo>
                  <a:lnTo>
                    <a:pt x="304038" y="39859"/>
                  </a:lnTo>
                  <a:lnTo>
                    <a:pt x="304038" y="20700"/>
                  </a:lnTo>
                  <a:close/>
                </a:path>
                <a:path w="349884" h="2501900">
                  <a:moveTo>
                    <a:pt x="304038" y="14477"/>
                  </a:moveTo>
                  <a:lnTo>
                    <a:pt x="284988" y="14477"/>
                  </a:lnTo>
                  <a:lnTo>
                    <a:pt x="284988" y="39714"/>
                  </a:lnTo>
                  <a:lnTo>
                    <a:pt x="294449" y="28901"/>
                  </a:lnTo>
                  <a:lnTo>
                    <a:pt x="287273" y="20700"/>
                  </a:lnTo>
                  <a:lnTo>
                    <a:pt x="304038" y="20700"/>
                  </a:lnTo>
                  <a:lnTo>
                    <a:pt x="304038" y="14477"/>
                  </a:lnTo>
                  <a:close/>
                </a:path>
                <a:path w="349884" h="2501900">
                  <a:moveTo>
                    <a:pt x="301624" y="20700"/>
                  </a:moveTo>
                  <a:lnTo>
                    <a:pt x="287273" y="20700"/>
                  </a:lnTo>
                  <a:lnTo>
                    <a:pt x="294449" y="28901"/>
                  </a:lnTo>
                  <a:lnTo>
                    <a:pt x="301624" y="2070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172461" y="4805933"/>
              <a:ext cx="3080385" cy="996950"/>
            </a:xfrm>
            <a:custGeom>
              <a:avLst/>
              <a:gdLst/>
              <a:ahLst/>
              <a:cxnLst/>
              <a:rect l="l" t="t" r="r" b="b"/>
              <a:pathLst>
                <a:path w="3080385" h="996950">
                  <a:moveTo>
                    <a:pt x="0" y="996695"/>
                  </a:moveTo>
                  <a:lnTo>
                    <a:pt x="3080004" y="996695"/>
                  </a:lnTo>
                  <a:lnTo>
                    <a:pt x="3080004" y="0"/>
                  </a:lnTo>
                  <a:lnTo>
                    <a:pt x="0" y="0"/>
                  </a:lnTo>
                  <a:lnTo>
                    <a:pt x="0" y="996695"/>
                  </a:lnTo>
                  <a:close/>
                </a:path>
              </a:pathLst>
            </a:custGeom>
            <a:ln w="1905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4411" y="4905755"/>
              <a:ext cx="397763" cy="393191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480613" y="4909425"/>
              <a:ext cx="462915" cy="388620"/>
            </a:xfrm>
            <a:custGeom>
              <a:avLst/>
              <a:gdLst/>
              <a:ahLst/>
              <a:cxnLst/>
              <a:rect l="l" t="t" r="r" b="b"/>
              <a:pathLst>
                <a:path w="462914" h="388620">
                  <a:moveTo>
                    <a:pt x="462706" y="0"/>
                  </a:moveTo>
                  <a:lnTo>
                    <a:pt x="0" y="0"/>
                  </a:lnTo>
                  <a:lnTo>
                    <a:pt x="0" y="388075"/>
                  </a:lnTo>
                  <a:lnTo>
                    <a:pt x="462706" y="388075"/>
                  </a:lnTo>
                  <a:lnTo>
                    <a:pt x="462706" y="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7086" y="4974107"/>
              <a:ext cx="209760" cy="258717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2589276" y="5338317"/>
            <a:ext cx="302260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9685" marR="5080" indent="-20320">
              <a:lnSpc>
                <a:spcPts val="1300"/>
              </a:lnSpc>
              <a:spcBef>
                <a:spcPts val="259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 lake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92752" y="4905755"/>
            <a:ext cx="393191" cy="393191"/>
          </a:xfrm>
          <a:prstGeom prst="rect">
            <a:avLst/>
          </a:prstGeom>
        </p:spPr>
      </p:pic>
      <p:sp>
        <p:nvSpPr>
          <p:cNvPr id="40" name="object 40" descr=""/>
          <p:cNvSpPr txBox="1"/>
          <p:nvPr/>
        </p:nvSpPr>
        <p:spPr>
          <a:xfrm>
            <a:off x="3368928" y="5338317"/>
            <a:ext cx="1717675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5720">
              <a:lnSpc>
                <a:spcPts val="1370"/>
              </a:lnSpc>
              <a:spcBef>
                <a:spcPts val="100"/>
              </a:spcBef>
              <a:tabLst>
                <a:tab pos="977265" algn="l"/>
              </a:tabLst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200">
              <a:latin typeface="Calibri"/>
              <a:cs typeface="Calibri"/>
            </a:endParaRPr>
          </a:p>
          <a:p>
            <a:pPr algn="ctr" marR="5080">
              <a:lnSpc>
                <a:spcPts val="1370"/>
              </a:lnSpc>
              <a:tabLst>
                <a:tab pos="935990" algn="l"/>
              </a:tabLst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warehouse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marketplace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7528306" y="2550032"/>
            <a:ext cx="3119120" cy="708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25"/>
              </a:lnSpc>
              <a:spcBef>
                <a:spcPts val="95"/>
              </a:spcBef>
              <a:tabLst>
                <a:tab pos="240665" algn="l"/>
              </a:tabLst>
            </a:pPr>
            <a:r>
              <a:rPr dirty="0" sz="1600" spc="-5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generalist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majority</a:t>
            </a:r>
            <a:endParaRPr sz="1600">
              <a:latin typeface="Calibri"/>
              <a:cs typeface="Calibri"/>
            </a:endParaRPr>
          </a:p>
          <a:p>
            <a:pPr marL="241300" marR="5080">
              <a:lnSpc>
                <a:spcPts val="1730"/>
              </a:lnSpc>
              <a:spcBef>
                <a:spcPts val="12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(i.e.,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adopt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specialist</a:t>
            </a:r>
            <a:r>
              <a:rPr dirty="0" sz="16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needed)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528306" y="3360801"/>
            <a:ext cx="4262120" cy="270192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41300" marR="121285" indent="-228600">
              <a:lnSpc>
                <a:spcPts val="1730"/>
              </a:lnSpc>
              <a:spcBef>
                <a:spcPts val="310"/>
              </a:spcBef>
              <a:tabLst>
                <a:tab pos="240665" algn="l"/>
              </a:tabLst>
            </a:pPr>
            <a:r>
              <a:rPr dirty="0" sz="1600" spc="-5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personas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discover,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learn,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understand,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consume,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maintain</a:t>
            </a:r>
            <a:r>
              <a:rPr dirty="0" sz="1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600">
              <a:latin typeface="Calibri"/>
              <a:cs typeface="Calibri"/>
            </a:endParaRPr>
          </a:p>
          <a:p>
            <a:pPr algn="just" marL="241300" marR="5080" indent="-228600">
              <a:lnSpc>
                <a:spcPts val="1730"/>
              </a:lnSpc>
              <a:spcBef>
                <a:spcPts val="1200"/>
              </a:spcBef>
            </a:pP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600" spc="155">
                <a:solidFill>
                  <a:srgbClr val="FFFFFF"/>
                </a:solidFill>
                <a:latin typeface="Segoe UI"/>
                <a:cs typeface="Segoe UI"/>
              </a:rPr>
              <a:t> 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Collection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interoperable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products,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cross-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r>
              <a:rPr dirty="0" sz="16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produce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consume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easily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autonomy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allow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scale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975"/>
              </a:spcBef>
              <a:tabLst>
                <a:tab pos="240665" algn="l"/>
              </a:tabLst>
            </a:pPr>
            <a:r>
              <a:rPr dirty="0" sz="1600" spc="-5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must</a:t>
            </a:r>
            <a:r>
              <a:rPr dirty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include</a:t>
            </a:r>
            <a:r>
              <a:rPr dirty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metadata,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730"/>
              </a:lnSpc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code,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policy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endParaRPr sz="160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unit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240665" algn="l"/>
              </a:tabLst>
            </a:pPr>
            <a:r>
              <a:rPr dirty="0" sz="1600" spc="-50">
                <a:solidFill>
                  <a:srgbClr val="FFFFFF"/>
                </a:solidFill>
                <a:latin typeface="Segoe UI"/>
                <a:cs typeface="Segoe UI"/>
              </a:rPr>
              <a:t>›</a:t>
            </a:r>
            <a:r>
              <a:rPr dirty="0" sz="1600">
                <a:solidFill>
                  <a:srgbClr val="FFFFFF"/>
                </a:solidFill>
                <a:latin typeface="Segoe UI"/>
                <a:cs typeface="Segoe UI"/>
              </a:rPr>
              <a:t>	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Abstract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complexity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64400" y="1503045"/>
            <a:ext cx="3884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L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F</a:t>
            </a:r>
            <a:r>
              <a:rPr dirty="0" sz="1200" spc="6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-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 V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Y</a:t>
            </a:r>
            <a:r>
              <a:rPr dirty="0" sz="1200" spc="15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T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R</a:t>
            </a:r>
            <a:r>
              <a:rPr dirty="0" sz="1200" spc="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U</a:t>
            </a:r>
            <a:r>
              <a:rPr dirty="0" sz="1200" spc="1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G</a:t>
            </a:r>
            <a:r>
              <a:rPr dirty="0" sz="1200" spc="3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H</a:t>
            </a:r>
            <a:r>
              <a:rPr dirty="0" sz="1200" spc="165" b="1">
                <a:solidFill>
                  <a:srgbClr val="30C7FF"/>
                </a:solidFill>
                <a:latin typeface="Calibri"/>
                <a:cs typeface="Calibri"/>
              </a:rPr>
              <a:t> 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D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E</a:t>
            </a:r>
            <a:r>
              <a:rPr dirty="0" sz="1200" spc="1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C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S</a:t>
            </a:r>
            <a:r>
              <a:rPr dirty="0" sz="1200" spc="2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I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O</a:t>
            </a:r>
            <a:r>
              <a:rPr dirty="0" sz="1200" spc="25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30C7FF"/>
                </a:solidFill>
                <a:latin typeface="Calibri"/>
                <a:cs typeface="Calibri"/>
              </a:rPr>
              <a:t>N</a:t>
            </a:r>
            <a:r>
              <a:rPr dirty="0" sz="1200" spc="60" b="1">
                <a:solidFill>
                  <a:srgbClr val="30C7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30C7FF"/>
                </a:solidFill>
                <a:latin typeface="Calibri"/>
                <a:cs typeface="Calibri"/>
              </a:rPr>
              <a:t>-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245110"/>
            <a:ext cx="6910705" cy="1631314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1156335">
              <a:lnSpc>
                <a:spcPts val="4320"/>
              </a:lnSpc>
              <a:spcBef>
                <a:spcPts val="640"/>
              </a:spcBef>
            </a:pPr>
            <a:r>
              <a:rPr dirty="0"/>
              <a:t>Data</a:t>
            </a:r>
            <a:r>
              <a:rPr dirty="0" spc="-140"/>
              <a:t> </a:t>
            </a:r>
            <a:r>
              <a:rPr dirty="0"/>
              <a:t>mesh</a:t>
            </a:r>
            <a:r>
              <a:rPr dirty="0" spc="-140"/>
              <a:t> </a:t>
            </a:r>
            <a:r>
              <a:rPr dirty="0"/>
              <a:t>principle</a:t>
            </a:r>
            <a:r>
              <a:rPr dirty="0" spc="-125"/>
              <a:t> </a:t>
            </a:r>
            <a:r>
              <a:rPr dirty="0" spc="-25"/>
              <a:t>#4: </a:t>
            </a:r>
            <a:r>
              <a:rPr dirty="0" spc="-30"/>
              <a:t>Federated</a:t>
            </a:r>
            <a:r>
              <a:rPr dirty="0" spc="-145"/>
              <a:t> </a:t>
            </a:r>
            <a:r>
              <a:rPr dirty="0"/>
              <a:t>data</a:t>
            </a:r>
            <a:r>
              <a:rPr dirty="0" spc="-145"/>
              <a:t> </a:t>
            </a:r>
            <a:r>
              <a:rPr dirty="0" spc="-10"/>
              <a:t>governance</a:t>
            </a:r>
          </a:p>
          <a:p>
            <a:pPr marL="12700" marR="5080">
              <a:lnSpc>
                <a:spcPts val="1300"/>
              </a:lnSpc>
              <a:spcBef>
                <a:spcPts val="885"/>
              </a:spcBef>
            </a:pPr>
            <a:r>
              <a:rPr dirty="0" sz="1200">
                <a:solidFill>
                  <a:srgbClr val="30C7FF"/>
                </a:solidFill>
              </a:rPr>
              <a:t>G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O V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R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N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N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C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15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M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O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D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L</a:t>
            </a:r>
            <a:r>
              <a:rPr dirty="0" sz="1200" spc="16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T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H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-7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T</a:t>
            </a:r>
            <a:r>
              <a:rPr dirty="0" sz="1200" spc="16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M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B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R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C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S</a:t>
            </a:r>
            <a:r>
              <a:rPr dirty="0" sz="1200" spc="17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D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1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C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N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T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R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L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I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Z</a:t>
            </a:r>
            <a:r>
              <a:rPr dirty="0" sz="1200" spc="1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-7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T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I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O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N</a:t>
            </a:r>
            <a:r>
              <a:rPr dirty="0" sz="1200" spc="160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N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D</a:t>
            </a:r>
            <a:r>
              <a:rPr dirty="0" sz="1200" spc="15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D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O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M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I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 spc="-50">
                <a:solidFill>
                  <a:srgbClr val="30C7FF"/>
                </a:solidFill>
              </a:rPr>
              <a:t>N </a:t>
            </a:r>
            <a:r>
              <a:rPr dirty="0" sz="1200">
                <a:solidFill>
                  <a:srgbClr val="30C7FF"/>
                </a:solidFill>
              </a:rPr>
              <a:t>M</a:t>
            </a:r>
            <a:r>
              <a:rPr dirty="0" sz="1200" spc="1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K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I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N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G</a:t>
            </a:r>
            <a:r>
              <a:rPr dirty="0" sz="1200" spc="15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M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O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D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L</a:t>
            </a:r>
            <a:r>
              <a:rPr dirty="0" sz="1200" spc="170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L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D</a:t>
            </a:r>
            <a:r>
              <a:rPr dirty="0" sz="1200" spc="16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B</a:t>
            </a:r>
            <a:r>
              <a:rPr dirty="0" sz="1200" spc="-1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Y</a:t>
            </a:r>
            <a:r>
              <a:rPr dirty="0" sz="1200" spc="160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F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D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R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-7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T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I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O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N</a:t>
            </a:r>
            <a:r>
              <a:rPr dirty="0" sz="1200" spc="15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O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F</a:t>
            </a:r>
            <a:r>
              <a:rPr dirty="0" sz="1200" spc="160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D A</a:t>
            </a:r>
            <a:r>
              <a:rPr dirty="0" sz="1200" spc="-65">
                <a:solidFill>
                  <a:srgbClr val="30C7FF"/>
                </a:solidFill>
              </a:rPr>
              <a:t> </a:t>
            </a:r>
            <a:r>
              <a:rPr dirty="0" sz="1200" spc="-10">
                <a:solidFill>
                  <a:srgbClr val="30C7FF"/>
                </a:solidFill>
              </a:rPr>
              <a:t>T</a:t>
            </a:r>
            <a:r>
              <a:rPr dirty="0" sz="1200" spc="-6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A</a:t>
            </a:r>
            <a:r>
              <a:rPr dirty="0" sz="1200" spc="15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P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R</a:t>
            </a:r>
            <a:r>
              <a:rPr dirty="0" sz="1200" spc="1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O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D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U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C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T</a:t>
            </a:r>
            <a:r>
              <a:rPr dirty="0" sz="1200" spc="175">
                <a:solidFill>
                  <a:srgbClr val="30C7FF"/>
                </a:solidFill>
              </a:rPr>
              <a:t>  </a:t>
            </a:r>
            <a:r>
              <a:rPr dirty="0" sz="1200">
                <a:solidFill>
                  <a:srgbClr val="30C7FF"/>
                </a:solidFill>
              </a:rPr>
              <a:t>O</a:t>
            </a:r>
            <a:r>
              <a:rPr dirty="0" sz="1200" spc="1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W</a:t>
            </a:r>
            <a:r>
              <a:rPr dirty="0" sz="1200" spc="3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N</a:t>
            </a:r>
            <a:r>
              <a:rPr dirty="0" sz="1200" spc="20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E</a:t>
            </a:r>
            <a:r>
              <a:rPr dirty="0" sz="1200" spc="25">
                <a:solidFill>
                  <a:srgbClr val="30C7FF"/>
                </a:solidFill>
              </a:rPr>
              <a:t> </a:t>
            </a:r>
            <a:r>
              <a:rPr dirty="0" sz="1200">
                <a:solidFill>
                  <a:srgbClr val="30C7FF"/>
                </a:solidFill>
              </a:rPr>
              <a:t>R</a:t>
            </a:r>
            <a:r>
              <a:rPr dirty="0" sz="1200" spc="10">
                <a:solidFill>
                  <a:srgbClr val="30C7FF"/>
                </a:solidFill>
              </a:rPr>
              <a:t> </a:t>
            </a:r>
            <a:r>
              <a:rPr dirty="0" sz="1200" spc="-50">
                <a:solidFill>
                  <a:srgbClr val="30C7FF"/>
                </a:solidFill>
              </a:rPr>
              <a:t>S</a:t>
            </a:r>
            <a:endParaRPr sz="1200"/>
          </a:p>
        </p:txBody>
      </p:sp>
      <p:sp>
        <p:nvSpPr>
          <p:cNvPr id="4" name="object 4" descr=""/>
          <p:cNvSpPr/>
          <p:nvPr/>
        </p:nvSpPr>
        <p:spPr>
          <a:xfrm>
            <a:off x="3272790" y="2097785"/>
            <a:ext cx="5911850" cy="2040889"/>
          </a:xfrm>
          <a:custGeom>
            <a:avLst/>
            <a:gdLst/>
            <a:ahLst/>
            <a:cxnLst/>
            <a:rect l="l" t="t" r="r" b="b"/>
            <a:pathLst>
              <a:path w="5911850" h="2040889">
                <a:moveTo>
                  <a:pt x="0" y="2040636"/>
                </a:moveTo>
                <a:lnTo>
                  <a:pt x="5911596" y="2040636"/>
                </a:lnTo>
                <a:lnTo>
                  <a:pt x="5911596" y="0"/>
                </a:lnTo>
                <a:lnTo>
                  <a:pt x="0" y="0"/>
                </a:lnTo>
                <a:lnTo>
                  <a:pt x="0" y="2040636"/>
                </a:lnTo>
                <a:close/>
              </a:path>
            </a:pathLst>
          </a:custGeom>
          <a:ln w="19050">
            <a:solidFill>
              <a:srgbClr val="77AC4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51403" y="2121230"/>
            <a:ext cx="25228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Federated</a:t>
            </a:r>
            <a:r>
              <a:rPr dirty="0" sz="1200" spc="-6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access</a:t>
            </a:r>
            <a:r>
              <a:rPr dirty="0" sz="1200" spc="-2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control</a:t>
            </a:r>
            <a:r>
              <a:rPr dirty="0" sz="1200" spc="-25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to</a:t>
            </a:r>
            <a:r>
              <a:rPr dirty="0" sz="1200" spc="-3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data</a:t>
            </a:r>
            <a:r>
              <a:rPr dirty="0" sz="1200" spc="-5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owners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81774" y="2097785"/>
            <a:ext cx="716915" cy="900430"/>
            <a:chOff x="381774" y="2097785"/>
            <a:chExt cx="716915" cy="900430"/>
          </a:xfrm>
        </p:grpSpPr>
        <p:sp>
          <p:nvSpPr>
            <p:cNvPr id="7" name="object 7" descr=""/>
            <p:cNvSpPr/>
            <p:nvPr/>
          </p:nvSpPr>
          <p:spPr>
            <a:xfrm>
              <a:off x="391305" y="2825114"/>
              <a:ext cx="697865" cy="163830"/>
            </a:xfrm>
            <a:custGeom>
              <a:avLst/>
              <a:gdLst/>
              <a:ahLst/>
              <a:cxnLst/>
              <a:rect l="l" t="t" r="r" b="b"/>
              <a:pathLst>
                <a:path w="697865" h="163830">
                  <a:moveTo>
                    <a:pt x="7131" y="8127"/>
                  </a:moveTo>
                  <a:lnTo>
                    <a:pt x="3011" y="33218"/>
                  </a:lnTo>
                  <a:lnTo>
                    <a:pt x="792" y="65214"/>
                  </a:lnTo>
                  <a:lnTo>
                    <a:pt x="0" y="107497"/>
                  </a:lnTo>
                  <a:lnTo>
                    <a:pt x="158" y="163449"/>
                  </a:lnTo>
                  <a:lnTo>
                    <a:pt x="697414" y="163449"/>
                  </a:lnTo>
                  <a:lnTo>
                    <a:pt x="697751" y="104423"/>
                  </a:lnTo>
                  <a:lnTo>
                    <a:pt x="697257" y="60150"/>
                  </a:lnTo>
                  <a:lnTo>
                    <a:pt x="695097" y="26664"/>
                  </a:lnTo>
                  <a:lnTo>
                    <a:pt x="690442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1154" y="2107310"/>
              <a:ext cx="466725" cy="843915"/>
            </a:xfrm>
            <a:custGeom>
              <a:avLst/>
              <a:gdLst/>
              <a:ahLst/>
              <a:cxnLst/>
              <a:rect l="l" t="t" r="r" b="b"/>
              <a:pathLst>
                <a:path w="466725" h="843914">
                  <a:moveTo>
                    <a:pt x="35293" y="766444"/>
                  </a:moveTo>
                  <a:lnTo>
                    <a:pt x="35293" y="843914"/>
                  </a:lnTo>
                </a:path>
                <a:path w="466725" h="843914">
                  <a:moveTo>
                    <a:pt x="432295" y="766444"/>
                  </a:moveTo>
                  <a:lnTo>
                    <a:pt x="432295" y="843914"/>
                  </a:lnTo>
                </a:path>
                <a:path w="466725" h="843914">
                  <a:moveTo>
                    <a:pt x="466369" y="289687"/>
                  </a:moveTo>
                  <a:lnTo>
                    <a:pt x="464047" y="356718"/>
                  </a:lnTo>
                  <a:lnTo>
                    <a:pt x="456145" y="413674"/>
                  </a:lnTo>
                  <a:lnTo>
                    <a:pt x="442526" y="461141"/>
                  </a:lnTo>
                  <a:lnTo>
                    <a:pt x="423056" y="499702"/>
                  </a:lnTo>
                  <a:lnTo>
                    <a:pt x="397599" y="529942"/>
                  </a:lnTo>
                  <a:lnTo>
                    <a:pt x="366018" y="552445"/>
                  </a:lnTo>
                  <a:lnTo>
                    <a:pt x="328179" y="567795"/>
                  </a:lnTo>
                  <a:lnTo>
                    <a:pt x="283947" y="576576"/>
                  </a:lnTo>
                  <a:lnTo>
                    <a:pt x="233184" y="579374"/>
                  </a:lnTo>
                  <a:lnTo>
                    <a:pt x="186261" y="576890"/>
                  </a:lnTo>
                  <a:lnTo>
                    <a:pt x="144397" y="569222"/>
                  </a:lnTo>
                  <a:lnTo>
                    <a:pt x="107674" y="555408"/>
                  </a:lnTo>
                  <a:lnTo>
                    <a:pt x="49988" y="505504"/>
                  </a:lnTo>
                  <a:lnTo>
                    <a:pt x="29193" y="467491"/>
                  </a:lnTo>
                  <a:lnTo>
                    <a:pt x="13874" y="419491"/>
                  </a:lnTo>
                  <a:lnTo>
                    <a:pt x="4115" y="360543"/>
                  </a:lnTo>
                  <a:lnTo>
                    <a:pt x="0" y="289687"/>
                  </a:lnTo>
                  <a:lnTo>
                    <a:pt x="1340" y="230829"/>
                  </a:lnTo>
                  <a:lnTo>
                    <a:pt x="8105" y="178174"/>
                  </a:lnTo>
                  <a:lnTo>
                    <a:pt x="20602" y="131920"/>
                  </a:lnTo>
                  <a:lnTo>
                    <a:pt x="39140" y="92266"/>
                  </a:lnTo>
                  <a:lnTo>
                    <a:pt x="64024" y="59413"/>
                  </a:lnTo>
                  <a:lnTo>
                    <a:pt x="95564" y="33560"/>
                  </a:lnTo>
                  <a:lnTo>
                    <a:pt x="134065" y="14907"/>
                  </a:lnTo>
                  <a:lnTo>
                    <a:pt x="179836" y="3654"/>
                  </a:lnTo>
                  <a:lnTo>
                    <a:pt x="233184" y="0"/>
                  </a:lnTo>
                  <a:lnTo>
                    <a:pt x="284795" y="2909"/>
                  </a:lnTo>
                  <a:lnTo>
                    <a:pt x="328609" y="11022"/>
                  </a:lnTo>
                  <a:lnTo>
                    <a:pt x="365191" y="24559"/>
                  </a:lnTo>
                  <a:lnTo>
                    <a:pt x="418928" y="68786"/>
                  </a:lnTo>
                  <a:lnTo>
                    <a:pt x="450537" y="137351"/>
                  </a:lnTo>
                  <a:lnTo>
                    <a:pt x="459458" y="181311"/>
                  </a:lnTo>
                  <a:lnTo>
                    <a:pt x="464547" y="232016"/>
                  </a:lnTo>
                  <a:lnTo>
                    <a:pt x="466369" y="289687"/>
                  </a:lnTo>
                  <a:close/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91299" y="2651378"/>
              <a:ext cx="693420" cy="181610"/>
            </a:xfrm>
            <a:custGeom>
              <a:avLst/>
              <a:gdLst/>
              <a:ahLst/>
              <a:cxnLst/>
              <a:rect l="l" t="t" r="r" b="b"/>
              <a:pathLst>
                <a:path w="693419" h="181610">
                  <a:moveTo>
                    <a:pt x="559333" y="635"/>
                  </a:moveTo>
                  <a:lnTo>
                    <a:pt x="609112" y="24417"/>
                  </a:lnTo>
                  <a:lnTo>
                    <a:pt x="649101" y="51927"/>
                  </a:lnTo>
                  <a:lnTo>
                    <a:pt x="677582" y="83127"/>
                  </a:lnTo>
                  <a:lnTo>
                    <a:pt x="692835" y="117983"/>
                  </a:lnTo>
                  <a:lnTo>
                    <a:pt x="687246" y="126540"/>
                  </a:lnTo>
                  <a:lnTo>
                    <a:pt x="635670" y="146964"/>
                  </a:lnTo>
                  <a:lnTo>
                    <a:pt x="592708" y="157289"/>
                  </a:lnTo>
                  <a:lnTo>
                    <a:pt x="540315" y="166662"/>
                  </a:lnTo>
                  <a:lnTo>
                    <a:pt x="480002" y="174311"/>
                  </a:lnTo>
                  <a:lnTo>
                    <a:pt x="413282" y="179466"/>
                  </a:lnTo>
                  <a:lnTo>
                    <a:pt x="341668" y="181356"/>
                  </a:lnTo>
                  <a:lnTo>
                    <a:pt x="265996" y="179617"/>
                  </a:lnTo>
                  <a:lnTo>
                    <a:pt x="194796" y="174916"/>
                  </a:lnTo>
                  <a:lnTo>
                    <a:pt x="130757" y="168019"/>
                  </a:lnTo>
                  <a:lnTo>
                    <a:pt x="76568" y="159697"/>
                  </a:lnTo>
                  <a:lnTo>
                    <a:pt x="34919" y="150716"/>
                  </a:lnTo>
                  <a:lnTo>
                    <a:pt x="0" y="133858"/>
                  </a:lnTo>
                  <a:lnTo>
                    <a:pt x="14818" y="95529"/>
                  </a:lnTo>
                  <a:lnTo>
                    <a:pt x="44053" y="59547"/>
                  </a:lnTo>
                  <a:lnTo>
                    <a:pt x="86217" y="27255"/>
                  </a:lnTo>
                  <a:lnTo>
                    <a:pt x="139826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31507" y="2195829"/>
              <a:ext cx="413384" cy="553720"/>
            </a:xfrm>
            <a:custGeom>
              <a:avLst/>
              <a:gdLst/>
              <a:ahLst/>
              <a:cxnLst/>
              <a:rect l="l" t="t" r="r" b="b"/>
              <a:pathLst>
                <a:path w="413384" h="553719">
                  <a:moveTo>
                    <a:pt x="0" y="528701"/>
                  </a:moveTo>
                  <a:lnTo>
                    <a:pt x="15803" y="534038"/>
                  </a:lnTo>
                  <a:lnTo>
                    <a:pt x="59201" y="544925"/>
                  </a:lnTo>
                  <a:lnTo>
                    <a:pt x="124172" y="553668"/>
                  </a:lnTo>
                  <a:lnTo>
                    <a:pt x="204698" y="552577"/>
                  </a:lnTo>
                </a:path>
                <a:path w="413384" h="553719">
                  <a:moveTo>
                    <a:pt x="412991" y="528828"/>
                  </a:moveTo>
                  <a:lnTo>
                    <a:pt x="408734" y="530437"/>
                  </a:lnTo>
                  <a:lnTo>
                    <a:pt x="396560" y="534558"/>
                  </a:lnTo>
                  <a:lnTo>
                    <a:pt x="377361" y="540132"/>
                  </a:lnTo>
                  <a:lnTo>
                    <a:pt x="352031" y="546100"/>
                  </a:lnTo>
                </a:path>
                <a:path w="413384" h="553719">
                  <a:moveTo>
                    <a:pt x="45808" y="124841"/>
                  </a:moveTo>
                  <a:lnTo>
                    <a:pt x="74596" y="58859"/>
                  </a:lnTo>
                  <a:lnTo>
                    <a:pt x="110170" y="28764"/>
                  </a:lnTo>
                  <a:lnTo>
                    <a:pt x="156463" y="7436"/>
                  </a:lnTo>
                  <a:lnTo>
                    <a:pt x="210921" y="0"/>
                  </a:lnTo>
                  <a:lnTo>
                    <a:pt x="260726" y="7635"/>
                  </a:lnTo>
                  <a:lnTo>
                    <a:pt x="303121" y="26883"/>
                  </a:lnTo>
                  <a:lnTo>
                    <a:pt x="335860" y="54543"/>
                  </a:lnTo>
                  <a:lnTo>
                    <a:pt x="356697" y="87416"/>
                  </a:lnTo>
                  <a:lnTo>
                    <a:pt x="363385" y="122300"/>
                  </a:lnTo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5703" y="2317622"/>
              <a:ext cx="321310" cy="313055"/>
            </a:xfrm>
            <a:custGeom>
              <a:avLst/>
              <a:gdLst/>
              <a:ahLst/>
              <a:cxnLst/>
              <a:rect l="l" t="t" r="r" b="b"/>
              <a:pathLst>
                <a:path w="321309" h="313055">
                  <a:moveTo>
                    <a:pt x="320916" y="110743"/>
                  </a:moveTo>
                  <a:lnTo>
                    <a:pt x="317613" y="153340"/>
                  </a:lnTo>
                  <a:lnTo>
                    <a:pt x="309921" y="194986"/>
                  </a:lnTo>
                  <a:lnTo>
                    <a:pt x="296249" y="233501"/>
                  </a:lnTo>
                  <a:lnTo>
                    <a:pt x="275007" y="266707"/>
                  </a:lnTo>
                  <a:lnTo>
                    <a:pt x="244605" y="292424"/>
                  </a:lnTo>
                  <a:lnTo>
                    <a:pt x="203453" y="308473"/>
                  </a:lnTo>
                  <a:lnTo>
                    <a:pt x="149961" y="312674"/>
                  </a:lnTo>
                  <a:lnTo>
                    <a:pt x="95518" y="303492"/>
                  </a:lnTo>
                  <a:lnTo>
                    <a:pt x="55868" y="282532"/>
                  </a:lnTo>
                  <a:lnTo>
                    <a:pt x="28751" y="252047"/>
                  </a:lnTo>
                  <a:lnTo>
                    <a:pt x="11906" y="214291"/>
                  </a:lnTo>
                  <a:lnTo>
                    <a:pt x="3076" y="171518"/>
                  </a:lnTo>
                  <a:lnTo>
                    <a:pt x="0" y="125984"/>
                  </a:lnTo>
                  <a:lnTo>
                    <a:pt x="1269" y="2539"/>
                  </a:lnTo>
                  <a:lnTo>
                    <a:pt x="31632" y="2500"/>
                  </a:lnTo>
                  <a:lnTo>
                    <a:pt x="108821" y="2222"/>
                  </a:lnTo>
                  <a:lnTo>
                    <a:pt x="211987" y="1468"/>
                  </a:lnTo>
                  <a:lnTo>
                    <a:pt x="320281" y="0"/>
                  </a:lnTo>
                  <a:lnTo>
                    <a:pt x="320916" y="11074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402678" y="3200780"/>
            <a:ext cx="711835" cy="783590"/>
          </a:xfrm>
          <a:custGeom>
            <a:avLst/>
            <a:gdLst/>
            <a:ahLst/>
            <a:cxnLst/>
            <a:rect l="l" t="t" r="r" b="b"/>
            <a:pathLst>
              <a:path w="711835" h="783589">
                <a:moveTo>
                  <a:pt x="153860" y="202311"/>
                </a:moveTo>
                <a:lnTo>
                  <a:pt x="159192" y="155954"/>
                </a:lnTo>
                <a:lnTo>
                  <a:pt x="174376" y="113383"/>
                </a:lnTo>
                <a:lnTo>
                  <a:pt x="198197" y="75817"/>
                </a:lnTo>
                <a:lnTo>
                  <a:pt x="229437" y="44477"/>
                </a:lnTo>
                <a:lnTo>
                  <a:pt x="266881" y="20580"/>
                </a:lnTo>
                <a:lnTo>
                  <a:pt x="309311" y="5348"/>
                </a:lnTo>
                <a:lnTo>
                  <a:pt x="355511" y="0"/>
                </a:lnTo>
                <a:lnTo>
                  <a:pt x="401711" y="5348"/>
                </a:lnTo>
                <a:lnTo>
                  <a:pt x="444140" y="20580"/>
                </a:lnTo>
                <a:lnTo>
                  <a:pt x="481584" y="44477"/>
                </a:lnTo>
                <a:lnTo>
                  <a:pt x="512824" y="75817"/>
                </a:lnTo>
                <a:lnTo>
                  <a:pt x="536645" y="113383"/>
                </a:lnTo>
                <a:lnTo>
                  <a:pt x="551829" y="155954"/>
                </a:lnTo>
                <a:lnTo>
                  <a:pt x="557161" y="202311"/>
                </a:lnTo>
                <a:lnTo>
                  <a:pt x="551829" y="248667"/>
                </a:lnTo>
                <a:lnTo>
                  <a:pt x="536645" y="291238"/>
                </a:lnTo>
                <a:lnTo>
                  <a:pt x="512824" y="328804"/>
                </a:lnTo>
                <a:lnTo>
                  <a:pt x="481584" y="360144"/>
                </a:lnTo>
                <a:lnTo>
                  <a:pt x="444140" y="384041"/>
                </a:lnTo>
                <a:lnTo>
                  <a:pt x="401711" y="399273"/>
                </a:lnTo>
                <a:lnTo>
                  <a:pt x="355511" y="404622"/>
                </a:lnTo>
                <a:lnTo>
                  <a:pt x="309311" y="399273"/>
                </a:lnTo>
                <a:lnTo>
                  <a:pt x="266881" y="384041"/>
                </a:lnTo>
                <a:lnTo>
                  <a:pt x="229437" y="360144"/>
                </a:lnTo>
                <a:lnTo>
                  <a:pt x="198197" y="328804"/>
                </a:lnTo>
                <a:lnTo>
                  <a:pt x="174376" y="291238"/>
                </a:lnTo>
                <a:lnTo>
                  <a:pt x="159192" y="248667"/>
                </a:lnTo>
                <a:lnTo>
                  <a:pt x="153860" y="202311"/>
                </a:lnTo>
              </a:path>
              <a:path w="711835" h="783589">
                <a:moveTo>
                  <a:pt x="0" y="783590"/>
                </a:moveTo>
                <a:lnTo>
                  <a:pt x="711250" y="783590"/>
                </a:lnTo>
                <a:lnTo>
                  <a:pt x="708052" y="734279"/>
                </a:lnTo>
                <a:lnTo>
                  <a:pt x="698742" y="686853"/>
                </a:lnTo>
                <a:lnTo>
                  <a:pt x="683743" y="641770"/>
                </a:lnTo>
                <a:lnTo>
                  <a:pt x="663482" y="599487"/>
                </a:lnTo>
                <a:lnTo>
                  <a:pt x="638384" y="560460"/>
                </a:lnTo>
                <a:lnTo>
                  <a:pt x="608873" y="525146"/>
                </a:lnTo>
                <a:lnTo>
                  <a:pt x="575375" y="494003"/>
                </a:lnTo>
                <a:lnTo>
                  <a:pt x="538314" y="467487"/>
                </a:lnTo>
                <a:lnTo>
                  <a:pt x="496830" y="445339"/>
                </a:lnTo>
                <a:lnTo>
                  <a:pt x="452204" y="429180"/>
                </a:lnTo>
                <a:lnTo>
                  <a:pt x="404960" y="419284"/>
                </a:lnTo>
                <a:lnTo>
                  <a:pt x="355625" y="415925"/>
                </a:lnTo>
                <a:lnTo>
                  <a:pt x="307321" y="419276"/>
                </a:lnTo>
                <a:lnTo>
                  <a:pt x="261007" y="429039"/>
                </a:lnTo>
                <a:lnTo>
                  <a:pt x="217103" y="444779"/>
                </a:lnTo>
                <a:lnTo>
                  <a:pt x="176033" y="466061"/>
                </a:lnTo>
                <a:lnTo>
                  <a:pt x="138216" y="492450"/>
                </a:lnTo>
                <a:lnTo>
                  <a:pt x="104074" y="523509"/>
                </a:lnTo>
                <a:lnTo>
                  <a:pt x="74029" y="558805"/>
                </a:lnTo>
                <a:lnTo>
                  <a:pt x="48502" y="597901"/>
                </a:lnTo>
                <a:lnTo>
                  <a:pt x="27914" y="640363"/>
                </a:lnTo>
                <a:lnTo>
                  <a:pt x="12687" y="685755"/>
                </a:lnTo>
                <a:lnTo>
                  <a:pt x="3242" y="733643"/>
                </a:lnTo>
                <a:lnTo>
                  <a:pt x="0" y="783590"/>
                </a:lnTo>
                <a:close/>
              </a:path>
            </a:pathLst>
          </a:custGeom>
          <a:ln w="1905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50416" y="2540330"/>
            <a:ext cx="818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owner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50416" y="3548253"/>
            <a:ext cx="818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domain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owner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90900" y="2490216"/>
            <a:ext cx="1743710" cy="259079"/>
          </a:xfrm>
          <a:prstGeom prst="rect">
            <a:avLst/>
          </a:prstGeom>
          <a:solidFill>
            <a:srgbClr val="D7B83D">
              <a:alpha val="30195"/>
            </a:srgbClr>
          </a:solidFill>
        </p:spPr>
        <p:txBody>
          <a:bodyPr wrap="square" lIns="0" tIns="19050" rIns="0" bIns="0" rtlCol="0" vert="horz">
            <a:spAutoFit/>
          </a:bodyPr>
          <a:lstStyle/>
          <a:p>
            <a:pPr marL="412750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90900" y="2918460"/>
            <a:ext cx="1743710" cy="257810"/>
          </a:xfrm>
          <a:prstGeom prst="rect">
            <a:avLst/>
          </a:prstGeom>
          <a:solidFill>
            <a:srgbClr val="ED7674">
              <a:alpha val="30195"/>
            </a:srgbClr>
          </a:solidFill>
        </p:spPr>
        <p:txBody>
          <a:bodyPr wrap="square" lIns="0" tIns="17780" rIns="0" bIns="0" rtlCol="0" vert="horz">
            <a:spAutoFit/>
          </a:bodyPr>
          <a:lstStyle/>
          <a:p>
            <a:pPr marL="415925">
              <a:lnSpc>
                <a:spcPct val="100000"/>
              </a:lnSpc>
              <a:spcBef>
                <a:spcPts val="14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390900" y="3723132"/>
            <a:ext cx="1743710" cy="259079"/>
          </a:xfrm>
          <a:prstGeom prst="rect">
            <a:avLst/>
          </a:prstGeom>
          <a:solidFill>
            <a:srgbClr val="E7E6E6">
              <a:alpha val="30195"/>
            </a:srgbClr>
          </a:solidFill>
        </p:spPr>
        <p:txBody>
          <a:bodyPr wrap="square" lIns="0" tIns="18415" rIns="0" bIns="0" rtlCol="0" vert="horz">
            <a:spAutoFit/>
          </a:bodyPr>
          <a:lstStyle/>
          <a:p>
            <a:pPr marL="40830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096511" y="2260309"/>
            <a:ext cx="4678680" cy="1390015"/>
            <a:chOff x="4096511" y="2260309"/>
            <a:chExt cx="4678680" cy="1390015"/>
          </a:xfrm>
        </p:grpSpPr>
        <p:sp>
          <p:nvSpPr>
            <p:cNvPr id="19" name="object 19" descr=""/>
            <p:cNvSpPr/>
            <p:nvPr/>
          </p:nvSpPr>
          <p:spPr>
            <a:xfrm>
              <a:off x="4096512" y="3345179"/>
              <a:ext cx="45720" cy="208915"/>
            </a:xfrm>
            <a:custGeom>
              <a:avLst/>
              <a:gdLst/>
              <a:ahLst/>
              <a:cxnLst/>
              <a:rect l="l" t="t" r="r" b="b"/>
              <a:pathLst>
                <a:path w="45720" h="208914">
                  <a:moveTo>
                    <a:pt x="45720" y="185940"/>
                  </a:moveTo>
                  <a:lnTo>
                    <a:pt x="43903" y="177063"/>
                  </a:lnTo>
                  <a:lnTo>
                    <a:pt x="39001" y="169786"/>
                  </a:lnTo>
                  <a:lnTo>
                    <a:pt x="31724" y="164884"/>
                  </a:lnTo>
                  <a:lnTo>
                    <a:pt x="22860" y="163068"/>
                  </a:lnTo>
                  <a:lnTo>
                    <a:pt x="13982" y="164884"/>
                  </a:lnTo>
                  <a:lnTo>
                    <a:pt x="6705" y="169786"/>
                  </a:lnTo>
                  <a:lnTo>
                    <a:pt x="1803" y="177063"/>
                  </a:lnTo>
                  <a:lnTo>
                    <a:pt x="0" y="185940"/>
                  </a:lnTo>
                  <a:lnTo>
                    <a:pt x="1803" y="194805"/>
                  </a:lnTo>
                  <a:lnTo>
                    <a:pt x="6705" y="202082"/>
                  </a:lnTo>
                  <a:lnTo>
                    <a:pt x="13982" y="206984"/>
                  </a:lnTo>
                  <a:lnTo>
                    <a:pt x="22860" y="208788"/>
                  </a:lnTo>
                  <a:lnTo>
                    <a:pt x="31724" y="206984"/>
                  </a:lnTo>
                  <a:lnTo>
                    <a:pt x="39001" y="202082"/>
                  </a:lnTo>
                  <a:lnTo>
                    <a:pt x="43903" y="194805"/>
                  </a:lnTo>
                  <a:lnTo>
                    <a:pt x="45720" y="185940"/>
                  </a:lnTo>
                  <a:close/>
                </a:path>
                <a:path w="45720" h="208914">
                  <a:moveTo>
                    <a:pt x="45720" y="105156"/>
                  </a:moveTo>
                  <a:lnTo>
                    <a:pt x="43903" y="96291"/>
                  </a:lnTo>
                  <a:lnTo>
                    <a:pt x="39001" y="89014"/>
                  </a:lnTo>
                  <a:lnTo>
                    <a:pt x="31724" y="84112"/>
                  </a:lnTo>
                  <a:lnTo>
                    <a:pt x="22860" y="82296"/>
                  </a:lnTo>
                  <a:lnTo>
                    <a:pt x="13982" y="84112"/>
                  </a:lnTo>
                  <a:lnTo>
                    <a:pt x="6705" y="89014"/>
                  </a:lnTo>
                  <a:lnTo>
                    <a:pt x="1803" y="96291"/>
                  </a:lnTo>
                  <a:lnTo>
                    <a:pt x="0" y="105156"/>
                  </a:lnTo>
                  <a:lnTo>
                    <a:pt x="1803" y="114033"/>
                  </a:lnTo>
                  <a:lnTo>
                    <a:pt x="6705" y="121310"/>
                  </a:lnTo>
                  <a:lnTo>
                    <a:pt x="13982" y="126212"/>
                  </a:lnTo>
                  <a:lnTo>
                    <a:pt x="22860" y="128016"/>
                  </a:lnTo>
                  <a:lnTo>
                    <a:pt x="31724" y="126212"/>
                  </a:lnTo>
                  <a:lnTo>
                    <a:pt x="39001" y="121310"/>
                  </a:lnTo>
                  <a:lnTo>
                    <a:pt x="43903" y="114033"/>
                  </a:lnTo>
                  <a:lnTo>
                    <a:pt x="45720" y="105156"/>
                  </a:lnTo>
                  <a:close/>
                </a:path>
                <a:path w="45720" h="208914">
                  <a:moveTo>
                    <a:pt x="45720" y="22860"/>
                  </a:moveTo>
                  <a:lnTo>
                    <a:pt x="43903" y="13995"/>
                  </a:lnTo>
                  <a:lnTo>
                    <a:pt x="39001" y="6718"/>
                  </a:lnTo>
                  <a:lnTo>
                    <a:pt x="31724" y="1816"/>
                  </a:lnTo>
                  <a:lnTo>
                    <a:pt x="22860" y="0"/>
                  </a:lnTo>
                  <a:lnTo>
                    <a:pt x="13982" y="1816"/>
                  </a:lnTo>
                  <a:lnTo>
                    <a:pt x="6705" y="6718"/>
                  </a:lnTo>
                  <a:lnTo>
                    <a:pt x="1803" y="13995"/>
                  </a:lnTo>
                  <a:lnTo>
                    <a:pt x="0" y="22860"/>
                  </a:lnTo>
                  <a:lnTo>
                    <a:pt x="1803" y="31737"/>
                  </a:lnTo>
                  <a:lnTo>
                    <a:pt x="6705" y="39014"/>
                  </a:lnTo>
                  <a:lnTo>
                    <a:pt x="13982" y="43916"/>
                  </a:lnTo>
                  <a:lnTo>
                    <a:pt x="22860" y="45720"/>
                  </a:lnTo>
                  <a:lnTo>
                    <a:pt x="31724" y="43916"/>
                  </a:lnTo>
                  <a:lnTo>
                    <a:pt x="39001" y="39014"/>
                  </a:lnTo>
                  <a:lnTo>
                    <a:pt x="43903" y="31737"/>
                  </a:lnTo>
                  <a:lnTo>
                    <a:pt x="45720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839967" y="3322319"/>
              <a:ext cx="398145" cy="256540"/>
            </a:xfrm>
            <a:custGeom>
              <a:avLst/>
              <a:gdLst/>
              <a:ahLst/>
              <a:cxnLst/>
              <a:rect l="l" t="t" r="r" b="b"/>
              <a:pathLst>
                <a:path w="398145" h="256539">
                  <a:moveTo>
                    <a:pt x="393700" y="0"/>
                  </a:moveTo>
                  <a:lnTo>
                    <a:pt x="4064" y="0"/>
                  </a:lnTo>
                  <a:lnTo>
                    <a:pt x="0" y="4063"/>
                  </a:lnTo>
                  <a:lnTo>
                    <a:pt x="0" y="251967"/>
                  </a:lnTo>
                  <a:lnTo>
                    <a:pt x="4064" y="256031"/>
                  </a:lnTo>
                  <a:lnTo>
                    <a:pt x="393700" y="256031"/>
                  </a:lnTo>
                  <a:lnTo>
                    <a:pt x="397764" y="251967"/>
                  </a:lnTo>
                  <a:lnTo>
                    <a:pt x="397764" y="237870"/>
                  </a:lnTo>
                  <a:lnTo>
                    <a:pt x="18034" y="237870"/>
                  </a:lnTo>
                  <a:lnTo>
                    <a:pt x="18034" y="18160"/>
                  </a:lnTo>
                  <a:lnTo>
                    <a:pt x="397764" y="18160"/>
                  </a:lnTo>
                  <a:lnTo>
                    <a:pt x="397764" y="4063"/>
                  </a:lnTo>
                  <a:lnTo>
                    <a:pt x="393700" y="0"/>
                  </a:lnTo>
                  <a:close/>
                </a:path>
                <a:path w="398145" h="256539">
                  <a:moveTo>
                    <a:pt x="397764" y="18160"/>
                  </a:moveTo>
                  <a:lnTo>
                    <a:pt x="379730" y="18160"/>
                  </a:lnTo>
                  <a:lnTo>
                    <a:pt x="379730" y="237870"/>
                  </a:lnTo>
                  <a:lnTo>
                    <a:pt x="397764" y="237870"/>
                  </a:lnTo>
                  <a:lnTo>
                    <a:pt x="397764" y="18160"/>
                  </a:lnTo>
                  <a:close/>
                </a:path>
                <a:path w="398145" h="256539">
                  <a:moveTo>
                    <a:pt x="116078" y="39624"/>
                  </a:moveTo>
                  <a:lnTo>
                    <a:pt x="81692" y="46599"/>
                  </a:lnTo>
                  <a:lnTo>
                    <a:pt x="53593" y="65611"/>
                  </a:lnTo>
                  <a:lnTo>
                    <a:pt x="34639" y="93791"/>
                  </a:lnTo>
                  <a:lnTo>
                    <a:pt x="27686" y="128269"/>
                  </a:lnTo>
                  <a:lnTo>
                    <a:pt x="34639" y="162748"/>
                  </a:lnTo>
                  <a:lnTo>
                    <a:pt x="53594" y="190928"/>
                  </a:lnTo>
                  <a:lnTo>
                    <a:pt x="81692" y="209940"/>
                  </a:lnTo>
                  <a:lnTo>
                    <a:pt x="116078" y="216915"/>
                  </a:lnTo>
                  <a:lnTo>
                    <a:pt x="142378" y="212961"/>
                  </a:lnTo>
                  <a:lnTo>
                    <a:pt x="165703" y="201755"/>
                  </a:lnTo>
                  <a:lnTo>
                    <a:pt x="168965" y="198754"/>
                  </a:lnTo>
                  <a:lnTo>
                    <a:pt x="116078" y="198754"/>
                  </a:lnTo>
                  <a:lnTo>
                    <a:pt x="88743" y="193206"/>
                  </a:lnTo>
                  <a:lnTo>
                    <a:pt x="66373" y="178085"/>
                  </a:lnTo>
                  <a:lnTo>
                    <a:pt x="51266" y="155678"/>
                  </a:lnTo>
                  <a:lnTo>
                    <a:pt x="45720" y="128269"/>
                  </a:lnTo>
                  <a:lnTo>
                    <a:pt x="51266" y="100861"/>
                  </a:lnTo>
                  <a:lnTo>
                    <a:pt x="66373" y="78454"/>
                  </a:lnTo>
                  <a:lnTo>
                    <a:pt x="88743" y="63333"/>
                  </a:lnTo>
                  <a:lnTo>
                    <a:pt x="116078" y="57784"/>
                  </a:lnTo>
                  <a:lnTo>
                    <a:pt x="168965" y="57784"/>
                  </a:lnTo>
                  <a:lnTo>
                    <a:pt x="165703" y="54784"/>
                  </a:lnTo>
                  <a:lnTo>
                    <a:pt x="142378" y="43578"/>
                  </a:lnTo>
                  <a:lnTo>
                    <a:pt x="116078" y="39624"/>
                  </a:lnTo>
                  <a:close/>
                </a:path>
                <a:path w="398145" h="256539">
                  <a:moveTo>
                    <a:pt x="338105" y="96138"/>
                  </a:moveTo>
                  <a:lnTo>
                    <a:pt x="292100" y="96138"/>
                  </a:lnTo>
                  <a:lnTo>
                    <a:pt x="306324" y="110489"/>
                  </a:lnTo>
                  <a:lnTo>
                    <a:pt x="308102" y="112140"/>
                  </a:lnTo>
                  <a:lnTo>
                    <a:pt x="310388" y="113156"/>
                  </a:lnTo>
                  <a:lnTo>
                    <a:pt x="330073" y="113156"/>
                  </a:lnTo>
                  <a:lnTo>
                    <a:pt x="348361" y="129158"/>
                  </a:lnTo>
                  <a:lnTo>
                    <a:pt x="336169" y="143382"/>
                  </a:lnTo>
                  <a:lnTo>
                    <a:pt x="187706" y="143382"/>
                  </a:lnTo>
                  <a:lnTo>
                    <a:pt x="184277" y="145922"/>
                  </a:lnTo>
                  <a:lnTo>
                    <a:pt x="157591" y="185245"/>
                  </a:lnTo>
                  <a:lnTo>
                    <a:pt x="116078" y="198754"/>
                  </a:lnTo>
                  <a:lnTo>
                    <a:pt x="168965" y="198754"/>
                  </a:lnTo>
                  <a:lnTo>
                    <a:pt x="184693" y="184286"/>
                  </a:lnTo>
                  <a:lnTo>
                    <a:pt x="197993" y="161543"/>
                  </a:lnTo>
                  <a:lnTo>
                    <a:pt x="343027" y="161543"/>
                  </a:lnTo>
                  <a:lnTo>
                    <a:pt x="345440" y="160400"/>
                  </a:lnTo>
                  <a:lnTo>
                    <a:pt x="347218" y="158368"/>
                  </a:lnTo>
                  <a:lnTo>
                    <a:pt x="367919" y="134112"/>
                  </a:lnTo>
                  <a:lnTo>
                    <a:pt x="371094" y="130428"/>
                  </a:lnTo>
                  <a:lnTo>
                    <a:pt x="370713" y="124713"/>
                  </a:lnTo>
                  <a:lnTo>
                    <a:pt x="367030" y="121412"/>
                  </a:lnTo>
                  <a:lnTo>
                    <a:pt x="339344" y="97281"/>
                  </a:lnTo>
                  <a:lnTo>
                    <a:pt x="338105" y="96138"/>
                  </a:lnTo>
                  <a:close/>
                </a:path>
                <a:path w="398145" h="256539">
                  <a:moveTo>
                    <a:pt x="91948" y="94995"/>
                  </a:moveTo>
                  <a:lnTo>
                    <a:pt x="79033" y="97623"/>
                  </a:lnTo>
                  <a:lnTo>
                    <a:pt x="68452" y="104775"/>
                  </a:lnTo>
                  <a:lnTo>
                    <a:pt x="61301" y="115355"/>
                  </a:lnTo>
                  <a:lnTo>
                    <a:pt x="58674" y="128269"/>
                  </a:lnTo>
                  <a:lnTo>
                    <a:pt x="61301" y="141184"/>
                  </a:lnTo>
                  <a:lnTo>
                    <a:pt x="68453" y="151764"/>
                  </a:lnTo>
                  <a:lnTo>
                    <a:pt x="79033" y="158916"/>
                  </a:lnTo>
                  <a:lnTo>
                    <a:pt x="91948" y="161543"/>
                  </a:lnTo>
                  <a:lnTo>
                    <a:pt x="104842" y="158916"/>
                  </a:lnTo>
                  <a:lnTo>
                    <a:pt x="115379" y="151764"/>
                  </a:lnTo>
                  <a:lnTo>
                    <a:pt x="121010" y="143382"/>
                  </a:lnTo>
                  <a:lnTo>
                    <a:pt x="83566" y="143382"/>
                  </a:lnTo>
                  <a:lnTo>
                    <a:pt x="76835" y="136651"/>
                  </a:lnTo>
                  <a:lnTo>
                    <a:pt x="76835" y="119887"/>
                  </a:lnTo>
                  <a:lnTo>
                    <a:pt x="83566" y="113156"/>
                  </a:lnTo>
                  <a:lnTo>
                    <a:pt x="121010" y="113156"/>
                  </a:lnTo>
                  <a:lnTo>
                    <a:pt x="115379" y="104775"/>
                  </a:lnTo>
                  <a:lnTo>
                    <a:pt x="104842" y="97623"/>
                  </a:lnTo>
                  <a:lnTo>
                    <a:pt x="91948" y="94995"/>
                  </a:lnTo>
                  <a:close/>
                </a:path>
                <a:path w="398145" h="256539">
                  <a:moveTo>
                    <a:pt x="121010" y="113156"/>
                  </a:moveTo>
                  <a:lnTo>
                    <a:pt x="100203" y="113156"/>
                  </a:lnTo>
                  <a:lnTo>
                    <a:pt x="107061" y="119887"/>
                  </a:lnTo>
                  <a:lnTo>
                    <a:pt x="107061" y="136651"/>
                  </a:lnTo>
                  <a:lnTo>
                    <a:pt x="100203" y="143382"/>
                  </a:lnTo>
                  <a:lnTo>
                    <a:pt x="121010" y="143382"/>
                  </a:lnTo>
                  <a:lnTo>
                    <a:pt x="122487" y="141184"/>
                  </a:lnTo>
                  <a:lnTo>
                    <a:pt x="125095" y="128269"/>
                  </a:lnTo>
                  <a:lnTo>
                    <a:pt x="122487" y="115355"/>
                  </a:lnTo>
                  <a:lnTo>
                    <a:pt x="121010" y="113156"/>
                  </a:lnTo>
                  <a:close/>
                </a:path>
                <a:path w="398145" h="256539">
                  <a:moveTo>
                    <a:pt x="168965" y="57784"/>
                  </a:moveTo>
                  <a:lnTo>
                    <a:pt x="116078" y="57784"/>
                  </a:lnTo>
                  <a:lnTo>
                    <a:pt x="138197" y="61319"/>
                  </a:lnTo>
                  <a:lnTo>
                    <a:pt x="157591" y="71294"/>
                  </a:lnTo>
                  <a:lnTo>
                    <a:pt x="172960" y="86770"/>
                  </a:lnTo>
                  <a:lnTo>
                    <a:pt x="183007" y="106806"/>
                  </a:lnTo>
                  <a:lnTo>
                    <a:pt x="184277" y="110616"/>
                  </a:lnTo>
                  <a:lnTo>
                    <a:pt x="187706" y="113156"/>
                  </a:lnTo>
                  <a:lnTo>
                    <a:pt x="218567" y="113156"/>
                  </a:lnTo>
                  <a:lnTo>
                    <a:pt x="220853" y="112140"/>
                  </a:lnTo>
                  <a:lnTo>
                    <a:pt x="236855" y="96138"/>
                  </a:lnTo>
                  <a:lnTo>
                    <a:pt x="338105" y="96138"/>
                  </a:lnTo>
                  <a:lnTo>
                    <a:pt x="337693" y="95757"/>
                  </a:lnTo>
                  <a:lnTo>
                    <a:pt x="335661" y="94995"/>
                  </a:lnTo>
                  <a:lnTo>
                    <a:pt x="197993" y="94995"/>
                  </a:lnTo>
                  <a:lnTo>
                    <a:pt x="184693" y="72253"/>
                  </a:lnTo>
                  <a:lnTo>
                    <a:pt x="168965" y="57784"/>
                  </a:lnTo>
                  <a:close/>
                </a:path>
                <a:path w="398145" h="256539">
                  <a:moveTo>
                    <a:pt x="292100" y="96138"/>
                  </a:moveTo>
                  <a:lnTo>
                    <a:pt x="236855" y="96138"/>
                  </a:lnTo>
                  <a:lnTo>
                    <a:pt x="252857" y="112140"/>
                  </a:lnTo>
                  <a:lnTo>
                    <a:pt x="255143" y="113156"/>
                  </a:lnTo>
                  <a:lnTo>
                    <a:pt x="273685" y="113156"/>
                  </a:lnTo>
                  <a:lnTo>
                    <a:pt x="275971" y="112140"/>
                  </a:lnTo>
                  <a:lnTo>
                    <a:pt x="277749" y="110489"/>
                  </a:lnTo>
                  <a:lnTo>
                    <a:pt x="292100" y="96138"/>
                  </a:lnTo>
                  <a:close/>
                </a:path>
                <a:path w="398145" h="256539">
                  <a:moveTo>
                    <a:pt x="239649" y="73405"/>
                  </a:moveTo>
                  <a:lnTo>
                    <a:pt x="233934" y="73405"/>
                  </a:lnTo>
                  <a:lnTo>
                    <a:pt x="212344" y="94995"/>
                  </a:lnTo>
                  <a:lnTo>
                    <a:pt x="261239" y="94995"/>
                  </a:lnTo>
                  <a:lnTo>
                    <a:pt x="243205" y="76834"/>
                  </a:lnTo>
                  <a:lnTo>
                    <a:pt x="239649" y="73405"/>
                  </a:lnTo>
                  <a:close/>
                </a:path>
                <a:path w="398145" h="256539">
                  <a:moveTo>
                    <a:pt x="294894" y="73405"/>
                  </a:moveTo>
                  <a:lnTo>
                    <a:pt x="289179" y="73405"/>
                  </a:lnTo>
                  <a:lnTo>
                    <a:pt x="285623" y="76834"/>
                  </a:lnTo>
                  <a:lnTo>
                    <a:pt x="267589" y="94995"/>
                  </a:lnTo>
                  <a:lnTo>
                    <a:pt x="316484" y="94995"/>
                  </a:lnTo>
                  <a:lnTo>
                    <a:pt x="298450" y="76834"/>
                  </a:lnTo>
                  <a:lnTo>
                    <a:pt x="294894" y="73405"/>
                  </a:lnTo>
                  <a:close/>
                </a:path>
              </a:pathLst>
            </a:custGeom>
            <a:solidFill>
              <a:srgbClr val="FF52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814057" y="2396007"/>
              <a:ext cx="577215" cy="578485"/>
            </a:xfrm>
            <a:custGeom>
              <a:avLst/>
              <a:gdLst/>
              <a:ahLst/>
              <a:cxnLst/>
              <a:rect l="l" t="t" r="r" b="b"/>
              <a:pathLst>
                <a:path w="577215" h="578485">
                  <a:moveTo>
                    <a:pt x="152400" y="126847"/>
                  </a:moveTo>
                  <a:lnTo>
                    <a:pt x="155935" y="171890"/>
                  </a:lnTo>
                  <a:lnTo>
                    <a:pt x="166847" y="213026"/>
                  </a:lnTo>
                  <a:lnTo>
                    <a:pt x="188335" y="247109"/>
                  </a:lnTo>
                  <a:lnTo>
                    <a:pt x="223601" y="270993"/>
                  </a:lnTo>
                  <a:lnTo>
                    <a:pt x="275844" y="281533"/>
                  </a:lnTo>
                  <a:lnTo>
                    <a:pt x="326264" y="276454"/>
                  </a:lnTo>
                  <a:lnTo>
                    <a:pt x="363187" y="258433"/>
                  </a:lnTo>
                  <a:lnTo>
                    <a:pt x="388651" y="230336"/>
                  </a:lnTo>
                  <a:lnTo>
                    <a:pt x="404697" y="195032"/>
                  </a:lnTo>
                  <a:lnTo>
                    <a:pt x="413362" y="155388"/>
                  </a:lnTo>
                  <a:lnTo>
                    <a:pt x="416687" y="114274"/>
                  </a:lnTo>
                </a:path>
                <a:path w="577215" h="578485">
                  <a:moveTo>
                    <a:pt x="418592" y="119862"/>
                  </a:moveTo>
                  <a:lnTo>
                    <a:pt x="416585" y="115099"/>
                  </a:lnTo>
                  <a:lnTo>
                    <a:pt x="415972" y="101097"/>
                  </a:lnTo>
                  <a:lnTo>
                    <a:pt x="409715" y="82000"/>
                  </a:lnTo>
                  <a:lnTo>
                    <a:pt x="390778" y="61950"/>
                  </a:lnTo>
                  <a:lnTo>
                    <a:pt x="378870" y="50881"/>
                  </a:lnTo>
                  <a:lnTo>
                    <a:pt x="372570" y="39217"/>
                  </a:lnTo>
                  <a:lnTo>
                    <a:pt x="370008" y="27553"/>
                  </a:lnTo>
                  <a:lnTo>
                    <a:pt x="369316" y="16484"/>
                  </a:lnTo>
                  <a:lnTo>
                    <a:pt x="366309" y="7528"/>
                  </a:lnTo>
                  <a:lnTo>
                    <a:pt x="359362" y="1704"/>
                  </a:lnTo>
                  <a:lnTo>
                    <a:pt x="350438" y="0"/>
                  </a:lnTo>
                  <a:lnTo>
                    <a:pt x="341502" y="3403"/>
                  </a:lnTo>
                  <a:lnTo>
                    <a:pt x="322798" y="15182"/>
                  </a:lnTo>
                  <a:lnTo>
                    <a:pt x="297402" y="26771"/>
                  </a:lnTo>
                  <a:lnTo>
                    <a:pt x="267672" y="35407"/>
                  </a:lnTo>
                  <a:lnTo>
                    <a:pt x="235966" y="38328"/>
                  </a:lnTo>
                  <a:lnTo>
                    <a:pt x="226913" y="39667"/>
                  </a:lnTo>
                  <a:lnTo>
                    <a:pt x="218979" y="43519"/>
                  </a:lnTo>
                  <a:lnTo>
                    <a:pt x="212713" y="49633"/>
                  </a:lnTo>
                  <a:lnTo>
                    <a:pt x="208661" y="57759"/>
                  </a:lnTo>
                  <a:lnTo>
                    <a:pt x="199340" y="77313"/>
                  </a:lnTo>
                  <a:lnTo>
                    <a:pt x="185531" y="96557"/>
                  </a:lnTo>
                  <a:lnTo>
                    <a:pt x="168459" y="114944"/>
                  </a:lnTo>
                  <a:lnTo>
                    <a:pt x="149351" y="131927"/>
                  </a:lnTo>
                </a:path>
                <a:path w="577215" h="578485">
                  <a:moveTo>
                    <a:pt x="365760" y="315188"/>
                  </a:moveTo>
                  <a:lnTo>
                    <a:pt x="406820" y="322550"/>
                  </a:lnTo>
                  <a:lnTo>
                    <a:pt x="460216" y="338079"/>
                  </a:lnTo>
                  <a:lnTo>
                    <a:pt x="512135" y="363087"/>
                  </a:lnTo>
                  <a:lnTo>
                    <a:pt x="548767" y="398881"/>
                  </a:lnTo>
                  <a:lnTo>
                    <a:pt x="574548" y="464603"/>
                  </a:lnTo>
                  <a:lnTo>
                    <a:pt x="577163" y="508823"/>
                  </a:lnTo>
                  <a:lnTo>
                    <a:pt x="577088" y="578332"/>
                  </a:lnTo>
                  <a:lnTo>
                    <a:pt x="0" y="578332"/>
                  </a:lnTo>
                  <a:lnTo>
                    <a:pt x="746" y="507466"/>
                  </a:lnTo>
                  <a:lnTo>
                    <a:pt x="4730" y="460984"/>
                  </a:lnTo>
                  <a:lnTo>
                    <a:pt x="28321" y="398881"/>
                  </a:lnTo>
                  <a:lnTo>
                    <a:pt x="64664" y="363301"/>
                  </a:lnTo>
                  <a:lnTo>
                    <a:pt x="115331" y="338270"/>
                  </a:lnTo>
                  <a:lnTo>
                    <a:pt x="167356" y="322621"/>
                  </a:lnTo>
                  <a:lnTo>
                    <a:pt x="207772" y="315188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933438" y="2854705"/>
              <a:ext cx="329565" cy="97790"/>
            </a:xfrm>
            <a:custGeom>
              <a:avLst/>
              <a:gdLst/>
              <a:ahLst/>
              <a:cxnLst/>
              <a:rect l="l" t="t" r="r" b="b"/>
              <a:pathLst>
                <a:path w="329565" h="97789">
                  <a:moveTo>
                    <a:pt x="0" y="0"/>
                  </a:moveTo>
                  <a:lnTo>
                    <a:pt x="0" y="97663"/>
                  </a:lnTo>
                </a:path>
                <a:path w="329565" h="97789">
                  <a:moveTo>
                    <a:pt x="329183" y="0"/>
                  </a:moveTo>
                  <a:lnTo>
                    <a:pt x="329183" y="97663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910197" y="2268247"/>
              <a:ext cx="379730" cy="466090"/>
            </a:xfrm>
            <a:custGeom>
              <a:avLst/>
              <a:gdLst/>
              <a:ahLst/>
              <a:cxnLst/>
              <a:rect l="l" t="t" r="r" b="b"/>
              <a:pathLst>
                <a:path w="379729" h="466089">
                  <a:moveTo>
                    <a:pt x="0" y="460093"/>
                  </a:moveTo>
                  <a:lnTo>
                    <a:pt x="0" y="195298"/>
                  </a:lnTo>
                  <a:lnTo>
                    <a:pt x="3194" y="150104"/>
                  </a:lnTo>
                  <a:lnTo>
                    <a:pt x="22681" y="91053"/>
                  </a:lnTo>
                  <a:lnTo>
                    <a:pt x="61879" y="43013"/>
                  </a:lnTo>
                  <a:lnTo>
                    <a:pt x="101117" y="18147"/>
                  </a:lnTo>
                  <a:lnTo>
                    <a:pt x="141787" y="4870"/>
                  </a:lnTo>
                  <a:lnTo>
                    <a:pt x="180660" y="0"/>
                  </a:lnTo>
                  <a:lnTo>
                    <a:pt x="214502" y="353"/>
                  </a:lnTo>
                  <a:lnTo>
                    <a:pt x="241557" y="3802"/>
                  </a:lnTo>
                  <a:lnTo>
                    <a:pt x="272256" y="15180"/>
                  </a:lnTo>
                  <a:lnTo>
                    <a:pt x="298049" y="40894"/>
                  </a:lnTo>
                  <a:lnTo>
                    <a:pt x="310387" y="87348"/>
                  </a:lnTo>
                  <a:lnTo>
                    <a:pt x="321577" y="87354"/>
                  </a:lnTo>
                  <a:lnTo>
                    <a:pt x="345995" y="94444"/>
                  </a:lnTo>
                  <a:lnTo>
                    <a:pt x="369913" y="119227"/>
                  </a:lnTo>
                  <a:lnTo>
                    <a:pt x="379602" y="172311"/>
                  </a:lnTo>
                  <a:lnTo>
                    <a:pt x="378586" y="465808"/>
                  </a:lnTo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098791" y="285153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w="0" h="100330">
                  <a:moveTo>
                    <a:pt x="0" y="0"/>
                  </a:moveTo>
                  <a:lnTo>
                    <a:pt x="0" y="100330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941947" y="2420238"/>
              <a:ext cx="165735" cy="120650"/>
            </a:xfrm>
            <a:custGeom>
              <a:avLst/>
              <a:gdLst/>
              <a:ahLst/>
              <a:cxnLst/>
              <a:rect l="l" t="t" r="r" b="b"/>
              <a:pathLst>
                <a:path w="165734" h="120650">
                  <a:moveTo>
                    <a:pt x="165353" y="4190"/>
                  </a:moveTo>
                  <a:lnTo>
                    <a:pt x="154717" y="7322"/>
                  </a:lnTo>
                  <a:lnTo>
                    <a:pt x="127031" y="12191"/>
                  </a:lnTo>
                  <a:lnTo>
                    <a:pt x="88630" y="12013"/>
                  </a:lnTo>
                  <a:lnTo>
                    <a:pt x="45847" y="0"/>
                  </a:lnTo>
                </a:path>
                <a:path w="165734" h="120650">
                  <a:moveTo>
                    <a:pt x="0" y="120269"/>
                  </a:moveTo>
                  <a:lnTo>
                    <a:pt x="3605" y="118443"/>
                  </a:lnTo>
                  <a:lnTo>
                    <a:pt x="12938" y="112998"/>
                  </a:lnTo>
                  <a:lnTo>
                    <a:pt x="25771" y="103981"/>
                  </a:lnTo>
                  <a:lnTo>
                    <a:pt x="39877" y="91439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2843" y="2869755"/>
              <a:ext cx="63880" cy="6388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010780" y="2350261"/>
              <a:ext cx="88900" cy="22225"/>
            </a:xfrm>
            <a:custGeom>
              <a:avLst/>
              <a:gdLst/>
              <a:ahLst/>
              <a:cxnLst/>
              <a:rect l="l" t="t" r="r" b="b"/>
              <a:pathLst>
                <a:path w="88900" h="22225">
                  <a:moveTo>
                    <a:pt x="0" y="0"/>
                  </a:moveTo>
                  <a:lnTo>
                    <a:pt x="18633" y="7665"/>
                  </a:lnTo>
                  <a:lnTo>
                    <a:pt x="40005" y="14462"/>
                  </a:lnTo>
                  <a:lnTo>
                    <a:pt x="63472" y="19520"/>
                  </a:lnTo>
                  <a:lnTo>
                    <a:pt x="88392" y="21971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021322" y="2695955"/>
              <a:ext cx="155575" cy="130175"/>
            </a:xfrm>
            <a:custGeom>
              <a:avLst/>
              <a:gdLst/>
              <a:ahLst/>
              <a:cxnLst/>
              <a:rect l="l" t="t" r="r" b="b"/>
              <a:pathLst>
                <a:path w="155575" h="130175">
                  <a:moveTo>
                    <a:pt x="0" y="5207"/>
                  </a:moveTo>
                  <a:lnTo>
                    <a:pt x="507" y="39243"/>
                  </a:lnTo>
                  <a:lnTo>
                    <a:pt x="54482" y="118237"/>
                  </a:lnTo>
                  <a:lnTo>
                    <a:pt x="64694" y="126880"/>
                  </a:lnTo>
                  <a:lnTo>
                    <a:pt x="77787" y="129762"/>
                  </a:lnTo>
                  <a:lnTo>
                    <a:pt x="90880" y="126880"/>
                  </a:lnTo>
                  <a:lnTo>
                    <a:pt x="101092" y="118237"/>
                  </a:lnTo>
                  <a:lnTo>
                    <a:pt x="155575" y="39243"/>
                  </a:lnTo>
                  <a:lnTo>
                    <a:pt x="154558" y="0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8019" y="3192779"/>
              <a:ext cx="457200" cy="45720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7991" y="3189731"/>
              <a:ext cx="457200" cy="457200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4583" y="2429255"/>
              <a:ext cx="605027" cy="605027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9447" y="2484119"/>
              <a:ext cx="495300" cy="495300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5290058" y="3752215"/>
            <a:ext cx="1226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credentials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768083" y="3728669"/>
            <a:ext cx="9709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auditing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151876" y="3728669"/>
            <a:ext cx="8032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Entitlements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476108" y="2719781"/>
            <a:ext cx="88455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engineer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2324861" y="2597404"/>
            <a:ext cx="800100" cy="110489"/>
          </a:xfrm>
          <a:custGeom>
            <a:avLst/>
            <a:gdLst/>
            <a:ahLst/>
            <a:cxnLst/>
            <a:rect l="l" t="t" r="r" b="b"/>
            <a:pathLst>
              <a:path w="800100" h="110489">
                <a:moveTo>
                  <a:pt x="771270" y="55118"/>
                </a:moveTo>
                <a:lnTo>
                  <a:pt x="728599" y="92456"/>
                </a:lnTo>
                <a:lnTo>
                  <a:pt x="724535" y="95885"/>
                </a:lnTo>
                <a:lnTo>
                  <a:pt x="724154" y="101854"/>
                </a:lnTo>
                <a:lnTo>
                  <a:pt x="727710" y="105791"/>
                </a:lnTo>
                <a:lnTo>
                  <a:pt x="731138" y="109855"/>
                </a:lnTo>
                <a:lnTo>
                  <a:pt x="737107" y="110236"/>
                </a:lnTo>
                <a:lnTo>
                  <a:pt x="741044" y="106680"/>
                </a:lnTo>
                <a:lnTo>
                  <a:pt x="789190" y="64643"/>
                </a:lnTo>
                <a:lnTo>
                  <a:pt x="785621" y="64643"/>
                </a:lnTo>
                <a:lnTo>
                  <a:pt x="785621" y="62230"/>
                </a:lnTo>
                <a:lnTo>
                  <a:pt x="779399" y="62230"/>
                </a:lnTo>
                <a:lnTo>
                  <a:pt x="771270" y="55118"/>
                </a:lnTo>
                <a:close/>
              </a:path>
              <a:path w="800100" h="110489">
                <a:moveTo>
                  <a:pt x="760385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760385" y="64643"/>
                </a:lnTo>
                <a:lnTo>
                  <a:pt x="771270" y="55118"/>
                </a:lnTo>
                <a:lnTo>
                  <a:pt x="760385" y="45593"/>
                </a:lnTo>
                <a:close/>
              </a:path>
              <a:path w="800100" h="110489">
                <a:moveTo>
                  <a:pt x="789190" y="45593"/>
                </a:moveTo>
                <a:lnTo>
                  <a:pt x="785621" y="45593"/>
                </a:lnTo>
                <a:lnTo>
                  <a:pt x="785621" y="64643"/>
                </a:lnTo>
                <a:lnTo>
                  <a:pt x="789190" y="64643"/>
                </a:lnTo>
                <a:lnTo>
                  <a:pt x="800100" y="55118"/>
                </a:lnTo>
                <a:lnTo>
                  <a:pt x="789190" y="45593"/>
                </a:lnTo>
                <a:close/>
              </a:path>
              <a:path w="800100" h="110489">
                <a:moveTo>
                  <a:pt x="779399" y="48006"/>
                </a:moveTo>
                <a:lnTo>
                  <a:pt x="771270" y="55118"/>
                </a:lnTo>
                <a:lnTo>
                  <a:pt x="779399" y="62230"/>
                </a:lnTo>
                <a:lnTo>
                  <a:pt x="779399" y="48006"/>
                </a:lnTo>
                <a:close/>
              </a:path>
              <a:path w="800100" h="110489">
                <a:moveTo>
                  <a:pt x="785621" y="48006"/>
                </a:moveTo>
                <a:lnTo>
                  <a:pt x="779399" y="48006"/>
                </a:lnTo>
                <a:lnTo>
                  <a:pt x="779399" y="62230"/>
                </a:lnTo>
                <a:lnTo>
                  <a:pt x="785621" y="62230"/>
                </a:lnTo>
                <a:lnTo>
                  <a:pt x="785621" y="48006"/>
                </a:lnTo>
                <a:close/>
              </a:path>
              <a:path w="800100" h="110489">
                <a:moveTo>
                  <a:pt x="737107" y="0"/>
                </a:moveTo>
                <a:lnTo>
                  <a:pt x="731138" y="381"/>
                </a:lnTo>
                <a:lnTo>
                  <a:pt x="727710" y="4445"/>
                </a:lnTo>
                <a:lnTo>
                  <a:pt x="724154" y="8382"/>
                </a:lnTo>
                <a:lnTo>
                  <a:pt x="724535" y="14350"/>
                </a:lnTo>
                <a:lnTo>
                  <a:pt x="728599" y="17780"/>
                </a:lnTo>
                <a:lnTo>
                  <a:pt x="771270" y="55118"/>
                </a:lnTo>
                <a:lnTo>
                  <a:pt x="779399" y="48006"/>
                </a:lnTo>
                <a:lnTo>
                  <a:pt x="785621" y="48006"/>
                </a:lnTo>
                <a:lnTo>
                  <a:pt x="785621" y="45593"/>
                </a:lnTo>
                <a:lnTo>
                  <a:pt x="789190" y="45593"/>
                </a:lnTo>
                <a:lnTo>
                  <a:pt x="741044" y="3556"/>
                </a:lnTo>
                <a:lnTo>
                  <a:pt x="737107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2324861" y="3571240"/>
            <a:ext cx="800100" cy="110489"/>
          </a:xfrm>
          <a:custGeom>
            <a:avLst/>
            <a:gdLst/>
            <a:ahLst/>
            <a:cxnLst/>
            <a:rect l="l" t="t" r="r" b="b"/>
            <a:pathLst>
              <a:path w="800100" h="110489">
                <a:moveTo>
                  <a:pt x="771270" y="55118"/>
                </a:moveTo>
                <a:lnTo>
                  <a:pt x="728599" y="92456"/>
                </a:lnTo>
                <a:lnTo>
                  <a:pt x="724535" y="95885"/>
                </a:lnTo>
                <a:lnTo>
                  <a:pt x="724154" y="101854"/>
                </a:lnTo>
                <a:lnTo>
                  <a:pt x="727710" y="105791"/>
                </a:lnTo>
                <a:lnTo>
                  <a:pt x="731138" y="109855"/>
                </a:lnTo>
                <a:lnTo>
                  <a:pt x="737107" y="110236"/>
                </a:lnTo>
                <a:lnTo>
                  <a:pt x="741044" y="106680"/>
                </a:lnTo>
                <a:lnTo>
                  <a:pt x="789190" y="64643"/>
                </a:lnTo>
                <a:lnTo>
                  <a:pt x="785621" y="64643"/>
                </a:lnTo>
                <a:lnTo>
                  <a:pt x="785621" y="62230"/>
                </a:lnTo>
                <a:lnTo>
                  <a:pt x="779399" y="62230"/>
                </a:lnTo>
                <a:lnTo>
                  <a:pt x="771270" y="55118"/>
                </a:lnTo>
                <a:close/>
              </a:path>
              <a:path w="800100" h="110489">
                <a:moveTo>
                  <a:pt x="760385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760385" y="64643"/>
                </a:lnTo>
                <a:lnTo>
                  <a:pt x="771270" y="55118"/>
                </a:lnTo>
                <a:lnTo>
                  <a:pt x="760385" y="45593"/>
                </a:lnTo>
                <a:close/>
              </a:path>
              <a:path w="800100" h="110489">
                <a:moveTo>
                  <a:pt x="789190" y="45593"/>
                </a:moveTo>
                <a:lnTo>
                  <a:pt x="785621" y="45593"/>
                </a:lnTo>
                <a:lnTo>
                  <a:pt x="785621" y="64643"/>
                </a:lnTo>
                <a:lnTo>
                  <a:pt x="789190" y="64643"/>
                </a:lnTo>
                <a:lnTo>
                  <a:pt x="800100" y="55118"/>
                </a:lnTo>
                <a:lnTo>
                  <a:pt x="789190" y="45593"/>
                </a:lnTo>
                <a:close/>
              </a:path>
              <a:path w="800100" h="110489">
                <a:moveTo>
                  <a:pt x="779399" y="48006"/>
                </a:moveTo>
                <a:lnTo>
                  <a:pt x="771270" y="55118"/>
                </a:lnTo>
                <a:lnTo>
                  <a:pt x="779399" y="62230"/>
                </a:lnTo>
                <a:lnTo>
                  <a:pt x="779399" y="48006"/>
                </a:lnTo>
                <a:close/>
              </a:path>
              <a:path w="800100" h="110489">
                <a:moveTo>
                  <a:pt x="785621" y="48006"/>
                </a:moveTo>
                <a:lnTo>
                  <a:pt x="779399" y="48006"/>
                </a:lnTo>
                <a:lnTo>
                  <a:pt x="779399" y="62230"/>
                </a:lnTo>
                <a:lnTo>
                  <a:pt x="785621" y="62230"/>
                </a:lnTo>
                <a:lnTo>
                  <a:pt x="785621" y="48006"/>
                </a:lnTo>
                <a:close/>
              </a:path>
              <a:path w="800100" h="110489">
                <a:moveTo>
                  <a:pt x="737107" y="0"/>
                </a:moveTo>
                <a:lnTo>
                  <a:pt x="731138" y="381"/>
                </a:lnTo>
                <a:lnTo>
                  <a:pt x="727710" y="4445"/>
                </a:lnTo>
                <a:lnTo>
                  <a:pt x="724154" y="8382"/>
                </a:lnTo>
                <a:lnTo>
                  <a:pt x="724535" y="14350"/>
                </a:lnTo>
                <a:lnTo>
                  <a:pt x="728599" y="17780"/>
                </a:lnTo>
                <a:lnTo>
                  <a:pt x="771270" y="55118"/>
                </a:lnTo>
                <a:lnTo>
                  <a:pt x="779399" y="48006"/>
                </a:lnTo>
                <a:lnTo>
                  <a:pt x="785621" y="48006"/>
                </a:lnTo>
                <a:lnTo>
                  <a:pt x="785621" y="45593"/>
                </a:lnTo>
                <a:lnTo>
                  <a:pt x="789190" y="45593"/>
                </a:lnTo>
                <a:lnTo>
                  <a:pt x="741044" y="3556"/>
                </a:lnTo>
                <a:lnTo>
                  <a:pt x="737107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1088751" y="3200780"/>
            <a:ext cx="711200" cy="783590"/>
          </a:xfrm>
          <a:custGeom>
            <a:avLst/>
            <a:gdLst/>
            <a:ahLst/>
            <a:cxnLst/>
            <a:rect l="l" t="t" r="r" b="b"/>
            <a:pathLst>
              <a:path w="711200" h="783589">
                <a:moveTo>
                  <a:pt x="557276" y="202311"/>
                </a:moveTo>
                <a:lnTo>
                  <a:pt x="551927" y="155954"/>
                </a:lnTo>
                <a:lnTo>
                  <a:pt x="536695" y="113383"/>
                </a:lnTo>
                <a:lnTo>
                  <a:pt x="512798" y="75817"/>
                </a:lnTo>
                <a:lnTo>
                  <a:pt x="481458" y="44477"/>
                </a:lnTo>
                <a:lnTo>
                  <a:pt x="443892" y="20580"/>
                </a:lnTo>
                <a:lnTo>
                  <a:pt x="401321" y="5348"/>
                </a:lnTo>
                <a:lnTo>
                  <a:pt x="354965" y="0"/>
                </a:lnTo>
                <a:lnTo>
                  <a:pt x="308608" y="5348"/>
                </a:lnTo>
                <a:lnTo>
                  <a:pt x="266037" y="20580"/>
                </a:lnTo>
                <a:lnTo>
                  <a:pt x="228471" y="44477"/>
                </a:lnTo>
                <a:lnTo>
                  <a:pt x="197131" y="75817"/>
                </a:lnTo>
                <a:lnTo>
                  <a:pt x="173234" y="113383"/>
                </a:lnTo>
                <a:lnTo>
                  <a:pt x="158002" y="155954"/>
                </a:lnTo>
                <a:lnTo>
                  <a:pt x="152653" y="202311"/>
                </a:lnTo>
                <a:lnTo>
                  <a:pt x="158002" y="248667"/>
                </a:lnTo>
                <a:lnTo>
                  <a:pt x="173234" y="291238"/>
                </a:lnTo>
                <a:lnTo>
                  <a:pt x="197131" y="328804"/>
                </a:lnTo>
                <a:lnTo>
                  <a:pt x="228471" y="360144"/>
                </a:lnTo>
                <a:lnTo>
                  <a:pt x="266037" y="384041"/>
                </a:lnTo>
                <a:lnTo>
                  <a:pt x="308608" y="399273"/>
                </a:lnTo>
                <a:lnTo>
                  <a:pt x="354965" y="404622"/>
                </a:lnTo>
                <a:lnTo>
                  <a:pt x="401321" y="399273"/>
                </a:lnTo>
                <a:lnTo>
                  <a:pt x="443892" y="384041"/>
                </a:lnTo>
                <a:lnTo>
                  <a:pt x="481458" y="360144"/>
                </a:lnTo>
                <a:lnTo>
                  <a:pt x="512798" y="328804"/>
                </a:lnTo>
                <a:lnTo>
                  <a:pt x="536695" y="291238"/>
                </a:lnTo>
                <a:lnTo>
                  <a:pt x="551927" y="248667"/>
                </a:lnTo>
                <a:lnTo>
                  <a:pt x="557276" y="202311"/>
                </a:lnTo>
              </a:path>
              <a:path w="711200" h="783589">
                <a:moveTo>
                  <a:pt x="711200" y="783590"/>
                </a:moveTo>
                <a:lnTo>
                  <a:pt x="0" y="783590"/>
                </a:lnTo>
                <a:lnTo>
                  <a:pt x="3197" y="734279"/>
                </a:lnTo>
                <a:lnTo>
                  <a:pt x="12507" y="686853"/>
                </a:lnTo>
                <a:lnTo>
                  <a:pt x="27505" y="641770"/>
                </a:lnTo>
                <a:lnTo>
                  <a:pt x="47767" y="599487"/>
                </a:lnTo>
                <a:lnTo>
                  <a:pt x="72869" y="560460"/>
                </a:lnTo>
                <a:lnTo>
                  <a:pt x="102387" y="525146"/>
                </a:lnTo>
                <a:lnTo>
                  <a:pt x="135897" y="494003"/>
                </a:lnTo>
                <a:lnTo>
                  <a:pt x="172974" y="467487"/>
                </a:lnTo>
                <a:lnTo>
                  <a:pt x="214439" y="445339"/>
                </a:lnTo>
                <a:lnTo>
                  <a:pt x="259048" y="429180"/>
                </a:lnTo>
                <a:lnTo>
                  <a:pt x="306276" y="419284"/>
                </a:lnTo>
                <a:lnTo>
                  <a:pt x="355600" y="415925"/>
                </a:lnTo>
                <a:lnTo>
                  <a:pt x="403895" y="419276"/>
                </a:lnTo>
                <a:lnTo>
                  <a:pt x="450203" y="429039"/>
                </a:lnTo>
                <a:lnTo>
                  <a:pt x="494101" y="444779"/>
                </a:lnTo>
                <a:lnTo>
                  <a:pt x="535168" y="466061"/>
                </a:lnTo>
                <a:lnTo>
                  <a:pt x="572983" y="492450"/>
                </a:lnTo>
                <a:lnTo>
                  <a:pt x="607123" y="523509"/>
                </a:lnTo>
                <a:lnTo>
                  <a:pt x="637168" y="558805"/>
                </a:lnTo>
                <a:lnTo>
                  <a:pt x="662695" y="597901"/>
                </a:lnTo>
                <a:lnTo>
                  <a:pt x="683283" y="640363"/>
                </a:lnTo>
                <a:lnTo>
                  <a:pt x="698511" y="685755"/>
                </a:lnTo>
                <a:lnTo>
                  <a:pt x="707957" y="733643"/>
                </a:lnTo>
                <a:lnTo>
                  <a:pt x="711200" y="783590"/>
                </a:lnTo>
                <a:close/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9956672" y="2540330"/>
            <a:ext cx="9626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0001757" y="3548253"/>
            <a:ext cx="765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r>
              <a:rPr dirty="0" sz="1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2" name="object 42" descr=""/>
          <p:cNvGraphicFramePr>
            <a:graphicFrameLocks noGrp="1"/>
          </p:cNvGraphicFramePr>
          <p:nvPr/>
        </p:nvGraphicFramePr>
        <p:xfrm>
          <a:off x="440690" y="4676521"/>
          <a:ext cx="10802620" cy="1744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800"/>
                <a:gridCol w="5410200"/>
                <a:gridCol w="309879"/>
                <a:gridCol w="4827270"/>
              </a:tblGrid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56210">
                        <a:lnSpc>
                          <a:spcPts val="114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200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stewards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r" marR="17399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(organization)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5810">
                        <a:lnSpc>
                          <a:spcPts val="1140"/>
                        </a:lnSpc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PCI/SOX</a:t>
                      </a:r>
                      <a:r>
                        <a:rPr dirty="0" sz="12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auditors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594995"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600" spc="-5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›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B="0" marT="70485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825"/>
                        </a:lnSpc>
                        <a:spcBef>
                          <a:spcPts val="555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Decentralization</a:t>
                      </a:r>
                      <a:r>
                        <a:rPr dirty="0" sz="16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dirty="0" sz="16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governance</a:t>
                      </a:r>
                      <a:r>
                        <a:rPr dirty="0" sz="16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team</a:t>
                      </a:r>
                      <a:r>
                        <a:rPr dirty="0" sz="16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1915">
                        <a:lnSpc>
                          <a:spcPts val="1825"/>
                        </a:lnSpc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standard</a:t>
                      </a:r>
                      <a:r>
                        <a:rPr dirty="0" sz="16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authorization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0485"/>
                </a:tc>
                <a:tc>
                  <a:txBody>
                    <a:bodyPr/>
                    <a:lstStyle/>
                    <a:p>
                      <a:pPr algn="ctr" marL="812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600" spc="-5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›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B="0" marT="70485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1825"/>
                        </a:lnSpc>
                        <a:spcBef>
                          <a:spcPts val="555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They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dirty="0" sz="16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standardization</a:t>
                      </a:r>
                      <a:r>
                        <a:rPr dirty="0" sz="1600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81915">
                        <a:lnSpc>
                          <a:spcPts val="1825"/>
                        </a:lnSpc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achieve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interoperability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70485"/>
                </a:tc>
              </a:tr>
              <a:tr h="759460"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600" spc="-5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›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marL="81915" marR="716915">
                        <a:lnSpc>
                          <a:spcPts val="1730"/>
                        </a:lnSpc>
                        <a:spcBef>
                          <a:spcPts val="740"/>
                        </a:spcBef>
                      </a:pP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Governance team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guild</a:t>
                      </a:r>
                      <a:r>
                        <a:rPr dirty="0" sz="1600" spc="-6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consisting</a:t>
                      </a:r>
                      <a:r>
                        <a:rPr dirty="0" sz="16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representatives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6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teams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taking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mesh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93980"/>
                </a:tc>
                <a:tc>
                  <a:txBody>
                    <a:bodyPr/>
                    <a:lstStyle/>
                    <a:p>
                      <a:pPr algn="ctr" marL="812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600" spc="-5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›</a:t>
                      </a:r>
                      <a:endParaRPr sz="1600">
                        <a:latin typeface="Segoe UI"/>
                        <a:cs typeface="Segoe UI"/>
                      </a:endParaRPr>
                    </a:p>
                  </a:txBody>
                  <a:tcPr marL="0" marR="0" marB="0" marT="66675"/>
                </a:tc>
                <a:tc>
                  <a:txBody>
                    <a:bodyPr/>
                    <a:lstStyle/>
                    <a:p>
                      <a:pPr marL="81915" marR="24130">
                        <a:lnSpc>
                          <a:spcPts val="1730"/>
                        </a:lnSpc>
                        <a:spcBef>
                          <a:spcPts val="690"/>
                        </a:spcBef>
                      </a:pP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Automated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execution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policies</a:t>
                      </a:r>
                      <a:r>
                        <a:rPr dirty="0" sz="1600" spc="-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domains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(e.g.,</a:t>
                      </a:r>
                      <a:r>
                        <a:rPr dirty="0" sz="16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6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classification</a:t>
                      </a:r>
                      <a:r>
                        <a:rPr dirty="0" sz="16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privacy,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compliance,</a:t>
                      </a:r>
                      <a:r>
                        <a:rPr dirty="0" sz="16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security, documentation,</a:t>
                      </a:r>
                      <a:r>
                        <a:rPr dirty="0" sz="1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6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interoperability)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87630"/>
                </a:tc>
              </a:tr>
            </a:tbl>
          </a:graphicData>
        </a:graphic>
      </p:graphicFrame>
      <p:sp>
        <p:nvSpPr>
          <p:cNvPr id="43" name="object 43" descr=""/>
          <p:cNvSpPr/>
          <p:nvPr/>
        </p:nvSpPr>
        <p:spPr>
          <a:xfrm>
            <a:off x="9333738" y="2597404"/>
            <a:ext cx="544830" cy="110489"/>
          </a:xfrm>
          <a:custGeom>
            <a:avLst/>
            <a:gdLst/>
            <a:ahLst/>
            <a:cxnLst/>
            <a:rect l="l" t="t" r="r" b="b"/>
            <a:pathLst>
              <a:path w="544829" h="110489">
                <a:moveTo>
                  <a:pt x="515490" y="55118"/>
                </a:moveTo>
                <a:lnTo>
                  <a:pt x="468883" y="95885"/>
                </a:lnTo>
                <a:lnTo>
                  <a:pt x="468502" y="101854"/>
                </a:lnTo>
                <a:lnTo>
                  <a:pt x="471931" y="105791"/>
                </a:lnTo>
                <a:lnTo>
                  <a:pt x="475360" y="109855"/>
                </a:lnTo>
                <a:lnTo>
                  <a:pt x="481329" y="110236"/>
                </a:lnTo>
                <a:lnTo>
                  <a:pt x="533436" y="64643"/>
                </a:lnTo>
                <a:lnTo>
                  <a:pt x="529843" y="64643"/>
                </a:lnTo>
                <a:lnTo>
                  <a:pt x="529843" y="62230"/>
                </a:lnTo>
                <a:lnTo>
                  <a:pt x="523620" y="62230"/>
                </a:lnTo>
                <a:lnTo>
                  <a:pt x="515490" y="55118"/>
                </a:lnTo>
                <a:close/>
              </a:path>
              <a:path w="544829" h="110489">
                <a:moveTo>
                  <a:pt x="504600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504600" y="64643"/>
                </a:lnTo>
                <a:lnTo>
                  <a:pt x="515490" y="55118"/>
                </a:lnTo>
                <a:lnTo>
                  <a:pt x="504600" y="45593"/>
                </a:lnTo>
                <a:close/>
              </a:path>
              <a:path w="544829" h="110489">
                <a:moveTo>
                  <a:pt x="533436" y="45593"/>
                </a:moveTo>
                <a:lnTo>
                  <a:pt x="529843" y="45593"/>
                </a:lnTo>
                <a:lnTo>
                  <a:pt x="529843" y="64643"/>
                </a:lnTo>
                <a:lnTo>
                  <a:pt x="533436" y="64643"/>
                </a:lnTo>
                <a:lnTo>
                  <a:pt x="544321" y="55118"/>
                </a:lnTo>
                <a:lnTo>
                  <a:pt x="533436" y="45593"/>
                </a:lnTo>
                <a:close/>
              </a:path>
              <a:path w="544829" h="110489">
                <a:moveTo>
                  <a:pt x="523620" y="48006"/>
                </a:moveTo>
                <a:lnTo>
                  <a:pt x="515490" y="55118"/>
                </a:lnTo>
                <a:lnTo>
                  <a:pt x="523620" y="62230"/>
                </a:lnTo>
                <a:lnTo>
                  <a:pt x="523620" y="48006"/>
                </a:lnTo>
                <a:close/>
              </a:path>
              <a:path w="544829" h="110489">
                <a:moveTo>
                  <a:pt x="529843" y="48006"/>
                </a:moveTo>
                <a:lnTo>
                  <a:pt x="523620" y="48006"/>
                </a:lnTo>
                <a:lnTo>
                  <a:pt x="523620" y="62230"/>
                </a:lnTo>
                <a:lnTo>
                  <a:pt x="529843" y="62230"/>
                </a:lnTo>
                <a:lnTo>
                  <a:pt x="529843" y="48006"/>
                </a:lnTo>
                <a:close/>
              </a:path>
              <a:path w="544829" h="110489">
                <a:moveTo>
                  <a:pt x="481329" y="0"/>
                </a:moveTo>
                <a:lnTo>
                  <a:pt x="475360" y="381"/>
                </a:lnTo>
                <a:lnTo>
                  <a:pt x="471931" y="4445"/>
                </a:lnTo>
                <a:lnTo>
                  <a:pt x="468502" y="8382"/>
                </a:lnTo>
                <a:lnTo>
                  <a:pt x="468883" y="14350"/>
                </a:lnTo>
                <a:lnTo>
                  <a:pt x="515490" y="55118"/>
                </a:lnTo>
                <a:lnTo>
                  <a:pt x="523620" y="48006"/>
                </a:lnTo>
                <a:lnTo>
                  <a:pt x="529843" y="48006"/>
                </a:lnTo>
                <a:lnTo>
                  <a:pt x="529843" y="45593"/>
                </a:lnTo>
                <a:lnTo>
                  <a:pt x="533436" y="45593"/>
                </a:lnTo>
                <a:lnTo>
                  <a:pt x="48132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9333738" y="3571240"/>
            <a:ext cx="544830" cy="110489"/>
          </a:xfrm>
          <a:custGeom>
            <a:avLst/>
            <a:gdLst/>
            <a:ahLst/>
            <a:cxnLst/>
            <a:rect l="l" t="t" r="r" b="b"/>
            <a:pathLst>
              <a:path w="544829" h="110489">
                <a:moveTo>
                  <a:pt x="515490" y="55118"/>
                </a:moveTo>
                <a:lnTo>
                  <a:pt x="468883" y="95885"/>
                </a:lnTo>
                <a:lnTo>
                  <a:pt x="468502" y="101854"/>
                </a:lnTo>
                <a:lnTo>
                  <a:pt x="471931" y="105791"/>
                </a:lnTo>
                <a:lnTo>
                  <a:pt x="475360" y="109855"/>
                </a:lnTo>
                <a:lnTo>
                  <a:pt x="481329" y="110236"/>
                </a:lnTo>
                <a:lnTo>
                  <a:pt x="533436" y="64643"/>
                </a:lnTo>
                <a:lnTo>
                  <a:pt x="529843" y="64643"/>
                </a:lnTo>
                <a:lnTo>
                  <a:pt x="529843" y="62230"/>
                </a:lnTo>
                <a:lnTo>
                  <a:pt x="523620" y="62230"/>
                </a:lnTo>
                <a:lnTo>
                  <a:pt x="515490" y="55118"/>
                </a:lnTo>
                <a:close/>
              </a:path>
              <a:path w="544829" h="110489">
                <a:moveTo>
                  <a:pt x="504600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504600" y="64643"/>
                </a:lnTo>
                <a:lnTo>
                  <a:pt x="515490" y="55118"/>
                </a:lnTo>
                <a:lnTo>
                  <a:pt x="504600" y="45593"/>
                </a:lnTo>
                <a:close/>
              </a:path>
              <a:path w="544829" h="110489">
                <a:moveTo>
                  <a:pt x="533436" y="45593"/>
                </a:moveTo>
                <a:lnTo>
                  <a:pt x="529843" y="45593"/>
                </a:lnTo>
                <a:lnTo>
                  <a:pt x="529843" y="64643"/>
                </a:lnTo>
                <a:lnTo>
                  <a:pt x="533436" y="64643"/>
                </a:lnTo>
                <a:lnTo>
                  <a:pt x="544321" y="55118"/>
                </a:lnTo>
                <a:lnTo>
                  <a:pt x="533436" y="45593"/>
                </a:lnTo>
                <a:close/>
              </a:path>
              <a:path w="544829" h="110489">
                <a:moveTo>
                  <a:pt x="523620" y="48006"/>
                </a:moveTo>
                <a:lnTo>
                  <a:pt x="515490" y="55118"/>
                </a:lnTo>
                <a:lnTo>
                  <a:pt x="523620" y="62230"/>
                </a:lnTo>
                <a:lnTo>
                  <a:pt x="523620" y="48006"/>
                </a:lnTo>
                <a:close/>
              </a:path>
              <a:path w="544829" h="110489">
                <a:moveTo>
                  <a:pt x="529843" y="48006"/>
                </a:moveTo>
                <a:lnTo>
                  <a:pt x="523620" y="48006"/>
                </a:lnTo>
                <a:lnTo>
                  <a:pt x="523620" y="62230"/>
                </a:lnTo>
                <a:lnTo>
                  <a:pt x="529843" y="62230"/>
                </a:lnTo>
                <a:lnTo>
                  <a:pt x="529843" y="48006"/>
                </a:lnTo>
                <a:close/>
              </a:path>
              <a:path w="544829" h="110489">
                <a:moveTo>
                  <a:pt x="481329" y="0"/>
                </a:moveTo>
                <a:lnTo>
                  <a:pt x="475360" y="381"/>
                </a:lnTo>
                <a:lnTo>
                  <a:pt x="471931" y="4445"/>
                </a:lnTo>
                <a:lnTo>
                  <a:pt x="468502" y="8382"/>
                </a:lnTo>
                <a:lnTo>
                  <a:pt x="468883" y="14350"/>
                </a:lnTo>
                <a:lnTo>
                  <a:pt x="515490" y="55118"/>
                </a:lnTo>
                <a:lnTo>
                  <a:pt x="523620" y="48006"/>
                </a:lnTo>
                <a:lnTo>
                  <a:pt x="529843" y="48006"/>
                </a:lnTo>
                <a:lnTo>
                  <a:pt x="529843" y="45593"/>
                </a:lnTo>
                <a:lnTo>
                  <a:pt x="533436" y="45593"/>
                </a:lnTo>
                <a:lnTo>
                  <a:pt x="481329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 descr=""/>
          <p:cNvGrpSpPr/>
          <p:nvPr/>
        </p:nvGrpSpPr>
        <p:grpSpPr>
          <a:xfrm>
            <a:off x="11096307" y="2071179"/>
            <a:ext cx="713740" cy="902969"/>
            <a:chOff x="11096307" y="2071179"/>
            <a:chExt cx="713740" cy="902969"/>
          </a:xfrm>
        </p:grpSpPr>
        <p:sp>
          <p:nvSpPr>
            <p:cNvPr id="46" name="object 46" descr=""/>
            <p:cNvSpPr/>
            <p:nvPr/>
          </p:nvSpPr>
          <p:spPr>
            <a:xfrm>
              <a:off x="11104244" y="2079117"/>
              <a:ext cx="697865" cy="887094"/>
            </a:xfrm>
            <a:custGeom>
              <a:avLst/>
              <a:gdLst/>
              <a:ahLst/>
              <a:cxnLst/>
              <a:rect l="l" t="t" r="r" b="b"/>
              <a:pathLst>
                <a:path w="697865" h="887094">
                  <a:moveTo>
                    <a:pt x="146176" y="885952"/>
                  </a:moveTo>
                  <a:lnTo>
                    <a:pt x="146176" y="759206"/>
                  </a:lnTo>
                  <a:lnTo>
                    <a:pt x="178943" y="588263"/>
                  </a:lnTo>
                </a:path>
                <a:path w="697865" h="887094">
                  <a:moveTo>
                    <a:pt x="178307" y="352044"/>
                  </a:moveTo>
                  <a:lnTo>
                    <a:pt x="181071" y="398845"/>
                  </a:lnTo>
                  <a:lnTo>
                    <a:pt x="189662" y="443328"/>
                  </a:lnTo>
                  <a:lnTo>
                    <a:pt x="206438" y="482965"/>
                  </a:lnTo>
                  <a:lnTo>
                    <a:pt x="233755" y="515224"/>
                  </a:lnTo>
                  <a:lnTo>
                    <a:pt x="273969" y="537578"/>
                  </a:lnTo>
                  <a:lnTo>
                    <a:pt x="329437" y="547497"/>
                  </a:lnTo>
                  <a:lnTo>
                    <a:pt x="380990" y="543762"/>
                  </a:lnTo>
                  <a:lnTo>
                    <a:pt x="421089" y="528960"/>
                  </a:lnTo>
                  <a:lnTo>
                    <a:pt x="451139" y="505039"/>
                  </a:lnTo>
                  <a:lnTo>
                    <a:pt x="486719" y="437630"/>
                  </a:lnTo>
                  <a:lnTo>
                    <a:pt x="495063" y="398040"/>
                  </a:lnTo>
                  <a:lnTo>
                    <a:pt x="498982" y="357124"/>
                  </a:lnTo>
                </a:path>
                <a:path w="697865" h="887094">
                  <a:moveTo>
                    <a:pt x="259587" y="206502"/>
                  </a:moveTo>
                  <a:lnTo>
                    <a:pt x="277006" y="215749"/>
                  </a:lnTo>
                  <a:lnTo>
                    <a:pt x="322071" y="234759"/>
                  </a:lnTo>
                  <a:lnTo>
                    <a:pt x="383996" y="250436"/>
                  </a:lnTo>
                  <a:lnTo>
                    <a:pt x="451993" y="249682"/>
                  </a:lnTo>
                  <a:lnTo>
                    <a:pt x="457418" y="268305"/>
                  </a:lnTo>
                  <a:lnTo>
                    <a:pt x="471201" y="308562"/>
                  </a:lnTo>
                  <a:lnTo>
                    <a:pt x="489604" y="347033"/>
                  </a:lnTo>
                  <a:lnTo>
                    <a:pt x="508888" y="360299"/>
                  </a:lnTo>
                  <a:lnTo>
                    <a:pt x="521043" y="348291"/>
                  </a:lnTo>
                  <a:lnTo>
                    <a:pt x="532876" y="321865"/>
                  </a:lnTo>
                  <a:lnTo>
                    <a:pt x="540303" y="282557"/>
                  </a:lnTo>
                  <a:lnTo>
                    <a:pt x="539241" y="231902"/>
                  </a:lnTo>
                  <a:lnTo>
                    <a:pt x="521372" y="162374"/>
                  </a:lnTo>
                  <a:lnTo>
                    <a:pt x="502975" y="126366"/>
                  </a:lnTo>
                  <a:lnTo>
                    <a:pt x="477057" y="93043"/>
                  </a:lnTo>
                  <a:lnTo>
                    <a:pt x="442705" y="65043"/>
                  </a:lnTo>
                  <a:lnTo>
                    <a:pt x="399009" y="45003"/>
                  </a:lnTo>
                  <a:lnTo>
                    <a:pt x="345058" y="35560"/>
                  </a:lnTo>
                  <a:lnTo>
                    <a:pt x="316745" y="29021"/>
                  </a:lnTo>
                  <a:lnTo>
                    <a:pt x="301434" y="17065"/>
                  </a:lnTo>
                  <a:lnTo>
                    <a:pt x="292409" y="5466"/>
                  </a:lnTo>
                  <a:lnTo>
                    <a:pt x="282955" y="0"/>
                  </a:lnTo>
                  <a:lnTo>
                    <a:pt x="275488" y="7213"/>
                  </a:lnTo>
                  <a:lnTo>
                    <a:pt x="274177" y="23415"/>
                  </a:lnTo>
                  <a:lnTo>
                    <a:pt x="273794" y="40451"/>
                  </a:lnTo>
                  <a:lnTo>
                    <a:pt x="269112" y="50165"/>
                  </a:lnTo>
                  <a:lnTo>
                    <a:pt x="260560" y="48895"/>
                  </a:lnTo>
                  <a:lnTo>
                    <a:pt x="249174" y="43338"/>
                  </a:lnTo>
                  <a:lnTo>
                    <a:pt x="237787" y="38020"/>
                  </a:lnTo>
                  <a:lnTo>
                    <a:pt x="229234" y="37465"/>
                  </a:lnTo>
                  <a:lnTo>
                    <a:pt x="225434" y="45164"/>
                  </a:lnTo>
                  <a:lnTo>
                    <a:pt x="224551" y="57626"/>
                  </a:lnTo>
                  <a:lnTo>
                    <a:pt x="223787" y="70326"/>
                  </a:lnTo>
                  <a:lnTo>
                    <a:pt x="220345" y="78740"/>
                  </a:lnTo>
                  <a:lnTo>
                    <a:pt x="172894" y="136159"/>
                  </a:lnTo>
                  <a:lnTo>
                    <a:pt x="155033" y="175484"/>
                  </a:lnTo>
                  <a:lnTo>
                    <a:pt x="142494" y="223012"/>
                  </a:lnTo>
                  <a:lnTo>
                    <a:pt x="140182" y="258105"/>
                  </a:lnTo>
                  <a:lnTo>
                    <a:pt x="144002" y="300307"/>
                  </a:lnTo>
                  <a:lnTo>
                    <a:pt x="156084" y="336436"/>
                  </a:lnTo>
                  <a:lnTo>
                    <a:pt x="178561" y="353313"/>
                  </a:lnTo>
                  <a:lnTo>
                    <a:pt x="180584" y="347142"/>
                  </a:lnTo>
                  <a:lnTo>
                    <a:pt x="182260" y="330612"/>
                  </a:lnTo>
                  <a:lnTo>
                    <a:pt x="189866" y="308129"/>
                  </a:lnTo>
                  <a:lnTo>
                    <a:pt x="209676" y="284099"/>
                  </a:lnTo>
                  <a:lnTo>
                    <a:pt x="229619" y="252007"/>
                  </a:lnTo>
                  <a:lnTo>
                    <a:pt x="235775" y="218344"/>
                  </a:lnTo>
                  <a:lnTo>
                    <a:pt x="241359" y="198159"/>
                  </a:lnTo>
                  <a:lnTo>
                    <a:pt x="259587" y="206502"/>
                  </a:lnTo>
                  <a:close/>
                </a:path>
                <a:path w="697865" h="887094">
                  <a:moveTo>
                    <a:pt x="210311" y="581660"/>
                  </a:moveTo>
                  <a:lnTo>
                    <a:pt x="222359" y="620337"/>
                  </a:lnTo>
                  <a:lnTo>
                    <a:pt x="248015" y="655526"/>
                  </a:lnTo>
                  <a:lnTo>
                    <a:pt x="287268" y="681118"/>
                  </a:lnTo>
                  <a:lnTo>
                    <a:pt x="340105" y="691007"/>
                  </a:lnTo>
                  <a:lnTo>
                    <a:pt x="358044" y="689169"/>
                  </a:lnTo>
                  <a:lnTo>
                    <a:pt x="397224" y="676783"/>
                  </a:lnTo>
                  <a:lnTo>
                    <a:pt x="435689" y="643536"/>
                  </a:lnTo>
                  <a:lnTo>
                    <a:pt x="451484" y="579120"/>
                  </a:lnTo>
                </a:path>
                <a:path w="697865" h="887094">
                  <a:moveTo>
                    <a:pt x="251713" y="528828"/>
                  </a:moveTo>
                  <a:lnTo>
                    <a:pt x="251078" y="573151"/>
                  </a:lnTo>
                  <a:lnTo>
                    <a:pt x="213585" y="579376"/>
                  </a:lnTo>
                  <a:lnTo>
                    <a:pt x="165131" y="591800"/>
                  </a:lnTo>
                  <a:lnTo>
                    <a:pt x="113745" y="611107"/>
                  </a:lnTo>
                  <a:lnTo>
                    <a:pt x="67455" y="637979"/>
                  </a:lnTo>
                  <a:lnTo>
                    <a:pt x="34289" y="673100"/>
                  </a:lnTo>
                  <a:lnTo>
                    <a:pt x="16787" y="707427"/>
                  </a:lnTo>
                  <a:lnTo>
                    <a:pt x="6191" y="746363"/>
                  </a:lnTo>
                  <a:lnTo>
                    <a:pt x="1071" y="802133"/>
                  </a:lnTo>
                  <a:lnTo>
                    <a:pt x="0" y="886968"/>
                  </a:lnTo>
                  <a:lnTo>
                    <a:pt x="697229" y="886968"/>
                  </a:lnTo>
                  <a:lnTo>
                    <a:pt x="697321" y="803991"/>
                  </a:lnTo>
                  <a:lnTo>
                    <a:pt x="694150" y="751316"/>
                  </a:lnTo>
                  <a:lnTo>
                    <a:pt x="683978" y="712999"/>
                  </a:lnTo>
                  <a:lnTo>
                    <a:pt x="663066" y="673100"/>
                  </a:lnTo>
                  <a:lnTo>
                    <a:pt x="635408" y="643286"/>
                  </a:lnTo>
                  <a:lnTo>
                    <a:pt x="595338" y="619331"/>
                  </a:lnTo>
                  <a:lnTo>
                    <a:pt x="548163" y="600789"/>
                  </a:lnTo>
                  <a:lnTo>
                    <a:pt x="499189" y="587210"/>
                  </a:lnTo>
                  <a:lnTo>
                    <a:pt x="453722" y="578146"/>
                  </a:lnTo>
                  <a:lnTo>
                    <a:pt x="417068" y="573151"/>
                  </a:lnTo>
                  <a:lnTo>
                    <a:pt x="417068" y="533273"/>
                  </a:lnTo>
                </a:path>
                <a:path w="697865" h="887094">
                  <a:moveTo>
                    <a:pt x="543178" y="886587"/>
                  </a:moveTo>
                  <a:lnTo>
                    <a:pt x="543178" y="759206"/>
                  </a:lnTo>
                  <a:lnTo>
                    <a:pt x="487679" y="58674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1273408" y="2758440"/>
              <a:ext cx="351155" cy="134620"/>
            </a:xfrm>
            <a:custGeom>
              <a:avLst/>
              <a:gdLst/>
              <a:ahLst/>
              <a:cxnLst/>
              <a:rect l="l" t="t" r="r" b="b"/>
              <a:pathLst>
                <a:path w="351154" h="134619">
                  <a:moveTo>
                    <a:pt x="13843" y="0"/>
                  </a:moveTo>
                  <a:lnTo>
                    <a:pt x="61214" y="0"/>
                  </a:lnTo>
                </a:path>
                <a:path w="351154" h="134619">
                  <a:moveTo>
                    <a:pt x="274193" y="0"/>
                  </a:moveTo>
                  <a:lnTo>
                    <a:pt x="321691" y="0"/>
                  </a:lnTo>
                </a:path>
                <a:path w="351154" h="134619">
                  <a:moveTo>
                    <a:pt x="4572" y="67056"/>
                  </a:moveTo>
                  <a:lnTo>
                    <a:pt x="343154" y="67056"/>
                  </a:lnTo>
                </a:path>
                <a:path w="351154" h="134619">
                  <a:moveTo>
                    <a:pt x="0" y="134112"/>
                  </a:moveTo>
                  <a:lnTo>
                    <a:pt x="350774" y="134112"/>
                  </a:lnTo>
                </a:path>
              </a:pathLst>
            </a:custGeom>
            <a:ln w="15875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1395201" y="2147697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0"/>
                  </a:moveTo>
                  <a:lnTo>
                    <a:pt x="15988" y="8383"/>
                  </a:lnTo>
                  <a:lnTo>
                    <a:pt x="34274" y="15636"/>
                  </a:lnTo>
                  <a:lnTo>
                    <a:pt x="54346" y="20627"/>
                  </a:lnTo>
                  <a:lnTo>
                    <a:pt x="75692" y="2222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29352" y="2359215"/>
              <a:ext cx="228600" cy="105029"/>
            </a:xfrm>
            <a:prstGeom prst="rect">
              <a:avLst/>
            </a:prstGeom>
          </p:spPr>
        </p:pic>
      </p:grpSp>
      <p:sp>
        <p:nvSpPr>
          <p:cNvPr id="50" name="object 50" descr=""/>
          <p:cNvSpPr/>
          <p:nvPr/>
        </p:nvSpPr>
        <p:spPr>
          <a:xfrm>
            <a:off x="4396735" y="4292206"/>
            <a:ext cx="357505" cy="424180"/>
          </a:xfrm>
          <a:custGeom>
            <a:avLst/>
            <a:gdLst/>
            <a:ahLst/>
            <a:cxnLst/>
            <a:rect l="l" t="t" r="r" b="b"/>
            <a:pathLst>
              <a:path w="357504" h="424179">
                <a:moveTo>
                  <a:pt x="304296" y="259854"/>
                </a:moveTo>
                <a:lnTo>
                  <a:pt x="300890" y="300079"/>
                </a:lnTo>
                <a:lnTo>
                  <a:pt x="292368" y="338872"/>
                </a:lnTo>
                <a:lnTo>
                  <a:pt x="251878" y="400928"/>
                </a:lnTo>
                <a:lnTo>
                  <a:pt x="215861" y="418575"/>
                </a:lnTo>
                <a:lnTo>
                  <a:pt x="166628" y="423557"/>
                </a:lnTo>
                <a:lnTo>
                  <a:pt x="115491" y="413397"/>
                </a:lnTo>
                <a:lnTo>
                  <a:pt x="80983" y="390040"/>
                </a:lnTo>
                <a:lnTo>
                  <a:pt x="59954" y="356623"/>
                </a:lnTo>
                <a:lnTo>
                  <a:pt x="49252" y="316288"/>
                </a:lnTo>
                <a:lnTo>
                  <a:pt x="45724" y="272173"/>
                </a:lnTo>
                <a:lnTo>
                  <a:pt x="46867" y="172224"/>
                </a:lnTo>
                <a:lnTo>
                  <a:pt x="71384" y="176800"/>
                </a:lnTo>
                <a:lnTo>
                  <a:pt x="133656" y="184258"/>
                </a:lnTo>
                <a:lnTo>
                  <a:pt x="216763" y="185190"/>
                </a:lnTo>
                <a:lnTo>
                  <a:pt x="303788" y="170192"/>
                </a:lnTo>
                <a:lnTo>
                  <a:pt x="304296" y="259854"/>
                </a:lnTo>
                <a:close/>
              </a:path>
              <a:path w="357504" h="424179">
                <a:moveTo>
                  <a:pt x="44327" y="279920"/>
                </a:moveTo>
                <a:lnTo>
                  <a:pt x="26283" y="261435"/>
                </a:lnTo>
                <a:lnTo>
                  <a:pt x="10169" y="230292"/>
                </a:lnTo>
                <a:lnTo>
                  <a:pt x="52" y="190195"/>
                </a:lnTo>
                <a:lnTo>
                  <a:pt x="0" y="144849"/>
                </a:lnTo>
                <a:lnTo>
                  <a:pt x="14079" y="97958"/>
                </a:lnTo>
                <a:lnTo>
                  <a:pt x="46359" y="53225"/>
                </a:lnTo>
                <a:lnTo>
                  <a:pt x="76540" y="29531"/>
                </a:lnTo>
                <a:lnTo>
                  <a:pt x="113149" y="11839"/>
                </a:lnTo>
                <a:lnTo>
                  <a:pt x="154158" y="1534"/>
                </a:lnTo>
                <a:lnTo>
                  <a:pt x="197534" y="0"/>
                </a:lnTo>
                <a:lnTo>
                  <a:pt x="241249" y="8620"/>
                </a:lnTo>
                <a:lnTo>
                  <a:pt x="283270" y="28779"/>
                </a:lnTo>
                <a:lnTo>
                  <a:pt x="321568" y="61861"/>
                </a:lnTo>
                <a:lnTo>
                  <a:pt x="343119" y="96215"/>
                </a:lnTo>
                <a:lnTo>
                  <a:pt x="356445" y="141256"/>
                </a:lnTo>
                <a:lnTo>
                  <a:pt x="357257" y="190874"/>
                </a:lnTo>
                <a:lnTo>
                  <a:pt x="341262" y="238962"/>
                </a:lnTo>
                <a:lnTo>
                  <a:pt x="304169" y="279412"/>
                </a:lnTo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1" name="object 51" descr=""/>
          <p:cNvGrpSpPr/>
          <p:nvPr/>
        </p:nvGrpSpPr>
        <p:grpSpPr>
          <a:xfrm>
            <a:off x="4285297" y="4685982"/>
            <a:ext cx="578485" cy="326390"/>
            <a:chOff x="4285297" y="4685982"/>
            <a:chExt cx="578485" cy="326390"/>
          </a:xfrm>
        </p:grpSpPr>
        <p:pic>
          <p:nvPicPr>
            <p:cNvPr id="52" name="object 5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87862" y="4685982"/>
              <a:ext cx="167766" cy="179197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4293234" y="4736719"/>
              <a:ext cx="562610" cy="267970"/>
            </a:xfrm>
            <a:custGeom>
              <a:avLst/>
              <a:gdLst/>
              <a:ahLst/>
              <a:cxnLst/>
              <a:rect l="l" t="t" r="r" b="b"/>
              <a:pathLst>
                <a:path w="562610" h="267970">
                  <a:moveTo>
                    <a:pt x="202437" y="0"/>
                  </a:moveTo>
                  <a:lnTo>
                    <a:pt x="163040" y="7580"/>
                  </a:lnTo>
                  <a:lnTo>
                    <a:pt x="112331" y="23494"/>
                  </a:lnTo>
                  <a:lnTo>
                    <a:pt x="62956" y="48934"/>
                  </a:lnTo>
                  <a:lnTo>
                    <a:pt x="27559" y="85089"/>
                  </a:lnTo>
                  <a:lnTo>
                    <a:pt x="4587" y="148240"/>
                  </a:lnTo>
                  <a:lnTo>
                    <a:pt x="716" y="195496"/>
                  </a:lnTo>
                  <a:lnTo>
                    <a:pt x="0" y="267588"/>
                  </a:lnTo>
                  <a:lnTo>
                    <a:pt x="562228" y="267588"/>
                  </a:lnTo>
                  <a:lnTo>
                    <a:pt x="562298" y="196853"/>
                  </a:lnTo>
                  <a:lnTo>
                    <a:pt x="559736" y="151860"/>
                  </a:lnTo>
                  <a:lnTo>
                    <a:pt x="534669" y="85089"/>
                  </a:lnTo>
                  <a:lnTo>
                    <a:pt x="498931" y="48720"/>
                  </a:lnTo>
                  <a:lnTo>
                    <a:pt x="448310" y="23304"/>
                  </a:lnTo>
                  <a:lnTo>
                    <a:pt x="396259" y="7508"/>
                  </a:lnTo>
                  <a:lnTo>
                    <a:pt x="356235" y="0"/>
                  </a:lnTo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410455" y="4927219"/>
              <a:ext cx="320040" cy="53340"/>
            </a:xfrm>
            <a:custGeom>
              <a:avLst/>
              <a:gdLst/>
              <a:ahLst/>
              <a:cxnLst/>
              <a:rect l="l" t="t" r="r" b="b"/>
              <a:pathLst>
                <a:path w="320039" h="53339">
                  <a:moveTo>
                    <a:pt x="0" y="0"/>
                  </a:moveTo>
                  <a:lnTo>
                    <a:pt x="0" y="53085"/>
                  </a:lnTo>
                </a:path>
                <a:path w="320039" h="53339">
                  <a:moveTo>
                    <a:pt x="320040" y="0"/>
                  </a:moveTo>
                  <a:lnTo>
                    <a:pt x="320040" y="53085"/>
                  </a:lnTo>
                </a:path>
              </a:pathLst>
            </a:custGeom>
            <a:ln w="15875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14481" y="4756213"/>
              <a:ext cx="115796" cy="9842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1070" y="4756213"/>
              <a:ext cx="101590" cy="95885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4571999" y="4883023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w="0" h="97789">
                  <a:moveTo>
                    <a:pt x="0" y="97281"/>
                  </a:moveTo>
                  <a:lnTo>
                    <a:pt x="0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/>
          <p:nvPr/>
        </p:nvSpPr>
        <p:spPr>
          <a:xfrm>
            <a:off x="6455536" y="4363084"/>
            <a:ext cx="337185" cy="337185"/>
          </a:xfrm>
          <a:custGeom>
            <a:avLst/>
            <a:gdLst/>
            <a:ahLst/>
            <a:cxnLst/>
            <a:rect l="l" t="t" r="r" b="b"/>
            <a:pathLst>
              <a:path w="337184" h="337185">
                <a:moveTo>
                  <a:pt x="0" y="168528"/>
                </a:moveTo>
                <a:lnTo>
                  <a:pt x="6027" y="123766"/>
                </a:lnTo>
                <a:lnTo>
                  <a:pt x="23034" y="83518"/>
                </a:lnTo>
                <a:lnTo>
                  <a:pt x="49403" y="49402"/>
                </a:lnTo>
                <a:lnTo>
                  <a:pt x="83518" y="23034"/>
                </a:lnTo>
                <a:lnTo>
                  <a:pt x="123766" y="6027"/>
                </a:lnTo>
                <a:lnTo>
                  <a:pt x="168529" y="0"/>
                </a:lnTo>
                <a:lnTo>
                  <a:pt x="213291" y="6027"/>
                </a:lnTo>
                <a:lnTo>
                  <a:pt x="253539" y="23034"/>
                </a:lnTo>
                <a:lnTo>
                  <a:pt x="287655" y="49402"/>
                </a:lnTo>
                <a:lnTo>
                  <a:pt x="314023" y="83518"/>
                </a:lnTo>
                <a:lnTo>
                  <a:pt x="331030" y="123766"/>
                </a:lnTo>
                <a:lnTo>
                  <a:pt x="337058" y="168528"/>
                </a:lnTo>
                <a:lnTo>
                  <a:pt x="331030" y="213291"/>
                </a:lnTo>
                <a:lnTo>
                  <a:pt x="314023" y="253539"/>
                </a:lnTo>
                <a:lnTo>
                  <a:pt x="287655" y="287654"/>
                </a:lnTo>
                <a:lnTo>
                  <a:pt x="253539" y="314023"/>
                </a:lnTo>
                <a:lnTo>
                  <a:pt x="213291" y="331030"/>
                </a:lnTo>
                <a:lnTo>
                  <a:pt x="168529" y="337057"/>
                </a:lnTo>
                <a:lnTo>
                  <a:pt x="123766" y="331030"/>
                </a:lnTo>
                <a:lnTo>
                  <a:pt x="83518" y="314023"/>
                </a:lnTo>
                <a:lnTo>
                  <a:pt x="49403" y="287654"/>
                </a:lnTo>
                <a:lnTo>
                  <a:pt x="23034" y="253539"/>
                </a:lnTo>
                <a:lnTo>
                  <a:pt x="6027" y="213291"/>
                </a:lnTo>
                <a:lnTo>
                  <a:pt x="0" y="168528"/>
                </a:lnTo>
              </a:path>
            </a:pathLst>
          </a:custGeom>
          <a:ln w="19049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6329045" y="4709033"/>
            <a:ext cx="591185" cy="306705"/>
          </a:xfrm>
          <a:custGeom>
            <a:avLst/>
            <a:gdLst/>
            <a:ahLst/>
            <a:cxnLst/>
            <a:rect l="l" t="t" r="r" b="b"/>
            <a:pathLst>
              <a:path w="591184" h="306704">
                <a:moveTo>
                  <a:pt x="0" y="306578"/>
                </a:moveTo>
                <a:lnTo>
                  <a:pt x="590930" y="306578"/>
                </a:lnTo>
                <a:lnTo>
                  <a:pt x="586244" y="252044"/>
                </a:lnTo>
                <a:lnTo>
                  <a:pt x="572741" y="200551"/>
                </a:lnTo>
                <a:lnTo>
                  <a:pt x="551259" y="153003"/>
                </a:lnTo>
                <a:lnTo>
                  <a:pt x="522633" y="110301"/>
                </a:lnTo>
                <a:lnTo>
                  <a:pt x="487699" y="73350"/>
                </a:lnTo>
                <a:lnTo>
                  <a:pt x="447294" y="43053"/>
                </a:lnTo>
                <a:lnTo>
                  <a:pt x="412811" y="24538"/>
                </a:lnTo>
                <a:lnTo>
                  <a:pt x="375745" y="11049"/>
                </a:lnTo>
                <a:lnTo>
                  <a:pt x="336512" y="2797"/>
                </a:lnTo>
                <a:lnTo>
                  <a:pt x="295528" y="0"/>
                </a:lnTo>
                <a:lnTo>
                  <a:pt x="247536" y="4006"/>
                </a:lnTo>
                <a:lnTo>
                  <a:pt x="202029" y="15607"/>
                </a:lnTo>
                <a:lnTo>
                  <a:pt x="159613" y="34176"/>
                </a:lnTo>
                <a:lnTo>
                  <a:pt x="120892" y="59086"/>
                </a:lnTo>
                <a:lnTo>
                  <a:pt x="86471" y="89709"/>
                </a:lnTo>
                <a:lnTo>
                  <a:pt x="56952" y="125419"/>
                </a:lnTo>
                <a:lnTo>
                  <a:pt x="32942" y="165587"/>
                </a:lnTo>
                <a:lnTo>
                  <a:pt x="15043" y="209588"/>
                </a:lnTo>
                <a:lnTo>
                  <a:pt x="3861" y="256794"/>
                </a:lnTo>
                <a:lnTo>
                  <a:pt x="0" y="306578"/>
                </a:lnTo>
                <a:close/>
              </a:path>
            </a:pathLst>
          </a:custGeom>
          <a:ln w="19050">
            <a:solidFill>
              <a:srgbClr val="AA8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956555" y="4231385"/>
            <a:ext cx="110489" cy="278765"/>
          </a:xfrm>
          <a:custGeom>
            <a:avLst/>
            <a:gdLst/>
            <a:ahLst/>
            <a:cxnLst/>
            <a:rect l="l" t="t" r="r" b="b"/>
            <a:pathLst>
              <a:path w="110489" h="278764">
                <a:moveTo>
                  <a:pt x="55118" y="28829"/>
                </a:moveTo>
                <a:lnTo>
                  <a:pt x="45593" y="39714"/>
                </a:lnTo>
                <a:lnTo>
                  <a:pt x="45593" y="278383"/>
                </a:lnTo>
                <a:lnTo>
                  <a:pt x="64643" y="278383"/>
                </a:lnTo>
                <a:lnTo>
                  <a:pt x="64643" y="39714"/>
                </a:lnTo>
                <a:lnTo>
                  <a:pt x="55118" y="28829"/>
                </a:lnTo>
                <a:close/>
              </a:path>
              <a:path w="110489" h="278764">
                <a:moveTo>
                  <a:pt x="55118" y="0"/>
                </a:moveTo>
                <a:lnTo>
                  <a:pt x="3556" y="59055"/>
                </a:lnTo>
                <a:lnTo>
                  <a:pt x="0" y="62991"/>
                </a:lnTo>
                <a:lnTo>
                  <a:pt x="381" y="68961"/>
                </a:lnTo>
                <a:lnTo>
                  <a:pt x="4445" y="72389"/>
                </a:lnTo>
                <a:lnTo>
                  <a:pt x="8382" y="75945"/>
                </a:lnTo>
                <a:lnTo>
                  <a:pt x="14351" y="75564"/>
                </a:lnTo>
                <a:lnTo>
                  <a:pt x="17780" y="71500"/>
                </a:lnTo>
                <a:lnTo>
                  <a:pt x="45593" y="39714"/>
                </a:lnTo>
                <a:lnTo>
                  <a:pt x="45593" y="14477"/>
                </a:lnTo>
                <a:lnTo>
                  <a:pt x="67759" y="14477"/>
                </a:lnTo>
                <a:lnTo>
                  <a:pt x="55118" y="0"/>
                </a:lnTo>
                <a:close/>
              </a:path>
              <a:path w="110489" h="278764">
                <a:moveTo>
                  <a:pt x="67759" y="14477"/>
                </a:moveTo>
                <a:lnTo>
                  <a:pt x="64643" y="14477"/>
                </a:lnTo>
                <a:lnTo>
                  <a:pt x="64643" y="39714"/>
                </a:lnTo>
                <a:lnTo>
                  <a:pt x="92456" y="71500"/>
                </a:lnTo>
                <a:lnTo>
                  <a:pt x="95885" y="75564"/>
                </a:lnTo>
                <a:lnTo>
                  <a:pt x="101854" y="75945"/>
                </a:lnTo>
                <a:lnTo>
                  <a:pt x="105791" y="72389"/>
                </a:lnTo>
                <a:lnTo>
                  <a:pt x="109855" y="68961"/>
                </a:lnTo>
                <a:lnTo>
                  <a:pt x="110236" y="62991"/>
                </a:lnTo>
                <a:lnTo>
                  <a:pt x="106680" y="59055"/>
                </a:lnTo>
                <a:lnTo>
                  <a:pt x="67759" y="14477"/>
                </a:lnTo>
                <a:close/>
              </a:path>
              <a:path w="110489" h="278764">
                <a:moveTo>
                  <a:pt x="64643" y="14477"/>
                </a:moveTo>
                <a:lnTo>
                  <a:pt x="45593" y="14477"/>
                </a:lnTo>
                <a:lnTo>
                  <a:pt x="45593" y="39714"/>
                </a:lnTo>
                <a:lnTo>
                  <a:pt x="55118" y="28829"/>
                </a:lnTo>
                <a:lnTo>
                  <a:pt x="48006" y="20700"/>
                </a:lnTo>
                <a:lnTo>
                  <a:pt x="64643" y="20700"/>
                </a:lnTo>
                <a:lnTo>
                  <a:pt x="64643" y="14477"/>
                </a:lnTo>
                <a:close/>
              </a:path>
              <a:path w="110489" h="278764">
                <a:moveTo>
                  <a:pt x="64643" y="20700"/>
                </a:moveTo>
                <a:lnTo>
                  <a:pt x="62230" y="20700"/>
                </a:lnTo>
                <a:lnTo>
                  <a:pt x="55118" y="28829"/>
                </a:lnTo>
                <a:lnTo>
                  <a:pt x="64643" y="39714"/>
                </a:lnTo>
                <a:lnTo>
                  <a:pt x="64643" y="20700"/>
                </a:lnTo>
                <a:close/>
              </a:path>
              <a:path w="110489" h="278764">
                <a:moveTo>
                  <a:pt x="62230" y="20700"/>
                </a:moveTo>
                <a:lnTo>
                  <a:pt x="48006" y="20700"/>
                </a:lnTo>
                <a:lnTo>
                  <a:pt x="55118" y="28829"/>
                </a:lnTo>
                <a:lnTo>
                  <a:pt x="62230" y="20700"/>
                </a:lnTo>
                <a:close/>
              </a:path>
            </a:pathLst>
          </a:custGeom>
          <a:solidFill>
            <a:srgbClr val="AA8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7076440" y="4231385"/>
            <a:ext cx="110489" cy="278765"/>
          </a:xfrm>
          <a:custGeom>
            <a:avLst/>
            <a:gdLst/>
            <a:ahLst/>
            <a:cxnLst/>
            <a:rect l="l" t="t" r="r" b="b"/>
            <a:pathLst>
              <a:path w="110490" h="278764">
                <a:moveTo>
                  <a:pt x="55117" y="28829"/>
                </a:moveTo>
                <a:lnTo>
                  <a:pt x="45592" y="39714"/>
                </a:lnTo>
                <a:lnTo>
                  <a:pt x="45592" y="278383"/>
                </a:lnTo>
                <a:lnTo>
                  <a:pt x="64642" y="278383"/>
                </a:lnTo>
                <a:lnTo>
                  <a:pt x="64642" y="39714"/>
                </a:lnTo>
                <a:lnTo>
                  <a:pt x="55117" y="28829"/>
                </a:lnTo>
                <a:close/>
              </a:path>
              <a:path w="110490" h="278764">
                <a:moveTo>
                  <a:pt x="55117" y="0"/>
                </a:moveTo>
                <a:lnTo>
                  <a:pt x="3555" y="59055"/>
                </a:lnTo>
                <a:lnTo>
                  <a:pt x="0" y="62991"/>
                </a:lnTo>
                <a:lnTo>
                  <a:pt x="380" y="68961"/>
                </a:lnTo>
                <a:lnTo>
                  <a:pt x="4444" y="72389"/>
                </a:lnTo>
                <a:lnTo>
                  <a:pt x="8381" y="75945"/>
                </a:lnTo>
                <a:lnTo>
                  <a:pt x="14350" y="75564"/>
                </a:lnTo>
                <a:lnTo>
                  <a:pt x="17779" y="71500"/>
                </a:lnTo>
                <a:lnTo>
                  <a:pt x="45592" y="39714"/>
                </a:lnTo>
                <a:lnTo>
                  <a:pt x="45592" y="14477"/>
                </a:lnTo>
                <a:lnTo>
                  <a:pt x="67759" y="14477"/>
                </a:lnTo>
                <a:lnTo>
                  <a:pt x="55117" y="0"/>
                </a:lnTo>
                <a:close/>
              </a:path>
              <a:path w="110490" h="278764">
                <a:moveTo>
                  <a:pt x="67759" y="14477"/>
                </a:moveTo>
                <a:lnTo>
                  <a:pt x="64642" y="14477"/>
                </a:lnTo>
                <a:lnTo>
                  <a:pt x="64643" y="39714"/>
                </a:lnTo>
                <a:lnTo>
                  <a:pt x="92455" y="71500"/>
                </a:lnTo>
                <a:lnTo>
                  <a:pt x="95884" y="75564"/>
                </a:lnTo>
                <a:lnTo>
                  <a:pt x="101853" y="75945"/>
                </a:lnTo>
                <a:lnTo>
                  <a:pt x="105790" y="72389"/>
                </a:lnTo>
                <a:lnTo>
                  <a:pt x="109854" y="68961"/>
                </a:lnTo>
                <a:lnTo>
                  <a:pt x="110235" y="62991"/>
                </a:lnTo>
                <a:lnTo>
                  <a:pt x="106679" y="59055"/>
                </a:lnTo>
                <a:lnTo>
                  <a:pt x="67759" y="14477"/>
                </a:lnTo>
                <a:close/>
              </a:path>
              <a:path w="110490" h="278764">
                <a:moveTo>
                  <a:pt x="64642" y="14477"/>
                </a:moveTo>
                <a:lnTo>
                  <a:pt x="45592" y="14477"/>
                </a:lnTo>
                <a:lnTo>
                  <a:pt x="45592" y="39714"/>
                </a:lnTo>
                <a:lnTo>
                  <a:pt x="55117" y="28829"/>
                </a:lnTo>
                <a:lnTo>
                  <a:pt x="48005" y="20700"/>
                </a:lnTo>
                <a:lnTo>
                  <a:pt x="64642" y="20700"/>
                </a:lnTo>
                <a:lnTo>
                  <a:pt x="64642" y="14477"/>
                </a:lnTo>
                <a:close/>
              </a:path>
              <a:path w="110490" h="278764">
                <a:moveTo>
                  <a:pt x="64642" y="20700"/>
                </a:moveTo>
                <a:lnTo>
                  <a:pt x="62229" y="20700"/>
                </a:lnTo>
                <a:lnTo>
                  <a:pt x="55117" y="28829"/>
                </a:lnTo>
                <a:lnTo>
                  <a:pt x="64643" y="39714"/>
                </a:lnTo>
                <a:lnTo>
                  <a:pt x="64642" y="20700"/>
                </a:lnTo>
                <a:close/>
              </a:path>
              <a:path w="110490" h="278764">
                <a:moveTo>
                  <a:pt x="62229" y="20700"/>
                </a:moveTo>
                <a:lnTo>
                  <a:pt x="48005" y="20700"/>
                </a:lnTo>
                <a:lnTo>
                  <a:pt x="55117" y="28829"/>
                </a:lnTo>
                <a:lnTo>
                  <a:pt x="62229" y="20700"/>
                </a:lnTo>
                <a:close/>
              </a:path>
            </a:pathLst>
          </a:custGeom>
          <a:solidFill>
            <a:srgbClr val="AA8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5438266" y="3024885"/>
            <a:ext cx="610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DataZone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9000" y="1503044"/>
            <a:ext cx="4112895" cy="4733290"/>
            <a:chOff x="389000" y="1503044"/>
            <a:chExt cx="4112895" cy="4733290"/>
          </a:xfrm>
        </p:grpSpPr>
        <p:sp>
          <p:nvSpPr>
            <p:cNvPr id="3" name="object 3" descr=""/>
            <p:cNvSpPr/>
            <p:nvPr/>
          </p:nvSpPr>
          <p:spPr>
            <a:xfrm>
              <a:off x="1273301" y="4687062"/>
              <a:ext cx="1347470" cy="0"/>
            </a:xfrm>
            <a:custGeom>
              <a:avLst/>
              <a:gdLst/>
              <a:ahLst/>
              <a:cxnLst/>
              <a:rect l="l" t="t" r="r" b="b"/>
              <a:pathLst>
                <a:path w="1347470" h="0">
                  <a:moveTo>
                    <a:pt x="1347216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00" y="1503044"/>
              <a:ext cx="3922014" cy="461543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763" y="1511807"/>
              <a:ext cx="393192" cy="39319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263" y="1773935"/>
              <a:ext cx="393192" cy="39319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500" y="1765172"/>
              <a:ext cx="3922014" cy="447065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843178" y="1456816"/>
            <a:ext cx="1917064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0500">
              <a:lnSpc>
                <a:spcPct val="143500"/>
              </a:lnSpc>
              <a:spcBef>
                <a:spcPts val="100"/>
              </a:spcBef>
            </a:pP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domain</a:t>
            </a:r>
            <a:r>
              <a:rPr dirty="0" sz="1200" spc="-1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72C6C"/>
                </a:solidFill>
                <a:latin typeface="Calibri"/>
                <a:cs typeface="Calibri"/>
              </a:rPr>
              <a:t>organization</a:t>
            </a:r>
            <a:r>
              <a:rPr dirty="0" sz="1200" spc="-50">
                <a:solidFill>
                  <a:srgbClr val="D72C6C"/>
                </a:solidFill>
                <a:latin typeface="Calibri"/>
                <a:cs typeface="Calibri"/>
              </a:rPr>
              <a:t> N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domain</a:t>
            </a:r>
            <a:r>
              <a:rPr dirty="0" sz="1200" spc="-1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72C6C"/>
                </a:solidFill>
                <a:latin typeface="Calibri"/>
                <a:cs typeface="Calibri"/>
              </a:rPr>
              <a:t>organization</a:t>
            </a:r>
            <a:r>
              <a:rPr dirty="0" sz="1200" spc="-50">
                <a:solidFill>
                  <a:srgbClr val="D72C6C"/>
                </a:solidFill>
                <a:latin typeface="Calibri"/>
                <a:cs typeface="Calibri"/>
              </a:rPr>
              <a:t> 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7056" y="1516380"/>
            <a:ext cx="391668" cy="391667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066791" y="5624576"/>
            <a:ext cx="2077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Central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updated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regularly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46988" y="2537460"/>
            <a:ext cx="9225280" cy="1076325"/>
            <a:chOff x="1046988" y="2537460"/>
            <a:chExt cx="9225280" cy="107632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4935" y="2537460"/>
              <a:ext cx="496824" cy="49377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988" y="3008376"/>
              <a:ext cx="612648" cy="605028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101953" y="2779014"/>
            <a:ext cx="594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391792" y="2516504"/>
            <a:ext cx="8642350" cy="2170430"/>
            <a:chOff x="1391792" y="2516504"/>
            <a:chExt cx="8642350" cy="2170430"/>
          </a:xfrm>
        </p:grpSpPr>
        <p:sp>
          <p:nvSpPr>
            <p:cNvPr id="16" name="object 16" descr=""/>
            <p:cNvSpPr/>
            <p:nvPr/>
          </p:nvSpPr>
          <p:spPr>
            <a:xfrm>
              <a:off x="1391792" y="2516504"/>
              <a:ext cx="4297045" cy="2170430"/>
            </a:xfrm>
            <a:custGeom>
              <a:avLst/>
              <a:gdLst/>
              <a:ahLst/>
              <a:cxnLst/>
              <a:rect l="l" t="t" r="r" b="b"/>
              <a:pathLst>
                <a:path w="4297045" h="2170429">
                  <a:moveTo>
                    <a:pt x="19050" y="219075"/>
                  </a:moveTo>
                  <a:lnTo>
                    <a:pt x="0" y="219075"/>
                  </a:lnTo>
                  <a:lnTo>
                    <a:pt x="0" y="238125"/>
                  </a:lnTo>
                  <a:lnTo>
                    <a:pt x="19050" y="238125"/>
                  </a:lnTo>
                  <a:lnTo>
                    <a:pt x="19050" y="219075"/>
                  </a:lnTo>
                  <a:close/>
                </a:path>
                <a:path w="4297045" h="2170429">
                  <a:moveTo>
                    <a:pt x="19050" y="180975"/>
                  </a:moveTo>
                  <a:lnTo>
                    <a:pt x="0" y="180975"/>
                  </a:lnTo>
                  <a:lnTo>
                    <a:pt x="0" y="200025"/>
                  </a:lnTo>
                  <a:lnTo>
                    <a:pt x="19050" y="200025"/>
                  </a:lnTo>
                  <a:lnTo>
                    <a:pt x="19050" y="180975"/>
                  </a:lnTo>
                  <a:close/>
                </a:path>
                <a:path w="4297045" h="2170429">
                  <a:moveTo>
                    <a:pt x="19050" y="142875"/>
                  </a:moveTo>
                  <a:lnTo>
                    <a:pt x="0" y="142875"/>
                  </a:lnTo>
                  <a:lnTo>
                    <a:pt x="0" y="161925"/>
                  </a:lnTo>
                  <a:lnTo>
                    <a:pt x="19050" y="161925"/>
                  </a:lnTo>
                  <a:lnTo>
                    <a:pt x="19050" y="142875"/>
                  </a:lnTo>
                  <a:close/>
                </a:path>
                <a:path w="4297045" h="2170429">
                  <a:moveTo>
                    <a:pt x="19050" y="104775"/>
                  </a:moveTo>
                  <a:lnTo>
                    <a:pt x="0" y="104775"/>
                  </a:lnTo>
                  <a:lnTo>
                    <a:pt x="0" y="123825"/>
                  </a:lnTo>
                  <a:lnTo>
                    <a:pt x="19050" y="123825"/>
                  </a:lnTo>
                  <a:lnTo>
                    <a:pt x="19050" y="104775"/>
                  </a:lnTo>
                  <a:close/>
                </a:path>
                <a:path w="4297045" h="2170429">
                  <a:moveTo>
                    <a:pt x="19050" y="66675"/>
                  </a:moveTo>
                  <a:lnTo>
                    <a:pt x="0" y="66675"/>
                  </a:lnTo>
                  <a:lnTo>
                    <a:pt x="0" y="85725"/>
                  </a:lnTo>
                  <a:lnTo>
                    <a:pt x="19050" y="85725"/>
                  </a:lnTo>
                  <a:lnTo>
                    <a:pt x="19050" y="66675"/>
                  </a:lnTo>
                  <a:close/>
                </a:path>
                <a:path w="4297045" h="2170429">
                  <a:moveTo>
                    <a:pt x="1905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9050" y="47625"/>
                  </a:lnTo>
                  <a:lnTo>
                    <a:pt x="19050" y="28575"/>
                  </a:lnTo>
                  <a:close/>
                </a:path>
                <a:path w="4297045" h="2170429">
                  <a:moveTo>
                    <a:pt x="28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28575" y="19050"/>
                  </a:lnTo>
                  <a:lnTo>
                    <a:pt x="28575" y="0"/>
                  </a:lnTo>
                  <a:close/>
                </a:path>
                <a:path w="4297045" h="2170429">
                  <a:moveTo>
                    <a:pt x="66675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66675" y="19050"/>
                  </a:lnTo>
                  <a:lnTo>
                    <a:pt x="66675" y="0"/>
                  </a:lnTo>
                  <a:close/>
                </a:path>
                <a:path w="4297045" h="2170429">
                  <a:moveTo>
                    <a:pt x="104775" y="0"/>
                  </a:moveTo>
                  <a:lnTo>
                    <a:pt x="85725" y="0"/>
                  </a:lnTo>
                  <a:lnTo>
                    <a:pt x="85725" y="19050"/>
                  </a:lnTo>
                  <a:lnTo>
                    <a:pt x="104775" y="19050"/>
                  </a:lnTo>
                  <a:lnTo>
                    <a:pt x="104775" y="0"/>
                  </a:lnTo>
                  <a:close/>
                </a:path>
                <a:path w="4297045" h="2170429">
                  <a:moveTo>
                    <a:pt x="142875" y="0"/>
                  </a:moveTo>
                  <a:lnTo>
                    <a:pt x="123825" y="0"/>
                  </a:lnTo>
                  <a:lnTo>
                    <a:pt x="123825" y="19050"/>
                  </a:lnTo>
                  <a:lnTo>
                    <a:pt x="142875" y="19050"/>
                  </a:lnTo>
                  <a:lnTo>
                    <a:pt x="142875" y="0"/>
                  </a:lnTo>
                  <a:close/>
                </a:path>
                <a:path w="4297045" h="2170429">
                  <a:moveTo>
                    <a:pt x="180975" y="0"/>
                  </a:moveTo>
                  <a:lnTo>
                    <a:pt x="161925" y="0"/>
                  </a:lnTo>
                  <a:lnTo>
                    <a:pt x="161925" y="19050"/>
                  </a:lnTo>
                  <a:lnTo>
                    <a:pt x="180975" y="19050"/>
                  </a:lnTo>
                  <a:lnTo>
                    <a:pt x="180975" y="0"/>
                  </a:lnTo>
                  <a:close/>
                </a:path>
                <a:path w="4297045" h="2170429">
                  <a:moveTo>
                    <a:pt x="219075" y="0"/>
                  </a:moveTo>
                  <a:lnTo>
                    <a:pt x="200025" y="0"/>
                  </a:lnTo>
                  <a:lnTo>
                    <a:pt x="200025" y="19050"/>
                  </a:lnTo>
                  <a:lnTo>
                    <a:pt x="219075" y="19050"/>
                  </a:lnTo>
                  <a:lnTo>
                    <a:pt x="219075" y="0"/>
                  </a:lnTo>
                  <a:close/>
                </a:path>
                <a:path w="4297045" h="2170429">
                  <a:moveTo>
                    <a:pt x="257175" y="0"/>
                  </a:moveTo>
                  <a:lnTo>
                    <a:pt x="238125" y="0"/>
                  </a:lnTo>
                  <a:lnTo>
                    <a:pt x="238125" y="19050"/>
                  </a:lnTo>
                  <a:lnTo>
                    <a:pt x="257175" y="19050"/>
                  </a:lnTo>
                  <a:lnTo>
                    <a:pt x="257175" y="0"/>
                  </a:lnTo>
                  <a:close/>
                </a:path>
                <a:path w="4297045" h="2170429">
                  <a:moveTo>
                    <a:pt x="295275" y="0"/>
                  </a:moveTo>
                  <a:lnTo>
                    <a:pt x="276225" y="0"/>
                  </a:lnTo>
                  <a:lnTo>
                    <a:pt x="276225" y="19050"/>
                  </a:lnTo>
                  <a:lnTo>
                    <a:pt x="295275" y="19050"/>
                  </a:lnTo>
                  <a:lnTo>
                    <a:pt x="295275" y="0"/>
                  </a:lnTo>
                  <a:close/>
                </a:path>
                <a:path w="4297045" h="2170429">
                  <a:moveTo>
                    <a:pt x="333375" y="0"/>
                  </a:moveTo>
                  <a:lnTo>
                    <a:pt x="314325" y="0"/>
                  </a:lnTo>
                  <a:lnTo>
                    <a:pt x="314325" y="19050"/>
                  </a:lnTo>
                  <a:lnTo>
                    <a:pt x="333375" y="19050"/>
                  </a:lnTo>
                  <a:lnTo>
                    <a:pt x="333375" y="0"/>
                  </a:lnTo>
                  <a:close/>
                </a:path>
                <a:path w="4297045" h="2170429">
                  <a:moveTo>
                    <a:pt x="371475" y="0"/>
                  </a:moveTo>
                  <a:lnTo>
                    <a:pt x="352425" y="0"/>
                  </a:lnTo>
                  <a:lnTo>
                    <a:pt x="352425" y="19050"/>
                  </a:lnTo>
                  <a:lnTo>
                    <a:pt x="371475" y="19050"/>
                  </a:lnTo>
                  <a:lnTo>
                    <a:pt x="371475" y="0"/>
                  </a:lnTo>
                  <a:close/>
                </a:path>
                <a:path w="4297045" h="2170429">
                  <a:moveTo>
                    <a:pt x="409575" y="0"/>
                  </a:moveTo>
                  <a:lnTo>
                    <a:pt x="390525" y="0"/>
                  </a:lnTo>
                  <a:lnTo>
                    <a:pt x="390525" y="19050"/>
                  </a:lnTo>
                  <a:lnTo>
                    <a:pt x="409575" y="19050"/>
                  </a:lnTo>
                  <a:lnTo>
                    <a:pt x="409575" y="0"/>
                  </a:lnTo>
                  <a:close/>
                </a:path>
                <a:path w="4297045" h="2170429">
                  <a:moveTo>
                    <a:pt x="447675" y="0"/>
                  </a:moveTo>
                  <a:lnTo>
                    <a:pt x="428625" y="0"/>
                  </a:lnTo>
                  <a:lnTo>
                    <a:pt x="428625" y="19050"/>
                  </a:lnTo>
                  <a:lnTo>
                    <a:pt x="447675" y="19050"/>
                  </a:lnTo>
                  <a:lnTo>
                    <a:pt x="447675" y="0"/>
                  </a:lnTo>
                  <a:close/>
                </a:path>
                <a:path w="4297045" h="2170429">
                  <a:moveTo>
                    <a:pt x="485775" y="0"/>
                  </a:moveTo>
                  <a:lnTo>
                    <a:pt x="466725" y="0"/>
                  </a:lnTo>
                  <a:lnTo>
                    <a:pt x="466725" y="19050"/>
                  </a:lnTo>
                  <a:lnTo>
                    <a:pt x="485775" y="19050"/>
                  </a:lnTo>
                  <a:lnTo>
                    <a:pt x="485775" y="0"/>
                  </a:lnTo>
                  <a:close/>
                </a:path>
                <a:path w="4297045" h="2170429">
                  <a:moveTo>
                    <a:pt x="523875" y="0"/>
                  </a:moveTo>
                  <a:lnTo>
                    <a:pt x="504825" y="0"/>
                  </a:lnTo>
                  <a:lnTo>
                    <a:pt x="504825" y="19050"/>
                  </a:lnTo>
                  <a:lnTo>
                    <a:pt x="523875" y="19050"/>
                  </a:lnTo>
                  <a:lnTo>
                    <a:pt x="523875" y="0"/>
                  </a:lnTo>
                  <a:close/>
                </a:path>
                <a:path w="4297045" h="2170429">
                  <a:moveTo>
                    <a:pt x="561975" y="0"/>
                  </a:moveTo>
                  <a:lnTo>
                    <a:pt x="542925" y="0"/>
                  </a:lnTo>
                  <a:lnTo>
                    <a:pt x="542925" y="19050"/>
                  </a:lnTo>
                  <a:lnTo>
                    <a:pt x="561975" y="19050"/>
                  </a:lnTo>
                  <a:lnTo>
                    <a:pt x="561975" y="0"/>
                  </a:lnTo>
                  <a:close/>
                </a:path>
                <a:path w="4297045" h="2170429">
                  <a:moveTo>
                    <a:pt x="600075" y="0"/>
                  </a:moveTo>
                  <a:lnTo>
                    <a:pt x="581025" y="0"/>
                  </a:lnTo>
                  <a:lnTo>
                    <a:pt x="581025" y="19050"/>
                  </a:lnTo>
                  <a:lnTo>
                    <a:pt x="600075" y="19050"/>
                  </a:lnTo>
                  <a:lnTo>
                    <a:pt x="600075" y="0"/>
                  </a:lnTo>
                  <a:close/>
                </a:path>
                <a:path w="4297045" h="2170429">
                  <a:moveTo>
                    <a:pt x="638175" y="0"/>
                  </a:moveTo>
                  <a:lnTo>
                    <a:pt x="619125" y="0"/>
                  </a:lnTo>
                  <a:lnTo>
                    <a:pt x="619125" y="19050"/>
                  </a:lnTo>
                  <a:lnTo>
                    <a:pt x="638175" y="19050"/>
                  </a:lnTo>
                  <a:lnTo>
                    <a:pt x="638175" y="0"/>
                  </a:lnTo>
                  <a:close/>
                </a:path>
                <a:path w="4297045" h="2170429">
                  <a:moveTo>
                    <a:pt x="676275" y="0"/>
                  </a:moveTo>
                  <a:lnTo>
                    <a:pt x="657225" y="0"/>
                  </a:lnTo>
                  <a:lnTo>
                    <a:pt x="657225" y="19050"/>
                  </a:lnTo>
                  <a:lnTo>
                    <a:pt x="676275" y="19050"/>
                  </a:lnTo>
                  <a:lnTo>
                    <a:pt x="676275" y="0"/>
                  </a:lnTo>
                  <a:close/>
                </a:path>
                <a:path w="4297045" h="2170429">
                  <a:moveTo>
                    <a:pt x="714375" y="0"/>
                  </a:moveTo>
                  <a:lnTo>
                    <a:pt x="695325" y="0"/>
                  </a:lnTo>
                  <a:lnTo>
                    <a:pt x="695325" y="19050"/>
                  </a:lnTo>
                  <a:lnTo>
                    <a:pt x="714375" y="19050"/>
                  </a:lnTo>
                  <a:lnTo>
                    <a:pt x="714375" y="0"/>
                  </a:lnTo>
                  <a:close/>
                </a:path>
                <a:path w="4297045" h="2170429">
                  <a:moveTo>
                    <a:pt x="752475" y="0"/>
                  </a:moveTo>
                  <a:lnTo>
                    <a:pt x="733425" y="0"/>
                  </a:lnTo>
                  <a:lnTo>
                    <a:pt x="733425" y="19050"/>
                  </a:lnTo>
                  <a:lnTo>
                    <a:pt x="752475" y="19050"/>
                  </a:lnTo>
                  <a:lnTo>
                    <a:pt x="752475" y="0"/>
                  </a:lnTo>
                  <a:close/>
                </a:path>
                <a:path w="4297045" h="2170429">
                  <a:moveTo>
                    <a:pt x="790575" y="0"/>
                  </a:moveTo>
                  <a:lnTo>
                    <a:pt x="771525" y="0"/>
                  </a:lnTo>
                  <a:lnTo>
                    <a:pt x="771525" y="19050"/>
                  </a:lnTo>
                  <a:lnTo>
                    <a:pt x="790575" y="19050"/>
                  </a:lnTo>
                  <a:lnTo>
                    <a:pt x="790575" y="0"/>
                  </a:lnTo>
                  <a:close/>
                </a:path>
                <a:path w="4297045" h="2170429">
                  <a:moveTo>
                    <a:pt x="828675" y="0"/>
                  </a:moveTo>
                  <a:lnTo>
                    <a:pt x="809625" y="0"/>
                  </a:lnTo>
                  <a:lnTo>
                    <a:pt x="809625" y="19050"/>
                  </a:lnTo>
                  <a:lnTo>
                    <a:pt x="828675" y="19050"/>
                  </a:lnTo>
                  <a:lnTo>
                    <a:pt x="828675" y="0"/>
                  </a:lnTo>
                  <a:close/>
                </a:path>
                <a:path w="4297045" h="2170429">
                  <a:moveTo>
                    <a:pt x="866775" y="0"/>
                  </a:moveTo>
                  <a:lnTo>
                    <a:pt x="847725" y="0"/>
                  </a:lnTo>
                  <a:lnTo>
                    <a:pt x="847725" y="19050"/>
                  </a:lnTo>
                  <a:lnTo>
                    <a:pt x="866775" y="19050"/>
                  </a:lnTo>
                  <a:lnTo>
                    <a:pt x="866775" y="0"/>
                  </a:lnTo>
                  <a:close/>
                </a:path>
                <a:path w="4297045" h="2170429">
                  <a:moveTo>
                    <a:pt x="904875" y="0"/>
                  </a:moveTo>
                  <a:lnTo>
                    <a:pt x="885825" y="0"/>
                  </a:lnTo>
                  <a:lnTo>
                    <a:pt x="885825" y="19050"/>
                  </a:lnTo>
                  <a:lnTo>
                    <a:pt x="904875" y="19050"/>
                  </a:lnTo>
                  <a:lnTo>
                    <a:pt x="904875" y="0"/>
                  </a:lnTo>
                  <a:close/>
                </a:path>
                <a:path w="4297045" h="2170429">
                  <a:moveTo>
                    <a:pt x="942975" y="0"/>
                  </a:moveTo>
                  <a:lnTo>
                    <a:pt x="923925" y="0"/>
                  </a:lnTo>
                  <a:lnTo>
                    <a:pt x="923925" y="19050"/>
                  </a:lnTo>
                  <a:lnTo>
                    <a:pt x="942975" y="19050"/>
                  </a:lnTo>
                  <a:lnTo>
                    <a:pt x="942975" y="0"/>
                  </a:lnTo>
                  <a:close/>
                </a:path>
                <a:path w="4297045" h="2170429">
                  <a:moveTo>
                    <a:pt x="981075" y="0"/>
                  </a:moveTo>
                  <a:lnTo>
                    <a:pt x="962025" y="0"/>
                  </a:lnTo>
                  <a:lnTo>
                    <a:pt x="962025" y="19050"/>
                  </a:lnTo>
                  <a:lnTo>
                    <a:pt x="981075" y="19050"/>
                  </a:lnTo>
                  <a:lnTo>
                    <a:pt x="981075" y="0"/>
                  </a:lnTo>
                  <a:close/>
                </a:path>
                <a:path w="4297045" h="2170429">
                  <a:moveTo>
                    <a:pt x="1019175" y="0"/>
                  </a:moveTo>
                  <a:lnTo>
                    <a:pt x="1000125" y="0"/>
                  </a:lnTo>
                  <a:lnTo>
                    <a:pt x="1000125" y="19050"/>
                  </a:lnTo>
                  <a:lnTo>
                    <a:pt x="1019175" y="19050"/>
                  </a:lnTo>
                  <a:lnTo>
                    <a:pt x="1019175" y="0"/>
                  </a:lnTo>
                  <a:close/>
                </a:path>
                <a:path w="4297045" h="2170429">
                  <a:moveTo>
                    <a:pt x="1057275" y="0"/>
                  </a:moveTo>
                  <a:lnTo>
                    <a:pt x="1038225" y="0"/>
                  </a:lnTo>
                  <a:lnTo>
                    <a:pt x="1038225" y="19050"/>
                  </a:lnTo>
                  <a:lnTo>
                    <a:pt x="1057275" y="19050"/>
                  </a:lnTo>
                  <a:lnTo>
                    <a:pt x="1057275" y="0"/>
                  </a:lnTo>
                  <a:close/>
                </a:path>
                <a:path w="4297045" h="2170429">
                  <a:moveTo>
                    <a:pt x="1095375" y="0"/>
                  </a:moveTo>
                  <a:lnTo>
                    <a:pt x="1076325" y="0"/>
                  </a:lnTo>
                  <a:lnTo>
                    <a:pt x="1076325" y="19050"/>
                  </a:lnTo>
                  <a:lnTo>
                    <a:pt x="1095375" y="19050"/>
                  </a:lnTo>
                  <a:lnTo>
                    <a:pt x="1095375" y="0"/>
                  </a:lnTo>
                  <a:close/>
                </a:path>
                <a:path w="4297045" h="2170429">
                  <a:moveTo>
                    <a:pt x="1133475" y="0"/>
                  </a:moveTo>
                  <a:lnTo>
                    <a:pt x="1114425" y="0"/>
                  </a:lnTo>
                  <a:lnTo>
                    <a:pt x="1114425" y="19050"/>
                  </a:lnTo>
                  <a:lnTo>
                    <a:pt x="1133475" y="19050"/>
                  </a:lnTo>
                  <a:lnTo>
                    <a:pt x="1133475" y="0"/>
                  </a:lnTo>
                  <a:close/>
                </a:path>
                <a:path w="4297045" h="2170429">
                  <a:moveTo>
                    <a:pt x="1171575" y="0"/>
                  </a:moveTo>
                  <a:lnTo>
                    <a:pt x="1152525" y="0"/>
                  </a:lnTo>
                  <a:lnTo>
                    <a:pt x="1152525" y="19050"/>
                  </a:lnTo>
                  <a:lnTo>
                    <a:pt x="1171575" y="19050"/>
                  </a:lnTo>
                  <a:lnTo>
                    <a:pt x="1171575" y="0"/>
                  </a:lnTo>
                  <a:close/>
                </a:path>
                <a:path w="4297045" h="2170429">
                  <a:moveTo>
                    <a:pt x="1209675" y="0"/>
                  </a:moveTo>
                  <a:lnTo>
                    <a:pt x="1190625" y="0"/>
                  </a:lnTo>
                  <a:lnTo>
                    <a:pt x="1190625" y="19050"/>
                  </a:lnTo>
                  <a:lnTo>
                    <a:pt x="1209675" y="19050"/>
                  </a:lnTo>
                  <a:lnTo>
                    <a:pt x="1209675" y="0"/>
                  </a:lnTo>
                  <a:close/>
                </a:path>
                <a:path w="4297045" h="2170429">
                  <a:moveTo>
                    <a:pt x="1247775" y="0"/>
                  </a:moveTo>
                  <a:lnTo>
                    <a:pt x="1228725" y="0"/>
                  </a:lnTo>
                  <a:lnTo>
                    <a:pt x="1228725" y="19050"/>
                  </a:lnTo>
                  <a:lnTo>
                    <a:pt x="1247775" y="19050"/>
                  </a:lnTo>
                  <a:lnTo>
                    <a:pt x="1247775" y="0"/>
                  </a:lnTo>
                  <a:close/>
                </a:path>
                <a:path w="4297045" h="2170429">
                  <a:moveTo>
                    <a:pt x="1285875" y="0"/>
                  </a:moveTo>
                  <a:lnTo>
                    <a:pt x="1266825" y="0"/>
                  </a:lnTo>
                  <a:lnTo>
                    <a:pt x="1266825" y="19050"/>
                  </a:lnTo>
                  <a:lnTo>
                    <a:pt x="1285875" y="19050"/>
                  </a:lnTo>
                  <a:lnTo>
                    <a:pt x="1285875" y="0"/>
                  </a:lnTo>
                  <a:close/>
                </a:path>
                <a:path w="4297045" h="2170429">
                  <a:moveTo>
                    <a:pt x="1323975" y="0"/>
                  </a:moveTo>
                  <a:lnTo>
                    <a:pt x="1304925" y="0"/>
                  </a:lnTo>
                  <a:lnTo>
                    <a:pt x="1304925" y="19050"/>
                  </a:lnTo>
                  <a:lnTo>
                    <a:pt x="1323975" y="19050"/>
                  </a:lnTo>
                  <a:lnTo>
                    <a:pt x="1323975" y="0"/>
                  </a:lnTo>
                  <a:close/>
                </a:path>
                <a:path w="4297045" h="2170429">
                  <a:moveTo>
                    <a:pt x="1362075" y="0"/>
                  </a:moveTo>
                  <a:lnTo>
                    <a:pt x="1343025" y="0"/>
                  </a:lnTo>
                  <a:lnTo>
                    <a:pt x="1343025" y="19050"/>
                  </a:lnTo>
                  <a:lnTo>
                    <a:pt x="1362075" y="19050"/>
                  </a:lnTo>
                  <a:lnTo>
                    <a:pt x="1362075" y="0"/>
                  </a:lnTo>
                  <a:close/>
                </a:path>
                <a:path w="4297045" h="2170429">
                  <a:moveTo>
                    <a:pt x="1400175" y="0"/>
                  </a:moveTo>
                  <a:lnTo>
                    <a:pt x="1381125" y="0"/>
                  </a:lnTo>
                  <a:lnTo>
                    <a:pt x="1381125" y="19050"/>
                  </a:lnTo>
                  <a:lnTo>
                    <a:pt x="1400175" y="19050"/>
                  </a:lnTo>
                  <a:lnTo>
                    <a:pt x="1400175" y="0"/>
                  </a:lnTo>
                  <a:close/>
                </a:path>
                <a:path w="4297045" h="2170429">
                  <a:moveTo>
                    <a:pt x="1438275" y="0"/>
                  </a:moveTo>
                  <a:lnTo>
                    <a:pt x="1419225" y="0"/>
                  </a:lnTo>
                  <a:lnTo>
                    <a:pt x="1419225" y="19050"/>
                  </a:lnTo>
                  <a:lnTo>
                    <a:pt x="1438275" y="19050"/>
                  </a:lnTo>
                  <a:lnTo>
                    <a:pt x="1438275" y="0"/>
                  </a:lnTo>
                  <a:close/>
                </a:path>
                <a:path w="4297045" h="2170429">
                  <a:moveTo>
                    <a:pt x="1476375" y="0"/>
                  </a:moveTo>
                  <a:lnTo>
                    <a:pt x="1457325" y="0"/>
                  </a:lnTo>
                  <a:lnTo>
                    <a:pt x="1457325" y="19050"/>
                  </a:lnTo>
                  <a:lnTo>
                    <a:pt x="1476375" y="19050"/>
                  </a:lnTo>
                  <a:lnTo>
                    <a:pt x="1476375" y="0"/>
                  </a:lnTo>
                  <a:close/>
                </a:path>
                <a:path w="4297045" h="2170429">
                  <a:moveTo>
                    <a:pt x="1514475" y="0"/>
                  </a:moveTo>
                  <a:lnTo>
                    <a:pt x="1495425" y="0"/>
                  </a:lnTo>
                  <a:lnTo>
                    <a:pt x="1495425" y="19050"/>
                  </a:lnTo>
                  <a:lnTo>
                    <a:pt x="1514475" y="19050"/>
                  </a:lnTo>
                  <a:lnTo>
                    <a:pt x="1514475" y="0"/>
                  </a:lnTo>
                  <a:close/>
                </a:path>
                <a:path w="4297045" h="2170429">
                  <a:moveTo>
                    <a:pt x="1552575" y="0"/>
                  </a:moveTo>
                  <a:lnTo>
                    <a:pt x="1533525" y="0"/>
                  </a:lnTo>
                  <a:lnTo>
                    <a:pt x="1533525" y="19050"/>
                  </a:lnTo>
                  <a:lnTo>
                    <a:pt x="1552575" y="19050"/>
                  </a:lnTo>
                  <a:lnTo>
                    <a:pt x="1552575" y="0"/>
                  </a:lnTo>
                  <a:close/>
                </a:path>
                <a:path w="4297045" h="2170429">
                  <a:moveTo>
                    <a:pt x="1590675" y="0"/>
                  </a:moveTo>
                  <a:lnTo>
                    <a:pt x="1571625" y="0"/>
                  </a:lnTo>
                  <a:lnTo>
                    <a:pt x="1571625" y="19050"/>
                  </a:lnTo>
                  <a:lnTo>
                    <a:pt x="1590675" y="19050"/>
                  </a:lnTo>
                  <a:lnTo>
                    <a:pt x="1590675" y="0"/>
                  </a:lnTo>
                  <a:close/>
                </a:path>
                <a:path w="4297045" h="2170429">
                  <a:moveTo>
                    <a:pt x="1628775" y="0"/>
                  </a:moveTo>
                  <a:lnTo>
                    <a:pt x="1609725" y="0"/>
                  </a:lnTo>
                  <a:lnTo>
                    <a:pt x="1609725" y="19050"/>
                  </a:lnTo>
                  <a:lnTo>
                    <a:pt x="1628775" y="19050"/>
                  </a:lnTo>
                  <a:lnTo>
                    <a:pt x="1628775" y="0"/>
                  </a:lnTo>
                  <a:close/>
                </a:path>
                <a:path w="4297045" h="2170429">
                  <a:moveTo>
                    <a:pt x="1666875" y="0"/>
                  </a:moveTo>
                  <a:lnTo>
                    <a:pt x="1647825" y="0"/>
                  </a:lnTo>
                  <a:lnTo>
                    <a:pt x="1647825" y="19050"/>
                  </a:lnTo>
                  <a:lnTo>
                    <a:pt x="1666875" y="19050"/>
                  </a:lnTo>
                  <a:lnTo>
                    <a:pt x="1666875" y="0"/>
                  </a:lnTo>
                  <a:close/>
                </a:path>
                <a:path w="4297045" h="2170429">
                  <a:moveTo>
                    <a:pt x="1704975" y="0"/>
                  </a:moveTo>
                  <a:lnTo>
                    <a:pt x="1685925" y="0"/>
                  </a:lnTo>
                  <a:lnTo>
                    <a:pt x="1685925" y="19050"/>
                  </a:lnTo>
                  <a:lnTo>
                    <a:pt x="1704975" y="19050"/>
                  </a:lnTo>
                  <a:lnTo>
                    <a:pt x="1704975" y="0"/>
                  </a:lnTo>
                  <a:close/>
                </a:path>
                <a:path w="4297045" h="2170429">
                  <a:moveTo>
                    <a:pt x="1743075" y="0"/>
                  </a:moveTo>
                  <a:lnTo>
                    <a:pt x="1724025" y="0"/>
                  </a:lnTo>
                  <a:lnTo>
                    <a:pt x="1724025" y="19050"/>
                  </a:lnTo>
                  <a:lnTo>
                    <a:pt x="1743075" y="19050"/>
                  </a:lnTo>
                  <a:lnTo>
                    <a:pt x="1743075" y="0"/>
                  </a:lnTo>
                  <a:close/>
                </a:path>
                <a:path w="4297045" h="2170429">
                  <a:moveTo>
                    <a:pt x="1781175" y="0"/>
                  </a:moveTo>
                  <a:lnTo>
                    <a:pt x="1762125" y="0"/>
                  </a:lnTo>
                  <a:lnTo>
                    <a:pt x="1762125" y="19050"/>
                  </a:lnTo>
                  <a:lnTo>
                    <a:pt x="1781175" y="19050"/>
                  </a:lnTo>
                  <a:lnTo>
                    <a:pt x="1781175" y="0"/>
                  </a:lnTo>
                  <a:close/>
                </a:path>
                <a:path w="4297045" h="2170429">
                  <a:moveTo>
                    <a:pt x="1819275" y="0"/>
                  </a:moveTo>
                  <a:lnTo>
                    <a:pt x="1800225" y="0"/>
                  </a:lnTo>
                  <a:lnTo>
                    <a:pt x="1800225" y="19050"/>
                  </a:lnTo>
                  <a:lnTo>
                    <a:pt x="1819275" y="19050"/>
                  </a:lnTo>
                  <a:lnTo>
                    <a:pt x="1819275" y="0"/>
                  </a:lnTo>
                  <a:close/>
                </a:path>
                <a:path w="4297045" h="2170429">
                  <a:moveTo>
                    <a:pt x="1857375" y="0"/>
                  </a:moveTo>
                  <a:lnTo>
                    <a:pt x="1838325" y="0"/>
                  </a:lnTo>
                  <a:lnTo>
                    <a:pt x="1838325" y="19050"/>
                  </a:lnTo>
                  <a:lnTo>
                    <a:pt x="1857375" y="19050"/>
                  </a:lnTo>
                  <a:lnTo>
                    <a:pt x="1857375" y="0"/>
                  </a:lnTo>
                  <a:close/>
                </a:path>
                <a:path w="4297045" h="2170429">
                  <a:moveTo>
                    <a:pt x="1895474" y="0"/>
                  </a:moveTo>
                  <a:lnTo>
                    <a:pt x="1876424" y="0"/>
                  </a:lnTo>
                  <a:lnTo>
                    <a:pt x="1876424" y="19050"/>
                  </a:lnTo>
                  <a:lnTo>
                    <a:pt x="1895474" y="19050"/>
                  </a:lnTo>
                  <a:lnTo>
                    <a:pt x="1895474" y="0"/>
                  </a:lnTo>
                  <a:close/>
                </a:path>
                <a:path w="4297045" h="2170429">
                  <a:moveTo>
                    <a:pt x="1933574" y="0"/>
                  </a:moveTo>
                  <a:lnTo>
                    <a:pt x="1914524" y="0"/>
                  </a:lnTo>
                  <a:lnTo>
                    <a:pt x="1914524" y="19050"/>
                  </a:lnTo>
                  <a:lnTo>
                    <a:pt x="1933574" y="19050"/>
                  </a:lnTo>
                  <a:lnTo>
                    <a:pt x="1933574" y="0"/>
                  </a:lnTo>
                  <a:close/>
                </a:path>
                <a:path w="4297045" h="2170429">
                  <a:moveTo>
                    <a:pt x="1971674" y="0"/>
                  </a:moveTo>
                  <a:lnTo>
                    <a:pt x="1952624" y="0"/>
                  </a:lnTo>
                  <a:lnTo>
                    <a:pt x="1952624" y="19050"/>
                  </a:lnTo>
                  <a:lnTo>
                    <a:pt x="1971674" y="19050"/>
                  </a:lnTo>
                  <a:lnTo>
                    <a:pt x="1971674" y="0"/>
                  </a:lnTo>
                  <a:close/>
                </a:path>
                <a:path w="4297045" h="2170429">
                  <a:moveTo>
                    <a:pt x="2009774" y="0"/>
                  </a:moveTo>
                  <a:lnTo>
                    <a:pt x="1990724" y="0"/>
                  </a:lnTo>
                  <a:lnTo>
                    <a:pt x="1990724" y="19050"/>
                  </a:lnTo>
                  <a:lnTo>
                    <a:pt x="2009774" y="19050"/>
                  </a:lnTo>
                  <a:lnTo>
                    <a:pt x="2009774" y="0"/>
                  </a:lnTo>
                  <a:close/>
                </a:path>
                <a:path w="4297045" h="2170429">
                  <a:moveTo>
                    <a:pt x="2047874" y="0"/>
                  </a:moveTo>
                  <a:lnTo>
                    <a:pt x="2028824" y="0"/>
                  </a:lnTo>
                  <a:lnTo>
                    <a:pt x="2028824" y="19050"/>
                  </a:lnTo>
                  <a:lnTo>
                    <a:pt x="2047874" y="19050"/>
                  </a:lnTo>
                  <a:lnTo>
                    <a:pt x="2047874" y="0"/>
                  </a:lnTo>
                  <a:close/>
                </a:path>
                <a:path w="4297045" h="2170429">
                  <a:moveTo>
                    <a:pt x="2085974" y="0"/>
                  </a:moveTo>
                  <a:lnTo>
                    <a:pt x="2066924" y="0"/>
                  </a:lnTo>
                  <a:lnTo>
                    <a:pt x="2066924" y="19050"/>
                  </a:lnTo>
                  <a:lnTo>
                    <a:pt x="2085974" y="19050"/>
                  </a:lnTo>
                  <a:lnTo>
                    <a:pt x="2085974" y="0"/>
                  </a:lnTo>
                  <a:close/>
                </a:path>
                <a:path w="4297045" h="2170429">
                  <a:moveTo>
                    <a:pt x="2124074" y="0"/>
                  </a:moveTo>
                  <a:lnTo>
                    <a:pt x="2105024" y="0"/>
                  </a:lnTo>
                  <a:lnTo>
                    <a:pt x="2105024" y="19050"/>
                  </a:lnTo>
                  <a:lnTo>
                    <a:pt x="2124074" y="19050"/>
                  </a:lnTo>
                  <a:lnTo>
                    <a:pt x="2124074" y="0"/>
                  </a:lnTo>
                  <a:close/>
                </a:path>
                <a:path w="4297045" h="2170429">
                  <a:moveTo>
                    <a:pt x="2162174" y="0"/>
                  </a:moveTo>
                  <a:lnTo>
                    <a:pt x="2143124" y="0"/>
                  </a:lnTo>
                  <a:lnTo>
                    <a:pt x="2143124" y="19050"/>
                  </a:lnTo>
                  <a:lnTo>
                    <a:pt x="2162174" y="19050"/>
                  </a:lnTo>
                  <a:lnTo>
                    <a:pt x="2162174" y="0"/>
                  </a:lnTo>
                  <a:close/>
                </a:path>
                <a:path w="4297045" h="2170429">
                  <a:moveTo>
                    <a:pt x="2200274" y="0"/>
                  </a:moveTo>
                  <a:lnTo>
                    <a:pt x="2181224" y="0"/>
                  </a:lnTo>
                  <a:lnTo>
                    <a:pt x="2181224" y="19050"/>
                  </a:lnTo>
                  <a:lnTo>
                    <a:pt x="2200274" y="19050"/>
                  </a:lnTo>
                  <a:lnTo>
                    <a:pt x="2200274" y="0"/>
                  </a:lnTo>
                  <a:close/>
                </a:path>
                <a:path w="4297045" h="2170429">
                  <a:moveTo>
                    <a:pt x="2238374" y="0"/>
                  </a:moveTo>
                  <a:lnTo>
                    <a:pt x="2219324" y="0"/>
                  </a:lnTo>
                  <a:lnTo>
                    <a:pt x="2219324" y="19050"/>
                  </a:lnTo>
                  <a:lnTo>
                    <a:pt x="2238374" y="19050"/>
                  </a:lnTo>
                  <a:lnTo>
                    <a:pt x="2238374" y="0"/>
                  </a:lnTo>
                  <a:close/>
                </a:path>
                <a:path w="4297045" h="2170429">
                  <a:moveTo>
                    <a:pt x="2276474" y="0"/>
                  </a:moveTo>
                  <a:lnTo>
                    <a:pt x="2257424" y="0"/>
                  </a:lnTo>
                  <a:lnTo>
                    <a:pt x="2257424" y="19050"/>
                  </a:lnTo>
                  <a:lnTo>
                    <a:pt x="2276474" y="19050"/>
                  </a:lnTo>
                  <a:lnTo>
                    <a:pt x="2276474" y="0"/>
                  </a:lnTo>
                  <a:close/>
                </a:path>
                <a:path w="4297045" h="2170429">
                  <a:moveTo>
                    <a:pt x="2314574" y="0"/>
                  </a:moveTo>
                  <a:lnTo>
                    <a:pt x="2295524" y="0"/>
                  </a:lnTo>
                  <a:lnTo>
                    <a:pt x="2295524" y="19050"/>
                  </a:lnTo>
                  <a:lnTo>
                    <a:pt x="2314574" y="19050"/>
                  </a:lnTo>
                  <a:lnTo>
                    <a:pt x="2314574" y="0"/>
                  </a:lnTo>
                  <a:close/>
                </a:path>
                <a:path w="4297045" h="2170429">
                  <a:moveTo>
                    <a:pt x="2352674" y="0"/>
                  </a:moveTo>
                  <a:lnTo>
                    <a:pt x="2333624" y="0"/>
                  </a:lnTo>
                  <a:lnTo>
                    <a:pt x="2333624" y="19050"/>
                  </a:lnTo>
                  <a:lnTo>
                    <a:pt x="2352674" y="19050"/>
                  </a:lnTo>
                  <a:lnTo>
                    <a:pt x="2352674" y="0"/>
                  </a:lnTo>
                  <a:close/>
                </a:path>
                <a:path w="4297045" h="2170429">
                  <a:moveTo>
                    <a:pt x="2390774" y="0"/>
                  </a:moveTo>
                  <a:lnTo>
                    <a:pt x="2371724" y="0"/>
                  </a:lnTo>
                  <a:lnTo>
                    <a:pt x="2371724" y="19050"/>
                  </a:lnTo>
                  <a:lnTo>
                    <a:pt x="2390774" y="19050"/>
                  </a:lnTo>
                  <a:lnTo>
                    <a:pt x="2390774" y="0"/>
                  </a:lnTo>
                  <a:close/>
                </a:path>
                <a:path w="4297045" h="2170429">
                  <a:moveTo>
                    <a:pt x="2428874" y="0"/>
                  </a:moveTo>
                  <a:lnTo>
                    <a:pt x="2409824" y="0"/>
                  </a:lnTo>
                  <a:lnTo>
                    <a:pt x="2409824" y="19050"/>
                  </a:lnTo>
                  <a:lnTo>
                    <a:pt x="2428874" y="19050"/>
                  </a:lnTo>
                  <a:lnTo>
                    <a:pt x="2428874" y="0"/>
                  </a:lnTo>
                  <a:close/>
                </a:path>
                <a:path w="4297045" h="2170429">
                  <a:moveTo>
                    <a:pt x="2466974" y="0"/>
                  </a:moveTo>
                  <a:lnTo>
                    <a:pt x="2447924" y="0"/>
                  </a:lnTo>
                  <a:lnTo>
                    <a:pt x="2447924" y="19050"/>
                  </a:lnTo>
                  <a:lnTo>
                    <a:pt x="2466974" y="19050"/>
                  </a:lnTo>
                  <a:lnTo>
                    <a:pt x="2466974" y="0"/>
                  </a:lnTo>
                  <a:close/>
                </a:path>
                <a:path w="4297045" h="2170429">
                  <a:moveTo>
                    <a:pt x="2505074" y="0"/>
                  </a:moveTo>
                  <a:lnTo>
                    <a:pt x="2486024" y="0"/>
                  </a:lnTo>
                  <a:lnTo>
                    <a:pt x="2486024" y="19050"/>
                  </a:lnTo>
                  <a:lnTo>
                    <a:pt x="2505074" y="19050"/>
                  </a:lnTo>
                  <a:lnTo>
                    <a:pt x="2505074" y="0"/>
                  </a:lnTo>
                  <a:close/>
                </a:path>
                <a:path w="4297045" h="2170429">
                  <a:moveTo>
                    <a:pt x="2543174" y="0"/>
                  </a:moveTo>
                  <a:lnTo>
                    <a:pt x="2524124" y="0"/>
                  </a:lnTo>
                  <a:lnTo>
                    <a:pt x="2524124" y="19050"/>
                  </a:lnTo>
                  <a:lnTo>
                    <a:pt x="2543174" y="19050"/>
                  </a:lnTo>
                  <a:lnTo>
                    <a:pt x="2543174" y="0"/>
                  </a:lnTo>
                  <a:close/>
                </a:path>
                <a:path w="4297045" h="2170429">
                  <a:moveTo>
                    <a:pt x="2561971" y="9525"/>
                  </a:moveTo>
                  <a:lnTo>
                    <a:pt x="2561971" y="19304"/>
                  </a:lnTo>
                  <a:lnTo>
                    <a:pt x="2581021" y="19304"/>
                  </a:lnTo>
                  <a:lnTo>
                    <a:pt x="2581021" y="19050"/>
                  </a:lnTo>
                  <a:lnTo>
                    <a:pt x="2562224" y="19050"/>
                  </a:lnTo>
                  <a:lnTo>
                    <a:pt x="2562224" y="9778"/>
                  </a:lnTo>
                  <a:lnTo>
                    <a:pt x="2561971" y="9525"/>
                  </a:lnTo>
                  <a:close/>
                </a:path>
                <a:path w="4297045" h="2170429">
                  <a:moveTo>
                    <a:pt x="2562224" y="9778"/>
                  </a:moveTo>
                  <a:lnTo>
                    <a:pt x="2562224" y="19050"/>
                  </a:lnTo>
                  <a:lnTo>
                    <a:pt x="2571496" y="19050"/>
                  </a:lnTo>
                  <a:lnTo>
                    <a:pt x="2562224" y="9778"/>
                  </a:lnTo>
                  <a:close/>
                </a:path>
                <a:path w="4297045" h="2170429">
                  <a:moveTo>
                    <a:pt x="2581021" y="0"/>
                  </a:moveTo>
                  <a:lnTo>
                    <a:pt x="2562224" y="0"/>
                  </a:lnTo>
                  <a:lnTo>
                    <a:pt x="2562224" y="9778"/>
                  </a:lnTo>
                  <a:lnTo>
                    <a:pt x="2571496" y="19050"/>
                  </a:lnTo>
                  <a:lnTo>
                    <a:pt x="2581021" y="19050"/>
                  </a:lnTo>
                  <a:lnTo>
                    <a:pt x="2581021" y="0"/>
                  </a:lnTo>
                  <a:close/>
                </a:path>
                <a:path w="4297045" h="2170429">
                  <a:moveTo>
                    <a:pt x="2581021" y="38354"/>
                  </a:moveTo>
                  <a:lnTo>
                    <a:pt x="2561971" y="38354"/>
                  </a:lnTo>
                  <a:lnTo>
                    <a:pt x="2561971" y="57404"/>
                  </a:lnTo>
                  <a:lnTo>
                    <a:pt x="2581021" y="57404"/>
                  </a:lnTo>
                  <a:lnTo>
                    <a:pt x="2581021" y="38354"/>
                  </a:lnTo>
                  <a:close/>
                </a:path>
                <a:path w="4297045" h="2170429">
                  <a:moveTo>
                    <a:pt x="2581021" y="76454"/>
                  </a:moveTo>
                  <a:lnTo>
                    <a:pt x="2561971" y="76454"/>
                  </a:lnTo>
                  <a:lnTo>
                    <a:pt x="2561971" y="95504"/>
                  </a:lnTo>
                  <a:lnTo>
                    <a:pt x="2581021" y="95504"/>
                  </a:lnTo>
                  <a:lnTo>
                    <a:pt x="2581021" y="76454"/>
                  </a:lnTo>
                  <a:close/>
                </a:path>
                <a:path w="4297045" h="2170429">
                  <a:moveTo>
                    <a:pt x="2581021" y="114554"/>
                  </a:moveTo>
                  <a:lnTo>
                    <a:pt x="2561971" y="114554"/>
                  </a:lnTo>
                  <a:lnTo>
                    <a:pt x="2561971" y="133604"/>
                  </a:lnTo>
                  <a:lnTo>
                    <a:pt x="2581021" y="133604"/>
                  </a:lnTo>
                  <a:lnTo>
                    <a:pt x="2581021" y="114554"/>
                  </a:lnTo>
                  <a:close/>
                </a:path>
                <a:path w="4297045" h="2170429">
                  <a:moveTo>
                    <a:pt x="2581021" y="152654"/>
                  </a:moveTo>
                  <a:lnTo>
                    <a:pt x="2561971" y="152654"/>
                  </a:lnTo>
                  <a:lnTo>
                    <a:pt x="2561971" y="171704"/>
                  </a:lnTo>
                  <a:lnTo>
                    <a:pt x="2581021" y="171704"/>
                  </a:lnTo>
                  <a:lnTo>
                    <a:pt x="2581021" y="152654"/>
                  </a:lnTo>
                  <a:close/>
                </a:path>
                <a:path w="4297045" h="2170429">
                  <a:moveTo>
                    <a:pt x="2581021" y="190754"/>
                  </a:moveTo>
                  <a:lnTo>
                    <a:pt x="2561971" y="190754"/>
                  </a:lnTo>
                  <a:lnTo>
                    <a:pt x="2561971" y="209804"/>
                  </a:lnTo>
                  <a:lnTo>
                    <a:pt x="2581021" y="209804"/>
                  </a:lnTo>
                  <a:lnTo>
                    <a:pt x="2581021" y="190754"/>
                  </a:lnTo>
                  <a:close/>
                </a:path>
                <a:path w="4297045" h="2170429">
                  <a:moveTo>
                    <a:pt x="2581021" y="228854"/>
                  </a:moveTo>
                  <a:lnTo>
                    <a:pt x="2561971" y="228854"/>
                  </a:lnTo>
                  <a:lnTo>
                    <a:pt x="2561971" y="247904"/>
                  </a:lnTo>
                  <a:lnTo>
                    <a:pt x="2581021" y="247904"/>
                  </a:lnTo>
                  <a:lnTo>
                    <a:pt x="2581021" y="228854"/>
                  </a:lnTo>
                  <a:close/>
                </a:path>
                <a:path w="4297045" h="2170429">
                  <a:moveTo>
                    <a:pt x="2581021" y="266954"/>
                  </a:moveTo>
                  <a:lnTo>
                    <a:pt x="2561971" y="266954"/>
                  </a:lnTo>
                  <a:lnTo>
                    <a:pt x="2561971" y="286004"/>
                  </a:lnTo>
                  <a:lnTo>
                    <a:pt x="2581021" y="286004"/>
                  </a:lnTo>
                  <a:lnTo>
                    <a:pt x="2581021" y="266954"/>
                  </a:lnTo>
                  <a:close/>
                </a:path>
                <a:path w="4297045" h="2170429">
                  <a:moveTo>
                    <a:pt x="2581021" y="305054"/>
                  </a:moveTo>
                  <a:lnTo>
                    <a:pt x="2561971" y="305054"/>
                  </a:lnTo>
                  <a:lnTo>
                    <a:pt x="2561971" y="324104"/>
                  </a:lnTo>
                  <a:lnTo>
                    <a:pt x="2581021" y="324104"/>
                  </a:lnTo>
                  <a:lnTo>
                    <a:pt x="2581021" y="305054"/>
                  </a:lnTo>
                  <a:close/>
                </a:path>
                <a:path w="4297045" h="2170429">
                  <a:moveTo>
                    <a:pt x="2581021" y="343154"/>
                  </a:moveTo>
                  <a:lnTo>
                    <a:pt x="2561971" y="343154"/>
                  </a:lnTo>
                  <a:lnTo>
                    <a:pt x="2561971" y="362204"/>
                  </a:lnTo>
                  <a:lnTo>
                    <a:pt x="2581021" y="362204"/>
                  </a:lnTo>
                  <a:lnTo>
                    <a:pt x="2581021" y="343154"/>
                  </a:lnTo>
                  <a:close/>
                </a:path>
                <a:path w="4297045" h="2170429">
                  <a:moveTo>
                    <a:pt x="2581021" y="381254"/>
                  </a:moveTo>
                  <a:lnTo>
                    <a:pt x="2561971" y="381254"/>
                  </a:lnTo>
                  <a:lnTo>
                    <a:pt x="2561971" y="400304"/>
                  </a:lnTo>
                  <a:lnTo>
                    <a:pt x="2581021" y="400304"/>
                  </a:lnTo>
                  <a:lnTo>
                    <a:pt x="2581021" y="381254"/>
                  </a:lnTo>
                  <a:close/>
                </a:path>
                <a:path w="4297045" h="2170429">
                  <a:moveTo>
                    <a:pt x="2581021" y="419354"/>
                  </a:moveTo>
                  <a:lnTo>
                    <a:pt x="2561971" y="419354"/>
                  </a:lnTo>
                  <a:lnTo>
                    <a:pt x="2561971" y="438404"/>
                  </a:lnTo>
                  <a:lnTo>
                    <a:pt x="2581021" y="438404"/>
                  </a:lnTo>
                  <a:lnTo>
                    <a:pt x="2581021" y="419354"/>
                  </a:lnTo>
                  <a:close/>
                </a:path>
                <a:path w="4297045" h="2170429">
                  <a:moveTo>
                    <a:pt x="2581021" y="457454"/>
                  </a:moveTo>
                  <a:lnTo>
                    <a:pt x="2561971" y="457454"/>
                  </a:lnTo>
                  <a:lnTo>
                    <a:pt x="2561971" y="476504"/>
                  </a:lnTo>
                  <a:lnTo>
                    <a:pt x="2581021" y="476504"/>
                  </a:lnTo>
                  <a:lnTo>
                    <a:pt x="2581021" y="457454"/>
                  </a:lnTo>
                  <a:close/>
                </a:path>
                <a:path w="4297045" h="2170429">
                  <a:moveTo>
                    <a:pt x="2581021" y="495554"/>
                  </a:moveTo>
                  <a:lnTo>
                    <a:pt x="2561971" y="495554"/>
                  </a:lnTo>
                  <a:lnTo>
                    <a:pt x="2561971" y="514604"/>
                  </a:lnTo>
                  <a:lnTo>
                    <a:pt x="2581021" y="514604"/>
                  </a:lnTo>
                  <a:lnTo>
                    <a:pt x="2581021" y="495554"/>
                  </a:lnTo>
                  <a:close/>
                </a:path>
                <a:path w="4297045" h="2170429">
                  <a:moveTo>
                    <a:pt x="2581021" y="533654"/>
                  </a:moveTo>
                  <a:lnTo>
                    <a:pt x="2561971" y="533654"/>
                  </a:lnTo>
                  <a:lnTo>
                    <a:pt x="2561971" y="552704"/>
                  </a:lnTo>
                  <a:lnTo>
                    <a:pt x="2581021" y="552704"/>
                  </a:lnTo>
                  <a:lnTo>
                    <a:pt x="2581021" y="533654"/>
                  </a:lnTo>
                  <a:close/>
                </a:path>
                <a:path w="4297045" h="2170429">
                  <a:moveTo>
                    <a:pt x="2581021" y="571754"/>
                  </a:moveTo>
                  <a:lnTo>
                    <a:pt x="2561971" y="571754"/>
                  </a:lnTo>
                  <a:lnTo>
                    <a:pt x="2561971" y="590804"/>
                  </a:lnTo>
                  <a:lnTo>
                    <a:pt x="2581021" y="590804"/>
                  </a:lnTo>
                  <a:lnTo>
                    <a:pt x="2581021" y="571754"/>
                  </a:lnTo>
                  <a:close/>
                </a:path>
                <a:path w="4297045" h="2170429">
                  <a:moveTo>
                    <a:pt x="2581021" y="609854"/>
                  </a:moveTo>
                  <a:lnTo>
                    <a:pt x="2561971" y="609854"/>
                  </a:lnTo>
                  <a:lnTo>
                    <a:pt x="2561971" y="628904"/>
                  </a:lnTo>
                  <a:lnTo>
                    <a:pt x="2581021" y="628904"/>
                  </a:lnTo>
                  <a:lnTo>
                    <a:pt x="2581021" y="609854"/>
                  </a:lnTo>
                  <a:close/>
                </a:path>
                <a:path w="4297045" h="2170429">
                  <a:moveTo>
                    <a:pt x="2581021" y="647954"/>
                  </a:moveTo>
                  <a:lnTo>
                    <a:pt x="2561971" y="647954"/>
                  </a:lnTo>
                  <a:lnTo>
                    <a:pt x="2561971" y="667004"/>
                  </a:lnTo>
                  <a:lnTo>
                    <a:pt x="2581021" y="667004"/>
                  </a:lnTo>
                  <a:lnTo>
                    <a:pt x="2581021" y="647954"/>
                  </a:lnTo>
                  <a:close/>
                </a:path>
                <a:path w="4297045" h="2170429">
                  <a:moveTo>
                    <a:pt x="2581021" y="686054"/>
                  </a:moveTo>
                  <a:lnTo>
                    <a:pt x="2561971" y="686054"/>
                  </a:lnTo>
                  <a:lnTo>
                    <a:pt x="2561971" y="705104"/>
                  </a:lnTo>
                  <a:lnTo>
                    <a:pt x="2581021" y="705104"/>
                  </a:lnTo>
                  <a:lnTo>
                    <a:pt x="2581021" y="686054"/>
                  </a:lnTo>
                  <a:close/>
                </a:path>
                <a:path w="4297045" h="2170429">
                  <a:moveTo>
                    <a:pt x="2581021" y="724154"/>
                  </a:moveTo>
                  <a:lnTo>
                    <a:pt x="2561971" y="724154"/>
                  </a:lnTo>
                  <a:lnTo>
                    <a:pt x="2561971" y="743204"/>
                  </a:lnTo>
                  <a:lnTo>
                    <a:pt x="2581021" y="743204"/>
                  </a:lnTo>
                  <a:lnTo>
                    <a:pt x="2581021" y="724154"/>
                  </a:lnTo>
                  <a:close/>
                </a:path>
                <a:path w="4297045" h="2170429">
                  <a:moveTo>
                    <a:pt x="2581021" y="762254"/>
                  </a:moveTo>
                  <a:lnTo>
                    <a:pt x="2561971" y="762254"/>
                  </a:lnTo>
                  <a:lnTo>
                    <a:pt x="2561971" y="781304"/>
                  </a:lnTo>
                  <a:lnTo>
                    <a:pt x="2581021" y="781304"/>
                  </a:lnTo>
                  <a:lnTo>
                    <a:pt x="2581021" y="762254"/>
                  </a:lnTo>
                  <a:close/>
                </a:path>
                <a:path w="4297045" h="2170429">
                  <a:moveTo>
                    <a:pt x="2581021" y="800354"/>
                  </a:moveTo>
                  <a:lnTo>
                    <a:pt x="2561971" y="800354"/>
                  </a:lnTo>
                  <a:lnTo>
                    <a:pt x="2561971" y="819404"/>
                  </a:lnTo>
                  <a:lnTo>
                    <a:pt x="2581021" y="819404"/>
                  </a:lnTo>
                  <a:lnTo>
                    <a:pt x="2581021" y="800354"/>
                  </a:lnTo>
                  <a:close/>
                </a:path>
                <a:path w="4297045" h="2170429">
                  <a:moveTo>
                    <a:pt x="2581021" y="838454"/>
                  </a:moveTo>
                  <a:lnTo>
                    <a:pt x="2561971" y="838454"/>
                  </a:lnTo>
                  <a:lnTo>
                    <a:pt x="2561971" y="857504"/>
                  </a:lnTo>
                  <a:lnTo>
                    <a:pt x="2581021" y="857504"/>
                  </a:lnTo>
                  <a:lnTo>
                    <a:pt x="2581021" y="838454"/>
                  </a:lnTo>
                  <a:close/>
                </a:path>
                <a:path w="4297045" h="2170429">
                  <a:moveTo>
                    <a:pt x="2581021" y="876554"/>
                  </a:moveTo>
                  <a:lnTo>
                    <a:pt x="2561971" y="876554"/>
                  </a:lnTo>
                  <a:lnTo>
                    <a:pt x="2561971" y="895604"/>
                  </a:lnTo>
                  <a:lnTo>
                    <a:pt x="2581021" y="895604"/>
                  </a:lnTo>
                  <a:lnTo>
                    <a:pt x="2581021" y="876554"/>
                  </a:lnTo>
                  <a:close/>
                </a:path>
                <a:path w="4297045" h="2170429">
                  <a:moveTo>
                    <a:pt x="2581021" y="914654"/>
                  </a:moveTo>
                  <a:lnTo>
                    <a:pt x="2561971" y="914654"/>
                  </a:lnTo>
                  <a:lnTo>
                    <a:pt x="2561971" y="933704"/>
                  </a:lnTo>
                  <a:lnTo>
                    <a:pt x="2581021" y="933704"/>
                  </a:lnTo>
                  <a:lnTo>
                    <a:pt x="2581021" y="914654"/>
                  </a:lnTo>
                  <a:close/>
                </a:path>
                <a:path w="4297045" h="2170429">
                  <a:moveTo>
                    <a:pt x="2581021" y="952754"/>
                  </a:moveTo>
                  <a:lnTo>
                    <a:pt x="2561971" y="952754"/>
                  </a:lnTo>
                  <a:lnTo>
                    <a:pt x="2561971" y="971804"/>
                  </a:lnTo>
                  <a:lnTo>
                    <a:pt x="2581021" y="971804"/>
                  </a:lnTo>
                  <a:lnTo>
                    <a:pt x="2581021" y="952754"/>
                  </a:lnTo>
                  <a:close/>
                </a:path>
                <a:path w="4297045" h="2170429">
                  <a:moveTo>
                    <a:pt x="2581021" y="990854"/>
                  </a:moveTo>
                  <a:lnTo>
                    <a:pt x="2561971" y="990854"/>
                  </a:lnTo>
                  <a:lnTo>
                    <a:pt x="2561971" y="1009904"/>
                  </a:lnTo>
                  <a:lnTo>
                    <a:pt x="2581021" y="1009904"/>
                  </a:lnTo>
                  <a:lnTo>
                    <a:pt x="2581021" y="990854"/>
                  </a:lnTo>
                  <a:close/>
                </a:path>
                <a:path w="4297045" h="2170429">
                  <a:moveTo>
                    <a:pt x="2581021" y="1028954"/>
                  </a:moveTo>
                  <a:lnTo>
                    <a:pt x="2561971" y="1028954"/>
                  </a:lnTo>
                  <a:lnTo>
                    <a:pt x="2561971" y="1048004"/>
                  </a:lnTo>
                  <a:lnTo>
                    <a:pt x="2581021" y="1048004"/>
                  </a:lnTo>
                  <a:lnTo>
                    <a:pt x="2581021" y="1028954"/>
                  </a:lnTo>
                  <a:close/>
                </a:path>
                <a:path w="4297045" h="2170429">
                  <a:moveTo>
                    <a:pt x="2581021" y="1067054"/>
                  </a:moveTo>
                  <a:lnTo>
                    <a:pt x="2561971" y="1067054"/>
                  </a:lnTo>
                  <a:lnTo>
                    <a:pt x="2561971" y="1086104"/>
                  </a:lnTo>
                  <a:lnTo>
                    <a:pt x="2581021" y="1086104"/>
                  </a:lnTo>
                  <a:lnTo>
                    <a:pt x="2581021" y="1067054"/>
                  </a:lnTo>
                  <a:close/>
                </a:path>
                <a:path w="4297045" h="2170429">
                  <a:moveTo>
                    <a:pt x="2581021" y="1105154"/>
                  </a:moveTo>
                  <a:lnTo>
                    <a:pt x="2561971" y="1105154"/>
                  </a:lnTo>
                  <a:lnTo>
                    <a:pt x="2561971" y="1124204"/>
                  </a:lnTo>
                  <a:lnTo>
                    <a:pt x="2581021" y="1124204"/>
                  </a:lnTo>
                  <a:lnTo>
                    <a:pt x="2581021" y="1105154"/>
                  </a:lnTo>
                  <a:close/>
                </a:path>
                <a:path w="4297045" h="2170429">
                  <a:moveTo>
                    <a:pt x="2581021" y="1143254"/>
                  </a:moveTo>
                  <a:lnTo>
                    <a:pt x="2561971" y="1143254"/>
                  </a:lnTo>
                  <a:lnTo>
                    <a:pt x="2561971" y="1162304"/>
                  </a:lnTo>
                  <a:lnTo>
                    <a:pt x="2581021" y="1162304"/>
                  </a:lnTo>
                  <a:lnTo>
                    <a:pt x="2581021" y="1143254"/>
                  </a:lnTo>
                  <a:close/>
                </a:path>
                <a:path w="4297045" h="2170429">
                  <a:moveTo>
                    <a:pt x="2581021" y="1181354"/>
                  </a:moveTo>
                  <a:lnTo>
                    <a:pt x="2561971" y="1181354"/>
                  </a:lnTo>
                  <a:lnTo>
                    <a:pt x="2561971" y="1200404"/>
                  </a:lnTo>
                  <a:lnTo>
                    <a:pt x="2581021" y="1200404"/>
                  </a:lnTo>
                  <a:lnTo>
                    <a:pt x="2581021" y="1181354"/>
                  </a:lnTo>
                  <a:close/>
                </a:path>
                <a:path w="4297045" h="2170429">
                  <a:moveTo>
                    <a:pt x="2581021" y="1219454"/>
                  </a:moveTo>
                  <a:lnTo>
                    <a:pt x="2561971" y="1219454"/>
                  </a:lnTo>
                  <a:lnTo>
                    <a:pt x="2561971" y="1238504"/>
                  </a:lnTo>
                  <a:lnTo>
                    <a:pt x="2581021" y="1238504"/>
                  </a:lnTo>
                  <a:lnTo>
                    <a:pt x="2581021" y="1219454"/>
                  </a:lnTo>
                  <a:close/>
                </a:path>
                <a:path w="4297045" h="2170429">
                  <a:moveTo>
                    <a:pt x="2581021" y="1257554"/>
                  </a:moveTo>
                  <a:lnTo>
                    <a:pt x="2561971" y="1257554"/>
                  </a:lnTo>
                  <a:lnTo>
                    <a:pt x="2561971" y="1276604"/>
                  </a:lnTo>
                  <a:lnTo>
                    <a:pt x="2581021" y="1276604"/>
                  </a:lnTo>
                  <a:lnTo>
                    <a:pt x="2581021" y="1257554"/>
                  </a:lnTo>
                  <a:close/>
                </a:path>
                <a:path w="4297045" h="2170429">
                  <a:moveTo>
                    <a:pt x="2581021" y="1295654"/>
                  </a:moveTo>
                  <a:lnTo>
                    <a:pt x="2561971" y="1295654"/>
                  </a:lnTo>
                  <a:lnTo>
                    <a:pt x="2561971" y="1314704"/>
                  </a:lnTo>
                  <a:lnTo>
                    <a:pt x="2581021" y="1314704"/>
                  </a:lnTo>
                  <a:lnTo>
                    <a:pt x="2581021" y="1295654"/>
                  </a:lnTo>
                  <a:close/>
                </a:path>
                <a:path w="4297045" h="2170429">
                  <a:moveTo>
                    <a:pt x="2581021" y="1333754"/>
                  </a:moveTo>
                  <a:lnTo>
                    <a:pt x="2561971" y="1333754"/>
                  </a:lnTo>
                  <a:lnTo>
                    <a:pt x="2561971" y="1352804"/>
                  </a:lnTo>
                  <a:lnTo>
                    <a:pt x="2581021" y="1352804"/>
                  </a:lnTo>
                  <a:lnTo>
                    <a:pt x="2581021" y="1333754"/>
                  </a:lnTo>
                  <a:close/>
                </a:path>
                <a:path w="4297045" h="2170429">
                  <a:moveTo>
                    <a:pt x="2581021" y="1371854"/>
                  </a:moveTo>
                  <a:lnTo>
                    <a:pt x="2561971" y="1371854"/>
                  </a:lnTo>
                  <a:lnTo>
                    <a:pt x="2561971" y="1390904"/>
                  </a:lnTo>
                  <a:lnTo>
                    <a:pt x="2581021" y="1390904"/>
                  </a:lnTo>
                  <a:lnTo>
                    <a:pt x="2581021" y="1371854"/>
                  </a:lnTo>
                  <a:close/>
                </a:path>
                <a:path w="4297045" h="2170429">
                  <a:moveTo>
                    <a:pt x="2581021" y="1409954"/>
                  </a:moveTo>
                  <a:lnTo>
                    <a:pt x="2561971" y="1409954"/>
                  </a:lnTo>
                  <a:lnTo>
                    <a:pt x="2561971" y="1429004"/>
                  </a:lnTo>
                  <a:lnTo>
                    <a:pt x="2581021" y="1429004"/>
                  </a:lnTo>
                  <a:lnTo>
                    <a:pt x="2581021" y="1409954"/>
                  </a:lnTo>
                  <a:close/>
                </a:path>
                <a:path w="4297045" h="2170429">
                  <a:moveTo>
                    <a:pt x="2581021" y="1448054"/>
                  </a:moveTo>
                  <a:lnTo>
                    <a:pt x="2561971" y="1448054"/>
                  </a:lnTo>
                  <a:lnTo>
                    <a:pt x="2561971" y="1467104"/>
                  </a:lnTo>
                  <a:lnTo>
                    <a:pt x="2581021" y="1467104"/>
                  </a:lnTo>
                  <a:lnTo>
                    <a:pt x="2581021" y="1448054"/>
                  </a:lnTo>
                  <a:close/>
                </a:path>
                <a:path w="4297045" h="2170429">
                  <a:moveTo>
                    <a:pt x="2581021" y="1486154"/>
                  </a:moveTo>
                  <a:lnTo>
                    <a:pt x="2561971" y="1486154"/>
                  </a:lnTo>
                  <a:lnTo>
                    <a:pt x="2561971" y="1505204"/>
                  </a:lnTo>
                  <a:lnTo>
                    <a:pt x="2581021" y="1505204"/>
                  </a:lnTo>
                  <a:lnTo>
                    <a:pt x="2581021" y="1486154"/>
                  </a:lnTo>
                  <a:close/>
                </a:path>
                <a:path w="4297045" h="2170429">
                  <a:moveTo>
                    <a:pt x="2581021" y="1524254"/>
                  </a:moveTo>
                  <a:lnTo>
                    <a:pt x="2561971" y="1524254"/>
                  </a:lnTo>
                  <a:lnTo>
                    <a:pt x="2561971" y="1543304"/>
                  </a:lnTo>
                  <a:lnTo>
                    <a:pt x="2581021" y="1543304"/>
                  </a:lnTo>
                  <a:lnTo>
                    <a:pt x="2581021" y="1524254"/>
                  </a:lnTo>
                  <a:close/>
                </a:path>
                <a:path w="4297045" h="2170429">
                  <a:moveTo>
                    <a:pt x="2581021" y="1562354"/>
                  </a:moveTo>
                  <a:lnTo>
                    <a:pt x="2561971" y="1562354"/>
                  </a:lnTo>
                  <a:lnTo>
                    <a:pt x="2561971" y="1581404"/>
                  </a:lnTo>
                  <a:lnTo>
                    <a:pt x="2581021" y="1581404"/>
                  </a:lnTo>
                  <a:lnTo>
                    <a:pt x="2581021" y="1562354"/>
                  </a:lnTo>
                  <a:close/>
                </a:path>
                <a:path w="4297045" h="2170429">
                  <a:moveTo>
                    <a:pt x="2581021" y="1600454"/>
                  </a:moveTo>
                  <a:lnTo>
                    <a:pt x="2561971" y="1600454"/>
                  </a:lnTo>
                  <a:lnTo>
                    <a:pt x="2561971" y="1619504"/>
                  </a:lnTo>
                  <a:lnTo>
                    <a:pt x="2581021" y="1619504"/>
                  </a:lnTo>
                  <a:lnTo>
                    <a:pt x="2581021" y="1600454"/>
                  </a:lnTo>
                  <a:close/>
                </a:path>
                <a:path w="4297045" h="2170429">
                  <a:moveTo>
                    <a:pt x="2581021" y="1638554"/>
                  </a:moveTo>
                  <a:lnTo>
                    <a:pt x="2561971" y="1638554"/>
                  </a:lnTo>
                  <a:lnTo>
                    <a:pt x="2561971" y="1657604"/>
                  </a:lnTo>
                  <a:lnTo>
                    <a:pt x="2581021" y="1657604"/>
                  </a:lnTo>
                  <a:lnTo>
                    <a:pt x="2581021" y="1638554"/>
                  </a:lnTo>
                  <a:close/>
                </a:path>
                <a:path w="4297045" h="2170429">
                  <a:moveTo>
                    <a:pt x="2581021" y="1676654"/>
                  </a:moveTo>
                  <a:lnTo>
                    <a:pt x="2561971" y="1676654"/>
                  </a:lnTo>
                  <a:lnTo>
                    <a:pt x="2561971" y="1695704"/>
                  </a:lnTo>
                  <a:lnTo>
                    <a:pt x="2581021" y="1695704"/>
                  </a:lnTo>
                  <a:lnTo>
                    <a:pt x="2581021" y="1676654"/>
                  </a:lnTo>
                  <a:close/>
                </a:path>
                <a:path w="4297045" h="2170429">
                  <a:moveTo>
                    <a:pt x="2581021" y="1714754"/>
                  </a:moveTo>
                  <a:lnTo>
                    <a:pt x="2561971" y="1714754"/>
                  </a:lnTo>
                  <a:lnTo>
                    <a:pt x="2561971" y="1733804"/>
                  </a:lnTo>
                  <a:lnTo>
                    <a:pt x="2581021" y="1733804"/>
                  </a:lnTo>
                  <a:lnTo>
                    <a:pt x="2581021" y="1714754"/>
                  </a:lnTo>
                  <a:close/>
                </a:path>
                <a:path w="4297045" h="2170429">
                  <a:moveTo>
                    <a:pt x="2581021" y="1752854"/>
                  </a:moveTo>
                  <a:lnTo>
                    <a:pt x="2561971" y="1752854"/>
                  </a:lnTo>
                  <a:lnTo>
                    <a:pt x="2561971" y="1771904"/>
                  </a:lnTo>
                  <a:lnTo>
                    <a:pt x="2581021" y="1771904"/>
                  </a:lnTo>
                  <a:lnTo>
                    <a:pt x="2581021" y="1752854"/>
                  </a:lnTo>
                  <a:close/>
                </a:path>
                <a:path w="4297045" h="2170429">
                  <a:moveTo>
                    <a:pt x="2581021" y="1790954"/>
                  </a:moveTo>
                  <a:lnTo>
                    <a:pt x="2561971" y="1790954"/>
                  </a:lnTo>
                  <a:lnTo>
                    <a:pt x="2561971" y="1810004"/>
                  </a:lnTo>
                  <a:lnTo>
                    <a:pt x="2581021" y="1810004"/>
                  </a:lnTo>
                  <a:lnTo>
                    <a:pt x="2581021" y="1790954"/>
                  </a:lnTo>
                  <a:close/>
                </a:path>
                <a:path w="4297045" h="2170429">
                  <a:moveTo>
                    <a:pt x="2581021" y="1829054"/>
                  </a:moveTo>
                  <a:lnTo>
                    <a:pt x="2561971" y="1829054"/>
                  </a:lnTo>
                  <a:lnTo>
                    <a:pt x="2561971" y="1848104"/>
                  </a:lnTo>
                  <a:lnTo>
                    <a:pt x="2581021" y="1848104"/>
                  </a:lnTo>
                  <a:lnTo>
                    <a:pt x="2581021" y="1829054"/>
                  </a:lnTo>
                  <a:close/>
                </a:path>
                <a:path w="4297045" h="2170429">
                  <a:moveTo>
                    <a:pt x="2581021" y="1867154"/>
                  </a:moveTo>
                  <a:lnTo>
                    <a:pt x="2561971" y="1867154"/>
                  </a:lnTo>
                  <a:lnTo>
                    <a:pt x="2561971" y="1886204"/>
                  </a:lnTo>
                  <a:lnTo>
                    <a:pt x="2581021" y="1886204"/>
                  </a:lnTo>
                  <a:lnTo>
                    <a:pt x="2581021" y="1867154"/>
                  </a:lnTo>
                  <a:close/>
                </a:path>
                <a:path w="4297045" h="2170429">
                  <a:moveTo>
                    <a:pt x="2581021" y="1905254"/>
                  </a:moveTo>
                  <a:lnTo>
                    <a:pt x="2561971" y="1905254"/>
                  </a:lnTo>
                  <a:lnTo>
                    <a:pt x="2561971" y="1924304"/>
                  </a:lnTo>
                  <a:lnTo>
                    <a:pt x="2581021" y="1924304"/>
                  </a:lnTo>
                  <a:lnTo>
                    <a:pt x="2581021" y="1905254"/>
                  </a:lnTo>
                  <a:close/>
                </a:path>
                <a:path w="4297045" h="2170429">
                  <a:moveTo>
                    <a:pt x="2581021" y="1943354"/>
                  </a:moveTo>
                  <a:lnTo>
                    <a:pt x="2561971" y="1943354"/>
                  </a:lnTo>
                  <a:lnTo>
                    <a:pt x="2561971" y="1962404"/>
                  </a:lnTo>
                  <a:lnTo>
                    <a:pt x="2581021" y="1962404"/>
                  </a:lnTo>
                  <a:lnTo>
                    <a:pt x="2581021" y="1943354"/>
                  </a:lnTo>
                  <a:close/>
                </a:path>
                <a:path w="4297045" h="2170429">
                  <a:moveTo>
                    <a:pt x="2581021" y="1981454"/>
                  </a:moveTo>
                  <a:lnTo>
                    <a:pt x="2561971" y="1981454"/>
                  </a:lnTo>
                  <a:lnTo>
                    <a:pt x="2561971" y="2000504"/>
                  </a:lnTo>
                  <a:lnTo>
                    <a:pt x="2581021" y="2000504"/>
                  </a:lnTo>
                  <a:lnTo>
                    <a:pt x="2581021" y="1981454"/>
                  </a:lnTo>
                  <a:close/>
                </a:path>
                <a:path w="4297045" h="2170429">
                  <a:moveTo>
                    <a:pt x="2581021" y="2019554"/>
                  </a:moveTo>
                  <a:lnTo>
                    <a:pt x="2561971" y="2019554"/>
                  </a:lnTo>
                  <a:lnTo>
                    <a:pt x="2561971" y="2038604"/>
                  </a:lnTo>
                  <a:lnTo>
                    <a:pt x="2581021" y="2038604"/>
                  </a:lnTo>
                  <a:lnTo>
                    <a:pt x="2581021" y="2019554"/>
                  </a:lnTo>
                  <a:close/>
                </a:path>
                <a:path w="4297045" h="2170429">
                  <a:moveTo>
                    <a:pt x="2581021" y="2057654"/>
                  </a:moveTo>
                  <a:lnTo>
                    <a:pt x="2561971" y="2057654"/>
                  </a:lnTo>
                  <a:lnTo>
                    <a:pt x="2561971" y="2076704"/>
                  </a:lnTo>
                  <a:lnTo>
                    <a:pt x="2581021" y="2076704"/>
                  </a:lnTo>
                  <a:lnTo>
                    <a:pt x="2581021" y="2057654"/>
                  </a:lnTo>
                  <a:close/>
                </a:path>
                <a:path w="4297045" h="2170429">
                  <a:moveTo>
                    <a:pt x="2581021" y="2095754"/>
                  </a:moveTo>
                  <a:lnTo>
                    <a:pt x="2561971" y="2095754"/>
                  </a:lnTo>
                  <a:lnTo>
                    <a:pt x="2561971" y="2114804"/>
                  </a:lnTo>
                  <a:lnTo>
                    <a:pt x="2581021" y="2114804"/>
                  </a:lnTo>
                  <a:lnTo>
                    <a:pt x="2581021" y="2095754"/>
                  </a:lnTo>
                  <a:close/>
                </a:path>
                <a:path w="4297045" h="2170429">
                  <a:moveTo>
                    <a:pt x="2609469" y="2105406"/>
                  </a:moveTo>
                  <a:lnTo>
                    <a:pt x="2590419" y="2105406"/>
                  </a:lnTo>
                  <a:lnTo>
                    <a:pt x="2590419" y="2124456"/>
                  </a:lnTo>
                  <a:lnTo>
                    <a:pt x="2609469" y="2124456"/>
                  </a:lnTo>
                  <a:lnTo>
                    <a:pt x="2609469" y="2105406"/>
                  </a:lnTo>
                  <a:close/>
                </a:path>
                <a:path w="4297045" h="2170429">
                  <a:moveTo>
                    <a:pt x="2647569" y="2105406"/>
                  </a:moveTo>
                  <a:lnTo>
                    <a:pt x="2628519" y="2105406"/>
                  </a:lnTo>
                  <a:lnTo>
                    <a:pt x="2628519" y="2124456"/>
                  </a:lnTo>
                  <a:lnTo>
                    <a:pt x="2647569" y="2124456"/>
                  </a:lnTo>
                  <a:lnTo>
                    <a:pt x="2647569" y="2105406"/>
                  </a:lnTo>
                  <a:close/>
                </a:path>
                <a:path w="4297045" h="2170429">
                  <a:moveTo>
                    <a:pt x="2685669" y="2105406"/>
                  </a:moveTo>
                  <a:lnTo>
                    <a:pt x="2666619" y="2105406"/>
                  </a:lnTo>
                  <a:lnTo>
                    <a:pt x="2666619" y="2124456"/>
                  </a:lnTo>
                  <a:lnTo>
                    <a:pt x="2685669" y="2124456"/>
                  </a:lnTo>
                  <a:lnTo>
                    <a:pt x="2685669" y="2105406"/>
                  </a:lnTo>
                  <a:close/>
                </a:path>
                <a:path w="4297045" h="2170429">
                  <a:moveTo>
                    <a:pt x="2723769" y="2105406"/>
                  </a:moveTo>
                  <a:lnTo>
                    <a:pt x="2704719" y="2105406"/>
                  </a:lnTo>
                  <a:lnTo>
                    <a:pt x="2704719" y="2124456"/>
                  </a:lnTo>
                  <a:lnTo>
                    <a:pt x="2723769" y="2124456"/>
                  </a:lnTo>
                  <a:lnTo>
                    <a:pt x="2723769" y="2105406"/>
                  </a:lnTo>
                  <a:close/>
                </a:path>
                <a:path w="4297045" h="2170429">
                  <a:moveTo>
                    <a:pt x="2761869" y="2105406"/>
                  </a:moveTo>
                  <a:lnTo>
                    <a:pt x="2742819" y="2105406"/>
                  </a:lnTo>
                  <a:lnTo>
                    <a:pt x="2742819" y="2124456"/>
                  </a:lnTo>
                  <a:lnTo>
                    <a:pt x="2761869" y="2124456"/>
                  </a:lnTo>
                  <a:lnTo>
                    <a:pt x="2761869" y="2105406"/>
                  </a:lnTo>
                  <a:close/>
                </a:path>
                <a:path w="4297045" h="2170429">
                  <a:moveTo>
                    <a:pt x="2799969" y="2105406"/>
                  </a:moveTo>
                  <a:lnTo>
                    <a:pt x="2780919" y="2105406"/>
                  </a:lnTo>
                  <a:lnTo>
                    <a:pt x="2780919" y="2124456"/>
                  </a:lnTo>
                  <a:lnTo>
                    <a:pt x="2799969" y="2124456"/>
                  </a:lnTo>
                  <a:lnTo>
                    <a:pt x="2799969" y="2105406"/>
                  </a:lnTo>
                  <a:close/>
                </a:path>
                <a:path w="4297045" h="2170429">
                  <a:moveTo>
                    <a:pt x="2838069" y="2105406"/>
                  </a:moveTo>
                  <a:lnTo>
                    <a:pt x="2819019" y="2105406"/>
                  </a:lnTo>
                  <a:lnTo>
                    <a:pt x="2819019" y="2124456"/>
                  </a:lnTo>
                  <a:lnTo>
                    <a:pt x="2838069" y="2124456"/>
                  </a:lnTo>
                  <a:lnTo>
                    <a:pt x="2838069" y="2105406"/>
                  </a:lnTo>
                  <a:close/>
                </a:path>
                <a:path w="4297045" h="2170429">
                  <a:moveTo>
                    <a:pt x="2876169" y="2105406"/>
                  </a:moveTo>
                  <a:lnTo>
                    <a:pt x="2857119" y="2105406"/>
                  </a:lnTo>
                  <a:lnTo>
                    <a:pt x="2857119" y="2124456"/>
                  </a:lnTo>
                  <a:lnTo>
                    <a:pt x="2876169" y="2124456"/>
                  </a:lnTo>
                  <a:lnTo>
                    <a:pt x="2876169" y="2105406"/>
                  </a:lnTo>
                  <a:close/>
                </a:path>
                <a:path w="4297045" h="2170429">
                  <a:moveTo>
                    <a:pt x="2914269" y="2105406"/>
                  </a:moveTo>
                  <a:lnTo>
                    <a:pt x="2895219" y="2105406"/>
                  </a:lnTo>
                  <a:lnTo>
                    <a:pt x="2895219" y="2124456"/>
                  </a:lnTo>
                  <a:lnTo>
                    <a:pt x="2914269" y="2124456"/>
                  </a:lnTo>
                  <a:lnTo>
                    <a:pt x="2914269" y="2105406"/>
                  </a:lnTo>
                  <a:close/>
                </a:path>
                <a:path w="4297045" h="2170429">
                  <a:moveTo>
                    <a:pt x="2952369" y="2105406"/>
                  </a:moveTo>
                  <a:lnTo>
                    <a:pt x="2933319" y="2105406"/>
                  </a:lnTo>
                  <a:lnTo>
                    <a:pt x="2933319" y="2124456"/>
                  </a:lnTo>
                  <a:lnTo>
                    <a:pt x="2952369" y="2124456"/>
                  </a:lnTo>
                  <a:lnTo>
                    <a:pt x="2952369" y="2105406"/>
                  </a:lnTo>
                  <a:close/>
                </a:path>
                <a:path w="4297045" h="2170429">
                  <a:moveTo>
                    <a:pt x="2990469" y="2105406"/>
                  </a:moveTo>
                  <a:lnTo>
                    <a:pt x="2971419" y="2105406"/>
                  </a:lnTo>
                  <a:lnTo>
                    <a:pt x="2971419" y="2124456"/>
                  </a:lnTo>
                  <a:lnTo>
                    <a:pt x="2990469" y="2124456"/>
                  </a:lnTo>
                  <a:lnTo>
                    <a:pt x="2990469" y="2105406"/>
                  </a:lnTo>
                  <a:close/>
                </a:path>
                <a:path w="4297045" h="2170429">
                  <a:moveTo>
                    <a:pt x="3028569" y="2105406"/>
                  </a:moveTo>
                  <a:lnTo>
                    <a:pt x="3009519" y="2105406"/>
                  </a:lnTo>
                  <a:lnTo>
                    <a:pt x="3009519" y="2124456"/>
                  </a:lnTo>
                  <a:lnTo>
                    <a:pt x="3028569" y="2124456"/>
                  </a:lnTo>
                  <a:lnTo>
                    <a:pt x="3028569" y="2105406"/>
                  </a:lnTo>
                  <a:close/>
                </a:path>
                <a:path w="4297045" h="2170429">
                  <a:moveTo>
                    <a:pt x="3066669" y="2105406"/>
                  </a:moveTo>
                  <a:lnTo>
                    <a:pt x="3047619" y="2105406"/>
                  </a:lnTo>
                  <a:lnTo>
                    <a:pt x="3047619" y="2124456"/>
                  </a:lnTo>
                  <a:lnTo>
                    <a:pt x="3066669" y="2124456"/>
                  </a:lnTo>
                  <a:lnTo>
                    <a:pt x="3066669" y="2105406"/>
                  </a:lnTo>
                  <a:close/>
                </a:path>
                <a:path w="4297045" h="2170429">
                  <a:moveTo>
                    <a:pt x="3104769" y="2105406"/>
                  </a:moveTo>
                  <a:lnTo>
                    <a:pt x="3085719" y="2105406"/>
                  </a:lnTo>
                  <a:lnTo>
                    <a:pt x="3085719" y="2124456"/>
                  </a:lnTo>
                  <a:lnTo>
                    <a:pt x="3104769" y="2124456"/>
                  </a:lnTo>
                  <a:lnTo>
                    <a:pt x="3104769" y="2105406"/>
                  </a:lnTo>
                  <a:close/>
                </a:path>
                <a:path w="4297045" h="2170429">
                  <a:moveTo>
                    <a:pt x="3142869" y="2105406"/>
                  </a:moveTo>
                  <a:lnTo>
                    <a:pt x="3123819" y="2105406"/>
                  </a:lnTo>
                  <a:lnTo>
                    <a:pt x="3123819" y="2124456"/>
                  </a:lnTo>
                  <a:lnTo>
                    <a:pt x="3142869" y="2124456"/>
                  </a:lnTo>
                  <a:lnTo>
                    <a:pt x="3142869" y="2105406"/>
                  </a:lnTo>
                  <a:close/>
                </a:path>
                <a:path w="4297045" h="2170429">
                  <a:moveTo>
                    <a:pt x="3180969" y="2105406"/>
                  </a:moveTo>
                  <a:lnTo>
                    <a:pt x="3161919" y="2105406"/>
                  </a:lnTo>
                  <a:lnTo>
                    <a:pt x="3161919" y="2124456"/>
                  </a:lnTo>
                  <a:lnTo>
                    <a:pt x="3180969" y="2124456"/>
                  </a:lnTo>
                  <a:lnTo>
                    <a:pt x="3180969" y="2105406"/>
                  </a:lnTo>
                  <a:close/>
                </a:path>
                <a:path w="4297045" h="2170429">
                  <a:moveTo>
                    <a:pt x="3219069" y="2105406"/>
                  </a:moveTo>
                  <a:lnTo>
                    <a:pt x="3200019" y="2105406"/>
                  </a:lnTo>
                  <a:lnTo>
                    <a:pt x="3200019" y="2124456"/>
                  </a:lnTo>
                  <a:lnTo>
                    <a:pt x="3219069" y="2124456"/>
                  </a:lnTo>
                  <a:lnTo>
                    <a:pt x="3219069" y="2105406"/>
                  </a:lnTo>
                  <a:close/>
                </a:path>
                <a:path w="4297045" h="2170429">
                  <a:moveTo>
                    <a:pt x="3257169" y="2105406"/>
                  </a:moveTo>
                  <a:lnTo>
                    <a:pt x="3238119" y="2105406"/>
                  </a:lnTo>
                  <a:lnTo>
                    <a:pt x="3238119" y="2124456"/>
                  </a:lnTo>
                  <a:lnTo>
                    <a:pt x="3257169" y="2124456"/>
                  </a:lnTo>
                  <a:lnTo>
                    <a:pt x="3257169" y="2105406"/>
                  </a:lnTo>
                  <a:close/>
                </a:path>
                <a:path w="4297045" h="2170429">
                  <a:moveTo>
                    <a:pt x="3295269" y="2105406"/>
                  </a:moveTo>
                  <a:lnTo>
                    <a:pt x="3276219" y="2105406"/>
                  </a:lnTo>
                  <a:lnTo>
                    <a:pt x="3276219" y="2124456"/>
                  </a:lnTo>
                  <a:lnTo>
                    <a:pt x="3295269" y="2124456"/>
                  </a:lnTo>
                  <a:lnTo>
                    <a:pt x="3295269" y="2105406"/>
                  </a:lnTo>
                  <a:close/>
                </a:path>
                <a:path w="4297045" h="2170429">
                  <a:moveTo>
                    <a:pt x="3333369" y="2105406"/>
                  </a:moveTo>
                  <a:lnTo>
                    <a:pt x="3314319" y="2105406"/>
                  </a:lnTo>
                  <a:lnTo>
                    <a:pt x="3314319" y="2124456"/>
                  </a:lnTo>
                  <a:lnTo>
                    <a:pt x="3333369" y="2124456"/>
                  </a:lnTo>
                  <a:lnTo>
                    <a:pt x="3333369" y="2105406"/>
                  </a:lnTo>
                  <a:close/>
                </a:path>
                <a:path w="4297045" h="2170429">
                  <a:moveTo>
                    <a:pt x="3371469" y="2105406"/>
                  </a:moveTo>
                  <a:lnTo>
                    <a:pt x="3352419" y="2105406"/>
                  </a:lnTo>
                  <a:lnTo>
                    <a:pt x="3352419" y="2124456"/>
                  </a:lnTo>
                  <a:lnTo>
                    <a:pt x="3371469" y="2124456"/>
                  </a:lnTo>
                  <a:lnTo>
                    <a:pt x="3371469" y="2105406"/>
                  </a:lnTo>
                  <a:close/>
                </a:path>
                <a:path w="4297045" h="2170429">
                  <a:moveTo>
                    <a:pt x="3409569" y="2105406"/>
                  </a:moveTo>
                  <a:lnTo>
                    <a:pt x="3390519" y="2105406"/>
                  </a:lnTo>
                  <a:lnTo>
                    <a:pt x="3390519" y="2124456"/>
                  </a:lnTo>
                  <a:lnTo>
                    <a:pt x="3409569" y="2124456"/>
                  </a:lnTo>
                  <a:lnTo>
                    <a:pt x="3409569" y="2105406"/>
                  </a:lnTo>
                  <a:close/>
                </a:path>
                <a:path w="4297045" h="2170429">
                  <a:moveTo>
                    <a:pt x="3447669" y="2105406"/>
                  </a:moveTo>
                  <a:lnTo>
                    <a:pt x="3428619" y="2105406"/>
                  </a:lnTo>
                  <a:lnTo>
                    <a:pt x="3428619" y="2124456"/>
                  </a:lnTo>
                  <a:lnTo>
                    <a:pt x="3447669" y="2124456"/>
                  </a:lnTo>
                  <a:lnTo>
                    <a:pt x="3447669" y="2105406"/>
                  </a:lnTo>
                  <a:close/>
                </a:path>
                <a:path w="4297045" h="2170429">
                  <a:moveTo>
                    <a:pt x="3485769" y="2105406"/>
                  </a:moveTo>
                  <a:lnTo>
                    <a:pt x="3466719" y="2105406"/>
                  </a:lnTo>
                  <a:lnTo>
                    <a:pt x="3466719" y="2124456"/>
                  </a:lnTo>
                  <a:lnTo>
                    <a:pt x="3485769" y="2124456"/>
                  </a:lnTo>
                  <a:lnTo>
                    <a:pt x="3485769" y="2105406"/>
                  </a:lnTo>
                  <a:close/>
                </a:path>
                <a:path w="4297045" h="2170429">
                  <a:moveTo>
                    <a:pt x="3523869" y="2105406"/>
                  </a:moveTo>
                  <a:lnTo>
                    <a:pt x="3504819" y="2105406"/>
                  </a:lnTo>
                  <a:lnTo>
                    <a:pt x="3504819" y="2124456"/>
                  </a:lnTo>
                  <a:lnTo>
                    <a:pt x="3523869" y="2124456"/>
                  </a:lnTo>
                  <a:lnTo>
                    <a:pt x="3523869" y="2105406"/>
                  </a:lnTo>
                  <a:close/>
                </a:path>
                <a:path w="4297045" h="2170429">
                  <a:moveTo>
                    <a:pt x="3561969" y="2105406"/>
                  </a:moveTo>
                  <a:lnTo>
                    <a:pt x="3542919" y="2105406"/>
                  </a:lnTo>
                  <a:lnTo>
                    <a:pt x="3542919" y="2124456"/>
                  </a:lnTo>
                  <a:lnTo>
                    <a:pt x="3561969" y="2124456"/>
                  </a:lnTo>
                  <a:lnTo>
                    <a:pt x="3561969" y="2105406"/>
                  </a:lnTo>
                  <a:close/>
                </a:path>
                <a:path w="4297045" h="2170429">
                  <a:moveTo>
                    <a:pt x="3600069" y="2105406"/>
                  </a:moveTo>
                  <a:lnTo>
                    <a:pt x="3581019" y="2105406"/>
                  </a:lnTo>
                  <a:lnTo>
                    <a:pt x="3581019" y="2124456"/>
                  </a:lnTo>
                  <a:lnTo>
                    <a:pt x="3600069" y="2124456"/>
                  </a:lnTo>
                  <a:lnTo>
                    <a:pt x="3600069" y="2105406"/>
                  </a:lnTo>
                  <a:close/>
                </a:path>
                <a:path w="4297045" h="2170429">
                  <a:moveTo>
                    <a:pt x="3638169" y="2105406"/>
                  </a:moveTo>
                  <a:lnTo>
                    <a:pt x="3619119" y="2105406"/>
                  </a:lnTo>
                  <a:lnTo>
                    <a:pt x="3619119" y="2124456"/>
                  </a:lnTo>
                  <a:lnTo>
                    <a:pt x="3638169" y="2124456"/>
                  </a:lnTo>
                  <a:lnTo>
                    <a:pt x="3638169" y="2105406"/>
                  </a:lnTo>
                  <a:close/>
                </a:path>
                <a:path w="4297045" h="2170429">
                  <a:moveTo>
                    <a:pt x="3676269" y="2105406"/>
                  </a:moveTo>
                  <a:lnTo>
                    <a:pt x="3657219" y="2105406"/>
                  </a:lnTo>
                  <a:lnTo>
                    <a:pt x="3657219" y="2124456"/>
                  </a:lnTo>
                  <a:lnTo>
                    <a:pt x="3676269" y="2124456"/>
                  </a:lnTo>
                  <a:lnTo>
                    <a:pt x="3676269" y="2105406"/>
                  </a:lnTo>
                  <a:close/>
                </a:path>
                <a:path w="4297045" h="2170429">
                  <a:moveTo>
                    <a:pt x="3714369" y="2105406"/>
                  </a:moveTo>
                  <a:lnTo>
                    <a:pt x="3695319" y="2105406"/>
                  </a:lnTo>
                  <a:lnTo>
                    <a:pt x="3695319" y="2124456"/>
                  </a:lnTo>
                  <a:lnTo>
                    <a:pt x="3714369" y="2124456"/>
                  </a:lnTo>
                  <a:lnTo>
                    <a:pt x="3714369" y="2105406"/>
                  </a:lnTo>
                  <a:close/>
                </a:path>
                <a:path w="4297045" h="2170429">
                  <a:moveTo>
                    <a:pt x="3752469" y="2105406"/>
                  </a:moveTo>
                  <a:lnTo>
                    <a:pt x="3733419" y="2105406"/>
                  </a:lnTo>
                  <a:lnTo>
                    <a:pt x="3733419" y="2124456"/>
                  </a:lnTo>
                  <a:lnTo>
                    <a:pt x="3752469" y="2124456"/>
                  </a:lnTo>
                  <a:lnTo>
                    <a:pt x="3752469" y="2105406"/>
                  </a:lnTo>
                  <a:close/>
                </a:path>
                <a:path w="4297045" h="2170429">
                  <a:moveTo>
                    <a:pt x="3790569" y="2105406"/>
                  </a:moveTo>
                  <a:lnTo>
                    <a:pt x="3771519" y="2105406"/>
                  </a:lnTo>
                  <a:lnTo>
                    <a:pt x="3771519" y="2124456"/>
                  </a:lnTo>
                  <a:lnTo>
                    <a:pt x="3790569" y="2124456"/>
                  </a:lnTo>
                  <a:lnTo>
                    <a:pt x="3790569" y="2105406"/>
                  </a:lnTo>
                  <a:close/>
                </a:path>
                <a:path w="4297045" h="2170429">
                  <a:moveTo>
                    <a:pt x="3828669" y="2105406"/>
                  </a:moveTo>
                  <a:lnTo>
                    <a:pt x="3809619" y="2105406"/>
                  </a:lnTo>
                  <a:lnTo>
                    <a:pt x="3809619" y="2124456"/>
                  </a:lnTo>
                  <a:lnTo>
                    <a:pt x="3828669" y="2124456"/>
                  </a:lnTo>
                  <a:lnTo>
                    <a:pt x="3828669" y="2105406"/>
                  </a:lnTo>
                  <a:close/>
                </a:path>
                <a:path w="4297045" h="2170429">
                  <a:moveTo>
                    <a:pt x="3866769" y="2105406"/>
                  </a:moveTo>
                  <a:lnTo>
                    <a:pt x="3847719" y="2105406"/>
                  </a:lnTo>
                  <a:lnTo>
                    <a:pt x="3847719" y="2124456"/>
                  </a:lnTo>
                  <a:lnTo>
                    <a:pt x="3866769" y="2124456"/>
                  </a:lnTo>
                  <a:lnTo>
                    <a:pt x="3866769" y="2105406"/>
                  </a:lnTo>
                  <a:close/>
                </a:path>
                <a:path w="4297045" h="2170429">
                  <a:moveTo>
                    <a:pt x="3904869" y="2105406"/>
                  </a:moveTo>
                  <a:lnTo>
                    <a:pt x="3885819" y="2105406"/>
                  </a:lnTo>
                  <a:lnTo>
                    <a:pt x="3885819" y="2124456"/>
                  </a:lnTo>
                  <a:lnTo>
                    <a:pt x="3904869" y="2124456"/>
                  </a:lnTo>
                  <a:lnTo>
                    <a:pt x="3904869" y="2105406"/>
                  </a:lnTo>
                  <a:close/>
                </a:path>
                <a:path w="4297045" h="2170429">
                  <a:moveTo>
                    <a:pt x="3942969" y="2105406"/>
                  </a:moveTo>
                  <a:lnTo>
                    <a:pt x="3923919" y="2105406"/>
                  </a:lnTo>
                  <a:lnTo>
                    <a:pt x="3923919" y="2124456"/>
                  </a:lnTo>
                  <a:lnTo>
                    <a:pt x="3942969" y="2124456"/>
                  </a:lnTo>
                  <a:lnTo>
                    <a:pt x="3942969" y="2105406"/>
                  </a:lnTo>
                  <a:close/>
                </a:path>
                <a:path w="4297045" h="2170429">
                  <a:moveTo>
                    <a:pt x="3981069" y="2105406"/>
                  </a:moveTo>
                  <a:lnTo>
                    <a:pt x="3962019" y="2105406"/>
                  </a:lnTo>
                  <a:lnTo>
                    <a:pt x="3962019" y="2124456"/>
                  </a:lnTo>
                  <a:lnTo>
                    <a:pt x="3981069" y="2124456"/>
                  </a:lnTo>
                  <a:lnTo>
                    <a:pt x="3981069" y="2105406"/>
                  </a:lnTo>
                  <a:close/>
                </a:path>
                <a:path w="4297045" h="2170429">
                  <a:moveTo>
                    <a:pt x="4019169" y="2105406"/>
                  </a:moveTo>
                  <a:lnTo>
                    <a:pt x="4000119" y="2105406"/>
                  </a:lnTo>
                  <a:lnTo>
                    <a:pt x="4000119" y="2124456"/>
                  </a:lnTo>
                  <a:lnTo>
                    <a:pt x="4019169" y="2124456"/>
                  </a:lnTo>
                  <a:lnTo>
                    <a:pt x="4019169" y="2105406"/>
                  </a:lnTo>
                  <a:close/>
                </a:path>
                <a:path w="4297045" h="2170429">
                  <a:moveTo>
                    <a:pt x="4057269" y="2105406"/>
                  </a:moveTo>
                  <a:lnTo>
                    <a:pt x="4038219" y="2105406"/>
                  </a:lnTo>
                  <a:lnTo>
                    <a:pt x="4038219" y="2124456"/>
                  </a:lnTo>
                  <a:lnTo>
                    <a:pt x="4057269" y="2124456"/>
                  </a:lnTo>
                  <a:lnTo>
                    <a:pt x="4057269" y="2105406"/>
                  </a:lnTo>
                  <a:close/>
                </a:path>
                <a:path w="4297045" h="2170429">
                  <a:moveTo>
                    <a:pt x="4095369" y="2105406"/>
                  </a:moveTo>
                  <a:lnTo>
                    <a:pt x="4076319" y="2105406"/>
                  </a:lnTo>
                  <a:lnTo>
                    <a:pt x="4076319" y="2124456"/>
                  </a:lnTo>
                  <a:lnTo>
                    <a:pt x="4095369" y="2124456"/>
                  </a:lnTo>
                  <a:lnTo>
                    <a:pt x="4095369" y="2105406"/>
                  </a:lnTo>
                  <a:close/>
                </a:path>
                <a:path w="4297045" h="2170429">
                  <a:moveTo>
                    <a:pt x="4133469" y="2105406"/>
                  </a:moveTo>
                  <a:lnTo>
                    <a:pt x="4114419" y="2105406"/>
                  </a:lnTo>
                  <a:lnTo>
                    <a:pt x="4114419" y="2124456"/>
                  </a:lnTo>
                  <a:lnTo>
                    <a:pt x="4133469" y="2124456"/>
                  </a:lnTo>
                  <a:lnTo>
                    <a:pt x="4133469" y="2105406"/>
                  </a:lnTo>
                  <a:close/>
                </a:path>
                <a:path w="4297045" h="2170429">
                  <a:moveTo>
                    <a:pt x="4171569" y="2105406"/>
                  </a:moveTo>
                  <a:lnTo>
                    <a:pt x="4152519" y="2105406"/>
                  </a:lnTo>
                  <a:lnTo>
                    <a:pt x="4152519" y="2124456"/>
                  </a:lnTo>
                  <a:lnTo>
                    <a:pt x="4171569" y="2124456"/>
                  </a:lnTo>
                  <a:lnTo>
                    <a:pt x="4171569" y="2105406"/>
                  </a:lnTo>
                  <a:close/>
                </a:path>
                <a:path w="4297045" h="2170429">
                  <a:moveTo>
                    <a:pt x="4209669" y="2105406"/>
                  </a:moveTo>
                  <a:lnTo>
                    <a:pt x="4190619" y="2105406"/>
                  </a:lnTo>
                  <a:lnTo>
                    <a:pt x="4190619" y="2124456"/>
                  </a:lnTo>
                  <a:lnTo>
                    <a:pt x="4209669" y="2124456"/>
                  </a:lnTo>
                  <a:lnTo>
                    <a:pt x="4209669" y="2105406"/>
                  </a:lnTo>
                  <a:close/>
                </a:path>
                <a:path w="4297045" h="2170429">
                  <a:moveTo>
                    <a:pt x="4266819" y="2116150"/>
                  </a:moveTo>
                  <a:lnTo>
                    <a:pt x="4221607" y="2155698"/>
                  </a:lnTo>
                  <a:lnTo>
                    <a:pt x="4221226" y="2161794"/>
                  </a:lnTo>
                  <a:lnTo>
                    <a:pt x="4228083" y="2169668"/>
                  </a:lnTo>
                  <a:lnTo>
                    <a:pt x="4234180" y="2170049"/>
                  </a:lnTo>
                  <a:lnTo>
                    <a:pt x="4286186" y="2124456"/>
                  </a:lnTo>
                  <a:lnTo>
                    <a:pt x="4266819" y="2124456"/>
                  </a:lnTo>
                  <a:lnTo>
                    <a:pt x="4266819" y="2116150"/>
                  </a:lnTo>
                  <a:close/>
                </a:path>
                <a:path w="4297045" h="2170429">
                  <a:moveTo>
                    <a:pt x="4247769" y="2105406"/>
                  </a:moveTo>
                  <a:lnTo>
                    <a:pt x="4228719" y="2105406"/>
                  </a:lnTo>
                  <a:lnTo>
                    <a:pt x="4228719" y="2124456"/>
                  </a:lnTo>
                  <a:lnTo>
                    <a:pt x="4247769" y="2124456"/>
                  </a:lnTo>
                  <a:lnTo>
                    <a:pt x="4247769" y="2105406"/>
                  </a:lnTo>
                  <a:close/>
                </a:path>
                <a:path w="4297045" h="2170429">
                  <a:moveTo>
                    <a:pt x="4268142" y="2114993"/>
                  </a:moveTo>
                  <a:lnTo>
                    <a:pt x="4266819" y="2116150"/>
                  </a:lnTo>
                  <a:lnTo>
                    <a:pt x="4266819" y="2124456"/>
                  </a:lnTo>
                  <a:lnTo>
                    <a:pt x="4282567" y="2124456"/>
                  </a:lnTo>
                  <a:lnTo>
                    <a:pt x="4282567" y="2122170"/>
                  </a:lnTo>
                  <a:lnTo>
                    <a:pt x="4276344" y="2122170"/>
                  </a:lnTo>
                  <a:lnTo>
                    <a:pt x="4268142" y="2114993"/>
                  </a:lnTo>
                  <a:close/>
                </a:path>
                <a:path w="4297045" h="2170429">
                  <a:moveTo>
                    <a:pt x="4286156" y="2105406"/>
                  </a:moveTo>
                  <a:lnTo>
                    <a:pt x="4282567" y="2105406"/>
                  </a:lnTo>
                  <a:lnTo>
                    <a:pt x="4282567" y="2124456"/>
                  </a:lnTo>
                  <a:lnTo>
                    <a:pt x="4286186" y="2124456"/>
                  </a:lnTo>
                  <a:lnTo>
                    <a:pt x="4297045" y="2114931"/>
                  </a:lnTo>
                  <a:lnTo>
                    <a:pt x="4286156" y="2105406"/>
                  </a:lnTo>
                  <a:close/>
                </a:path>
                <a:path w="4297045" h="2170429">
                  <a:moveTo>
                    <a:pt x="4276344" y="2107819"/>
                  </a:moveTo>
                  <a:lnTo>
                    <a:pt x="4268142" y="2114993"/>
                  </a:lnTo>
                  <a:lnTo>
                    <a:pt x="4276344" y="2122170"/>
                  </a:lnTo>
                  <a:lnTo>
                    <a:pt x="4276344" y="2107819"/>
                  </a:lnTo>
                  <a:close/>
                </a:path>
                <a:path w="4297045" h="2170429">
                  <a:moveTo>
                    <a:pt x="4282567" y="2107819"/>
                  </a:moveTo>
                  <a:lnTo>
                    <a:pt x="4276344" y="2107819"/>
                  </a:lnTo>
                  <a:lnTo>
                    <a:pt x="4276344" y="2122170"/>
                  </a:lnTo>
                  <a:lnTo>
                    <a:pt x="4282567" y="2122170"/>
                  </a:lnTo>
                  <a:lnTo>
                    <a:pt x="4282567" y="2107819"/>
                  </a:lnTo>
                  <a:close/>
                </a:path>
                <a:path w="4297045" h="2170429">
                  <a:moveTo>
                    <a:pt x="4266819" y="2113835"/>
                  </a:moveTo>
                  <a:lnTo>
                    <a:pt x="4266819" y="2116150"/>
                  </a:lnTo>
                  <a:lnTo>
                    <a:pt x="4268142" y="2114993"/>
                  </a:lnTo>
                  <a:lnTo>
                    <a:pt x="4266819" y="2113835"/>
                  </a:lnTo>
                  <a:close/>
                </a:path>
                <a:path w="4297045" h="2170429">
                  <a:moveTo>
                    <a:pt x="4282567" y="2105406"/>
                  </a:moveTo>
                  <a:lnTo>
                    <a:pt x="4266819" y="2105406"/>
                  </a:lnTo>
                  <a:lnTo>
                    <a:pt x="4266819" y="2113835"/>
                  </a:lnTo>
                  <a:lnTo>
                    <a:pt x="4268142" y="2114993"/>
                  </a:lnTo>
                  <a:lnTo>
                    <a:pt x="4276344" y="2107819"/>
                  </a:lnTo>
                  <a:lnTo>
                    <a:pt x="4282567" y="2107819"/>
                  </a:lnTo>
                  <a:lnTo>
                    <a:pt x="4282567" y="2105406"/>
                  </a:lnTo>
                  <a:close/>
                </a:path>
                <a:path w="4297045" h="2170429">
                  <a:moveTo>
                    <a:pt x="4234180" y="2059940"/>
                  </a:moveTo>
                  <a:lnTo>
                    <a:pt x="4228083" y="2060321"/>
                  </a:lnTo>
                  <a:lnTo>
                    <a:pt x="4221226" y="2068195"/>
                  </a:lnTo>
                  <a:lnTo>
                    <a:pt x="4221607" y="2074164"/>
                  </a:lnTo>
                  <a:lnTo>
                    <a:pt x="4225544" y="2077720"/>
                  </a:lnTo>
                  <a:lnTo>
                    <a:pt x="4266819" y="2113835"/>
                  </a:lnTo>
                  <a:lnTo>
                    <a:pt x="4266819" y="2105406"/>
                  </a:lnTo>
                  <a:lnTo>
                    <a:pt x="4286156" y="2105406"/>
                  </a:lnTo>
                  <a:lnTo>
                    <a:pt x="4234180" y="2059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384029" y="3031997"/>
              <a:ext cx="640715" cy="1566545"/>
            </a:xfrm>
            <a:custGeom>
              <a:avLst/>
              <a:gdLst/>
              <a:ahLst/>
              <a:cxnLst/>
              <a:rect l="l" t="t" r="r" b="b"/>
              <a:pathLst>
                <a:path w="640715" h="1566545">
                  <a:moveTo>
                    <a:pt x="0" y="1566545"/>
                  </a:moveTo>
                  <a:lnTo>
                    <a:pt x="0" y="783208"/>
                  </a:lnTo>
                  <a:lnTo>
                    <a:pt x="640461" y="783208"/>
                  </a:lnTo>
                  <a:lnTo>
                    <a:pt x="640461" y="0"/>
                  </a:lnTo>
                </a:path>
              </a:pathLst>
            </a:custGeom>
            <a:ln w="19050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744582" y="2122170"/>
            <a:ext cx="527050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41275" marR="5080" indent="-29209">
              <a:lnSpc>
                <a:spcPts val="1300"/>
              </a:lnSpc>
              <a:spcBef>
                <a:spcPts val="26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Athena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474518" y="3543718"/>
            <a:ext cx="274320" cy="150495"/>
          </a:xfrm>
          <a:custGeom>
            <a:avLst/>
            <a:gdLst/>
            <a:ahLst/>
            <a:cxnLst/>
            <a:rect l="l" t="t" r="r" b="b"/>
            <a:pathLst>
              <a:path w="274319" h="150495">
                <a:moveTo>
                  <a:pt x="69875" y="0"/>
                </a:moveTo>
                <a:lnTo>
                  <a:pt x="42682" y="5874"/>
                </a:lnTo>
                <a:lnTo>
                  <a:pt x="20468" y="21945"/>
                </a:lnTo>
                <a:lnTo>
                  <a:pt x="5480" y="45798"/>
                </a:lnTo>
                <a:lnTo>
                  <a:pt x="0" y="74851"/>
                </a:lnTo>
                <a:lnTo>
                  <a:pt x="85" y="75644"/>
                </a:lnTo>
                <a:lnTo>
                  <a:pt x="5434" y="104248"/>
                </a:lnTo>
                <a:lnTo>
                  <a:pt x="20385" y="128127"/>
                </a:lnTo>
                <a:lnTo>
                  <a:pt x="42575" y="144237"/>
                </a:lnTo>
                <a:lnTo>
                  <a:pt x="69759" y="150162"/>
                </a:lnTo>
                <a:lnTo>
                  <a:pt x="90657" y="146795"/>
                </a:lnTo>
                <a:lnTo>
                  <a:pt x="108221" y="137649"/>
                </a:lnTo>
                <a:lnTo>
                  <a:pt x="69332" y="137649"/>
                </a:lnTo>
                <a:lnTo>
                  <a:pt x="46692" y="132643"/>
                </a:lnTo>
                <a:lnTo>
                  <a:pt x="28236" y="119161"/>
                </a:lnTo>
                <a:lnTo>
                  <a:pt x="15829" y="99223"/>
                </a:lnTo>
                <a:lnTo>
                  <a:pt x="11337" y="74851"/>
                </a:lnTo>
                <a:lnTo>
                  <a:pt x="15995" y="50514"/>
                </a:lnTo>
                <a:lnTo>
                  <a:pt x="28538" y="30676"/>
                </a:lnTo>
                <a:lnTo>
                  <a:pt x="47086" y="17341"/>
                </a:lnTo>
                <a:lnTo>
                  <a:pt x="69758" y="12513"/>
                </a:lnTo>
                <a:lnTo>
                  <a:pt x="107870" y="12388"/>
                </a:lnTo>
                <a:lnTo>
                  <a:pt x="90700" y="3429"/>
                </a:lnTo>
                <a:lnTo>
                  <a:pt x="69875" y="0"/>
                </a:lnTo>
                <a:close/>
              </a:path>
              <a:path w="274319" h="150495">
                <a:moveTo>
                  <a:pt x="128180" y="89591"/>
                </a:moveTo>
                <a:lnTo>
                  <a:pt x="125788" y="91390"/>
                </a:lnTo>
                <a:lnTo>
                  <a:pt x="124998" y="94102"/>
                </a:lnTo>
                <a:lnTo>
                  <a:pt x="116615" y="111896"/>
                </a:lnTo>
                <a:lnTo>
                  <a:pt x="103797" y="125669"/>
                </a:lnTo>
                <a:lnTo>
                  <a:pt x="87662" y="134545"/>
                </a:lnTo>
                <a:lnTo>
                  <a:pt x="69332" y="137649"/>
                </a:lnTo>
                <a:lnTo>
                  <a:pt x="108221" y="137649"/>
                </a:lnTo>
                <a:lnTo>
                  <a:pt x="109269" y="137103"/>
                </a:lnTo>
                <a:lnTo>
                  <a:pt x="124409" y="121959"/>
                </a:lnTo>
                <a:lnTo>
                  <a:pt x="134893" y="102235"/>
                </a:lnTo>
                <a:lnTo>
                  <a:pt x="252603" y="102236"/>
                </a:lnTo>
                <a:lnTo>
                  <a:pt x="254219" y="101438"/>
                </a:lnTo>
                <a:lnTo>
                  <a:pt x="263615" y="89722"/>
                </a:lnTo>
                <a:lnTo>
                  <a:pt x="130818" y="89722"/>
                </a:lnTo>
                <a:lnTo>
                  <a:pt x="128180" y="89591"/>
                </a:lnTo>
                <a:close/>
              </a:path>
              <a:path w="274319" h="150495">
                <a:moveTo>
                  <a:pt x="50259" y="47801"/>
                </a:moveTo>
                <a:lnTo>
                  <a:pt x="40403" y="49940"/>
                </a:lnTo>
                <a:lnTo>
                  <a:pt x="32355" y="55773"/>
                </a:lnTo>
                <a:lnTo>
                  <a:pt x="26928" y="64424"/>
                </a:lnTo>
                <a:lnTo>
                  <a:pt x="24970" y="74851"/>
                </a:lnTo>
                <a:lnTo>
                  <a:pt x="25056" y="75644"/>
                </a:lnTo>
                <a:lnTo>
                  <a:pt x="26928" y="85613"/>
                </a:lnTo>
                <a:lnTo>
                  <a:pt x="32355" y="94264"/>
                </a:lnTo>
                <a:lnTo>
                  <a:pt x="40403" y="100096"/>
                </a:lnTo>
                <a:lnTo>
                  <a:pt x="50259" y="102235"/>
                </a:lnTo>
                <a:lnTo>
                  <a:pt x="60115" y="100097"/>
                </a:lnTo>
                <a:lnTo>
                  <a:pt x="68163" y="94264"/>
                </a:lnTo>
                <a:lnTo>
                  <a:pt x="71012" y="89722"/>
                </a:lnTo>
                <a:lnTo>
                  <a:pt x="42707" y="89722"/>
                </a:lnTo>
                <a:lnTo>
                  <a:pt x="36580" y="83136"/>
                </a:lnTo>
                <a:lnTo>
                  <a:pt x="36580" y="66900"/>
                </a:lnTo>
                <a:lnTo>
                  <a:pt x="42707" y="60315"/>
                </a:lnTo>
                <a:lnTo>
                  <a:pt x="71012" y="60315"/>
                </a:lnTo>
                <a:lnTo>
                  <a:pt x="68163" y="55773"/>
                </a:lnTo>
                <a:lnTo>
                  <a:pt x="60115" y="49940"/>
                </a:lnTo>
                <a:lnTo>
                  <a:pt x="50259" y="47801"/>
                </a:lnTo>
                <a:close/>
              </a:path>
              <a:path w="274319" h="150495">
                <a:moveTo>
                  <a:pt x="71012" y="60315"/>
                </a:moveTo>
                <a:lnTo>
                  <a:pt x="57811" y="60315"/>
                </a:lnTo>
                <a:lnTo>
                  <a:pt x="63938" y="66900"/>
                </a:lnTo>
                <a:lnTo>
                  <a:pt x="63938" y="83136"/>
                </a:lnTo>
                <a:lnTo>
                  <a:pt x="57811" y="89722"/>
                </a:lnTo>
                <a:lnTo>
                  <a:pt x="71012" y="89722"/>
                </a:lnTo>
                <a:lnTo>
                  <a:pt x="73590" y="85613"/>
                </a:lnTo>
                <a:lnTo>
                  <a:pt x="75462" y="75644"/>
                </a:lnTo>
                <a:lnTo>
                  <a:pt x="75548" y="74851"/>
                </a:lnTo>
                <a:lnTo>
                  <a:pt x="73590" y="64424"/>
                </a:lnTo>
                <a:lnTo>
                  <a:pt x="71012" y="60315"/>
                </a:lnTo>
                <a:close/>
              </a:path>
              <a:path w="274319" h="150495">
                <a:moveTo>
                  <a:pt x="260914" y="60315"/>
                </a:moveTo>
                <a:lnTo>
                  <a:pt x="243101" y="60315"/>
                </a:lnTo>
                <a:lnTo>
                  <a:pt x="259457" y="75644"/>
                </a:lnTo>
                <a:lnTo>
                  <a:pt x="248223" y="89722"/>
                </a:lnTo>
                <a:lnTo>
                  <a:pt x="263615" y="89722"/>
                </a:lnTo>
                <a:lnTo>
                  <a:pt x="272147" y="79085"/>
                </a:lnTo>
                <a:lnTo>
                  <a:pt x="274213" y="76484"/>
                </a:lnTo>
                <a:lnTo>
                  <a:pt x="273951" y="72584"/>
                </a:lnTo>
                <a:lnTo>
                  <a:pt x="260914" y="60315"/>
                </a:lnTo>
                <a:close/>
              </a:path>
              <a:path w="274319" h="150495">
                <a:moveTo>
                  <a:pt x="107870" y="12388"/>
                </a:moveTo>
                <a:lnTo>
                  <a:pt x="69758" y="12388"/>
                </a:lnTo>
                <a:lnTo>
                  <a:pt x="87963" y="15598"/>
                </a:lnTo>
                <a:lnTo>
                  <a:pt x="103968" y="24503"/>
                </a:lnTo>
                <a:lnTo>
                  <a:pt x="116678" y="38237"/>
                </a:lnTo>
                <a:lnTo>
                  <a:pt x="124998" y="55935"/>
                </a:lnTo>
                <a:lnTo>
                  <a:pt x="125788" y="58646"/>
                </a:lnTo>
                <a:lnTo>
                  <a:pt x="128180" y="60445"/>
                </a:lnTo>
                <a:lnTo>
                  <a:pt x="130818" y="60315"/>
                </a:lnTo>
                <a:lnTo>
                  <a:pt x="152122" y="60315"/>
                </a:lnTo>
                <a:lnTo>
                  <a:pt x="153587" y="59674"/>
                </a:lnTo>
                <a:lnTo>
                  <a:pt x="164636" y="47801"/>
                </a:lnTo>
                <a:lnTo>
                  <a:pt x="134893" y="47801"/>
                </a:lnTo>
                <a:lnTo>
                  <a:pt x="124371" y="28185"/>
                </a:lnTo>
                <a:lnTo>
                  <a:pt x="109252" y="13109"/>
                </a:lnTo>
                <a:lnTo>
                  <a:pt x="107870" y="12388"/>
                </a:lnTo>
                <a:close/>
              </a:path>
              <a:path w="274319" h="150495">
                <a:moveTo>
                  <a:pt x="183843" y="44923"/>
                </a:moveTo>
                <a:lnTo>
                  <a:pt x="167315" y="44923"/>
                </a:lnTo>
                <a:lnTo>
                  <a:pt x="180984" y="59674"/>
                </a:lnTo>
                <a:lnTo>
                  <a:pt x="182473" y="60325"/>
                </a:lnTo>
                <a:lnTo>
                  <a:pt x="196709" y="60315"/>
                </a:lnTo>
                <a:lnTo>
                  <a:pt x="198174" y="59674"/>
                </a:lnTo>
                <a:lnTo>
                  <a:pt x="209223" y="47801"/>
                </a:lnTo>
                <a:lnTo>
                  <a:pt x="186523" y="47801"/>
                </a:lnTo>
                <a:lnTo>
                  <a:pt x="183843" y="44923"/>
                </a:lnTo>
                <a:close/>
              </a:path>
              <a:path w="274319" h="150495">
                <a:moveTo>
                  <a:pt x="228431" y="44923"/>
                </a:moveTo>
                <a:lnTo>
                  <a:pt x="211902" y="44923"/>
                </a:lnTo>
                <a:lnTo>
                  <a:pt x="225571" y="59674"/>
                </a:lnTo>
                <a:lnTo>
                  <a:pt x="227060" y="60325"/>
                </a:lnTo>
                <a:lnTo>
                  <a:pt x="260914" y="60315"/>
                </a:lnTo>
                <a:lnTo>
                  <a:pt x="248209" y="48359"/>
                </a:lnTo>
                <a:lnTo>
                  <a:pt x="246846" y="47802"/>
                </a:lnTo>
                <a:lnTo>
                  <a:pt x="231110" y="47801"/>
                </a:lnTo>
                <a:lnTo>
                  <a:pt x="228431" y="44923"/>
                </a:lnTo>
                <a:close/>
              </a:path>
              <a:path w="274319" h="150495">
                <a:moveTo>
                  <a:pt x="169235" y="29234"/>
                </a:moveTo>
                <a:lnTo>
                  <a:pt x="165568" y="29234"/>
                </a:lnTo>
                <a:lnTo>
                  <a:pt x="148281" y="47801"/>
                </a:lnTo>
                <a:lnTo>
                  <a:pt x="164636" y="47801"/>
                </a:lnTo>
                <a:lnTo>
                  <a:pt x="167315" y="44923"/>
                </a:lnTo>
                <a:lnTo>
                  <a:pt x="183843" y="44923"/>
                </a:lnTo>
                <a:lnTo>
                  <a:pt x="169235" y="29234"/>
                </a:lnTo>
                <a:close/>
              </a:path>
              <a:path w="274319" h="150495">
                <a:moveTo>
                  <a:pt x="210471" y="29834"/>
                </a:moveTo>
                <a:lnTo>
                  <a:pt x="208967" y="30501"/>
                </a:lnTo>
                <a:lnTo>
                  <a:pt x="192868" y="47801"/>
                </a:lnTo>
                <a:lnTo>
                  <a:pt x="209223" y="47801"/>
                </a:lnTo>
                <a:lnTo>
                  <a:pt x="211902" y="44923"/>
                </a:lnTo>
                <a:lnTo>
                  <a:pt x="228431" y="44923"/>
                </a:lnTo>
                <a:lnTo>
                  <a:pt x="215006" y="30501"/>
                </a:lnTo>
                <a:lnTo>
                  <a:pt x="213546" y="29850"/>
                </a:lnTo>
                <a:lnTo>
                  <a:pt x="210471" y="29834"/>
                </a:lnTo>
                <a:close/>
              </a:path>
            </a:pathLst>
          </a:custGeom>
          <a:solidFill>
            <a:srgbClr val="D523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940934" y="4194809"/>
            <a:ext cx="622300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22860">
              <a:lnSpc>
                <a:spcPts val="1300"/>
              </a:lnSpc>
              <a:spcBef>
                <a:spcPts val="259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Populate metadata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995928" y="4853940"/>
            <a:ext cx="601980" cy="591820"/>
          </a:xfrm>
          <a:prstGeom prst="rect">
            <a:avLst/>
          </a:prstGeom>
          <a:solidFill>
            <a:srgbClr val="070000">
              <a:alpha val="50195"/>
            </a:srgbClr>
          </a:solidFill>
        </p:spPr>
        <p:txBody>
          <a:bodyPr wrap="square" lIns="0" tIns="39370" rIns="0" bIns="0" rtlCol="0" vert="horz">
            <a:spAutoFit/>
          </a:bodyPr>
          <a:lstStyle/>
          <a:p>
            <a:pPr algn="just" marL="92075" marR="127635">
              <a:lnSpc>
                <a:spcPts val="1300"/>
              </a:lnSpc>
              <a:spcBef>
                <a:spcPts val="31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Grant share tables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74694" y="4870450"/>
            <a:ext cx="227583" cy="224536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3843273" y="4887595"/>
            <a:ext cx="89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1305" y="4007865"/>
            <a:ext cx="227584" cy="224535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119936" y="3998721"/>
            <a:ext cx="1485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385" algn="l"/>
              </a:tabLst>
            </a:pPr>
            <a:r>
              <a:rPr dirty="0" sz="1000" spc="-50">
                <a:latin typeface="Calibri"/>
                <a:cs typeface="Calibri"/>
              </a:rPr>
              <a:t>5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Transform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enrich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15630" y="5601970"/>
            <a:ext cx="227584" cy="224536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8285226" y="5593181"/>
            <a:ext cx="1965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029" algn="l"/>
              </a:tabLst>
            </a:pPr>
            <a:r>
              <a:rPr dirty="0" sz="1000" spc="-50">
                <a:latin typeface="Calibri"/>
                <a:cs typeface="Calibri"/>
              </a:rPr>
              <a:t>7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Grant</a:t>
            </a:r>
            <a:r>
              <a:rPr dirty="0" sz="1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permission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3374" y="5440426"/>
            <a:ext cx="229107" cy="224536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902919" y="5431637"/>
            <a:ext cx="1629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560" algn="l"/>
              </a:tabLst>
            </a:pPr>
            <a:r>
              <a:rPr dirty="0" sz="1000" spc="-50">
                <a:latin typeface="Calibri"/>
                <a:cs typeface="Calibri"/>
              </a:rPr>
              <a:t>3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dirty="0" sz="12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7089" y="5771134"/>
            <a:ext cx="227584" cy="224535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916025" y="5762040"/>
            <a:ext cx="1876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10" algn="l"/>
              </a:tabLst>
            </a:pPr>
            <a:r>
              <a:rPr dirty="0" sz="1000" spc="-50">
                <a:latin typeface="Calibri"/>
                <a:cs typeface="Calibri"/>
              </a:rPr>
              <a:t>4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resource</a:t>
            </a:r>
            <a:r>
              <a:rPr dirty="0" sz="1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73988" y="3305936"/>
            <a:ext cx="6830059" cy="2813050"/>
            <a:chOff x="673988" y="3305936"/>
            <a:chExt cx="6830059" cy="2813050"/>
          </a:xfrm>
        </p:grpSpPr>
        <p:sp>
          <p:nvSpPr>
            <p:cNvPr id="33" name="object 33" descr=""/>
            <p:cNvSpPr/>
            <p:nvPr/>
          </p:nvSpPr>
          <p:spPr>
            <a:xfrm>
              <a:off x="683513" y="4400550"/>
              <a:ext cx="1790700" cy="920750"/>
            </a:xfrm>
            <a:custGeom>
              <a:avLst/>
              <a:gdLst/>
              <a:ahLst/>
              <a:cxnLst/>
              <a:rect l="l" t="t" r="r" b="b"/>
              <a:pathLst>
                <a:path w="1790700" h="920750">
                  <a:moveTo>
                    <a:pt x="0" y="920496"/>
                  </a:moveTo>
                  <a:lnTo>
                    <a:pt x="1790700" y="920496"/>
                  </a:lnTo>
                  <a:lnTo>
                    <a:pt x="1790700" y="0"/>
                  </a:lnTo>
                  <a:lnTo>
                    <a:pt x="0" y="0"/>
                  </a:lnTo>
                  <a:lnTo>
                    <a:pt x="0" y="92049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687061" y="3315461"/>
              <a:ext cx="2807335" cy="2794000"/>
            </a:xfrm>
            <a:custGeom>
              <a:avLst/>
              <a:gdLst/>
              <a:ahLst/>
              <a:cxnLst/>
              <a:rect l="l" t="t" r="r" b="b"/>
              <a:pathLst>
                <a:path w="2807334" h="2794000">
                  <a:moveTo>
                    <a:pt x="0" y="203073"/>
                  </a:moveTo>
                  <a:lnTo>
                    <a:pt x="5363" y="156514"/>
                  </a:lnTo>
                  <a:lnTo>
                    <a:pt x="20642" y="113772"/>
                  </a:lnTo>
                  <a:lnTo>
                    <a:pt x="44616" y="76066"/>
                  </a:lnTo>
                  <a:lnTo>
                    <a:pt x="76066" y="44616"/>
                  </a:lnTo>
                  <a:lnTo>
                    <a:pt x="113772" y="20642"/>
                  </a:lnTo>
                  <a:lnTo>
                    <a:pt x="156514" y="5363"/>
                  </a:lnTo>
                  <a:lnTo>
                    <a:pt x="203073" y="0"/>
                  </a:lnTo>
                  <a:lnTo>
                    <a:pt x="2604135" y="0"/>
                  </a:lnTo>
                  <a:lnTo>
                    <a:pt x="2650693" y="5363"/>
                  </a:lnTo>
                  <a:lnTo>
                    <a:pt x="2693435" y="20642"/>
                  </a:lnTo>
                  <a:lnTo>
                    <a:pt x="2731141" y="44616"/>
                  </a:lnTo>
                  <a:lnTo>
                    <a:pt x="2762591" y="76066"/>
                  </a:lnTo>
                  <a:lnTo>
                    <a:pt x="2786565" y="113772"/>
                  </a:lnTo>
                  <a:lnTo>
                    <a:pt x="2801844" y="156514"/>
                  </a:lnTo>
                  <a:lnTo>
                    <a:pt x="2807208" y="203073"/>
                  </a:lnTo>
                  <a:lnTo>
                    <a:pt x="2807208" y="2590457"/>
                  </a:lnTo>
                  <a:lnTo>
                    <a:pt x="2801844" y="2637009"/>
                  </a:lnTo>
                  <a:lnTo>
                    <a:pt x="2786565" y="2679744"/>
                  </a:lnTo>
                  <a:lnTo>
                    <a:pt x="2762591" y="2717443"/>
                  </a:lnTo>
                  <a:lnTo>
                    <a:pt x="2731141" y="2748886"/>
                  </a:lnTo>
                  <a:lnTo>
                    <a:pt x="2693435" y="2772854"/>
                  </a:lnTo>
                  <a:lnTo>
                    <a:pt x="2650693" y="2788129"/>
                  </a:lnTo>
                  <a:lnTo>
                    <a:pt x="2604135" y="2793492"/>
                  </a:lnTo>
                  <a:lnTo>
                    <a:pt x="203073" y="2793492"/>
                  </a:lnTo>
                  <a:lnTo>
                    <a:pt x="156514" y="2788129"/>
                  </a:lnTo>
                  <a:lnTo>
                    <a:pt x="113772" y="2772854"/>
                  </a:lnTo>
                  <a:lnTo>
                    <a:pt x="76066" y="2748886"/>
                  </a:lnTo>
                  <a:lnTo>
                    <a:pt x="44616" y="2717443"/>
                  </a:lnTo>
                  <a:lnTo>
                    <a:pt x="20642" y="2679744"/>
                  </a:lnTo>
                  <a:lnTo>
                    <a:pt x="5363" y="2637009"/>
                  </a:lnTo>
                  <a:lnTo>
                    <a:pt x="0" y="2590457"/>
                  </a:lnTo>
                  <a:lnTo>
                    <a:pt x="0" y="203073"/>
                  </a:lnTo>
                  <a:close/>
                </a:path>
              </a:pathLst>
            </a:custGeom>
            <a:ln w="19049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000446" y="3431585"/>
              <a:ext cx="313055" cy="364490"/>
            </a:xfrm>
            <a:custGeom>
              <a:avLst/>
              <a:gdLst/>
              <a:ahLst/>
              <a:cxnLst/>
              <a:rect l="l" t="t" r="r" b="b"/>
              <a:pathLst>
                <a:path w="313054" h="364489">
                  <a:moveTo>
                    <a:pt x="61150" y="334750"/>
                  </a:moveTo>
                  <a:lnTo>
                    <a:pt x="42218" y="334750"/>
                  </a:lnTo>
                  <a:lnTo>
                    <a:pt x="44767" y="336644"/>
                  </a:lnTo>
                  <a:lnTo>
                    <a:pt x="47571" y="360717"/>
                  </a:lnTo>
                  <a:lnTo>
                    <a:pt x="51081" y="363860"/>
                  </a:lnTo>
                  <a:lnTo>
                    <a:pt x="93789" y="363909"/>
                  </a:lnTo>
                  <a:lnTo>
                    <a:pt x="97981" y="363909"/>
                  </a:lnTo>
                  <a:lnTo>
                    <a:pt x="101498" y="360767"/>
                  </a:lnTo>
                  <a:lnTo>
                    <a:pt x="103067" y="347362"/>
                  </a:lnTo>
                  <a:lnTo>
                    <a:pt x="62616" y="347328"/>
                  </a:lnTo>
                  <a:lnTo>
                    <a:pt x="61150" y="334750"/>
                  </a:lnTo>
                  <a:close/>
                </a:path>
                <a:path w="313054" h="364489">
                  <a:moveTo>
                    <a:pt x="279627" y="339059"/>
                  </a:moveTo>
                  <a:lnTo>
                    <a:pt x="263137" y="339059"/>
                  </a:lnTo>
                  <a:lnTo>
                    <a:pt x="263343" y="347329"/>
                  </a:lnTo>
                  <a:lnTo>
                    <a:pt x="139465" y="347329"/>
                  </a:lnTo>
                  <a:lnTo>
                    <a:pt x="139465" y="363868"/>
                  </a:lnTo>
                  <a:lnTo>
                    <a:pt x="272324" y="363860"/>
                  </a:lnTo>
                  <a:lnTo>
                    <a:pt x="279627" y="356533"/>
                  </a:lnTo>
                  <a:lnTo>
                    <a:pt x="279627" y="339059"/>
                  </a:lnTo>
                  <a:close/>
                </a:path>
                <a:path w="313054" h="364489">
                  <a:moveTo>
                    <a:pt x="104205" y="317417"/>
                  </a:moveTo>
                  <a:lnTo>
                    <a:pt x="101821" y="317921"/>
                  </a:lnTo>
                  <a:lnTo>
                    <a:pt x="89846" y="326720"/>
                  </a:lnTo>
                  <a:lnTo>
                    <a:pt x="88636" y="328788"/>
                  </a:lnTo>
                  <a:lnTo>
                    <a:pt x="86465" y="347362"/>
                  </a:lnTo>
                  <a:lnTo>
                    <a:pt x="103067" y="347362"/>
                  </a:lnTo>
                  <a:lnTo>
                    <a:pt x="104329" y="336578"/>
                  </a:lnTo>
                  <a:lnTo>
                    <a:pt x="106761" y="334792"/>
                  </a:lnTo>
                  <a:lnTo>
                    <a:pt x="135461" y="334792"/>
                  </a:lnTo>
                  <a:lnTo>
                    <a:pt x="139907" y="321105"/>
                  </a:lnTo>
                  <a:lnTo>
                    <a:pt x="122557" y="321105"/>
                  </a:lnTo>
                  <a:lnTo>
                    <a:pt x="104205" y="317417"/>
                  </a:lnTo>
                  <a:close/>
                </a:path>
                <a:path w="313054" h="364489">
                  <a:moveTo>
                    <a:pt x="135461" y="334792"/>
                  </a:moveTo>
                  <a:lnTo>
                    <a:pt x="106761" y="334792"/>
                  </a:lnTo>
                  <a:lnTo>
                    <a:pt x="130561" y="339621"/>
                  </a:lnTo>
                  <a:lnTo>
                    <a:pt x="134677" y="337206"/>
                  </a:lnTo>
                  <a:lnTo>
                    <a:pt x="135461" y="334792"/>
                  </a:lnTo>
                  <a:close/>
                </a:path>
                <a:path w="313054" h="364489">
                  <a:moveTo>
                    <a:pt x="51974" y="221547"/>
                  </a:moveTo>
                  <a:lnTo>
                    <a:pt x="14032" y="249168"/>
                  </a:lnTo>
                  <a:lnTo>
                    <a:pt x="13026" y="253778"/>
                  </a:lnTo>
                  <a:lnTo>
                    <a:pt x="24945" y="275086"/>
                  </a:lnTo>
                  <a:lnTo>
                    <a:pt x="24059" y="277836"/>
                  </a:lnTo>
                  <a:lnTo>
                    <a:pt x="1896" y="288042"/>
                  </a:lnTo>
                  <a:lnTo>
                    <a:pt x="0" y="292357"/>
                  </a:lnTo>
                  <a:lnTo>
                    <a:pt x="14453" y="337124"/>
                  </a:lnTo>
                  <a:lnTo>
                    <a:pt x="18493" y="339514"/>
                  </a:lnTo>
                  <a:lnTo>
                    <a:pt x="42218" y="334750"/>
                  </a:lnTo>
                  <a:lnTo>
                    <a:pt x="61150" y="334750"/>
                  </a:lnTo>
                  <a:lnTo>
                    <a:pt x="60467" y="328895"/>
                  </a:lnTo>
                  <a:lnTo>
                    <a:pt x="59285" y="326836"/>
                  </a:lnTo>
                  <a:lnTo>
                    <a:pt x="51453" y="321022"/>
                  </a:lnTo>
                  <a:lnTo>
                    <a:pt x="26588" y="321022"/>
                  </a:lnTo>
                  <a:lnTo>
                    <a:pt x="19235" y="298256"/>
                  </a:lnTo>
                  <a:lnTo>
                    <a:pt x="36303" y="290406"/>
                  </a:lnTo>
                  <a:lnTo>
                    <a:pt x="37842" y="288677"/>
                  </a:lnTo>
                  <a:lnTo>
                    <a:pt x="37962" y="288428"/>
                  </a:lnTo>
                  <a:lnTo>
                    <a:pt x="42459" y="274563"/>
                  </a:lnTo>
                  <a:lnTo>
                    <a:pt x="42217" y="272137"/>
                  </a:lnTo>
                  <a:lnTo>
                    <a:pt x="33046" y="255756"/>
                  </a:lnTo>
                  <a:lnTo>
                    <a:pt x="52359" y="241704"/>
                  </a:lnTo>
                  <a:lnTo>
                    <a:pt x="124884" y="241704"/>
                  </a:lnTo>
                  <a:lnTo>
                    <a:pt x="122366" y="239864"/>
                  </a:lnTo>
                  <a:lnTo>
                    <a:pt x="73074" y="239864"/>
                  </a:lnTo>
                  <a:lnTo>
                    <a:pt x="56681" y="221995"/>
                  </a:lnTo>
                  <a:lnTo>
                    <a:pt x="51974" y="221547"/>
                  </a:lnTo>
                  <a:close/>
                </a:path>
                <a:path w="313054" h="364489">
                  <a:moveTo>
                    <a:pt x="312605" y="84186"/>
                  </a:moveTo>
                  <a:lnTo>
                    <a:pt x="296116" y="84186"/>
                  </a:lnTo>
                  <a:lnTo>
                    <a:pt x="296322" y="314250"/>
                  </a:lnTo>
                  <a:lnTo>
                    <a:pt x="155955" y="314249"/>
                  </a:lnTo>
                  <a:lnTo>
                    <a:pt x="155955" y="330789"/>
                  </a:lnTo>
                  <a:lnTo>
                    <a:pt x="305295" y="330789"/>
                  </a:lnTo>
                  <a:lnTo>
                    <a:pt x="312606" y="323454"/>
                  </a:lnTo>
                  <a:lnTo>
                    <a:pt x="312605" y="84186"/>
                  </a:lnTo>
                  <a:close/>
                </a:path>
                <a:path w="313054" h="364489">
                  <a:moveTo>
                    <a:pt x="124941" y="241746"/>
                  </a:moveTo>
                  <a:lnTo>
                    <a:pt x="96922" y="241746"/>
                  </a:lnTo>
                  <a:lnTo>
                    <a:pt x="116208" y="255825"/>
                  </a:lnTo>
                  <a:lnTo>
                    <a:pt x="107064" y="272137"/>
                  </a:lnTo>
                  <a:lnTo>
                    <a:pt x="106816" y="274521"/>
                  </a:lnTo>
                  <a:lnTo>
                    <a:pt x="111323" y="288677"/>
                  </a:lnTo>
                  <a:lnTo>
                    <a:pt x="112917" y="290496"/>
                  </a:lnTo>
                  <a:lnTo>
                    <a:pt x="129956" y="298345"/>
                  </a:lnTo>
                  <a:lnTo>
                    <a:pt x="122557" y="321105"/>
                  </a:lnTo>
                  <a:lnTo>
                    <a:pt x="139907" y="321105"/>
                  </a:lnTo>
                  <a:lnTo>
                    <a:pt x="149208" y="292474"/>
                  </a:lnTo>
                  <a:lnTo>
                    <a:pt x="147312" y="288132"/>
                  </a:lnTo>
                  <a:lnTo>
                    <a:pt x="125222" y="277960"/>
                  </a:lnTo>
                  <a:lnTo>
                    <a:pt x="124316" y="275107"/>
                  </a:lnTo>
                  <a:lnTo>
                    <a:pt x="136229" y="253861"/>
                  </a:lnTo>
                  <a:lnTo>
                    <a:pt x="135212" y="249250"/>
                  </a:lnTo>
                  <a:lnTo>
                    <a:pt x="124941" y="241746"/>
                  </a:lnTo>
                  <a:close/>
                </a:path>
                <a:path w="313054" h="364489">
                  <a:moveTo>
                    <a:pt x="44857" y="317367"/>
                  </a:moveTo>
                  <a:lnTo>
                    <a:pt x="26588" y="321022"/>
                  </a:lnTo>
                  <a:lnTo>
                    <a:pt x="51453" y="321022"/>
                  </a:lnTo>
                  <a:lnTo>
                    <a:pt x="47220" y="317880"/>
                  </a:lnTo>
                  <a:lnTo>
                    <a:pt x="44857" y="317367"/>
                  </a:lnTo>
                  <a:close/>
                </a:path>
                <a:path w="313054" h="364489">
                  <a:moveTo>
                    <a:pt x="74042" y="264724"/>
                  </a:moveTo>
                  <a:lnTo>
                    <a:pt x="48158" y="292357"/>
                  </a:lnTo>
                  <a:lnTo>
                    <a:pt x="50182" y="301813"/>
                  </a:lnTo>
                  <a:lnTo>
                    <a:pt x="56173" y="310495"/>
                  </a:lnTo>
                  <a:lnTo>
                    <a:pt x="61140" y="315300"/>
                  </a:lnTo>
                  <a:lnTo>
                    <a:pt x="67647" y="317921"/>
                  </a:lnTo>
                  <a:lnTo>
                    <a:pt x="75087" y="317921"/>
                  </a:lnTo>
                  <a:lnTo>
                    <a:pt x="82164" y="317772"/>
                  </a:lnTo>
                  <a:lnTo>
                    <a:pt x="88774" y="314878"/>
                  </a:lnTo>
                  <a:lnTo>
                    <a:pt x="98592" y="304637"/>
                  </a:lnTo>
                  <a:lnTo>
                    <a:pt x="99855" y="301384"/>
                  </a:lnTo>
                  <a:lnTo>
                    <a:pt x="74758" y="301384"/>
                  </a:lnTo>
                  <a:lnTo>
                    <a:pt x="72009" y="301260"/>
                  </a:lnTo>
                  <a:lnTo>
                    <a:pt x="69529" y="300433"/>
                  </a:lnTo>
                  <a:lnTo>
                    <a:pt x="63607" y="294727"/>
                  </a:lnTo>
                  <a:lnTo>
                    <a:pt x="63483" y="288339"/>
                  </a:lnTo>
                  <a:lnTo>
                    <a:pt x="69179" y="282405"/>
                  </a:lnTo>
                  <a:lnTo>
                    <a:pt x="71673" y="281303"/>
                  </a:lnTo>
                  <a:lnTo>
                    <a:pt x="74359" y="281248"/>
                  </a:lnTo>
                  <a:lnTo>
                    <a:pt x="99878" y="281248"/>
                  </a:lnTo>
                  <a:lnTo>
                    <a:pt x="98056" y="277071"/>
                  </a:lnTo>
                  <a:lnTo>
                    <a:pt x="92951" y="272137"/>
                  </a:lnTo>
                  <a:lnTo>
                    <a:pt x="84068" y="266473"/>
                  </a:lnTo>
                  <a:lnTo>
                    <a:pt x="74042" y="264724"/>
                  </a:lnTo>
                  <a:close/>
                </a:path>
                <a:path w="313054" h="364489">
                  <a:moveTo>
                    <a:pt x="99878" y="281248"/>
                  </a:moveTo>
                  <a:lnTo>
                    <a:pt x="77162" y="281248"/>
                  </a:lnTo>
                  <a:lnTo>
                    <a:pt x="79629" y="282247"/>
                  </a:lnTo>
                  <a:lnTo>
                    <a:pt x="83442" y="285927"/>
                  </a:lnTo>
                  <a:lnTo>
                    <a:pt x="84541" y="288428"/>
                  </a:lnTo>
                  <a:lnTo>
                    <a:pt x="84651" y="293804"/>
                  </a:lnTo>
                  <a:lnTo>
                    <a:pt x="83662" y="296354"/>
                  </a:lnTo>
                  <a:lnTo>
                    <a:pt x="79931" y="300227"/>
                  </a:lnTo>
                  <a:lnTo>
                    <a:pt x="77437" y="301322"/>
                  </a:lnTo>
                  <a:lnTo>
                    <a:pt x="74758" y="301384"/>
                  </a:lnTo>
                  <a:lnTo>
                    <a:pt x="99855" y="301384"/>
                  </a:lnTo>
                  <a:lnTo>
                    <a:pt x="101070" y="298256"/>
                  </a:lnTo>
                  <a:lnTo>
                    <a:pt x="100984" y="285927"/>
                  </a:lnTo>
                  <a:lnTo>
                    <a:pt x="100942" y="283687"/>
                  </a:lnTo>
                  <a:lnTo>
                    <a:pt x="99878" y="281248"/>
                  </a:lnTo>
                  <a:close/>
                </a:path>
                <a:path w="313054" h="364489">
                  <a:moveTo>
                    <a:pt x="124884" y="241704"/>
                  </a:moveTo>
                  <a:lnTo>
                    <a:pt x="52359" y="241704"/>
                  </a:lnTo>
                  <a:lnTo>
                    <a:pt x="64987" y="255460"/>
                  </a:lnTo>
                  <a:lnTo>
                    <a:pt x="66939" y="256231"/>
                  </a:lnTo>
                  <a:lnTo>
                    <a:pt x="69529" y="256424"/>
                  </a:lnTo>
                  <a:lnTo>
                    <a:pt x="82219" y="256342"/>
                  </a:lnTo>
                  <a:lnTo>
                    <a:pt x="84390" y="255384"/>
                  </a:lnTo>
                  <a:lnTo>
                    <a:pt x="96922" y="241746"/>
                  </a:lnTo>
                  <a:lnTo>
                    <a:pt x="124941" y="241746"/>
                  </a:lnTo>
                  <a:close/>
                </a:path>
                <a:path w="313054" h="364489">
                  <a:moveTo>
                    <a:pt x="97314" y="221560"/>
                  </a:moveTo>
                  <a:lnTo>
                    <a:pt x="92614" y="222022"/>
                  </a:lnTo>
                  <a:lnTo>
                    <a:pt x="76248" y="239844"/>
                  </a:lnTo>
                  <a:lnTo>
                    <a:pt x="73074" y="239864"/>
                  </a:lnTo>
                  <a:lnTo>
                    <a:pt x="122366" y="239864"/>
                  </a:lnTo>
                  <a:lnTo>
                    <a:pt x="97314" y="221560"/>
                  </a:lnTo>
                  <a:close/>
                </a:path>
                <a:path w="313054" h="364489">
                  <a:moveTo>
                    <a:pt x="73507" y="33079"/>
                  </a:moveTo>
                  <a:lnTo>
                    <a:pt x="56090" y="33079"/>
                  </a:lnTo>
                  <a:lnTo>
                    <a:pt x="48772" y="40404"/>
                  </a:lnTo>
                  <a:lnTo>
                    <a:pt x="48773" y="215014"/>
                  </a:lnTo>
                  <a:lnTo>
                    <a:pt x="65262" y="215014"/>
                  </a:lnTo>
                  <a:lnTo>
                    <a:pt x="65070" y="49618"/>
                  </a:lnTo>
                  <a:lnTo>
                    <a:pt x="73507" y="49618"/>
                  </a:lnTo>
                  <a:lnTo>
                    <a:pt x="73507" y="33079"/>
                  </a:lnTo>
                  <a:close/>
                </a:path>
                <a:path w="313054" h="364489">
                  <a:moveTo>
                    <a:pt x="235118" y="0"/>
                  </a:moveTo>
                  <a:lnTo>
                    <a:pt x="89069" y="0"/>
                  </a:lnTo>
                  <a:lnTo>
                    <a:pt x="81751" y="7325"/>
                  </a:lnTo>
                  <a:lnTo>
                    <a:pt x="81752" y="206744"/>
                  </a:lnTo>
                  <a:lnTo>
                    <a:pt x="98241" y="206744"/>
                  </a:lnTo>
                  <a:lnTo>
                    <a:pt x="98049" y="16539"/>
                  </a:lnTo>
                  <a:lnTo>
                    <a:pt x="252654" y="16539"/>
                  </a:lnTo>
                  <a:lnTo>
                    <a:pt x="237227" y="882"/>
                  </a:lnTo>
                  <a:lnTo>
                    <a:pt x="235118" y="0"/>
                  </a:lnTo>
                  <a:close/>
                </a:path>
                <a:path w="313054" h="364489">
                  <a:moveTo>
                    <a:pt x="221913" y="181935"/>
                  </a:moveTo>
                  <a:lnTo>
                    <a:pt x="122976" y="181934"/>
                  </a:lnTo>
                  <a:lnTo>
                    <a:pt x="122976" y="198474"/>
                  </a:lnTo>
                  <a:lnTo>
                    <a:pt x="221913" y="198474"/>
                  </a:lnTo>
                  <a:lnTo>
                    <a:pt x="221913" y="181935"/>
                  </a:lnTo>
                  <a:close/>
                </a:path>
                <a:path w="313054" h="364489">
                  <a:moveTo>
                    <a:pt x="263137" y="140586"/>
                  </a:moveTo>
                  <a:lnTo>
                    <a:pt x="122976" y="140586"/>
                  </a:lnTo>
                  <a:lnTo>
                    <a:pt x="122976" y="157125"/>
                  </a:lnTo>
                  <a:lnTo>
                    <a:pt x="263137" y="157125"/>
                  </a:lnTo>
                  <a:lnTo>
                    <a:pt x="263137" y="140586"/>
                  </a:lnTo>
                  <a:close/>
                </a:path>
                <a:path w="313054" h="364489">
                  <a:moveTo>
                    <a:pt x="188934" y="99237"/>
                  </a:moveTo>
                  <a:lnTo>
                    <a:pt x="122975" y="99237"/>
                  </a:lnTo>
                  <a:lnTo>
                    <a:pt x="122975" y="115776"/>
                  </a:lnTo>
                  <a:lnTo>
                    <a:pt x="188934" y="115776"/>
                  </a:lnTo>
                  <a:lnTo>
                    <a:pt x="188934" y="99237"/>
                  </a:lnTo>
                  <a:close/>
                </a:path>
                <a:path w="313054" h="364489">
                  <a:moveTo>
                    <a:pt x="252654" y="16539"/>
                  </a:moveTo>
                  <a:lnTo>
                    <a:pt x="221913" y="16539"/>
                  </a:lnTo>
                  <a:lnTo>
                    <a:pt x="221913" y="87259"/>
                  </a:lnTo>
                  <a:lnTo>
                    <a:pt x="225602" y="90967"/>
                  </a:lnTo>
                  <a:lnTo>
                    <a:pt x="296116" y="90967"/>
                  </a:lnTo>
                  <a:lnTo>
                    <a:pt x="296116" y="84186"/>
                  </a:lnTo>
                  <a:lnTo>
                    <a:pt x="312605" y="84186"/>
                  </a:lnTo>
                  <a:lnTo>
                    <a:pt x="312605" y="78618"/>
                  </a:lnTo>
                  <a:lnTo>
                    <a:pt x="311760" y="76530"/>
                  </a:lnTo>
                  <a:lnTo>
                    <a:pt x="309692" y="74428"/>
                  </a:lnTo>
                  <a:lnTo>
                    <a:pt x="238402" y="74428"/>
                  </a:lnTo>
                  <a:lnTo>
                    <a:pt x="238402" y="25608"/>
                  </a:lnTo>
                  <a:lnTo>
                    <a:pt x="261590" y="25608"/>
                  </a:lnTo>
                  <a:lnTo>
                    <a:pt x="252654" y="16539"/>
                  </a:lnTo>
                  <a:close/>
                </a:path>
                <a:path w="313054" h="364489">
                  <a:moveTo>
                    <a:pt x="261590" y="25608"/>
                  </a:moveTo>
                  <a:lnTo>
                    <a:pt x="238402" y="25608"/>
                  </a:lnTo>
                  <a:lnTo>
                    <a:pt x="286497" y="74428"/>
                  </a:lnTo>
                  <a:lnTo>
                    <a:pt x="309692" y="74428"/>
                  </a:lnTo>
                  <a:lnTo>
                    <a:pt x="261590" y="256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894323" y="3857625"/>
            <a:ext cx="525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36080" y="3418332"/>
            <a:ext cx="403859" cy="405383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6660642" y="3819525"/>
            <a:ext cx="572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281928" y="2444495"/>
            <a:ext cx="3046730" cy="586740"/>
            <a:chOff x="6281928" y="2444495"/>
            <a:chExt cx="3046730" cy="586740"/>
          </a:xfrm>
        </p:grpSpPr>
        <p:pic>
          <p:nvPicPr>
            <p:cNvPr id="40" name="object 4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1928" y="2444495"/>
              <a:ext cx="498348" cy="498348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34628" y="2537459"/>
              <a:ext cx="493775" cy="493775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8765793" y="2122170"/>
            <a:ext cx="636270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27305" marR="5080" indent="-15240">
              <a:lnSpc>
                <a:spcPts val="1300"/>
              </a:lnSpc>
              <a:spcBef>
                <a:spcPts val="26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Exchange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660398" y="2640076"/>
            <a:ext cx="7733030" cy="1968500"/>
            <a:chOff x="1660398" y="2640076"/>
            <a:chExt cx="7733030" cy="1968500"/>
          </a:xfrm>
        </p:grpSpPr>
        <p:sp>
          <p:nvSpPr>
            <p:cNvPr id="44" name="object 44" descr=""/>
            <p:cNvSpPr/>
            <p:nvPr/>
          </p:nvSpPr>
          <p:spPr>
            <a:xfrm>
              <a:off x="9082278" y="3031998"/>
              <a:ext cx="301625" cy="1567180"/>
            </a:xfrm>
            <a:custGeom>
              <a:avLst/>
              <a:gdLst/>
              <a:ahLst/>
              <a:cxnLst/>
              <a:rect l="l" t="t" r="r" b="b"/>
              <a:pathLst>
                <a:path w="301625" h="1567179">
                  <a:moveTo>
                    <a:pt x="301498" y="1566926"/>
                  </a:moveTo>
                  <a:lnTo>
                    <a:pt x="301498" y="783463"/>
                  </a:lnTo>
                  <a:lnTo>
                    <a:pt x="0" y="783463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660398" y="2640076"/>
              <a:ext cx="4623435" cy="681990"/>
            </a:xfrm>
            <a:custGeom>
              <a:avLst/>
              <a:gdLst/>
              <a:ahLst/>
              <a:cxnLst/>
              <a:rect l="l" t="t" r="r" b="b"/>
              <a:pathLst>
                <a:path w="4623435" h="681989">
                  <a:moveTo>
                    <a:pt x="19050" y="662432"/>
                  </a:moveTo>
                  <a:lnTo>
                    <a:pt x="0" y="662432"/>
                  </a:lnTo>
                  <a:lnTo>
                    <a:pt x="0" y="681482"/>
                  </a:lnTo>
                  <a:lnTo>
                    <a:pt x="19050" y="681482"/>
                  </a:lnTo>
                  <a:lnTo>
                    <a:pt x="19050" y="662432"/>
                  </a:lnTo>
                  <a:close/>
                </a:path>
                <a:path w="4623435" h="681989">
                  <a:moveTo>
                    <a:pt x="57150" y="662432"/>
                  </a:moveTo>
                  <a:lnTo>
                    <a:pt x="38100" y="662432"/>
                  </a:lnTo>
                  <a:lnTo>
                    <a:pt x="38100" y="681482"/>
                  </a:lnTo>
                  <a:lnTo>
                    <a:pt x="57150" y="681482"/>
                  </a:lnTo>
                  <a:lnTo>
                    <a:pt x="57150" y="662432"/>
                  </a:lnTo>
                  <a:close/>
                </a:path>
                <a:path w="4623435" h="681989">
                  <a:moveTo>
                    <a:pt x="95250" y="662432"/>
                  </a:moveTo>
                  <a:lnTo>
                    <a:pt x="76200" y="662432"/>
                  </a:lnTo>
                  <a:lnTo>
                    <a:pt x="76200" y="681482"/>
                  </a:lnTo>
                  <a:lnTo>
                    <a:pt x="95250" y="681482"/>
                  </a:lnTo>
                  <a:lnTo>
                    <a:pt x="95250" y="662432"/>
                  </a:lnTo>
                  <a:close/>
                </a:path>
                <a:path w="4623435" h="681989">
                  <a:moveTo>
                    <a:pt x="133350" y="662432"/>
                  </a:moveTo>
                  <a:lnTo>
                    <a:pt x="114300" y="662432"/>
                  </a:lnTo>
                  <a:lnTo>
                    <a:pt x="114300" y="681482"/>
                  </a:lnTo>
                  <a:lnTo>
                    <a:pt x="133350" y="681482"/>
                  </a:lnTo>
                  <a:lnTo>
                    <a:pt x="133350" y="662432"/>
                  </a:lnTo>
                  <a:close/>
                </a:path>
                <a:path w="4623435" h="681989">
                  <a:moveTo>
                    <a:pt x="171450" y="662432"/>
                  </a:moveTo>
                  <a:lnTo>
                    <a:pt x="152400" y="662432"/>
                  </a:lnTo>
                  <a:lnTo>
                    <a:pt x="152400" y="681482"/>
                  </a:lnTo>
                  <a:lnTo>
                    <a:pt x="171450" y="681482"/>
                  </a:lnTo>
                  <a:lnTo>
                    <a:pt x="171450" y="662432"/>
                  </a:lnTo>
                  <a:close/>
                </a:path>
                <a:path w="4623435" h="681989">
                  <a:moveTo>
                    <a:pt x="209550" y="662432"/>
                  </a:moveTo>
                  <a:lnTo>
                    <a:pt x="190500" y="662432"/>
                  </a:lnTo>
                  <a:lnTo>
                    <a:pt x="190500" y="681482"/>
                  </a:lnTo>
                  <a:lnTo>
                    <a:pt x="209550" y="681482"/>
                  </a:lnTo>
                  <a:lnTo>
                    <a:pt x="209550" y="662432"/>
                  </a:lnTo>
                  <a:close/>
                </a:path>
                <a:path w="4623435" h="681989">
                  <a:moveTo>
                    <a:pt x="247650" y="662432"/>
                  </a:moveTo>
                  <a:lnTo>
                    <a:pt x="228600" y="662432"/>
                  </a:lnTo>
                  <a:lnTo>
                    <a:pt x="228600" y="681482"/>
                  </a:lnTo>
                  <a:lnTo>
                    <a:pt x="247650" y="681482"/>
                  </a:lnTo>
                  <a:lnTo>
                    <a:pt x="247650" y="662432"/>
                  </a:lnTo>
                  <a:close/>
                </a:path>
                <a:path w="4623435" h="681989">
                  <a:moveTo>
                    <a:pt x="285750" y="662432"/>
                  </a:moveTo>
                  <a:lnTo>
                    <a:pt x="266700" y="662432"/>
                  </a:lnTo>
                  <a:lnTo>
                    <a:pt x="266700" y="681482"/>
                  </a:lnTo>
                  <a:lnTo>
                    <a:pt x="285750" y="681482"/>
                  </a:lnTo>
                  <a:lnTo>
                    <a:pt x="285750" y="662432"/>
                  </a:lnTo>
                  <a:close/>
                </a:path>
                <a:path w="4623435" h="681989">
                  <a:moveTo>
                    <a:pt x="323850" y="662432"/>
                  </a:moveTo>
                  <a:lnTo>
                    <a:pt x="304800" y="662432"/>
                  </a:lnTo>
                  <a:lnTo>
                    <a:pt x="304800" y="681482"/>
                  </a:lnTo>
                  <a:lnTo>
                    <a:pt x="323850" y="681482"/>
                  </a:lnTo>
                  <a:lnTo>
                    <a:pt x="323850" y="662432"/>
                  </a:lnTo>
                  <a:close/>
                </a:path>
                <a:path w="4623435" h="681989">
                  <a:moveTo>
                    <a:pt x="361950" y="662432"/>
                  </a:moveTo>
                  <a:lnTo>
                    <a:pt x="342900" y="662432"/>
                  </a:lnTo>
                  <a:lnTo>
                    <a:pt x="342900" y="681482"/>
                  </a:lnTo>
                  <a:lnTo>
                    <a:pt x="361950" y="681482"/>
                  </a:lnTo>
                  <a:lnTo>
                    <a:pt x="361950" y="662432"/>
                  </a:lnTo>
                  <a:close/>
                </a:path>
                <a:path w="4623435" h="681989">
                  <a:moveTo>
                    <a:pt x="400050" y="662432"/>
                  </a:moveTo>
                  <a:lnTo>
                    <a:pt x="381000" y="662432"/>
                  </a:lnTo>
                  <a:lnTo>
                    <a:pt x="381000" y="681482"/>
                  </a:lnTo>
                  <a:lnTo>
                    <a:pt x="400050" y="681482"/>
                  </a:lnTo>
                  <a:lnTo>
                    <a:pt x="400050" y="662432"/>
                  </a:lnTo>
                  <a:close/>
                </a:path>
                <a:path w="4623435" h="681989">
                  <a:moveTo>
                    <a:pt x="438150" y="662432"/>
                  </a:moveTo>
                  <a:lnTo>
                    <a:pt x="419100" y="662432"/>
                  </a:lnTo>
                  <a:lnTo>
                    <a:pt x="419100" y="681482"/>
                  </a:lnTo>
                  <a:lnTo>
                    <a:pt x="438150" y="681482"/>
                  </a:lnTo>
                  <a:lnTo>
                    <a:pt x="438150" y="662432"/>
                  </a:lnTo>
                  <a:close/>
                </a:path>
                <a:path w="4623435" h="681989">
                  <a:moveTo>
                    <a:pt x="476250" y="662432"/>
                  </a:moveTo>
                  <a:lnTo>
                    <a:pt x="457200" y="662432"/>
                  </a:lnTo>
                  <a:lnTo>
                    <a:pt x="457200" y="681482"/>
                  </a:lnTo>
                  <a:lnTo>
                    <a:pt x="476250" y="681482"/>
                  </a:lnTo>
                  <a:lnTo>
                    <a:pt x="476250" y="662432"/>
                  </a:lnTo>
                  <a:close/>
                </a:path>
                <a:path w="4623435" h="681989">
                  <a:moveTo>
                    <a:pt x="514350" y="662432"/>
                  </a:moveTo>
                  <a:lnTo>
                    <a:pt x="495300" y="662432"/>
                  </a:lnTo>
                  <a:lnTo>
                    <a:pt x="495300" y="681482"/>
                  </a:lnTo>
                  <a:lnTo>
                    <a:pt x="514350" y="681482"/>
                  </a:lnTo>
                  <a:lnTo>
                    <a:pt x="514350" y="662432"/>
                  </a:lnTo>
                  <a:close/>
                </a:path>
                <a:path w="4623435" h="681989">
                  <a:moveTo>
                    <a:pt x="552450" y="662432"/>
                  </a:moveTo>
                  <a:lnTo>
                    <a:pt x="533400" y="662432"/>
                  </a:lnTo>
                  <a:lnTo>
                    <a:pt x="533400" y="681482"/>
                  </a:lnTo>
                  <a:lnTo>
                    <a:pt x="552450" y="681482"/>
                  </a:lnTo>
                  <a:lnTo>
                    <a:pt x="552450" y="662432"/>
                  </a:lnTo>
                  <a:close/>
                </a:path>
                <a:path w="4623435" h="681989">
                  <a:moveTo>
                    <a:pt x="590550" y="662432"/>
                  </a:moveTo>
                  <a:lnTo>
                    <a:pt x="571500" y="662432"/>
                  </a:lnTo>
                  <a:lnTo>
                    <a:pt x="571500" y="681482"/>
                  </a:lnTo>
                  <a:lnTo>
                    <a:pt x="590550" y="681482"/>
                  </a:lnTo>
                  <a:lnTo>
                    <a:pt x="590550" y="662432"/>
                  </a:lnTo>
                  <a:close/>
                </a:path>
                <a:path w="4623435" h="681989">
                  <a:moveTo>
                    <a:pt x="628650" y="662432"/>
                  </a:moveTo>
                  <a:lnTo>
                    <a:pt x="609600" y="662432"/>
                  </a:lnTo>
                  <a:lnTo>
                    <a:pt x="609600" y="681482"/>
                  </a:lnTo>
                  <a:lnTo>
                    <a:pt x="628650" y="681482"/>
                  </a:lnTo>
                  <a:lnTo>
                    <a:pt x="628650" y="662432"/>
                  </a:lnTo>
                  <a:close/>
                </a:path>
                <a:path w="4623435" h="681989">
                  <a:moveTo>
                    <a:pt x="666750" y="662432"/>
                  </a:moveTo>
                  <a:lnTo>
                    <a:pt x="647700" y="662432"/>
                  </a:lnTo>
                  <a:lnTo>
                    <a:pt x="647700" y="681482"/>
                  </a:lnTo>
                  <a:lnTo>
                    <a:pt x="666750" y="681482"/>
                  </a:lnTo>
                  <a:lnTo>
                    <a:pt x="666750" y="662432"/>
                  </a:lnTo>
                  <a:close/>
                </a:path>
                <a:path w="4623435" h="681989">
                  <a:moveTo>
                    <a:pt x="704850" y="662432"/>
                  </a:moveTo>
                  <a:lnTo>
                    <a:pt x="685800" y="662432"/>
                  </a:lnTo>
                  <a:lnTo>
                    <a:pt x="685800" y="681482"/>
                  </a:lnTo>
                  <a:lnTo>
                    <a:pt x="704850" y="681482"/>
                  </a:lnTo>
                  <a:lnTo>
                    <a:pt x="704850" y="662432"/>
                  </a:lnTo>
                  <a:close/>
                </a:path>
                <a:path w="4623435" h="681989">
                  <a:moveTo>
                    <a:pt x="742950" y="662432"/>
                  </a:moveTo>
                  <a:lnTo>
                    <a:pt x="723900" y="662432"/>
                  </a:lnTo>
                  <a:lnTo>
                    <a:pt x="723900" y="681482"/>
                  </a:lnTo>
                  <a:lnTo>
                    <a:pt x="742950" y="681482"/>
                  </a:lnTo>
                  <a:lnTo>
                    <a:pt x="742950" y="662432"/>
                  </a:lnTo>
                  <a:close/>
                </a:path>
                <a:path w="4623435" h="681989">
                  <a:moveTo>
                    <a:pt x="781050" y="662432"/>
                  </a:moveTo>
                  <a:lnTo>
                    <a:pt x="762000" y="662432"/>
                  </a:lnTo>
                  <a:lnTo>
                    <a:pt x="762000" y="681482"/>
                  </a:lnTo>
                  <a:lnTo>
                    <a:pt x="781050" y="681482"/>
                  </a:lnTo>
                  <a:lnTo>
                    <a:pt x="781050" y="662432"/>
                  </a:lnTo>
                  <a:close/>
                </a:path>
                <a:path w="4623435" h="681989">
                  <a:moveTo>
                    <a:pt x="819150" y="662432"/>
                  </a:moveTo>
                  <a:lnTo>
                    <a:pt x="800100" y="662432"/>
                  </a:lnTo>
                  <a:lnTo>
                    <a:pt x="800100" y="681482"/>
                  </a:lnTo>
                  <a:lnTo>
                    <a:pt x="819150" y="681482"/>
                  </a:lnTo>
                  <a:lnTo>
                    <a:pt x="819150" y="662432"/>
                  </a:lnTo>
                  <a:close/>
                </a:path>
                <a:path w="4623435" h="681989">
                  <a:moveTo>
                    <a:pt x="857250" y="662432"/>
                  </a:moveTo>
                  <a:lnTo>
                    <a:pt x="838200" y="662432"/>
                  </a:lnTo>
                  <a:lnTo>
                    <a:pt x="838200" y="681482"/>
                  </a:lnTo>
                  <a:lnTo>
                    <a:pt x="857250" y="681482"/>
                  </a:lnTo>
                  <a:lnTo>
                    <a:pt x="857250" y="662432"/>
                  </a:lnTo>
                  <a:close/>
                </a:path>
                <a:path w="4623435" h="681989">
                  <a:moveTo>
                    <a:pt x="895350" y="662432"/>
                  </a:moveTo>
                  <a:lnTo>
                    <a:pt x="876300" y="662432"/>
                  </a:lnTo>
                  <a:lnTo>
                    <a:pt x="876300" y="681482"/>
                  </a:lnTo>
                  <a:lnTo>
                    <a:pt x="895350" y="681482"/>
                  </a:lnTo>
                  <a:lnTo>
                    <a:pt x="895350" y="662432"/>
                  </a:lnTo>
                  <a:close/>
                </a:path>
                <a:path w="4623435" h="681989">
                  <a:moveTo>
                    <a:pt x="933450" y="662432"/>
                  </a:moveTo>
                  <a:lnTo>
                    <a:pt x="914400" y="662432"/>
                  </a:lnTo>
                  <a:lnTo>
                    <a:pt x="914400" y="681482"/>
                  </a:lnTo>
                  <a:lnTo>
                    <a:pt x="933450" y="681482"/>
                  </a:lnTo>
                  <a:lnTo>
                    <a:pt x="933450" y="662432"/>
                  </a:lnTo>
                  <a:close/>
                </a:path>
                <a:path w="4623435" h="681989">
                  <a:moveTo>
                    <a:pt x="971550" y="662432"/>
                  </a:moveTo>
                  <a:lnTo>
                    <a:pt x="952500" y="662432"/>
                  </a:lnTo>
                  <a:lnTo>
                    <a:pt x="952500" y="681482"/>
                  </a:lnTo>
                  <a:lnTo>
                    <a:pt x="971550" y="681482"/>
                  </a:lnTo>
                  <a:lnTo>
                    <a:pt x="971550" y="662432"/>
                  </a:lnTo>
                  <a:close/>
                </a:path>
                <a:path w="4623435" h="681989">
                  <a:moveTo>
                    <a:pt x="1009650" y="662432"/>
                  </a:moveTo>
                  <a:lnTo>
                    <a:pt x="990600" y="662432"/>
                  </a:lnTo>
                  <a:lnTo>
                    <a:pt x="990600" y="681482"/>
                  </a:lnTo>
                  <a:lnTo>
                    <a:pt x="1009650" y="681482"/>
                  </a:lnTo>
                  <a:lnTo>
                    <a:pt x="1009650" y="662432"/>
                  </a:lnTo>
                  <a:close/>
                </a:path>
                <a:path w="4623435" h="681989">
                  <a:moveTo>
                    <a:pt x="1047750" y="662432"/>
                  </a:moveTo>
                  <a:lnTo>
                    <a:pt x="1028700" y="662432"/>
                  </a:lnTo>
                  <a:lnTo>
                    <a:pt x="1028700" y="681482"/>
                  </a:lnTo>
                  <a:lnTo>
                    <a:pt x="1047750" y="681482"/>
                  </a:lnTo>
                  <a:lnTo>
                    <a:pt x="1047750" y="662432"/>
                  </a:lnTo>
                  <a:close/>
                </a:path>
                <a:path w="4623435" h="681989">
                  <a:moveTo>
                    <a:pt x="1085850" y="662432"/>
                  </a:moveTo>
                  <a:lnTo>
                    <a:pt x="1066800" y="662432"/>
                  </a:lnTo>
                  <a:lnTo>
                    <a:pt x="1066800" y="681482"/>
                  </a:lnTo>
                  <a:lnTo>
                    <a:pt x="1085850" y="681482"/>
                  </a:lnTo>
                  <a:lnTo>
                    <a:pt x="1085850" y="662432"/>
                  </a:lnTo>
                  <a:close/>
                </a:path>
                <a:path w="4623435" h="681989">
                  <a:moveTo>
                    <a:pt x="1123950" y="662432"/>
                  </a:moveTo>
                  <a:lnTo>
                    <a:pt x="1104900" y="662432"/>
                  </a:lnTo>
                  <a:lnTo>
                    <a:pt x="1104900" y="681482"/>
                  </a:lnTo>
                  <a:lnTo>
                    <a:pt x="1123950" y="681482"/>
                  </a:lnTo>
                  <a:lnTo>
                    <a:pt x="1123950" y="662432"/>
                  </a:lnTo>
                  <a:close/>
                </a:path>
                <a:path w="4623435" h="681989">
                  <a:moveTo>
                    <a:pt x="1162050" y="662432"/>
                  </a:moveTo>
                  <a:lnTo>
                    <a:pt x="1143000" y="662432"/>
                  </a:lnTo>
                  <a:lnTo>
                    <a:pt x="1143000" y="681482"/>
                  </a:lnTo>
                  <a:lnTo>
                    <a:pt x="1162050" y="681482"/>
                  </a:lnTo>
                  <a:lnTo>
                    <a:pt x="1162050" y="662432"/>
                  </a:lnTo>
                  <a:close/>
                </a:path>
                <a:path w="4623435" h="681989">
                  <a:moveTo>
                    <a:pt x="1200150" y="662432"/>
                  </a:moveTo>
                  <a:lnTo>
                    <a:pt x="1181100" y="662432"/>
                  </a:lnTo>
                  <a:lnTo>
                    <a:pt x="1181100" y="681482"/>
                  </a:lnTo>
                  <a:lnTo>
                    <a:pt x="1200150" y="681482"/>
                  </a:lnTo>
                  <a:lnTo>
                    <a:pt x="1200150" y="662432"/>
                  </a:lnTo>
                  <a:close/>
                </a:path>
                <a:path w="4623435" h="681989">
                  <a:moveTo>
                    <a:pt x="1238250" y="662432"/>
                  </a:moveTo>
                  <a:lnTo>
                    <a:pt x="1219200" y="662432"/>
                  </a:lnTo>
                  <a:lnTo>
                    <a:pt x="1219200" y="681482"/>
                  </a:lnTo>
                  <a:lnTo>
                    <a:pt x="1238250" y="681482"/>
                  </a:lnTo>
                  <a:lnTo>
                    <a:pt x="1238250" y="662432"/>
                  </a:lnTo>
                  <a:close/>
                </a:path>
                <a:path w="4623435" h="681989">
                  <a:moveTo>
                    <a:pt x="1276350" y="662432"/>
                  </a:moveTo>
                  <a:lnTo>
                    <a:pt x="1257300" y="662432"/>
                  </a:lnTo>
                  <a:lnTo>
                    <a:pt x="1257300" y="681482"/>
                  </a:lnTo>
                  <a:lnTo>
                    <a:pt x="1276350" y="681482"/>
                  </a:lnTo>
                  <a:lnTo>
                    <a:pt x="1276350" y="662432"/>
                  </a:lnTo>
                  <a:close/>
                </a:path>
                <a:path w="4623435" h="681989">
                  <a:moveTo>
                    <a:pt x="1314450" y="662432"/>
                  </a:moveTo>
                  <a:lnTo>
                    <a:pt x="1295400" y="662432"/>
                  </a:lnTo>
                  <a:lnTo>
                    <a:pt x="1295400" y="681482"/>
                  </a:lnTo>
                  <a:lnTo>
                    <a:pt x="1314450" y="681482"/>
                  </a:lnTo>
                  <a:lnTo>
                    <a:pt x="1314450" y="662432"/>
                  </a:lnTo>
                  <a:close/>
                </a:path>
                <a:path w="4623435" h="681989">
                  <a:moveTo>
                    <a:pt x="1352550" y="662432"/>
                  </a:moveTo>
                  <a:lnTo>
                    <a:pt x="1333500" y="662432"/>
                  </a:lnTo>
                  <a:lnTo>
                    <a:pt x="1333500" y="681482"/>
                  </a:lnTo>
                  <a:lnTo>
                    <a:pt x="1352550" y="681482"/>
                  </a:lnTo>
                  <a:lnTo>
                    <a:pt x="1352550" y="662432"/>
                  </a:lnTo>
                  <a:close/>
                </a:path>
                <a:path w="4623435" h="681989">
                  <a:moveTo>
                    <a:pt x="1390650" y="662432"/>
                  </a:moveTo>
                  <a:lnTo>
                    <a:pt x="1371600" y="662432"/>
                  </a:lnTo>
                  <a:lnTo>
                    <a:pt x="1371600" y="681482"/>
                  </a:lnTo>
                  <a:lnTo>
                    <a:pt x="1390650" y="681482"/>
                  </a:lnTo>
                  <a:lnTo>
                    <a:pt x="1390650" y="662432"/>
                  </a:lnTo>
                  <a:close/>
                </a:path>
                <a:path w="4623435" h="681989">
                  <a:moveTo>
                    <a:pt x="1428750" y="662432"/>
                  </a:moveTo>
                  <a:lnTo>
                    <a:pt x="1409700" y="662432"/>
                  </a:lnTo>
                  <a:lnTo>
                    <a:pt x="1409700" y="681482"/>
                  </a:lnTo>
                  <a:lnTo>
                    <a:pt x="1428750" y="681482"/>
                  </a:lnTo>
                  <a:lnTo>
                    <a:pt x="1428750" y="662432"/>
                  </a:lnTo>
                  <a:close/>
                </a:path>
                <a:path w="4623435" h="681989">
                  <a:moveTo>
                    <a:pt x="1466850" y="662432"/>
                  </a:moveTo>
                  <a:lnTo>
                    <a:pt x="1447800" y="662432"/>
                  </a:lnTo>
                  <a:lnTo>
                    <a:pt x="1447800" y="681482"/>
                  </a:lnTo>
                  <a:lnTo>
                    <a:pt x="1466850" y="681482"/>
                  </a:lnTo>
                  <a:lnTo>
                    <a:pt x="1466850" y="662432"/>
                  </a:lnTo>
                  <a:close/>
                </a:path>
                <a:path w="4623435" h="681989">
                  <a:moveTo>
                    <a:pt x="1504950" y="662432"/>
                  </a:moveTo>
                  <a:lnTo>
                    <a:pt x="1485900" y="662432"/>
                  </a:lnTo>
                  <a:lnTo>
                    <a:pt x="1485900" y="681482"/>
                  </a:lnTo>
                  <a:lnTo>
                    <a:pt x="1504950" y="681482"/>
                  </a:lnTo>
                  <a:lnTo>
                    <a:pt x="1504950" y="662432"/>
                  </a:lnTo>
                  <a:close/>
                </a:path>
                <a:path w="4623435" h="681989">
                  <a:moveTo>
                    <a:pt x="1543050" y="662432"/>
                  </a:moveTo>
                  <a:lnTo>
                    <a:pt x="1524000" y="662432"/>
                  </a:lnTo>
                  <a:lnTo>
                    <a:pt x="1524000" y="681482"/>
                  </a:lnTo>
                  <a:lnTo>
                    <a:pt x="1543050" y="681482"/>
                  </a:lnTo>
                  <a:lnTo>
                    <a:pt x="1543050" y="662432"/>
                  </a:lnTo>
                  <a:close/>
                </a:path>
                <a:path w="4623435" h="681989">
                  <a:moveTo>
                    <a:pt x="1581150" y="662432"/>
                  </a:moveTo>
                  <a:lnTo>
                    <a:pt x="1562100" y="662432"/>
                  </a:lnTo>
                  <a:lnTo>
                    <a:pt x="1562100" y="681482"/>
                  </a:lnTo>
                  <a:lnTo>
                    <a:pt x="1581150" y="681482"/>
                  </a:lnTo>
                  <a:lnTo>
                    <a:pt x="1581150" y="662432"/>
                  </a:lnTo>
                  <a:close/>
                </a:path>
                <a:path w="4623435" h="681989">
                  <a:moveTo>
                    <a:pt x="1619250" y="662432"/>
                  </a:moveTo>
                  <a:lnTo>
                    <a:pt x="1600200" y="662432"/>
                  </a:lnTo>
                  <a:lnTo>
                    <a:pt x="1600200" y="681482"/>
                  </a:lnTo>
                  <a:lnTo>
                    <a:pt x="1619250" y="681482"/>
                  </a:lnTo>
                  <a:lnTo>
                    <a:pt x="1619250" y="662432"/>
                  </a:lnTo>
                  <a:close/>
                </a:path>
                <a:path w="4623435" h="681989">
                  <a:moveTo>
                    <a:pt x="1657350" y="662432"/>
                  </a:moveTo>
                  <a:lnTo>
                    <a:pt x="1638300" y="662432"/>
                  </a:lnTo>
                  <a:lnTo>
                    <a:pt x="1638300" y="681482"/>
                  </a:lnTo>
                  <a:lnTo>
                    <a:pt x="1657350" y="681482"/>
                  </a:lnTo>
                  <a:lnTo>
                    <a:pt x="1657350" y="662432"/>
                  </a:lnTo>
                  <a:close/>
                </a:path>
                <a:path w="4623435" h="681989">
                  <a:moveTo>
                    <a:pt x="1695450" y="662432"/>
                  </a:moveTo>
                  <a:lnTo>
                    <a:pt x="1676400" y="662432"/>
                  </a:lnTo>
                  <a:lnTo>
                    <a:pt x="1676400" y="681482"/>
                  </a:lnTo>
                  <a:lnTo>
                    <a:pt x="1695450" y="681482"/>
                  </a:lnTo>
                  <a:lnTo>
                    <a:pt x="1695450" y="662432"/>
                  </a:lnTo>
                  <a:close/>
                </a:path>
                <a:path w="4623435" h="681989">
                  <a:moveTo>
                    <a:pt x="1733550" y="662432"/>
                  </a:moveTo>
                  <a:lnTo>
                    <a:pt x="1714500" y="662432"/>
                  </a:lnTo>
                  <a:lnTo>
                    <a:pt x="1714500" y="681482"/>
                  </a:lnTo>
                  <a:lnTo>
                    <a:pt x="1733550" y="681482"/>
                  </a:lnTo>
                  <a:lnTo>
                    <a:pt x="1733550" y="662432"/>
                  </a:lnTo>
                  <a:close/>
                </a:path>
                <a:path w="4623435" h="681989">
                  <a:moveTo>
                    <a:pt x="1771650" y="662432"/>
                  </a:moveTo>
                  <a:lnTo>
                    <a:pt x="1752600" y="662432"/>
                  </a:lnTo>
                  <a:lnTo>
                    <a:pt x="1752600" y="681482"/>
                  </a:lnTo>
                  <a:lnTo>
                    <a:pt x="1771650" y="681482"/>
                  </a:lnTo>
                  <a:lnTo>
                    <a:pt x="1771650" y="662432"/>
                  </a:lnTo>
                  <a:close/>
                </a:path>
                <a:path w="4623435" h="681989">
                  <a:moveTo>
                    <a:pt x="1809750" y="662432"/>
                  </a:moveTo>
                  <a:lnTo>
                    <a:pt x="1790700" y="662432"/>
                  </a:lnTo>
                  <a:lnTo>
                    <a:pt x="1790700" y="681482"/>
                  </a:lnTo>
                  <a:lnTo>
                    <a:pt x="1809750" y="681482"/>
                  </a:lnTo>
                  <a:lnTo>
                    <a:pt x="1809750" y="662432"/>
                  </a:lnTo>
                  <a:close/>
                </a:path>
                <a:path w="4623435" h="681989">
                  <a:moveTo>
                    <a:pt x="1847850" y="662432"/>
                  </a:moveTo>
                  <a:lnTo>
                    <a:pt x="1828800" y="662432"/>
                  </a:lnTo>
                  <a:lnTo>
                    <a:pt x="1828800" y="681482"/>
                  </a:lnTo>
                  <a:lnTo>
                    <a:pt x="1847850" y="681482"/>
                  </a:lnTo>
                  <a:lnTo>
                    <a:pt x="1847850" y="662432"/>
                  </a:lnTo>
                  <a:close/>
                </a:path>
                <a:path w="4623435" h="681989">
                  <a:moveTo>
                    <a:pt x="1885950" y="662432"/>
                  </a:moveTo>
                  <a:lnTo>
                    <a:pt x="1866900" y="662432"/>
                  </a:lnTo>
                  <a:lnTo>
                    <a:pt x="1866900" y="681482"/>
                  </a:lnTo>
                  <a:lnTo>
                    <a:pt x="1885950" y="681482"/>
                  </a:lnTo>
                  <a:lnTo>
                    <a:pt x="1885950" y="662432"/>
                  </a:lnTo>
                  <a:close/>
                </a:path>
                <a:path w="4623435" h="681989">
                  <a:moveTo>
                    <a:pt x="1924050" y="662432"/>
                  </a:moveTo>
                  <a:lnTo>
                    <a:pt x="1905000" y="662432"/>
                  </a:lnTo>
                  <a:lnTo>
                    <a:pt x="1905000" y="681482"/>
                  </a:lnTo>
                  <a:lnTo>
                    <a:pt x="1924050" y="681482"/>
                  </a:lnTo>
                  <a:lnTo>
                    <a:pt x="1924050" y="662432"/>
                  </a:lnTo>
                  <a:close/>
                </a:path>
                <a:path w="4623435" h="681989">
                  <a:moveTo>
                    <a:pt x="1962150" y="662432"/>
                  </a:moveTo>
                  <a:lnTo>
                    <a:pt x="1943100" y="662432"/>
                  </a:lnTo>
                  <a:lnTo>
                    <a:pt x="1943100" y="681482"/>
                  </a:lnTo>
                  <a:lnTo>
                    <a:pt x="1962150" y="681482"/>
                  </a:lnTo>
                  <a:lnTo>
                    <a:pt x="1962150" y="662432"/>
                  </a:lnTo>
                  <a:close/>
                </a:path>
                <a:path w="4623435" h="681989">
                  <a:moveTo>
                    <a:pt x="2000250" y="662432"/>
                  </a:moveTo>
                  <a:lnTo>
                    <a:pt x="1981200" y="662432"/>
                  </a:lnTo>
                  <a:lnTo>
                    <a:pt x="1981200" y="681482"/>
                  </a:lnTo>
                  <a:lnTo>
                    <a:pt x="2000250" y="681482"/>
                  </a:lnTo>
                  <a:lnTo>
                    <a:pt x="2000250" y="662432"/>
                  </a:lnTo>
                  <a:close/>
                </a:path>
                <a:path w="4623435" h="681989">
                  <a:moveTo>
                    <a:pt x="2038350" y="662432"/>
                  </a:moveTo>
                  <a:lnTo>
                    <a:pt x="2019300" y="662432"/>
                  </a:lnTo>
                  <a:lnTo>
                    <a:pt x="2019300" y="681482"/>
                  </a:lnTo>
                  <a:lnTo>
                    <a:pt x="2038350" y="681482"/>
                  </a:lnTo>
                  <a:lnTo>
                    <a:pt x="2038350" y="662432"/>
                  </a:lnTo>
                  <a:close/>
                </a:path>
                <a:path w="4623435" h="681989">
                  <a:moveTo>
                    <a:pt x="2076450" y="662432"/>
                  </a:moveTo>
                  <a:lnTo>
                    <a:pt x="2057400" y="662432"/>
                  </a:lnTo>
                  <a:lnTo>
                    <a:pt x="2057400" y="681482"/>
                  </a:lnTo>
                  <a:lnTo>
                    <a:pt x="2076450" y="681482"/>
                  </a:lnTo>
                  <a:lnTo>
                    <a:pt x="2076450" y="662432"/>
                  </a:lnTo>
                  <a:close/>
                </a:path>
                <a:path w="4623435" h="681989">
                  <a:moveTo>
                    <a:pt x="2114550" y="662432"/>
                  </a:moveTo>
                  <a:lnTo>
                    <a:pt x="2095500" y="662432"/>
                  </a:lnTo>
                  <a:lnTo>
                    <a:pt x="2095500" y="681482"/>
                  </a:lnTo>
                  <a:lnTo>
                    <a:pt x="2114550" y="681482"/>
                  </a:lnTo>
                  <a:lnTo>
                    <a:pt x="2114550" y="662432"/>
                  </a:lnTo>
                  <a:close/>
                </a:path>
                <a:path w="4623435" h="681989">
                  <a:moveTo>
                    <a:pt x="2152650" y="662432"/>
                  </a:moveTo>
                  <a:lnTo>
                    <a:pt x="2133600" y="662432"/>
                  </a:lnTo>
                  <a:lnTo>
                    <a:pt x="2133600" y="681482"/>
                  </a:lnTo>
                  <a:lnTo>
                    <a:pt x="2152650" y="681482"/>
                  </a:lnTo>
                  <a:lnTo>
                    <a:pt x="2152650" y="662432"/>
                  </a:lnTo>
                  <a:close/>
                </a:path>
                <a:path w="4623435" h="681989">
                  <a:moveTo>
                    <a:pt x="2190750" y="662432"/>
                  </a:moveTo>
                  <a:lnTo>
                    <a:pt x="2171700" y="662432"/>
                  </a:lnTo>
                  <a:lnTo>
                    <a:pt x="2171700" y="681482"/>
                  </a:lnTo>
                  <a:lnTo>
                    <a:pt x="2190750" y="681482"/>
                  </a:lnTo>
                  <a:lnTo>
                    <a:pt x="2190750" y="662432"/>
                  </a:lnTo>
                  <a:close/>
                </a:path>
                <a:path w="4623435" h="681989">
                  <a:moveTo>
                    <a:pt x="2228850" y="662432"/>
                  </a:moveTo>
                  <a:lnTo>
                    <a:pt x="2209800" y="662432"/>
                  </a:lnTo>
                  <a:lnTo>
                    <a:pt x="2209800" y="681482"/>
                  </a:lnTo>
                  <a:lnTo>
                    <a:pt x="2228850" y="681482"/>
                  </a:lnTo>
                  <a:lnTo>
                    <a:pt x="2228850" y="662432"/>
                  </a:lnTo>
                  <a:close/>
                </a:path>
                <a:path w="4623435" h="681989">
                  <a:moveTo>
                    <a:pt x="2266950" y="662432"/>
                  </a:moveTo>
                  <a:lnTo>
                    <a:pt x="2247900" y="662432"/>
                  </a:lnTo>
                  <a:lnTo>
                    <a:pt x="2247900" y="681482"/>
                  </a:lnTo>
                  <a:lnTo>
                    <a:pt x="2266950" y="681482"/>
                  </a:lnTo>
                  <a:lnTo>
                    <a:pt x="2266950" y="662432"/>
                  </a:lnTo>
                  <a:close/>
                </a:path>
                <a:path w="4623435" h="681989">
                  <a:moveTo>
                    <a:pt x="2305050" y="662432"/>
                  </a:moveTo>
                  <a:lnTo>
                    <a:pt x="2286000" y="662432"/>
                  </a:lnTo>
                  <a:lnTo>
                    <a:pt x="2286000" y="681482"/>
                  </a:lnTo>
                  <a:lnTo>
                    <a:pt x="2305050" y="681482"/>
                  </a:lnTo>
                  <a:lnTo>
                    <a:pt x="2305050" y="662432"/>
                  </a:lnTo>
                  <a:close/>
                </a:path>
                <a:path w="4623435" h="681989">
                  <a:moveTo>
                    <a:pt x="2343150" y="662432"/>
                  </a:moveTo>
                  <a:lnTo>
                    <a:pt x="2324100" y="662432"/>
                  </a:lnTo>
                  <a:lnTo>
                    <a:pt x="2324100" y="681482"/>
                  </a:lnTo>
                  <a:lnTo>
                    <a:pt x="2343150" y="681482"/>
                  </a:lnTo>
                  <a:lnTo>
                    <a:pt x="2343150" y="662432"/>
                  </a:lnTo>
                  <a:close/>
                </a:path>
                <a:path w="4623435" h="681989">
                  <a:moveTo>
                    <a:pt x="2381250" y="662432"/>
                  </a:moveTo>
                  <a:lnTo>
                    <a:pt x="2362200" y="662432"/>
                  </a:lnTo>
                  <a:lnTo>
                    <a:pt x="2362200" y="681482"/>
                  </a:lnTo>
                  <a:lnTo>
                    <a:pt x="2381250" y="681482"/>
                  </a:lnTo>
                  <a:lnTo>
                    <a:pt x="2381250" y="662432"/>
                  </a:lnTo>
                  <a:close/>
                </a:path>
                <a:path w="4623435" h="681989">
                  <a:moveTo>
                    <a:pt x="2419350" y="662432"/>
                  </a:moveTo>
                  <a:lnTo>
                    <a:pt x="2400300" y="662432"/>
                  </a:lnTo>
                  <a:lnTo>
                    <a:pt x="2400300" y="681482"/>
                  </a:lnTo>
                  <a:lnTo>
                    <a:pt x="2419350" y="681482"/>
                  </a:lnTo>
                  <a:lnTo>
                    <a:pt x="2419350" y="662432"/>
                  </a:lnTo>
                  <a:close/>
                </a:path>
                <a:path w="4623435" h="681989">
                  <a:moveTo>
                    <a:pt x="2457450" y="662432"/>
                  </a:moveTo>
                  <a:lnTo>
                    <a:pt x="2438400" y="662432"/>
                  </a:lnTo>
                  <a:lnTo>
                    <a:pt x="2438400" y="681482"/>
                  </a:lnTo>
                  <a:lnTo>
                    <a:pt x="2457450" y="681482"/>
                  </a:lnTo>
                  <a:lnTo>
                    <a:pt x="2457450" y="662432"/>
                  </a:lnTo>
                  <a:close/>
                </a:path>
                <a:path w="4623435" h="681989">
                  <a:moveTo>
                    <a:pt x="2495550" y="662432"/>
                  </a:moveTo>
                  <a:lnTo>
                    <a:pt x="2476500" y="662432"/>
                  </a:lnTo>
                  <a:lnTo>
                    <a:pt x="2476500" y="681482"/>
                  </a:lnTo>
                  <a:lnTo>
                    <a:pt x="2495550" y="681482"/>
                  </a:lnTo>
                  <a:lnTo>
                    <a:pt x="2495550" y="662432"/>
                  </a:lnTo>
                  <a:close/>
                </a:path>
                <a:path w="4623435" h="681989">
                  <a:moveTo>
                    <a:pt x="2533650" y="662432"/>
                  </a:moveTo>
                  <a:lnTo>
                    <a:pt x="2514600" y="662432"/>
                  </a:lnTo>
                  <a:lnTo>
                    <a:pt x="2514600" y="681482"/>
                  </a:lnTo>
                  <a:lnTo>
                    <a:pt x="2533650" y="681482"/>
                  </a:lnTo>
                  <a:lnTo>
                    <a:pt x="2533650" y="662432"/>
                  </a:lnTo>
                  <a:close/>
                </a:path>
                <a:path w="4623435" h="681989">
                  <a:moveTo>
                    <a:pt x="2571750" y="662432"/>
                  </a:moveTo>
                  <a:lnTo>
                    <a:pt x="2552700" y="662432"/>
                  </a:lnTo>
                  <a:lnTo>
                    <a:pt x="2552700" y="681482"/>
                  </a:lnTo>
                  <a:lnTo>
                    <a:pt x="2571750" y="681482"/>
                  </a:lnTo>
                  <a:lnTo>
                    <a:pt x="2571750" y="662432"/>
                  </a:lnTo>
                  <a:close/>
                </a:path>
                <a:path w="4623435" h="681989">
                  <a:moveTo>
                    <a:pt x="2609850" y="662432"/>
                  </a:moveTo>
                  <a:lnTo>
                    <a:pt x="2590800" y="662432"/>
                  </a:lnTo>
                  <a:lnTo>
                    <a:pt x="2590800" y="681482"/>
                  </a:lnTo>
                  <a:lnTo>
                    <a:pt x="2609850" y="681482"/>
                  </a:lnTo>
                  <a:lnTo>
                    <a:pt x="2609850" y="662432"/>
                  </a:lnTo>
                  <a:close/>
                </a:path>
                <a:path w="4623435" h="681989">
                  <a:moveTo>
                    <a:pt x="2647950" y="662432"/>
                  </a:moveTo>
                  <a:lnTo>
                    <a:pt x="2628900" y="662432"/>
                  </a:lnTo>
                  <a:lnTo>
                    <a:pt x="2628900" y="681482"/>
                  </a:lnTo>
                  <a:lnTo>
                    <a:pt x="2647950" y="681482"/>
                  </a:lnTo>
                  <a:lnTo>
                    <a:pt x="2647950" y="662432"/>
                  </a:lnTo>
                  <a:close/>
                </a:path>
                <a:path w="4623435" h="681989">
                  <a:moveTo>
                    <a:pt x="2686050" y="662432"/>
                  </a:moveTo>
                  <a:lnTo>
                    <a:pt x="2667000" y="662432"/>
                  </a:lnTo>
                  <a:lnTo>
                    <a:pt x="2667000" y="681482"/>
                  </a:lnTo>
                  <a:lnTo>
                    <a:pt x="2686050" y="681482"/>
                  </a:lnTo>
                  <a:lnTo>
                    <a:pt x="2686050" y="662432"/>
                  </a:lnTo>
                  <a:close/>
                </a:path>
                <a:path w="4623435" h="681989">
                  <a:moveTo>
                    <a:pt x="2724150" y="662432"/>
                  </a:moveTo>
                  <a:lnTo>
                    <a:pt x="2705100" y="662432"/>
                  </a:lnTo>
                  <a:lnTo>
                    <a:pt x="2705100" y="681482"/>
                  </a:lnTo>
                  <a:lnTo>
                    <a:pt x="2724150" y="681482"/>
                  </a:lnTo>
                  <a:lnTo>
                    <a:pt x="2724150" y="662432"/>
                  </a:lnTo>
                  <a:close/>
                </a:path>
                <a:path w="4623435" h="681989">
                  <a:moveTo>
                    <a:pt x="2743073" y="643382"/>
                  </a:moveTo>
                  <a:lnTo>
                    <a:pt x="2724023" y="643382"/>
                  </a:lnTo>
                  <a:lnTo>
                    <a:pt x="2724023" y="662432"/>
                  </a:lnTo>
                  <a:lnTo>
                    <a:pt x="2743073" y="662432"/>
                  </a:lnTo>
                  <a:lnTo>
                    <a:pt x="2743073" y="643382"/>
                  </a:lnTo>
                  <a:close/>
                </a:path>
                <a:path w="4623435" h="681989">
                  <a:moveTo>
                    <a:pt x="2743073" y="605282"/>
                  </a:moveTo>
                  <a:lnTo>
                    <a:pt x="2724023" y="605282"/>
                  </a:lnTo>
                  <a:lnTo>
                    <a:pt x="2724023" y="624332"/>
                  </a:lnTo>
                  <a:lnTo>
                    <a:pt x="2743073" y="624332"/>
                  </a:lnTo>
                  <a:lnTo>
                    <a:pt x="2743073" y="605282"/>
                  </a:lnTo>
                  <a:close/>
                </a:path>
                <a:path w="4623435" h="681989">
                  <a:moveTo>
                    <a:pt x="2743073" y="567182"/>
                  </a:moveTo>
                  <a:lnTo>
                    <a:pt x="2724023" y="567182"/>
                  </a:lnTo>
                  <a:lnTo>
                    <a:pt x="2724023" y="586232"/>
                  </a:lnTo>
                  <a:lnTo>
                    <a:pt x="2743073" y="586232"/>
                  </a:lnTo>
                  <a:lnTo>
                    <a:pt x="2743073" y="567182"/>
                  </a:lnTo>
                  <a:close/>
                </a:path>
                <a:path w="4623435" h="681989">
                  <a:moveTo>
                    <a:pt x="2743073" y="529082"/>
                  </a:moveTo>
                  <a:lnTo>
                    <a:pt x="2724023" y="529082"/>
                  </a:lnTo>
                  <a:lnTo>
                    <a:pt x="2724023" y="548132"/>
                  </a:lnTo>
                  <a:lnTo>
                    <a:pt x="2743073" y="548132"/>
                  </a:lnTo>
                  <a:lnTo>
                    <a:pt x="2743073" y="529082"/>
                  </a:lnTo>
                  <a:close/>
                </a:path>
                <a:path w="4623435" h="681989">
                  <a:moveTo>
                    <a:pt x="2743073" y="490982"/>
                  </a:moveTo>
                  <a:lnTo>
                    <a:pt x="2724023" y="490982"/>
                  </a:lnTo>
                  <a:lnTo>
                    <a:pt x="2724023" y="510032"/>
                  </a:lnTo>
                  <a:lnTo>
                    <a:pt x="2743073" y="510032"/>
                  </a:lnTo>
                  <a:lnTo>
                    <a:pt x="2743073" y="490982"/>
                  </a:lnTo>
                  <a:close/>
                </a:path>
                <a:path w="4623435" h="681989">
                  <a:moveTo>
                    <a:pt x="2743073" y="452882"/>
                  </a:moveTo>
                  <a:lnTo>
                    <a:pt x="2724023" y="452882"/>
                  </a:lnTo>
                  <a:lnTo>
                    <a:pt x="2724023" y="471932"/>
                  </a:lnTo>
                  <a:lnTo>
                    <a:pt x="2743073" y="471932"/>
                  </a:lnTo>
                  <a:lnTo>
                    <a:pt x="2743073" y="452882"/>
                  </a:lnTo>
                  <a:close/>
                </a:path>
                <a:path w="4623435" h="681989">
                  <a:moveTo>
                    <a:pt x="2743073" y="414782"/>
                  </a:moveTo>
                  <a:lnTo>
                    <a:pt x="2724023" y="414782"/>
                  </a:lnTo>
                  <a:lnTo>
                    <a:pt x="2724023" y="433832"/>
                  </a:lnTo>
                  <a:lnTo>
                    <a:pt x="2743073" y="433832"/>
                  </a:lnTo>
                  <a:lnTo>
                    <a:pt x="2743073" y="414782"/>
                  </a:lnTo>
                  <a:close/>
                </a:path>
                <a:path w="4623435" h="681989">
                  <a:moveTo>
                    <a:pt x="2743073" y="376682"/>
                  </a:moveTo>
                  <a:lnTo>
                    <a:pt x="2724023" y="376682"/>
                  </a:lnTo>
                  <a:lnTo>
                    <a:pt x="2724023" y="395732"/>
                  </a:lnTo>
                  <a:lnTo>
                    <a:pt x="2743073" y="395732"/>
                  </a:lnTo>
                  <a:lnTo>
                    <a:pt x="2743073" y="376682"/>
                  </a:lnTo>
                  <a:close/>
                </a:path>
                <a:path w="4623435" h="681989">
                  <a:moveTo>
                    <a:pt x="2743073" y="338582"/>
                  </a:moveTo>
                  <a:lnTo>
                    <a:pt x="2724023" y="338582"/>
                  </a:lnTo>
                  <a:lnTo>
                    <a:pt x="2724023" y="357632"/>
                  </a:lnTo>
                  <a:lnTo>
                    <a:pt x="2743073" y="357632"/>
                  </a:lnTo>
                  <a:lnTo>
                    <a:pt x="2743073" y="338582"/>
                  </a:lnTo>
                  <a:close/>
                </a:path>
                <a:path w="4623435" h="681989">
                  <a:moveTo>
                    <a:pt x="2743073" y="300482"/>
                  </a:moveTo>
                  <a:lnTo>
                    <a:pt x="2724023" y="300482"/>
                  </a:lnTo>
                  <a:lnTo>
                    <a:pt x="2724023" y="319532"/>
                  </a:lnTo>
                  <a:lnTo>
                    <a:pt x="2743073" y="319532"/>
                  </a:lnTo>
                  <a:lnTo>
                    <a:pt x="2743073" y="300482"/>
                  </a:lnTo>
                  <a:close/>
                </a:path>
                <a:path w="4623435" h="681989">
                  <a:moveTo>
                    <a:pt x="2743073" y="262382"/>
                  </a:moveTo>
                  <a:lnTo>
                    <a:pt x="2724023" y="262382"/>
                  </a:lnTo>
                  <a:lnTo>
                    <a:pt x="2724023" y="281432"/>
                  </a:lnTo>
                  <a:lnTo>
                    <a:pt x="2743073" y="281432"/>
                  </a:lnTo>
                  <a:lnTo>
                    <a:pt x="2743073" y="262382"/>
                  </a:lnTo>
                  <a:close/>
                </a:path>
                <a:path w="4623435" h="681989">
                  <a:moveTo>
                    <a:pt x="2743073" y="224282"/>
                  </a:moveTo>
                  <a:lnTo>
                    <a:pt x="2724023" y="224282"/>
                  </a:lnTo>
                  <a:lnTo>
                    <a:pt x="2724023" y="243332"/>
                  </a:lnTo>
                  <a:lnTo>
                    <a:pt x="2743073" y="243332"/>
                  </a:lnTo>
                  <a:lnTo>
                    <a:pt x="2743073" y="224282"/>
                  </a:lnTo>
                  <a:close/>
                </a:path>
                <a:path w="4623435" h="681989">
                  <a:moveTo>
                    <a:pt x="2743073" y="186182"/>
                  </a:moveTo>
                  <a:lnTo>
                    <a:pt x="2724023" y="186182"/>
                  </a:lnTo>
                  <a:lnTo>
                    <a:pt x="2724023" y="205232"/>
                  </a:lnTo>
                  <a:lnTo>
                    <a:pt x="2743073" y="205232"/>
                  </a:lnTo>
                  <a:lnTo>
                    <a:pt x="2743073" y="186182"/>
                  </a:lnTo>
                  <a:close/>
                </a:path>
                <a:path w="4623435" h="681989">
                  <a:moveTo>
                    <a:pt x="2743073" y="148082"/>
                  </a:moveTo>
                  <a:lnTo>
                    <a:pt x="2724023" y="148082"/>
                  </a:lnTo>
                  <a:lnTo>
                    <a:pt x="2724023" y="167132"/>
                  </a:lnTo>
                  <a:lnTo>
                    <a:pt x="2743073" y="167132"/>
                  </a:lnTo>
                  <a:lnTo>
                    <a:pt x="2743073" y="148082"/>
                  </a:lnTo>
                  <a:close/>
                </a:path>
                <a:path w="4623435" h="681989">
                  <a:moveTo>
                    <a:pt x="2743073" y="109982"/>
                  </a:moveTo>
                  <a:lnTo>
                    <a:pt x="2724023" y="109982"/>
                  </a:lnTo>
                  <a:lnTo>
                    <a:pt x="2724023" y="129032"/>
                  </a:lnTo>
                  <a:lnTo>
                    <a:pt x="2743073" y="129032"/>
                  </a:lnTo>
                  <a:lnTo>
                    <a:pt x="2743073" y="109982"/>
                  </a:lnTo>
                  <a:close/>
                </a:path>
                <a:path w="4623435" h="681989">
                  <a:moveTo>
                    <a:pt x="2743073" y="71882"/>
                  </a:moveTo>
                  <a:lnTo>
                    <a:pt x="2724023" y="71882"/>
                  </a:lnTo>
                  <a:lnTo>
                    <a:pt x="2724023" y="90932"/>
                  </a:lnTo>
                  <a:lnTo>
                    <a:pt x="2743073" y="90932"/>
                  </a:lnTo>
                  <a:lnTo>
                    <a:pt x="2743073" y="71882"/>
                  </a:lnTo>
                  <a:close/>
                </a:path>
                <a:path w="4623435" h="681989">
                  <a:moveTo>
                    <a:pt x="2755011" y="45593"/>
                  </a:moveTo>
                  <a:lnTo>
                    <a:pt x="2735961" y="45593"/>
                  </a:lnTo>
                  <a:lnTo>
                    <a:pt x="2735961" y="64643"/>
                  </a:lnTo>
                  <a:lnTo>
                    <a:pt x="2755011" y="64643"/>
                  </a:lnTo>
                  <a:lnTo>
                    <a:pt x="2755011" y="45593"/>
                  </a:lnTo>
                  <a:close/>
                </a:path>
                <a:path w="4623435" h="681989">
                  <a:moveTo>
                    <a:pt x="2793111" y="45593"/>
                  </a:moveTo>
                  <a:lnTo>
                    <a:pt x="2774061" y="45593"/>
                  </a:lnTo>
                  <a:lnTo>
                    <a:pt x="2774061" y="64643"/>
                  </a:lnTo>
                  <a:lnTo>
                    <a:pt x="2793111" y="64643"/>
                  </a:lnTo>
                  <a:lnTo>
                    <a:pt x="2793111" y="45593"/>
                  </a:lnTo>
                  <a:close/>
                </a:path>
                <a:path w="4623435" h="681989">
                  <a:moveTo>
                    <a:pt x="2831211" y="45593"/>
                  </a:moveTo>
                  <a:lnTo>
                    <a:pt x="2812161" y="45593"/>
                  </a:lnTo>
                  <a:lnTo>
                    <a:pt x="2812161" y="64643"/>
                  </a:lnTo>
                  <a:lnTo>
                    <a:pt x="2831211" y="64643"/>
                  </a:lnTo>
                  <a:lnTo>
                    <a:pt x="2831211" y="45593"/>
                  </a:lnTo>
                  <a:close/>
                </a:path>
                <a:path w="4623435" h="681989">
                  <a:moveTo>
                    <a:pt x="2869311" y="45593"/>
                  </a:moveTo>
                  <a:lnTo>
                    <a:pt x="2850261" y="45593"/>
                  </a:lnTo>
                  <a:lnTo>
                    <a:pt x="2850261" y="64643"/>
                  </a:lnTo>
                  <a:lnTo>
                    <a:pt x="2869311" y="64643"/>
                  </a:lnTo>
                  <a:lnTo>
                    <a:pt x="2869311" y="45593"/>
                  </a:lnTo>
                  <a:close/>
                </a:path>
                <a:path w="4623435" h="681989">
                  <a:moveTo>
                    <a:pt x="2907411" y="45593"/>
                  </a:moveTo>
                  <a:lnTo>
                    <a:pt x="2888361" y="45593"/>
                  </a:lnTo>
                  <a:lnTo>
                    <a:pt x="2888361" y="64643"/>
                  </a:lnTo>
                  <a:lnTo>
                    <a:pt x="2907411" y="64643"/>
                  </a:lnTo>
                  <a:lnTo>
                    <a:pt x="2907411" y="45593"/>
                  </a:lnTo>
                  <a:close/>
                </a:path>
                <a:path w="4623435" h="681989">
                  <a:moveTo>
                    <a:pt x="2945511" y="45593"/>
                  </a:moveTo>
                  <a:lnTo>
                    <a:pt x="2926461" y="45593"/>
                  </a:lnTo>
                  <a:lnTo>
                    <a:pt x="2926461" y="64643"/>
                  </a:lnTo>
                  <a:lnTo>
                    <a:pt x="2945511" y="64643"/>
                  </a:lnTo>
                  <a:lnTo>
                    <a:pt x="2945511" y="45593"/>
                  </a:lnTo>
                  <a:close/>
                </a:path>
                <a:path w="4623435" h="681989">
                  <a:moveTo>
                    <a:pt x="2983611" y="45593"/>
                  </a:moveTo>
                  <a:lnTo>
                    <a:pt x="2964561" y="45593"/>
                  </a:lnTo>
                  <a:lnTo>
                    <a:pt x="2964561" y="64643"/>
                  </a:lnTo>
                  <a:lnTo>
                    <a:pt x="2983611" y="64643"/>
                  </a:lnTo>
                  <a:lnTo>
                    <a:pt x="2983611" y="45593"/>
                  </a:lnTo>
                  <a:close/>
                </a:path>
                <a:path w="4623435" h="681989">
                  <a:moveTo>
                    <a:pt x="3021711" y="45593"/>
                  </a:moveTo>
                  <a:lnTo>
                    <a:pt x="3002661" y="45593"/>
                  </a:lnTo>
                  <a:lnTo>
                    <a:pt x="3002661" y="64643"/>
                  </a:lnTo>
                  <a:lnTo>
                    <a:pt x="3021711" y="64643"/>
                  </a:lnTo>
                  <a:lnTo>
                    <a:pt x="3021711" y="45593"/>
                  </a:lnTo>
                  <a:close/>
                </a:path>
                <a:path w="4623435" h="681989">
                  <a:moveTo>
                    <a:pt x="3059811" y="45593"/>
                  </a:moveTo>
                  <a:lnTo>
                    <a:pt x="3040761" y="45593"/>
                  </a:lnTo>
                  <a:lnTo>
                    <a:pt x="3040761" y="64643"/>
                  </a:lnTo>
                  <a:lnTo>
                    <a:pt x="3059811" y="64643"/>
                  </a:lnTo>
                  <a:lnTo>
                    <a:pt x="3059811" y="45593"/>
                  </a:lnTo>
                  <a:close/>
                </a:path>
                <a:path w="4623435" h="681989">
                  <a:moveTo>
                    <a:pt x="3097911" y="45593"/>
                  </a:moveTo>
                  <a:lnTo>
                    <a:pt x="3078861" y="45593"/>
                  </a:lnTo>
                  <a:lnTo>
                    <a:pt x="3078861" y="64643"/>
                  </a:lnTo>
                  <a:lnTo>
                    <a:pt x="3097911" y="64643"/>
                  </a:lnTo>
                  <a:lnTo>
                    <a:pt x="3097911" y="45593"/>
                  </a:lnTo>
                  <a:close/>
                </a:path>
                <a:path w="4623435" h="681989">
                  <a:moveTo>
                    <a:pt x="3136011" y="45593"/>
                  </a:moveTo>
                  <a:lnTo>
                    <a:pt x="3116961" y="45593"/>
                  </a:lnTo>
                  <a:lnTo>
                    <a:pt x="3116961" y="64643"/>
                  </a:lnTo>
                  <a:lnTo>
                    <a:pt x="3136011" y="64643"/>
                  </a:lnTo>
                  <a:lnTo>
                    <a:pt x="3136011" y="45593"/>
                  </a:lnTo>
                  <a:close/>
                </a:path>
                <a:path w="4623435" h="681989">
                  <a:moveTo>
                    <a:pt x="3174111" y="45593"/>
                  </a:moveTo>
                  <a:lnTo>
                    <a:pt x="3155061" y="45593"/>
                  </a:lnTo>
                  <a:lnTo>
                    <a:pt x="3155061" y="64643"/>
                  </a:lnTo>
                  <a:lnTo>
                    <a:pt x="3174111" y="64643"/>
                  </a:lnTo>
                  <a:lnTo>
                    <a:pt x="3174111" y="45593"/>
                  </a:lnTo>
                  <a:close/>
                </a:path>
                <a:path w="4623435" h="681989">
                  <a:moveTo>
                    <a:pt x="3212211" y="45593"/>
                  </a:moveTo>
                  <a:lnTo>
                    <a:pt x="3193161" y="45593"/>
                  </a:lnTo>
                  <a:lnTo>
                    <a:pt x="3193161" y="64643"/>
                  </a:lnTo>
                  <a:lnTo>
                    <a:pt x="3212211" y="64643"/>
                  </a:lnTo>
                  <a:lnTo>
                    <a:pt x="3212211" y="45593"/>
                  </a:lnTo>
                  <a:close/>
                </a:path>
                <a:path w="4623435" h="681989">
                  <a:moveTo>
                    <a:pt x="3250311" y="45593"/>
                  </a:moveTo>
                  <a:lnTo>
                    <a:pt x="3231261" y="45593"/>
                  </a:lnTo>
                  <a:lnTo>
                    <a:pt x="3231261" y="64643"/>
                  </a:lnTo>
                  <a:lnTo>
                    <a:pt x="3250311" y="64643"/>
                  </a:lnTo>
                  <a:lnTo>
                    <a:pt x="3250311" y="45593"/>
                  </a:lnTo>
                  <a:close/>
                </a:path>
                <a:path w="4623435" h="681989">
                  <a:moveTo>
                    <a:pt x="3288411" y="45593"/>
                  </a:moveTo>
                  <a:lnTo>
                    <a:pt x="3269361" y="45593"/>
                  </a:lnTo>
                  <a:lnTo>
                    <a:pt x="3269361" y="64643"/>
                  </a:lnTo>
                  <a:lnTo>
                    <a:pt x="3288411" y="64643"/>
                  </a:lnTo>
                  <a:lnTo>
                    <a:pt x="3288411" y="45593"/>
                  </a:lnTo>
                  <a:close/>
                </a:path>
                <a:path w="4623435" h="681989">
                  <a:moveTo>
                    <a:pt x="3326511" y="45593"/>
                  </a:moveTo>
                  <a:lnTo>
                    <a:pt x="3307461" y="45593"/>
                  </a:lnTo>
                  <a:lnTo>
                    <a:pt x="3307461" y="64643"/>
                  </a:lnTo>
                  <a:lnTo>
                    <a:pt x="3326511" y="64643"/>
                  </a:lnTo>
                  <a:lnTo>
                    <a:pt x="3326511" y="45593"/>
                  </a:lnTo>
                  <a:close/>
                </a:path>
                <a:path w="4623435" h="681989">
                  <a:moveTo>
                    <a:pt x="3364611" y="45593"/>
                  </a:moveTo>
                  <a:lnTo>
                    <a:pt x="3345561" y="45593"/>
                  </a:lnTo>
                  <a:lnTo>
                    <a:pt x="3345561" y="64643"/>
                  </a:lnTo>
                  <a:lnTo>
                    <a:pt x="3364611" y="64643"/>
                  </a:lnTo>
                  <a:lnTo>
                    <a:pt x="3364611" y="45593"/>
                  </a:lnTo>
                  <a:close/>
                </a:path>
                <a:path w="4623435" h="681989">
                  <a:moveTo>
                    <a:pt x="3402711" y="45593"/>
                  </a:moveTo>
                  <a:lnTo>
                    <a:pt x="3383661" y="45593"/>
                  </a:lnTo>
                  <a:lnTo>
                    <a:pt x="3383661" y="64643"/>
                  </a:lnTo>
                  <a:lnTo>
                    <a:pt x="3402711" y="64643"/>
                  </a:lnTo>
                  <a:lnTo>
                    <a:pt x="3402711" y="45593"/>
                  </a:lnTo>
                  <a:close/>
                </a:path>
                <a:path w="4623435" h="681989">
                  <a:moveTo>
                    <a:pt x="3440811" y="45593"/>
                  </a:moveTo>
                  <a:lnTo>
                    <a:pt x="3421761" y="45593"/>
                  </a:lnTo>
                  <a:lnTo>
                    <a:pt x="3421761" y="64643"/>
                  </a:lnTo>
                  <a:lnTo>
                    <a:pt x="3440811" y="64643"/>
                  </a:lnTo>
                  <a:lnTo>
                    <a:pt x="3440811" y="45593"/>
                  </a:lnTo>
                  <a:close/>
                </a:path>
                <a:path w="4623435" h="681989">
                  <a:moveTo>
                    <a:pt x="3478911" y="45593"/>
                  </a:moveTo>
                  <a:lnTo>
                    <a:pt x="3459861" y="45593"/>
                  </a:lnTo>
                  <a:lnTo>
                    <a:pt x="3459861" y="64643"/>
                  </a:lnTo>
                  <a:lnTo>
                    <a:pt x="3478911" y="64643"/>
                  </a:lnTo>
                  <a:lnTo>
                    <a:pt x="3478911" y="45593"/>
                  </a:lnTo>
                  <a:close/>
                </a:path>
                <a:path w="4623435" h="681989">
                  <a:moveTo>
                    <a:pt x="3517011" y="45593"/>
                  </a:moveTo>
                  <a:lnTo>
                    <a:pt x="3497961" y="45593"/>
                  </a:lnTo>
                  <a:lnTo>
                    <a:pt x="3497961" y="64643"/>
                  </a:lnTo>
                  <a:lnTo>
                    <a:pt x="3517011" y="64643"/>
                  </a:lnTo>
                  <a:lnTo>
                    <a:pt x="3517011" y="45593"/>
                  </a:lnTo>
                  <a:close/>
                </a:path>
                <a:path w="4623435" h="681989">
                  <a:moveTo>
                    <a:pt x="3555111" y="45593"/>
                  </a:moveTo>
                  <a:lnTo>
                    <a:pt x="3536061" y="45593"/>
                  </a:lnTo>
                  <a:lnTo>
                    <a:pt x="3536061" y="64643"/>
                  </a:lnTo>
                  <a:lnTo>
                    <a:pt x="3555111" y="64643"/>
                  </a:lnTo>
                  <a:lnTo>
                    <a:pt x="3555111" y="45593"/>
                  </a:lnTo>
                  <a:close/>
                </a:path>
                <a:path w="4623435" h="681989">
                  <a:moveTo>
                    <a:pt x="3593211" y="45593"/>
                  </a:moveTo>
                  <a:lnTo>
                    <a:pt x="3574161" y="45593"/>
                  </a:lnTo>
                  <a:lnTo>
                    <a:pt x="3574161" y="64643"/>
                  </a:lnTo>
                  <a:lnTo>
                    <a:pt x="3593211" y="64643"/>
                  </a:lnTo>
                  <a:lnTo>
                    <a:pt x="3593211" y="45593"/>
                  </a:lnTo>
                  <a:close/>
                </a:path>
                <a:path w="4623435" h="681989">
                  <a:moveTo>
                    <a:pt x="3631311" y="45593"/>
                  </a:moveTo>
                  <a:lnTo>
                    <a:pt x="3612261" y="45593"/>
                  </a:lnTo>
                  <a:lnTo>
                    <a:pt x="3612261" y="64643"/>
                  </a:lnTo>
                  <a:lnTo>
                    <a:pt x="3631311" y="64643"/>
                  </a:lnTo>
                  <a:lnTo>
                    <a:pt x="3631311" y="45593"/>
                  </a:lnTo>
                  <a:close/>
                </a:path>
                <a:path w="4623435" h="681989">
                  <a:moveTo>
                    <a:pt x="3669411" y="45593"/>
                  </a:moveTo>
                  <a:lnTo>
                    <a:pt x="3650361" y="45593"/>
                  </a:lnTo>
                  <a:lnTo>
                    <a:pt x="3650361" y="64643"/>
                  </a:lnTo>
                  <a:lnTo>
                    <a:pt x="3669411" y="64643"/>
                  </a:lnTo>
                  <a:lnTo>
                    <a:pt x="3669411" y="45593"/>
                  </a:lnTo>
                  <a:close/>
                </a:path>
                <a:path w="4623435" h="681989">
                  <a:moveTo>
                    <a:pt x="3707511" y="45593"/>
                  </a:moveTo>
                  <a:lnTo>
                    <a:pt x="3688461" y="45593"/>
                  </a:lnTo>
                  <a:lnTo>
                    <a:pt x="3688461" y="64643"/>
                  </a:lnTo>
                  <a:lnTo>
                    <a:pt x="3707511" y="64643"/>
                  </a:lnTo>
                  <a:lnTo>
                    <a:pt x="3707511" y="45593"/>
                  </a:lnTo>
                  <a:close/>
                </a:path>
                <a:path w="4623435" h="681989">
                  <a:moveTo>
                    <a:pt x="3745611" y="45593"/>
                  </a:moveTo>
                  <a:lnTo>
                    <a:pt x="3726561" y="45593"/>
                  </a:lnTo>
                  <a:lnTo>
                    <a:pt x="3726561" y="64643"/>
                  </a:lnTo>
                  <a:lnTo>
                    <a:pt x="3745611" y="64643"/>
                  </a:lnTo>
                  <a:lnTo>
                    <a:pt x="3745611" y="45593"/>
                  </a:lnTo>
                  <a:close/>
                </a:path>
                <a:path w="4623435" h="681989">
                  <a:moveTo>
                    <a:pt x="3783711" y="45593"/>
                  </a:moveTo>
                  <a:lnTo>
                    <a:pt x="3764661" y="45593"/>
                  </a:lnTo>
                  <a:lnTo>
                    <a:pt x="3764661" y="64643"/>
                  </a:lnTo>
                  <a:lnTo>
                    <a:pt x="3783711" y="64643"/>
                  </a:lnTo>
                  <a:lnTo>
                    <a:pt x="3783711" y="45593"/>
                  </a:lnTo>
                  <a:close/>
                </a:path>
                <a:path w="4623435" h="681989">
                  <a:moveTo>
                    <a:pt x="3821811" y="45593"/>
                  </a:moveTo>
                  <a:lnTo>
                    <a:pt x="3802761" y="45593"/>
                  </a:lnTo>
                  <a:lnTo>
                    <a:pt x="3802761" y="64643"/>
                  </a:lnTo>
                  <a:lnTo>
                    <a:pt x="3821811" y="64643"/>
                  </a:lnTo>
                  <a:lnTo>
                    <a:pt x="3821811" y="45593"/>
                  </a:lnTo>
                  <a:close/>
                </a:path>
                <a:path w="4623435" h="681989">
                  <a:moveTo>
                    <a:pt x="3859911" y="45593"/>
                  </a:moveTo>
                  <a:lnTo>
                    <a:pt x="3840861" y="45593"/>
                  </a:lnTo>
                  <a:lnTo>
                    <a:pt x="3840861" y="64643"/>
                  </a:lnTo>
                  <a:lnTo>
                    <a:pt x="3859911" y="64643"/>
                  </a:lnTo>
                  <a:lnTo>
                    <a:pt x="3859911" y="45593"/>
                  </a:lnTo>
                  <a:close/>
                </a:path>
                <a:path w="4623435" h="681989">
                  <a:moveTo>
                    <a:pt x="3898011" y="45593"/>
                  </a:moveTo>
                  <a:lnTo>
                    <a:pt x="3878961" y="45593"/>
                  </a:lnTo>
                  <a:lnTo>
                    <a:pt x="3878961" y="64643"/>
                  </a:lnTo>
                  <a:lnTo>
                    <a:pt x="3898011" y="64643"/>
                  </a:lnTo>
                  <a:lnTo>
                    <a:pt x="3898011" y="45593"/>
                  </a:lnTo>
                  <a:close/>
                </a:path>
                <a:path w="4623435" h="681989">
                  <a:moveTo>
                    <a:pt x="3936111" y="45593"/>
                  </a:moveTo>
                  <a:lnTo>
                    <a:pt x="3917061" y="45593"/>
                  </a:lnTo>
                  <a:lnTo>
                    <a:pt x="3917061" y="64643"/>
                  </a:lnTo>
                  <a:lnTo>
                    <a:pt x="3936111" y="64643"/>
                  </a:lnTo>
                  <a:lnTo>
                    <a:pt x="3936111" y="45593"/>
                  </a:lnTo>
                  <a:close/>
                </a:path>
                <a:path w="4623435" h="681989">
                  <a:moveTo>
                    <a:pt x="3974211" y="45593"/>
                  </a:moveTo>
                  <a:lnTo>
                    <a:pt x="3955161" y="45593"/>
                  </a:lnTo>
                  <a:lnTo>
                    <a:pt x="3955161" y="64643"/>
                  </a:lnTo>
                  <a:lnTo>
                    <a:pt x="3974211" y="64643"/>
                  </a:lnTo>
                  <a:lnTo>
                    <a:pt x="3974211" y="45593"/>
                  </a:lnTo>
                  <a:close/>
                </a:path>
                <a:path w="4623435" h="681989">
                  <a:moveTo>
                    <a:pt x="4012311" y="45593"/>
                  </a:moveTo>
                  <a:lnTo>
                    <a:pt x="3993261" y="45593"/>
                  </a:lnTo>
                  <a:lnTo>
                    <a:pt x="3993261" y="64643"/>
                  </a:lnTo>
                  <a:lnTo>
                    <a:pt x="4012311" y="64643"/>
                  </a:lnTo>
                  <a:lnTo>
                    <a:pt x="4012311" y="45593"/>
                  </a:lnTo>
                  <a:close/>
                </a:path>
                <a:path w="4623435" h="681989">
                  <a:moveTo>
                    <a:pt x="4050411" y="45593"/>
                  </a:moveTo>
                  <a:lnTo>
                    <a:pt x="4031361" y="45593"/>
                  </a:lnTo>
                  <a:lnTo>
                    <a:pt x="4031361" y="64643"/>
                  </a:lnTo>
                  <a:lnTo>
                    <a:pt x="4050411" y="64643"/>
                  </a:lnTo>
                  <a:lnTo>
                    <a:pt x="4050411" y="45593"/>
                  </a:lnTo>
                  <a:close/>
                </a:path>
                <a:path w="4623435" h="681989">
                  <a:moveTo>
                    <a:pt x="4088511" y="45593"/>
                  </a:moveTo>
                  <a:lnTo>
                    <a:pt x="4069461" y="45593"/>
                  </a:lnTo>
                  <a:lnTo>
                    <a:pt x="4069461" y="64643"/>
                  </a:lnTo>
                  <a:lnTo>
                    <a:pt x="4088511" y="64643"/>
                  </a:lnTo>
                  <a:lnTo>
                    <a:pt x="4088511" y="45593"/>
                  </a:lnTo>
                  <a:close/>
                </a:path>
                <a:path w="4623435" h="681989">
                  <a:moveTo>
                    <a:pt x="4126611" y="45593"/>
                  </a:moveTo>
                  <a:lnTo>
                    <a:pt x="4107561" y="45593"/>
                  </a:lnTo>
                  <a:lnTo>
                    <a:pt x="4107561" y="64643"/>
                  </a:lnTo>
                  <a:lnTo>
                    <a:pt x="4126611" y="64643"/>
                  </a:lnTo>
                  <a:lnTo>
                    <a:pt x="4126611" y="45593"/>
                  </a:lnTo>
                  <a:close/>
                </a:path>
                <a:path w="4623435" h="681989">
                  <a:moveTo>
                    <a:pt x="4164711" y="45593"/>
                  </a:moveTo>
                  <a:lnTo>
                    <a:pt x="4145661" y="45593"/>
                  </a:lnTo>
                  <a:lnTo>
                    <a:pt x="4145661" y="64643"/>
                  </a:lnTo>
                  <a:lnTo>
                    <a:pt x="4164711" y="64643"/>
                  </a:lnTo>
                  <a:lnTo>
                    <a:pt x="4164711" y="45593"/>
                  </a:lnTo>
                  <a:close/>
                </a:path>
                <a:path w="4623435" h="681989">
                  <a:moveTo>
                    <a:pt x="4202811" y="45593"/>
                  </a:moveTo>
                  <a:lnTo>
                    <a:pt x="4183761" y="45593"/>
                  </a:lnTo>
                  <a:lnTo>
                    <a:pt x="4183761" y="64643"/>
                  </a:lnTo>
                  <a:lnTo>
                    <a:pt x="4202811" y="64643"/>
                  </a:lnTo>
                  <a:lnTo>
                    <a:pt x="4202811" y="45593"/>
                  </a:lnTo>
                  <a:close/>
                </a:path>
                <a:path w="4623435" h="681989">
                  <a:moveTo>
                    <a:pt x="4240911" y="45593"/>
                  </a:moveTo>
                  <a:lnTo>
                    <a:pt x="4221861" y="45593"/>
                  </a:lnTo>
                  <a:lnTo>
                    <a:pt x="4221861" y="64643"/>
                  </a:lnTo>
                  <a:lnTo>
                    <a:pt x="4240911" y="64643"/>
                  </a:lnTo>
                  <a:lnTo>
                    <a:pt x="4240911" y="45593"/>
                  </a:lnTo>
                  <a:close/>
                </a:path>
                <a:path w="4623435" h="681989">
                  <a:moveTo>
                    <a:pt x="4279011" y="45593"/>
                  </a:moveTo>
                  <a:lnTo>
                    <a:pt x="4259961" y="45593"/>
                  </a:lnTo>
                  <a:lnTo>
                    <a:pt x="4259961" y="64643"/>
                  </a:lnTo>
                  <a:lnTo>
                    <a:pt x="4279011" y="64643"/>
                  </a:lnTo>
                  <a:lnTo>
                    <a:pt x="4279011" y="45593"/>
                  </a:lnTo>
                  <a:close/>
                </a:path>
                <a:path w="4623435" h="681989">
                  <a:moveTo>
                    <a:pt x="4317111" y="45593"/>
                  </a:moveTo>
                  <a:lnTo>
                    <a:pt x="4298061" y="45593"/>
                  </a:lnTo>
                  <a:lnTo>
                    <a:pt x="4298061" y="64643"/>
                  </a:lnTo>
                  <a:lnTo>
                    <a:pt x="4317111" y="64643"/>
                  </a:lnTo>
                  <a:lnTo>
                    <a:pt x="4317111" y="45593"/>
                  </a:lnTo>
                  <a:close/>
                </a:path>
                <a:path w="4623435" h="681989">
                  <a:moveTo>
                    <a:pt x="4355211" y="45593"/>
                  </a:moveTo>
                  <a:lnTo>
                    <a:pt x="4336161" y="45593"/>
                  </a:lnTo>
                  <a:lnTo>
                    <a:pt x="4336161" y="64643"/>
                  </a:lnTo>
                  <a:lnTo>
                    <a:pt x="4355211" y="64643"/>
                  </a:lnTo>
                  <a:lnTo>
                    <a:pt x="4355211" y="45593"/>
                  </a:lnTo>
                  <a:close/>
                </a:path>
                <a:path w="4623435" h="681989">
                  <a:moveTo>
                    <a:pt x="4393311" y="45593"/>
                  </a:moveTo>
                  <a:lnTo>
                    <a:pt x="4374261" y="45593"/>
                  </a:lnTo>
                  <a:lnTo>
                    <a:pt x="4374261" y="64643"/>
                  </a:lnTo>
                  <a:lnTo>
                    <a:pt x="4393311" y="64643"/>
                  </a:lnTo>
                  <a:lnTo>
                    <a:pt x="4393311" y="45593"/>
                  </a:lnTo>
                  <a:close/>
                </a:path>
                <a:path w="4623435" h="681989">
                  <a:moveTo>
                    <a:pt x="4431411" y="45593"/>
                  </a:moveTo>
                  <a:lnTo>
                    <a:pt x="4412361" y="45593"/>
                  </a:lnTo>
                  <a:lnTo>
                    <a:pt x="4412361" y="64643"/>
                  </a:lnTo>
                  <a:lnTo>
                    <a:pt x="4431411" y="64643"/>
                  </a:lnTo>
                  <a:lnTo>
                    <a:pt x="4431411" y="45593"/>
                  </a:lnTo>
                  <a:close/>
                </a:path>
                <a:path w="4623435" h="681989">
                  <a:moveTo>
                    <a:pt x="4469511" y="45593"/>
                  </a:moveTo>
                  <a:lnTo>
                    <a:pt x="4450461" y="45593"/>
                  </a:lnTo>
                  <a:lnTo>
                    <a:pt x="4450461" y="64643"/>
                  </a:lnTo>
                  <a:lnTo>
                    <a:pt x="4469511" y="64643"/>
                  </a:lnTo>
                  <a:lnTo>
                    <a:pt x="4469511" y="45593"/>
                  </a:lnTo>
                  <a:close/>
                </a:path>
                <a:path w="4623435" h="681989">
                  <a:moveTo>
                    <a:pt x="4507611" y="45593"/>
                  </a:moveTo>
                  <a:lnTo>
                    <a:pt x="4488561" y="45593"/>
                  </a:lnTo>
                  <a:lnTo>
                    <a:pt x="4488561" y="64643"/>
                  </a:lnTo>
                  <a:lnTo>
                    <a:pt x="4507611" y="64643"/>
                  </a:lnTo>
                  <a:lnTo>
                    <a:pt x="4507611" y="45593"/>
                  </a:lnTo>
                  <a:close/>
                </a:path>
                <a:path w="4623435" h="681989">
                  <a:moveTo>
                    <a:pt x="4545711" y="45593"/>
                  </a:moveTo>
                  <a:lnTo>
                    <a:pt x="4526661" y="45593"/>
                  </a:lnTo>
                  <a:lnTo>
                    <a:pt x="4526661" y="64643"/>
                  </a:lnTo>
                  <a:lnTo>
                    <a:pt x="4545711" y="64643"/>
                  </a:lnTo>
                  <a:lnTo>
                    <a:pt x="4545711" y="45593"/>
                  </a:lnTo>
                  <a:close/>
                </a:path>
                <a:path w="4623435" h="681989">
                  <a:moveTo>
                    <a:pt x="4583811" y="64341"/>
                  </a:moveTo>
                  <a:lnTo>
                    <a:pt x="4551680" y="92456"/>
                  </a:lnTo>
                  <a:lnTo>
                    <a:pt x="4547616" y="95885"/>
                  </a:lnTo>
                  <a:lnTo>
                    <a:pt x="4547235" y="101853"/>
                  </a:lnTo>
                  <a:lnTo>
                    <a:pt x="4550791" y="105790"/>
                  </a:lnTo>
                  <a:lnTo>
                    <a:pt x="4554220" y="109854"/>
                  </a:lnTo>
                  <a:lnTo>
                    <a:pt x="4560189" y="110236"/>
                  </a:lnTo>
                  <a:lnTo>
                    <a:pt x="4564126" y="106679"/>
                  </a:lnTo>
                  <a:lnTo>
                    <a:pt x="4612271" y="64643"/>
                  </a:lnTo>
                  <a:lnTo>
                    <a:pt x="4583811" y="64643"/>
                  </a:lnTo>
                  <a:lnTo>
                    <a:pt x="4583811" y="64341"/>
                  </a:lnTo>
                  <a:close/>
                </a:path>
                <a:path w="4623435" h="681989">
                  <a:moveTo>
                    <a:pt x="4583466" y="45593"/>
                  </a:moveTo>
                  <a:lnTo>
                    <a:pt x="4564761" y="45593"/>
                  </a:lnTo>
                  <a:lnTo>
                    <a:pt x="4564761" y="64643"/>
                  </a:lnTo>
                  <a:lnTo>
                    <a:pt x="4583466" y="64643"/>
                  </a:lnTo>
                  <a:lnTo>
                    <a:pt x="4583811" y="64341"/>
                  </a:lnTo>
                  <a:lnTo>
                    <a:pt x="4583811" y="45894"/>
                  </a:lnTo>
                  <a:lnTo>
                    <a:pt x="4583466" y="45593"/>
                  </a:lnTo>
                  <a:close/>
                </a:path>
                <a:path w="4623435" h="681989">
                  <a:moveTo>
                    <a:pt x="4594352" y="55118"/>
                  </a:moveTo>
                  <a:lnTo>
                    <a:pt x="4583811" y="64341"/>
                  </a:lnTo>
                  <a:lnTo>
                    <a:pt x="4583811" y="64643"/>
                  </a:lnTo>
                  <a:lnTo>
                    <a:pt x="4602861" y="64643"/>
                  </a:lnTo>
                  <a:lnTo>
                    <a:pt x="4602861" y="62229"/>
                  </a:lnTo>
                  <a:lnTo>
                    <a:pt x="4602480" y="62229"/>
                  </a:lnTo>
                  <a:lnTo>
                    <a:pt x="4594352" y="55118"/>
                  </a:lnTo>
                  <a:close/>
                </a:path>
                <a:path w="4623435" h="681989">
                  <a:moveTo>
                    <a:pt x="4608703" y="45593"/>
                  </a:moveTo>
                  <a:lnTo>
                    <a:pt x="4602861" y="45593"/>
                  </a:lnTo>
                  <a:lnTo>
                    <a:pt x="4602861" y="64643"/>
                  </a:lnTo>
                  <a:lnTo>
                    <a:pt x="4608703" y="64643"/>
                  </a:lnTo>
                  <a:lnTo>
                    <a:pt x="4608703" y="45593"/>
                  </a:lnTo>
                  <a:close/>
                </a:path>
                <a:path w="4623435" h="681989">
                  <a:moveTo>
                    <a:pt x="4612271" y="45593"/>
                  </a:moveTo>
                  <a:lnTo>
                    <a:pt x="4608703" y="45593"/>
                  </a:lnTo>
                  <a:lnTo>
                    <a:pt x="4608703" y="64643"/>
                  </a:lnTo>
                  <a:lnTo>
                    <a:pt x="4612271" y="64643"/>
                  </a:lnTo>
                  <a:lnTo>
                    <a:pt x="4623181" y="55118"/>
                  </a:lnTo>
                  <a:lnTo>
                    <a:pt x="4612271" y="45593"/>
                  </a:lnTo>
                  <a:close/>
                </a:path>
                <a:path w="4623435" h="681989">
                  <a:moveTo>
                    <a:pt x="4602480" y="48006"/>
                  </a:moveTo>
                  <a:lnTo>
                    <a:pt x="4594352" y="55118"/>
                  </a:lnTo>
                  <a:lnTo>
                    <a:pt x="4602480" y="62229"/>
                  </a:lnTo>
                  <a:lnTo>
                    <a:pt x="4602480" y="48006"/>
                  </a:lnTo>
                  <a:close/>
                </a:path>
                <a:path w="4623435" h="681989">
                  <a:moveTo>
                    <a:pt x="4602861" y="48006"/>
                  </a:moveTo>
                  <a:lnTo>
                    <a:pt x="4602480" y="48006"/>
                  </a:lnTo>
                  <a:lnTo>
                    <a:pt x="4602480" y="62229"/>
                  </a:lnTo>
                  <a:lnTo>
                    <a:pt x="4602861" y="62229"/>
                  </a:lnTo>
                  <a:lnTo>
                    <a:pt x="4602861" y="48006"/>
                  </a:lnTo>
                  <a:close/>
                </a:path>
                <a:path w="4623435" h="681989">
                  <a:moveTo>
                    <a:pt x="4602861" y="45593"/>
                  </a:moveTo>
                  <a:lnTo>
                    <a:pt x="4583811" y="45593"/>
                  </a:lnTo>
                  <a:lnTo>
                    <a:pt x="4583811" y="45894"/>
                  </a:lnTo>
                  <a:lnTo>
                    <a:pt x="4594352" y="55118"/>
                  </a:lnTo>
                  <a:lnTo>
                    <a:pt x="4602480" y="48006"/>
                  </a:lnTo>
                  <a:lnTo>
                    <a:pt x="4602861" y="48006"/>
                  </a:lnTo>
                  <a:lnTo>
                    <a:pt x="4602861" y="45593"/>
                  </a:lnTo>
                  <a:close/>
                </a:path>
                <a:path w="4623435" h="681989">
                  <a:moveTo>
                    <a:pt x="4560189" y="0"/>
                  </a:moveTo>
                  <a:lnTo>
                    <a:pt x="4554220" y="381"/>
                  </a:lnTo>
                  <a:lnTo>
                    <a:pt x="4550791" y="4445"/>
                  </a:lnTo>
                  <a:lnTo>
                    <a:pt x="4547235" y="8382"/>
                  </a:lnTo>
                  <a:lnTo>
                    <a:pt x="4547616" y="14350"/>
                  </a:lnTo>
                  <a:lnTo>
                    <a:pt x="4551680" y="17779"/>
                  </a:lnTo>
                  <a:lnTo>
                    <a:pt x="4583811" y="45894"/>
                  </a:lnTo>
                  <a:lnTo>
                    <a:pt x="4583811" y="45593"/>
                  </a:lnTo>
                  <a:lnTo>
                    <a:pt x="4612271" y="45593"/>
                  </a:lnTo>
                  <a:lnTo>
                    <a:pt x="4564126" y="3556"/>
                  </a:lnTo>
                  <a:lnTo>
                    <a:pt x="4560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0691241" y="2122170"/>
            <a:ext cx="534670" cy="37338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 indent="2540">
              <a:lnSpc>
                <a:spcPts val="1300"/>
              </a:lnSpc>
              <a:spcBef>
                <a:spcPts val="26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Amazon Redshift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7704201" y="1510664"/>
            <a:ext cx="4110990" cy="4733290"/>
            <a:chOff x="7704201" y="1510664"/>
            <a:chExt cx="4110990" cy="4733290"/>
          </a:xfrm>
        </p:grpSpPr>
        <p:sp>
          <p:nvSpPr>
            <p:cNvPr id="48" name="object 48" descr=""/>
            <p:cNvSpPr/>
            <p:nvPr/>
          </p:nvSpPr>
          <p:spPr>
            <a:xfrm>
              <a:off x="9384030" y="3031997"/>
              <a:ext cx="1557655" cy="1566545"/>
            </a:xfrm>
            <a:custGeom>
              <a:avLst/>
              <a:gdLst/>
              <a:ahLst/>
              <a:cxnLst/>
              <a:rect l="l" t="t" r="r" b="b"/>
              <a:pathLst>
                <a:path w="1557654" h="1566545">
                  <a:moveTo>
                    <a:pt x="0" y="1566545"/>
                  </a:moveTo>
                  <a:lnTo>
                    <a:pt x="0" y="783208"/>
                  </a:lnTo>
                  <a:lnTo>
                    <a:pt x="1557147" y="783208"/>
                  </a:lnTo>
                  <a:lnTo>
                    <a:pt x="1557147" y="0"/>
                  </a:lnTo>
                </a:path>
              </a:pathLst>
            </a:custGeom>
            <a:ln w="19050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04201" y="1510664"/>
              <a:ext cx="3920490" cy="451485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464" y="1783079"/>
              <a:ext cx="391668" cy="39166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894701" y="1774316"/>
              <a:ext cx="3920490" cy="4469130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368300" y="245110"/>
            <a:ext cx="989584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/>
              <a:t>mesh</a:t>
            </a:r>
            <a:r>
              <a:rPr dirty="0" spc="-155"/>
              <a:t> </a:t>
            </a:r>
            <a:r>
              <a:rPr dirty="0" spc="-20"/>
              <a:t>architecture</a:t>
            </a:r>
            <a:r>
              <a:rPr dirty="0" spc="-114"/>
              <a:t> </a:t>
            </a:r>
            <a:r>
              <a:rPr dirty="0" spc="-10"/>
              <a:t>pattern:</a:t>
            </a:r>
            <a:r>
              <a:rPr dirty="0" spc="-145"/>
              <a:t> </a:t>
            </a:r>
            <a:r>
              <a:rPr dirty="0"/>
              <a:t>Data</a:t>
            </a:r>
            <a:r>
              <a:rPr dirty="0" spc="-150"/>
              <a:t> </a:t>
            </a:r>
            <a:r>
              <a:rPr dirty="0"/>
              <a:t>lake</a:t>
            </a:r>
            <a:r>
              <a:rPr dirty="0" spc="-155"/>
              <a:t> </a:t>
            </a:r>
            <a:r>
              <a:rPr dirty="0" spc="-20"/>
              <a:t>data </a:t>
            </a:r>
            <a:r>
              <a:rPr dirty="0"/>
              <a:t>products</a:t>
            </a:r>
            <a:r>
              <a:rPr dirty="0" spc="-185"/>
              <a:t> </a:t>
            </a:r>
            <a:r>
              <a:rPr dirty="0" spc="-10"/>
              <a:t>sharing</a:t>
            </a:r>
          </a:p>
        </p:txBody>
      </p:sp>
      <p:sp>
        <p:nvSpPr>
          <p:cNvPr id="53" name="object 53" descr=""/>
          <p:cNvSpPr txBox="1"/>
          <p:nvPr/>
        </p:nvSpPr>
        <p:spPr>
          <a:xfrm>
            <a:off x="8157718" y="1464563"/>
            <a:ext cx="1917064" cy="550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0500">
              <a:lnSpc>
                <a:spcPct val="143500"/>
              </a:lnSpc>
              <a:spcBef>
                <a:spcPts val="100"/>
              </a:spcBef>
            </a:pP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domain</a:t>
            </a:r>
            <a:r>
              <a:rPr dirty="0" sz="1200" spc="-1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72C6C"/>
                </a:solidFill>
                <a:latin typeface="Calibri"/>
                <a:cs typeface="Calibri"/>
              </a:rPr>
              <a:t>organization</a:t>
            </a:r>
            <a:r>
              <a:rPr dirty="0" sz="1200" spc="-50">
                <a:solidFill>
                  <a:srgbClr val="D72C6C"/>
                </a:solidFill>
                <a:latin typeface="Calibri"/>
                <a:cs typeface="Calibri"/>
              </a:rPr>
              <a:t> N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domain</a:t>
            </a:r>
            <a:r>
              <a:rPr dirty="0" sz="1200" spc="-1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72C6C"/>
                </a:solidFill>
                <a:latin typeface="Calibri"/>
                <a:cs typeface="Calibri"/>
              </a:rPr>
              <a:t>organization</a:t>
            </a:r>
            <a:r>
              <a:rPr dirty="0" sz="1200" spc="-50">
                <a:solidFill>
                  <a:srgbClr val="D72C6C"/>
                </a:solidFill>
                <a:latin typeface="Calibri"/>
                <a:cs typeface="Calibri"/>
              </a:rPr>
              <a:t> 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2610992" y="1744979"/>
            <a:ext cx="4970780" cy="4491355"/>
            <a:chOff x="2610992" y="1744979"/>
            <a:chExt cx="4970780" cy="4491355"/>
          </a:xfrm>
        </p:grpSpPr>
        <p:sp>
          <p:nvSpPr>
            <p:cNvPr id="55" name="object 55" descr=""/>
            <p:cNvSpPr/>
            <p:nvPr/>
          </p:nvSpPr>
          <p:spPr>
            <a:xfrm>
              <a:off x="4607813" y="1754885"/>
              <a:ext cx="2964180" cy="4471670"/>
            </a:xfrm>
            <a:custGeom>
              <a:avLst/>
              <a:gdLst/>
              <a:ahLst/>
              <a:cxnLst/>
              <a:rect l="l" t="t" r="r" b="b"/>
              <a:pathLst>
                <a:path w="2964179" h="4471670">
                  <a:moveTo>
                    <a:pt x="0" y="4471416"/>
                  </a:moveTo>
                  <a:lnTo>
                    <a:pt x="2964180" y="4471416"/>
                  </a:lnTo>
                  <a:lnTo>
                    <a:pt x="2964180" y="0"/>
                  </a:lnTo>
                  <a:lnTo>
                    <a:pt x="0" y="0"/>
                  </a:lnTo>
                  <a:lnTo>
                    <a:pt x="0" y="4471416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7907" y="1744979"/>
              <a:ext cx="391667" cy="391667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2690025" y="4708677"/>
              <a:ext cx="365760" cy="394970"/>
            </a:xfrm>
            <a:custGeom>
              <a:avLst/>
              <a:gdLst/>
              <a:ahLst/>
              <a:cxnLst/>
              <a:rect l="l" t="t" r="r" b="b"/>
              <a:pathLst>
                <a:path w="365760" h="394970">
                  <a:moveTo>
                    <a:pt x="47637" y="0"/>
                  </a:moveTo>
                  <a:lnTo>
                    <a:pt x="24930" y="0"/>
                  </a:lnTo>
                  <a:lnTo>
                    <a:pt x="15240" y="1968"/>
                  </a:lnTo>
                  <a:lnTo>
                    <a:pt x="7327" y="7277"/>
                  </a:lnTo>
                  <a:lnTo>
                    <a:pt x="1981" y="15151"/>
                  </a:lnTo>
                  <a:lnTo>
                    <a:pt x="0" y="24790"/>
                  </a:lnTo>
                  <a:lnTo>
                    <a:pt x="0" y="370141"/>
                  </a:lnTo>
                  <a:lnTo>
                    <a:pt x="1943" y="379730"/>
                  </a:lnTo>
                  <a:lnTo>
                    <a:pt x="7251" y="387553"/>
                  </a:lnTo>
                  <a:lnTo>
                    <a:pt x="15125" y="392836"/>
                  </a:lnTo>
                  <a:lnTo>
                    <a:pt x="24765" y="394766"/>
                  </a:lnTo>
                  <a:lnTo>
                    <a:pt x="47637" y="394766"/>
                  </a:lnTo>
                  <a:lnTo>
                    <a:pt x="47637" y="378980"/>
                  </a:lnTo>
                  <a:lnTo>
                    <a:pt x="19926" y="378980"/>
                  </a:lnTo>
                  <a:lnTo>
                    <a:pt x="15875" y="374954"/>
                  </a:lnTo>
                  <a:lnTo>
                    <a:pt x="15925" y="19799"/>
                  </a:lnTo>
                  <a:lnTo>
                    <a:pt x="19913" y="15836"/>
                  </a:lnTo>
                  <a:lnTo>
                    <a:pt x="47637" y="15786"/>
                  </a:lnTo>
                  <a:lnTo>
                    <a:pt x="47637" y="0"/>
                  </a:lnTo>
                  <a:close/>
                </a:path>
                <a:path w="365760" h="394970">
                  <a:moveTo>
                    <a:pt x="302120" y="129959"/>
                  </a:moveTo>
                  <a:lnTo>
                    <a:pt x="293903" y="119608"/>
                  </a:lnTo>
                  <a:lnTo>
                    <a:pt x="290550" y="115379"/>
                  </a:lnTo>
                  <a:lnTo>
                    <a:pt x="284378" y="113576"/>
                  </a:lnTo>
                  <a:lnTo>
                    <a:pt x="284378" y="129959"/>
                  </a:lnTo>
                  <a:lnTo>
                    <a:pt x="275932" y="133388"/>
                  </a:lnTo>
                  <a:lnTo>
                    <a:pt x="274535" y="133718"/>
                  </a:lnTo>
                  <a:lnTo>
                    <a:pt x="274535" y="149250"/>
                  </a:lnTo>
                  <a:lnTo>
                    <a:pt x="223189" y="249974"/>
                  </a:lnTo>
                  <a:lnTo>
                    <a:pt x="222326" y="252285"/>
                  </a:lnTo>
                  <a:lnTo>
                    <a:pt x="222313" y="278231"/>
                  </a:lnTo>
                  <a:lnTo>
                    <a:pt x="217385" y="280962"/>
                  </a:lnTo>
                  <a:lnTo>
                    <a:pt x="211378" y="280962"/>
                  </a:lnTo>
                  <a:lnTo>
                    <a:pt x="206438" y="278231"/>
                  </a:lnTo>
                  <a:lnTo>
                    <a:pt x="206438" y="253834"/>
                  </a:lnTo>
                  <a:lnTo>
                    <a:pt x="206133" y="251383"/>
                  </a:lnTo>
                  <a:lnTo>
                    <a:pt x="153911" y="148971"/>
                  </a:lnTo>
                  <a:lnTo>
                    <a:pt x="165658" y="152425"/>
                  </a:lnTo>
                  <a:lnTo>
                    <a:pt x="194995" y="155587"/>
                  </a:lnTo>
                  <a:lnTo>
                    <a:pt x="214769" y="156171"/>
                  </a:lnTo>
                  <a:lnTo>
                    <a:pt x="234556" y="155575"/>
                  </a:lnTo>
                  <a:lnTo>
                    <a:pt x="263893" y="152387"/>
                  </a:lnTo>
                  <a:lnTo>
                    <a:pt x="274535" y="149250"/>
                  </a:lnTo>
                  <a:lnTo>
                    <a:pt x="274535" y="133718"/>
                  </a:lnTo>
                  <a:lnTo>
                    <a:pt x="261353" y="136766"/>
                  </a:lnTo>
                  <a:lnTo>
                    <a:pt x="240893" y="139344"/>
                  </a:lnTo>
                  <a:lnTo>
                    <a:pt x="214769" y="140373"/>
                  </a:lnTo>
                  <a:lnTo>
                    <a:pt x="188671" y="139344"/>
                  </a:lnTo>
                  <a:lnTo>
                    <a:pt x="168224" y="136766"/>
                  </a:lnTo>
                  <a:lnTo>
                    <a:pt x="153657" y="133388"/>
                  </a:lnTo>
                  <a:lnTo>
                    <a:pt x="145135" y="129959"/>
                  </a:lnTo>
                  <a:lnTo>
                    <a:pt x="153644" y="126580"/>
                  </a:lnTo>
                  <a:lnTo>
                    <a:pt x="168198" y="123215"/>
                  </a:lnTo>
                  <a:lnTo>
                    <a:pt x="188633" y="120637"/>
                  </a:lnTo>
                  <a:lnTo>
                    <a:pt x="214769" y="119608"/>
                  </a:lnTo>
                  <a:lnTo>
                    <a:pt x="240931" y="120637"/>
                  </a:lnTo>
                  <a:lnTo>
                    <a:pt x="261378" y="123215"/>
                  </a:lnTo>
                  <a:lnTo>
                    <a:pt x="275945" y="126580"/>
                  </a:lnTo>
                  <a:lnTo>
                    <a:pt x="284378" y="129959"/>
                  </a:lnTo>
                  <a:lnTo>
                    <a:pt x="284378" y="113576"/>
                  </a:lnTo>
                  <a:lnTo>
                    <a:pt x="263982" y="107569"/>
                  </a:lnTo>
                  <a:lnTo>
                    <a:pt x="234657" y="104406"/>
                  </a:lnTo>
                  <a:lnTo>
                    <a:pt x="214769" y="103822"/>
                  </a:lnTo>
                  <a:lnTo>
                    <a:pt x="194792" y="104406"/>
                  </a:lnTo>
                  <a:lnTo>
                    <a:pt x="165569" y="107530"/>
                  </a:lnTo>
                  <a:lnTo>
                    <a:pt x="139001" y="115341"/>
                  </a:lnTo>
                  <a:lnTo>
                    <a:pt x="127431" y="129959"/>
                  </a:lnTo>
                  <a:lnTo>
                    <a:pt x="129222" y="132219"/>
                  </a:lnTo>
                  <a:lnTo>
                    <a:pt x="127914" y="132880"/>
                  </a:lnTo>
                  <a:lnTo>
                    <a:pt x="190246" y="255727"/>
                  </a:lnTo>
                  <a:lnTo>
                    <a:pt x="190246" y="285661"/>
                  </a:lnTo>
                  <a:lnTo>
                    <a:pt x="191617" y="288150"/>
                  </a:lnTo>
                  <a:lnTo>
                    <a:pt x="199999" y="293585"/>
                  </a:lnTo>
                  <a:lnTo>
                    <a:pt x="207086" y="295833"/>
                  </a:lnTo>
                  <a:lnTo>
                    <a:pt x="214376" y="296075"/>
                  </a:lnTo>
                  <a:lnTo>
                    <a:pt x="221665" y="295922"/>
                  </a:lnTo>
                  <a:lnTo>
                    <a:pt x="228739" y="293611"/>
                  </a:lnTo>
                  <a:lnTo>
                    <a:pt x="236867" y="287997"/>
                  </a:lnTo>
                  <a:lnTo>
                    <a:pt x="238175" y="285572"/>
                  </a:lnTo>
                  <a:lnTo>
                    <a:pt x="238201" y="255422"/>
                  </a:lnTo>
                  <a:lnTo>
                    <a:pt x="300850" y="132562"/>
                  </a:lnTo>
                  <a:lnTo>
                    <a:pt x="300266" y="132283"/>
                  </a:lnTo>
                  <a:lnTo>
                    <a:pt x="302120" y="129959"/>
                  </a:lnTo>
                  <a:close/>
                </a:path>
                <a:path w="365760" h="394970">
                  <a:moveTo>
                    <a:pt x="325539" y="347395"/>
                  </a:moveTo>
                  <a:lnTo>
                    <a:pt x="111163" y="347395"/>
                  </a:lnTo>
                  <a:lnTo>
                    <a:pt x="111163" y="363194"/>
                  </a:lnTo>
                  <a:lnTo>
                    <a:pt x="325539" y="363194"/>
                  </a:lnTo>
                  <a:lnTo>
                    <a:pt x="325539" y="347395"/>
                  </a:lnTo>
                  <a:close/>
                </a:path>
                <a:path w="365760" h="394970">
                  <a:moveTo>
                    <a:pt x="325539" y="315823"/>
                  </a:moveTo>
                  <a:lnTo>
                    <a:pt x="111163" y="315810"/>
                  </a:lnTo>
                  <a:lnTo>
                    <a:pt x="111163" y="331609"/>
                  </a:lnTo>
                  <a:lnTo>
                    <a:pt x="325539" y="331609"/>
                  </a:lnTo>
                  <a:lnTo>
                    <a:pt x="325539" y="315823"/>
                  </a:lnTo>
                  <a:close/>
                </a:path>
                <a:path w="365760" h="394970">
                  <a:moveTo>
                    <a:pt x="325539" y="71056"/>
                  </a:moveTo>
                  <a:lnTo>
                    <a:pt x="111163" y="71056"/>
                  </a:lnTo>
                  <a:lnTo>
                    <a:pt x="111163" y="86842"/>
                  </a:lnTo>
                  <a:lnTo>
                    <a:pt x="325539" y="86842"/>
                  </a:lnTo>
                  <a:lnTo>
                    <a:pt x="325539" y="71056"/>
                  </a:lnTo>
                  <a:close/>
                </a:path>
                <a:path w="365760" h="394970">
                  <a:moveTo>
                    <a:pt x="325539" y="39471"/>
                  </a:moveTo>
                  <a:lnTo>
                    <a:pt x="111163" y="39471"/>
                  </a:lnTo>
                  <a:lnTo>
                    <a:pt x="111163" y="55270"/>
                  </a:lnTo>
                  <a:lnTo>
                    <a:pt x="325539" y="55270"/>
                  </a:lnTo>
                  <a:lnTo>
                    <a:pt x="325539" y="39471"/>
                  </a:lnTo>
                  <a:close/>
                </a:path>
                <a:path w="365760" h="394970">
                  <a:moveTo>
                    <a:pt x="365239" y="3530"/>
                  </a:moveTo>
                  <a:lnTo>
                    <a:pt x="361683" y="0"/>
                  </a:lnTo>
                  <a:lnTo>
                    <a:pt x="349364" y="0"/>
                  </a:lnTo>
                  <a:lnTo>
                    <a:pt x="349364" y="15786"/>
                  </a:lnTo>
                  <a:lnTo>
                    <a:pt x="349364" y="378980"/>
                  </a:lnTo>
                  <a:lnTo>
                    <a:pt x="79400" y="378980"/>
                  </a:lnTo>
                  <a:lnTo>
                    <a:pt x="79400" y="15786"/>
                  </a:lnTo>
                  <a:lnTo>
                    <a:pt x="349364" y="15786"/>
                  </a:lnTo>
                  <a:lnTo>
                    <a:pt x="349364" y="0"/>
                  </a:lnTo>
                  <a:lnTo>
                    <a:pt x="67068" y="0"/>
                  </a:lnTo>
                  <a:lnTo>
                    <a:pt x="63512" y="3530"/>
                  </a:lnTo>
                  <a:lnTo>
                    <a:pt x="63512" y="391236"/>
                  </a:lnTo>
                  <a:lnTo>
                    <a:pt x="67068" y="394766"/>
                  </a:lnTo>
                  <a:lnTo>
                    <a:pt x="361683" y="394766"/>
                  </a:lnTo>
                  <a:lnTo>
                    <a:pt x="365239" y="391236"/>
                  </a:lnTo>
                  <a:lnTo>
                    <a:pt x="365239" y="378980"/>
                  </a:lnTo>
                  <a:lnTo>
                    <a:pt x="365239" y="15786"/>
                  </a:lnTo>
                  <a:lnTo>
                    <a:pt x="365239" y="353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620517" y="4399025"/>
              <a:ext cx="1042669" cy="911860"/>
            </a:xfrm>
            <a:custGeom>
              <a:avLst/>
              <a:gdLst/>
              <a:ahLst/>
              <a:cxnLst/>
              <a:rect l="l" t="t" r="r" b="b"/>
              <a:pathLst>
                <a:path w="1042670" h="911860">
                  <a:moveTo>
                    <a:pt x="0" y="911352"/>
                  </a:moveTo>
                  <a:lnTo>
                    <a:pt x="1042416" y="911352"/>
                  </a:lnTo>
                  <a:lnTo>
                    <a:pt x="1042416" y="0"/>
                  </a:lnTo>
                  <a:lnTo>
                    <a:pt x="0" y="0"/>
                  </a:lnTo>
                  <a:lnTo>
                    <a:pt x="0" y="911352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2630042" y="4379442"/>
            <a:ext cx="1023619" cy="81978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44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100">
              <a:latin typeface="Calibri"/>
              <a:cs typeface="Calibri"/>
            </a:endParaRPr>
          </a:p>
          <a:p>
            <a:pPr marL="483234" marR="106680">
              <a:lnSpc>
                <a:spcPct val="110500"/>
              </a:lnSpc>
              <a:spcBef>
                <a:spcPts val="21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Table column 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447034" y="3775964"/>
            <a:ext cx="668655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22860">
              <a:lnSpc>
                <a:spcPts val="1300"/>
              </a:lnSpc>
              <a:spcBef>
                <a:spcPts val="259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876300" y="4206240"/>
            <a:ext cx="3116580" cy="676910"/>
            <a:chOff x="876300" y="4206240"/>
            <a:chExt cx="3116580" cy="676910"/>
          </a:xfrm>
        </p:grpSpPr>
        <p:pic>
          <p:nvPicPr>
            <p:cNvPr id="62" name="object 6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70732" y="4206240"/>
              <a:ext cx="422148" cy="422148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6300" y="4462272"/>
              <a:ext cx="420624" cy="420624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768807" y="4891785"/>
            <a:ext cx="6343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Glue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5" name="object 6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09344" y="4489703"/>
            <a:ext cx="393192" cy="393192"/>
          </a:xfrm>
          <a:prstGeom prst="rect">
            <a:avLst/>
          </a:prstGeom>
        </p:spPr>
      </p:pic>
      <p:sp>
        <p:nvSpPr>
          <p:cNvPr id="66" name="object 66" descr=""/>
          <p:cNvSpPr txBox="1"/>
          <p:nvPr/>
        </p:nvSpPr>
        <p:spPr>
          <a:xfrm>
            <a:off x="1541780" y="4891785"/>
            <a:ext cx="527050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19380" marR="5080" indent="-106680">
              <a:lnSpc>
                <a:spcPts val="1300"/>
              </a:lnSpc>
              <a:spcBef>
                <a:spcPts val="259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497070" y="2233929"/>
            <a:ext cx="227583" cy="224536"/>
          </a:xfrm>
          <a:prstGeom prst="rect">
            <a:avLst/>
          </a:prstGeom>
        </p:spPr>
      </p:pic>
      <p:sp>
        <p:nvSpPr>
          <p:cNvPr id="68" name="object 68" descr=""/>
          <p:cNvSpPr txBox="1"/>
          <p:nvPr/>
        </p:nvSpPr>
        <p:spPr>
          <a:xfrm>
            <a:off x="4566030" y="1778330"/>
            <a:ext cx="2391410" cy="65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Central</a:t>
            </a:r>
            <a:r>
              <a:rPr dirty="0" sz="1200" spc="-3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organization</a:t>
            </a:r>
            <a:r>
              <a:rPr dirty="0" sz="1200" spc="-45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7AC41"/>
                </a:solidFill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  <a:p>
            <a:pPr marL="499109">
              <a:lnSpc>
                <a:spcPct val="100000"/>
              </a:lnSpc>
            </a:pP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federated</a:t>
            </a:r>
            <a:r>
              <a:rPr dirty="0" sz="1200" spc="-2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governance</a:t>
            </a: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account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241300" algn="l"/>
              </a:tabLst>
            </a:pPr>
            <a:r>
              <a:rPr dirty="0" sz="1000" spc="-50">
                <a:latin typeface="Calibri"/>
                <a:cs typeface="Calibri"/>
              </a:rPr>
              <a:t>1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7761478" y="3403091"/>
            <a:ext cx="3633470" cy="259079"/>
            <a:chOff x="7761478" y="3403091"/>
            <a:chExt cx="3633470" cy="259079"/>
          </a:xfrm>
        </p:grpSpPr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61478" y="3419601"/>
              <a:ext cx="227583" cy="224536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16240" y="3403091"/>
              <a:ext cx="3378707" cy="259079"/>
            </a:xfrm>
            <a:prstGeom prst="rect">
              <a:avLst/>
            </a:prstGeom>
          </p:spPr>
        </p:pic>
      </p:grpSp>
      <p:sp>
        <p:nvSpPr>
          <p:cNvPr id="72" name="object 72" descr=""/>
          <p:cNvSpPr txBox="1"/>
          <p:nvPr/>
        </p:nvSpPr>
        <p:spPr>
          <a:xfrm>
            <a:off x="5905880" y="2993263"/>
            <a:ext cx="4812665" cy="625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Exchange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Calibri"/>
              <a:cs typeface="Calibri"/>
            </a:endParaRPr>
          </a:p>
          <a:p>
            <a:pPr marL="1938020">
              <a:lnSpc>
                <a:spcPct val="100000"/>
              </a:lnSpc>
              <a:tabLst>
                <a:tab pos="2202180" algn="l"/>
              </a:tabLst>
            </a:pPr>
            <a:r>
              <a:rPr dirty="0" sz="1000" spc="-50">
                <a:latin typeface="Calibri"/>
                <a:cs typeface="Calibri"/>
              </a:rPr>
              <a:t>8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query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1333880" y="3604640"/>
            <a:ext cx="3952875" cy="1747520"/>
            <a:chOff x="1333880" y="3604640"/>
            <a:chExt cx="3952875" cy="1747520"/>
          </a:xfrm>
        </p:grpSpPr>
        <p:sp>
          <p:nvSpPr>
            <p:cNvPr id="74" name="object 74" descr=""/>
            <p:cNvSpPr/>
            <p:nvPr/>
          </p:nvSpPr>
          <p:spPr>
            <a:xfrm>
              <a:off x="1343405" y="3614165"/>
              <a:ext cx="0" cy="784860"/>
            </a:xfrm>
            <a:custGeom>
              <a:avLst/>
              <a:gdLst/>
              <a:ahLst/>
              <a:cxnLst/>
              <a:rect l="l" t="t" r="r" b="b"/>
              <a:pathLst>
                <a:path w="0" h="784860">
                  <a:moveTo>
                    <a:pt x="0" y="0"/>
                  </a:moveTo>
                  <a:lnTo>
                    <a:pt x="0" y="784351"/>
                  </a:lnTo>
                </a:path>
              </a:pathLst>
            </a:custGeom>
            <a:ln w="19050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4922596" y="4955590"/>
              <a:ext cx="364490" cy="396875"/>
            </a:xfrm>
            <a:custGeom>
              <a:avLst/>
              <a:gdLst/>
              <a:ahLst/>
              <a:cxnLst/>
              <a:rect l="l" t="t" r="r" b="b"/>
              <a:pathLst>
                <a:path w="364489" h="396875">
                  <a:moveTo>
                    <a:pt x="47472" y="0"/>
                  </a:moveTo>
                  <a:lnTo>
                    <a:pt x="24841" y="0"/>
                  </a:lnTo>
                  <a:lnTo>
                    <a:pt x="15189" y="1981"/>
                  </a:lnTo>
                  <a:lnTo>
                    <a:pt x="7302" y="7315"/>
                  </a:lnTo>
                  <a:lnTo>
                    <a:pt x="1981" y="15214"/>
                  </a:lnTo>
                  <a:lnTo>
                    <a:pt x="0" y="24879"/>
                  </a:lnTo>
                  <a:lnTo>
                    <a:pt x="0" y="371525"/>
                  </a:lnTo>
                  <a:lnTo>
                    <a:pt x="1943" y="381152"/>
                  </a:lnTo>
                  <a:lnTo>
                    <a:pt x="7239" y="389013"/>
                  </a:lnTo>
                  <a:lnTo>
                    <a:pt x="15074" y="394309"/>
                  </a:lnTo>
                  <a:lnTo>
                    <a:pt x="24688" y="396252"/>
                  </a:lnTo>
                  <a:lnTo>
                    <a:pt x="47472" y="396252"/>
                  </a:lnTo>
                  <a:lnTo>
                    <a:pt x="47472" y="380403"/>
                  </a:lnTo>
                  <a:lnTo>
                    <a:pt x="19862" y="380403"/>
                  </a:lnTo>
                  <a:lnTo>
                    <a:pt x="15824" y="376364"/>
                  </a:lnTo>
                  <a:lnTo>
                    <a:pt x="15862" y="19875"/>
                  </a:lnTo>
                  <a:lnTo>
                    <a:pt x="19850" y="15900"/>
                  </a:lnTo>
                  <a:lnTo>
                    <a:pt x="47472" y="15849"/>
                  </a:lnTo>
                  <a:lnTo>
                    <a:pt x="47472" y="0"/>
                  </a:lnTo>
                  <a:close/>
                </a:path>
                <a:path w="364489" h="396875">
                  <a:moveTo>
                    <a:pt x="300990" y="130441"/>
                  </a:moveTo>
                  <a:lnTo>
                    <a:pt x="292811" y="120065"/>
                  </a:lnTo>
                  <a:lnTo>
                    <a:pt x="289471" y="115811"/>
                  </a:lnTo>
                  <a:lnTo>
                    <a:pt x="283324" y="113995"/>
                  </a:lnTo>
                  <a:lnTo>
                    <a:pt x="283324" y="130441"/>
                  </a:lnTo>
                  <a:lnTo>
                    <a:pt x="274904" y="133883"/>
                  </a:lnTo>
                  <a:lnTo>
                    <a:pt x="273519" y="134213"/>
                  </a:lnTo>
                  <a:lnTo>
                    <a:pt x="273519" y="149821"/>
                  </a:lnTo>
                  <a:lnTo>
                    <a:pt x="222364" y="250913"/>
                  </a:lnTo>
                  <a:lnTo>
                    <a:pt x="221500" y="253238"/>
                  </a:lnTo>
                  <a:lnTo>
                    <a:pt x="221500" y="279285"/>
                  </a:lnTo>
                  <a:lnTo>
                    <a:pt x="216573" y="282016"/>
                  </a:lnTo>
                  <a:lnTo>
                    <a:pt x="210591" y="282016"/>
                  </a:lnTo>
                  <a:lnTo>
                    <a:pt x="205676" y="279285"/>
                  </a:lnTo>
                  <a:lnTo>
                    <a:pt x="205676" y="254787"/>
                  </a:lnTo>
                  <a:lnTo>
                    <a:pt x="205371" y="252323"/>
                  </a:lnTo>
                  <a:lnTo>
                    <a:pt x="153327" y="149529"/>
                  </a:lnTo>
                  <a:lnTo>
                    <a:pt x="165049" y="152996"/>
                  </a:lnTo>
                  <a:lnTo>
                    <a:pt x="194271" y="156171"/>
                  </a:lnTo>
                  <a:lnTo>
                    <a:pt x="213982" y="156756"/>
                  </a:lnTo>
                  <a:lnTo>
                    <a:pt x="233680" y="156159"/>
                  </a:lnTo>
                  <a:lnTo>
                    <a:pt x="262915" y="152958"/>
                  </a:lnTo>
                  <a:lnTo>
                    <a:pt x="273519" y="149821"/>
                  </a:lnTo>
                  <a:lnTo>
                    <a:pt x="273519" y="134213"/>
                  </a:lnTo>
                  <a:lnTo>
                    <a:pt x="260388" y="137287"/>
                  </a:lnTo>
                  <a:lnTo>
                    <a:pt x="240004" y="139877"/>
                  </a:lnTo>
                  <a:lnTo>
                    <a:pt x="213982" y="140906"/>
                  </a:lnTo>
                  <a:lnTo>
                    <a:pt x="187972" y="139877"/>
                  </a:lnTo>
                  <a:lnTo>
                    <a:pt x="167601" y="137287"/>
                  </a:lnTo>
                  <a:lnTo>
                    <a:pt x="153085" y="133883"/>
                  </a:lnTo>
                  <a:lnTo>
                    <a:pt x="144602" y="130441"/>
                  </a:lnTo>
                  <a:lnTo>
                    <a:pt x="153073" y="127050"/>
                  </a:lnTo>
                  <a:lnTo>
                    <a:pt x="167576" y="123685"/>
                  </a:lnTo>
                  <a:lnTo>
                    <a:pt x="187934" y="121094"/>
                  </a:lnTo>
                  <a:lnTo>
                    <a:pt x="213982" y="120065"/>
                  </a:lnTo>
                  <a:lnTo>
                    <a:pt x="240042" y="121094"/>
                  </a:lnTo>
                  <a:lnTo>
                    <a:pt x="260413" y="123685"/>
                  </a:lnTo>
                  <a:lnTo>
                    <a:pt x="274916" y="127050"/>
                  </a:lnTo>
                  <a:lnTo>
                    <a:pt x="283324" y="130441"/>
                  </a:lnTo>
                  <a:lnTo>
                    <a:pt x="283324" y="113995"/>
                  </a:lnTo>
                  <a:lnTo>
                    <a:pt x="263004" y="107962"/>
                  </a:lnTo>
                  <a:lnTo>
                    <a:pt x="233781" y="104800"/>
                  </a:lnTo>
                  <a:lnTo>
                    <a:pt x="213982" y="104216"/>
                  </a:lnTo>
                  <a:lnTo>
                    <a:pt x="194068" y="104800"/>
                  </a:lnTo>
                  <a:lnTo>
                    <a:pt x="164960" y="107937"/>
                  </a:lnTo>
                  <a:lnTo>
                    <a:pt x="138493" y="115785"/>
                  </a:lnTo>
                  <a:lnTo>
                    <a:pt x="126961" y="130441"/>
                  </a:lnTo>
                  <a:lnTo>
                    <a:pt x="128739" y="132715"/>
                  </a:lnTo>
                  <a:lnTo>
                    <a:pt x="127444" y="133375"/>
                  </a:lnTo>
                  <a:lnTo>
                    <a:pt x="189534" y="256692"/>
                  </a:lnTo>
                  <a:lnTo>
                    <a:pt x="189547" y="286727"/>
                  </a:lnTo>
                  <a:lnTo>
                    <a:pt x="190919" y="289242"/>
                  </a:lnTo>
                  <a:lnTo>
                    <a:pt x="199250" y="294690"/>
                  </a:lnTo>
                  <a:lnTo>
                    <a:pt x="206311" y="296951"/>
                  </a:lnTo>
                  <a:lnTo>
                    <a:pt x="213588" y="297192"/>
                  </a:lnTo>
                  <a:lnTo>
                    <a:pt x="220840" y="297040"/>
                  </a:lnTo>
                  <a:lnTo>
                    <a:pt x="227901" y="294728"/>
                  </a:lnTo>
                  <a:lnTo>
                    <a:pt x="235991" y="289077"/>
                  </a:lnTo>
                  <a:lnTo>
                    <a:pt x="237299" y="286651"/>
                  </a:lnTo>
                  <a:lnTo>
                    <a:pt x="237312" y="256374"/>
                  </a:lnTo>
                  <a:lnTo>
                    <a:pt x="299732" y="133057"/>
                  </a:lnTo>
                  <a:lnTo>
                    <a:pt x="299148" y="132765"/>
                  </a:lnTo>
                  <a:lnTo>
                    <a:pt x="300990" y="130441"/>
                  </a:lnTo>
                  <a:close/>
                </a:path>
                <a:path w="364489" h="396875">
                  <a:moveTo>
                    <a:pt x="324332" y="348703"/>
                  </a:moveTo>
                  <a:lnTo>
                    <a:pt x="110744" y="348703"/>
                  </a:lnTo>
                  <a:lnTo>
                    <a:pt x="110744" y="364553"/>
                  </a:lnTo>
                  <a:lnTo>
                    <a:pt x="324332" y="364553"/>
                  </a:lnTo>
                  <a:lnTo>
                    <a:pt x="324332" y="348703"/>
                  </a:lnTo>
                  <a:close/>
                </a:path>
                <a:path w="364489" h="396875">
                  <a:moveTo>
                    <a:pt x="324332" y="317004"/>
                  </a:moveTo>
                  <a:lnTo>
                    <a:pt x="110744" y="317004"/>
                  </a:lnTo>
                  <a:lnTo>
                    <a:pt x="110744" y="332854"/>
                  </a:lnTo>
                  <a:lnTo>
                    <a:pt x="324332" y="332854"/>
                  </a:lnTo>
                  <a:lnTo>
                    <a:pt x="324332" y="317004"/>
                  </a:lnTo>
                  <a:close/>
                </a:path>
                <a:path w="364489" h="396875">
                  <a:moveTo>
                    <a:pt x="324332" y="71323"/>
                  </a:moveTo>
                  <a:lnTo>
                    <a:pt x="110744" y="71323"/>
                  </a:lnTo>
                  <a:lnTo>
                    <a:pt x="110744" y="87172"/>
                  </a:lnTo>
                  <a:lnTo>
                    <a:pt x="324332" y="87172"/>
                  </a:lnTo>
                  <a:lnTo>
                    <a:pt x="324332" y="71323"/>
                  </a:lnTo>
                  <a:close/>
                </a:path>
                <a:path w="364489" h="396875">
                  <a:moveTo>
                    <a:pt x="324332" y="39624"/>
                  </a:moveTo>
                  <a:lnTo>
                    <a:pt x="110744" y="39624"/>
                  </a:lnTo>
                  <a:lnTo>
                    <a:pt x="110744" y="55473"/>
                  </a:lnTo>
                  <a:lnTo>
                    <a:pt x="324332" y="55473"/>
                  </a:lnTo>
                  <a:lnTo>
                    <a:pt x="324332" y="39624"/>
                  </a:lnTo>
                  <a:close/>
                </a:path>
                <a:path w="364489" h="396875">
                  <a:moveTo>
                    <a:pt x="363880" y="3543"/>
                  </a:moveTo>
                  <a:lnTo>
                    <a:pt x="360337" y="0"/>
                  </a:lnTo>
                  <a:lnTo>
                    <a:pt x="348056" y="0"/>
                  </a:lnTo>
                  <a:lnTo>
                    <a:pt x="348056" y="15849"/>
                  </a:lnTo>
                  <a:lnTo>
                    <a:pt x="348056" y="380403"/>
                  </a:lnTo>
                  <a:lnTo>
                    <a:pt x="79108" y="380403"/>
                  </a:lnTo>
                  <a:lnTo>
                    <a:pt x="79108" y="15849"/>
                  </a:lnTo>
                  <a:lnTo>
                    <a:pt x="348056" y="15849"/>
                  </a:lnTo>
                  <a:lnTo>
                    <a:pt x="348056" y="0"/>
                  </a:lnTo>
                  <a:lnTo>
                    <a:pt x="66827" y="0"/>
                  </a:lnTo>
                  <a:lnTo>
                    <a:pt x="63284" y="3543"/>
                  </a:lnTo>
                  <a:lnTo>
                    <a:pt x="63284" y="392709"/>
                  </a:lnTo>
                  <a:lnTo>
                    <a:pt x="66827" y="396252"/>
                  </a:lnTo>
                  <a:lnTo>
                    <a:pt x="360337" y="396252"/>
                  </a:lnTo>
                  <a:lnTo>
                    <a:pt x="363880" y="392709"/>
                  </a:lnTo>
                  <a:lnTo>
                    <a:pt x="363880" y="380403"/>
                  </a:lnTo>
                  <a:lnTo>
                    <a:pt x="363880" y="15849"/>
                  </a:lnTo>
                  <a:lnTo>
                    <a:pt x="363880" y="3543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5333491" y="4856835"/>
            <a:ext cx="450850" cy="4133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Table column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333491" y="5252973"/>
            <a:ext cx="260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4853178" y="4647438"/>
            <a:ext cx="1042669" cy="911860"/>
          </a:xfrm>
          <a:custGeom>
            <a:avLst/>
            <a:gdLst/>
            <a:ahLst/>
            <a:cxnLst/>
            <a:rect l="l" t="t" r="r" b="b"/>
            <a:pathLst>
              <a:path w="1042670" h="911860">
                <a:moveTo>
                  <a:pt x="0" y="911352"/>
                </a:moveTo>
                <a:lnTo>
                  <a:pt x="1042415" y="911352"/>
                </a:lnTo>
                <a:lnTo>
                  <a:pt x="1042415" y="0"/>
                </a:lnTo>
                <a:lnTo>
                  <a:pt x="0" y="0"/>
                </a:lnTo>
                <a:lnTo>
                  <a:pt x="0" y="911352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4931790" y="4670805"/>
            <a:ext cx="7512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6332982" y="4259071"/>
            <a:ext cx="668655" cy="37338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22860">
              <a:lnSpc>
                <a:spcPts val="1300"/>
              </a:lnSpc>
              <a:spcBef>
                <a:spcPts val="259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3662934" y="4453128"/>
            <a:ext cx="6252210" cy="1066800"/>
            <a:chOff x="3662934" y="4453128"/>
            <a:chExt cx="6252210" cy="1066800"/>
          </a:xfrm>
        </p:grpSpPr>
        <p:pic>
          <p:nvPicPr>
            <p:cNvPr id="82" name="object 8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801868" y="4453128"/>
              <a:ext cx="423672" cy="422148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3662934" y="4701921"/>
              <a:ext cx="1024255" cy="132080"/>
            </a:xfrm>
            <a:custGeom>
              <a:avLst/>
              <a:gdLst/>
              <a:ahLst/>
              <a:cxnLst/>
              <a:rect l="l" t="t" r="r" b="b"/>
              <a:pathLst>
                <a:path w="1024254" h="132079">
                  <a:moveTo>
                    <a:pt x="75437" y="0"/>
                  </a:moveTo>
                  <a:lnTo>
                    <a:pt x="0" y="65912"/>
                  </a:lnTo>
                  <a:lnTo>
                    <a:pt x="75437" y="131825"/>
                  </a:lnTo>
                  <a:lnTo>
                    <a:pt x="84454" y="131317"/>
                  </a:lnTo>
                  <a:lnTo>
                    <a:pt x="94868" y="119379"/>
                  </a:lnTo>
                  <a:lnTo>
                    <a:pt x="94233" y="110362"/>
                  </a:lnTo>
                  <a:lnTo>
                    <a:pt x="59835" y="80263"/>
                  </a:lnTo>
                  <a:lnTo>
                    <a:pt x="21716" y="80263"/>
                  </a:lnTo>
                  <a:lnTo>
                    <a:pt x="21716" y="51688"/>
                  </a:lnTo>
                  <a:lnTo>
                    <a:pt x="59689" y="51688"/>
                  </a:lnTo>
                  <a:lnTo>
                    <a:pt x="94233" y="21462"/>
                  </a:lnTo>
                  <a:lnTo>
                    <a:pt x="94868" y="12445"/>
                  </a:lnTo>
                  <a:lnTo>
                    <a:pt x="84454" y="507"/>
                  </a:lnTo>
                  <a:lnTo>
                    <a:pt x="75437" y="0"/>
                  </a:lnTo>
                  <a:close/>
                </a:path>
                <a:path w="1024254" h="132079">
                  <a:moveTo>
                    <a:pt x="50291" y="51688"/>
                  </a:moveTo>
                  <a:lnTo>
                    <a:pt x="21716" y="51688"/>
                  </a:lnTo>
                  <a:lnTo>
                    <a:pt x="21716" y="80263"/>
                  </a:lnTo>
                  <a:lnTo>
                    <a:pt x="50291" y="80263"/>
                  </a:lnTo>
                  <a:lnTo>
                    <a:pt x="50291" y="76707"/>
                  </a:lnTo>
                  <a:lnTo>
                    <a:pt x="31114" y="76707"/>
                  </a:lnTo>
                  <a:lnTo>
                    <a:pt x="31114" y="55117"/>
                  </a:lnTo>
                  <a:lnTo>
                    <a:pt x="50291" y="55117"/>
                  </a:lnTo>
                  <a:lnTo>
                    <a:pt x="50291" y="51688"/>
                  </a:lnTo>
                  <a:close/>
                </a:path>
                <a:path w="1024254" h="132079">
                  <a:moveTo>
                    <a:pt x="50291" y="71908"/>
                  </a:moveTo>
                  <a:lnTo>
                    <a:pt x="50291" y="80263"/>
                  </a:lnTo>
                  <a:lnTo>
                    <a:pt x="59835" y="80263"/>
                  </a:lnTo>
                  <a:lnTo>
                    <a:pt x="50291" y="71908"/>
                  </a:lnTo>
                  <a:close/>
                </a:path>
                <a:path w="1024254" h="132079">
                  <a:moveTo>
                    <a:pt x="107441" y="51688"/>
                  </a:moveTo>
                  <a:lnTo>
                    <a:pt x="78866" y="51688"/>
                  </a:lnTo>
                  <a:lnTo>
                    <a:pt x="78866" y="80263"/>
                  </a:lnTo>
                  <a:lnTo>
                    <a:pt x="107441" y="80263"/>
                  </a:lnTo>
                  <a:lnTo>
                    <a:pt x="107441" y="51688"/>
                  </a:lnTo>
                  <a:close/>
                </a:path>
                <a:path w="1024254" h="132079">
                  <a:moveTo>
                    <a:pt x="31114" y="55117"/>
                  </a:moveTo>
                  <a:lnTo>
                    <a:pt x="31114" y="76707"/>
                  </a:lnTo>
                  <a:lnTo>
                    <a:pt x="43444" y="65912"/>
                  </a:lnTo>
                  <a:lnTo>
                    <a:pt x="31114" y="55117"/>
                  </a:lnTo>
                  <a:close/>
                </a:path>
                <a:path w="1024254" h="132079">
                  <a:moveTo>
                    <a:pt x="43444" y="65912"/>
                  </a:moveTo>
                  <a:lnTo>
                    <a:pt x="31114" y="76707"/>
                  </a:lnTo>
                  <a:lnTo>
                    <a:pt x="50291" y="76707"/>
                  </a:lnTo>
                  <a:lnTo>
                    <a:pt x="50291" y="71908"/>
                  </a:lnTo>
                  <a:lnTo>
                    <a:pt x="43444" y="65912"/>
                  </a:lnTo>
                  <a:close/>
                </a:path>
                <a:path w="1024254" h="132079">
                  <a:moveTo>
                    <a:pt x="50291" y="59917"/>
                  </a:moveTo>
                  <a:lnTo>
                    <a:pt x="43444" y="65912"/>
                  </a:lnTo>
                  <a:lnTo>
                    <a:pt x="50291" y="71908"/>
                  </a:lnTo>
                  <a:lnTo>
                    <a:pt x="50291" y="59917"/>
                  </a:lnTo>
                  <a:close/>
                </a:path>
                <a:path w="1024254" h="132079">
                  <a:moveTo>
                    <a:pt x="50291" y="55117"/>
                  </a:moveTo>
                  <a:lnTo>
                    <a:pt x="31114" y="55117"/>
                  </a:lnTo>
                  <a:lnTo>
                    <a:pt x="43444" y="65912"/>
                  </a:lnTo>
                  <a:lnTo>
                    <a:pt x="50291" y="59917"/>
                  </a:lnTo>
                  <a:lnTo>
                    <a:pt x="50291" y="55117"/>
                  </a:lnTo>
                  <a:close/>
                </a:path>
                <a:path w="1024254" h="132079">
                  <a:moveTo>
                    <a:pt x="59689" y="51688"/>
                  </a:moveTo>
                  <a:lnTo>
                    <a:pt x="50291" y="51688"/>
                  </a:lnTo>
                  <a:lnTo>
                    <a:pt x="50291" y="59917"/>
                  </a:lnTo>
                  <a:lnTo>
                    <a:pt x="59689" y="51688"/>
                  </a:lnTo>
                  <a:close/>
                </a:path>
                <a:path w="1024254" h="132079">
                  <a:moveTo>
                    <a:pt x="164591" y="51688"/>
                  </a:moveTo>
                  <a:lnTo>
                    <a:pt x="136016" y="51688"/>
                  </a:lnTo>
                  <a:lnTo>
                    <a:pt x="136016" y="80263"/>
                  </a:lnTo>
                  <a:lnTo>
                    <a:pt x="164591" y="80263"/>
                  </a:lnTo>
                  <a:lnTo>
                    <a:pt x="164591" y="51688"/>
                  </a:lnTo>
                  <a:close/>
                </a:path>
                <a:path w="1024254" h="132079">
                  <a:moveTo>
                    <a:pt x="221741" y="51688"/>
                  </a:moveTo>
                  <a:lnTo>
                    <a:pt x="193166" y="51688"/>
                  </a:lnTo>
                  <a:lnTo>
                    <a:pt x="193166" y="80263"/>
                  </a:lnTo>
                  <a:lnTo>
                    <a:pt x="221741" y="80263"/>
                  </a:lnTo>
                  <a:lnTo>
                    <a:pt x="221741" y="51688"/>
                  </a:lnTo>
                  <a:close/>
                </a:path>
                <a:path w="1024254" h="132079">
                  <a:moveTo>
                    <a:pt x="278891" y="51688"/>
                  </a:moveTo>
                  <a:lnTo>
                    <a:pt x="250316" y="51688"/>
                  </a:lnTo>
                  <a:lnTo>
                    <a:pt x="250316" y="80263"/>
                  </a:lnTo>
                  <a:lnTo>
                    <a:pt x="278891" y="80263"/>
                  </a:lnTo>
                  <a:lnTo>
                    <a:pt x="278891" y="51688"/>
                  </a:lnTo>
                  <a:close/>
                </a:path>
                <a:path w="1024254" h="132079">
                  <a:moveTo>
                    <a:pt x="336041" y="51688"/>
                  </a:moveTo>
                  <a:lnTo>
                    <a:pt x="307466" y="51688"/>
                  </a:lnTo>
                  <a:lnTo>
                    <a:pt x="307466" y="80263"/>
                  </a:lnTo>
                  <a:lnTo>
                    <a:pt x="336041" y="80263"/>
                  </a:lnTo>
                  <a:lnTo>
                    <a:pt x="336041" y="51688"/>
                  </a:lnTo>
                  <a:close/>
                </a:path>
                <a:path w="1024254" h="132079">
                  <a:moveTo>
                    <a:pt x="393191" y="51688"/>
                  </a:moveTo>
                  <a:lnTo>
                    <a:pt x="364616" y="51688"/>
                  </a:lnTo>
                  <a:lnTo>
                    <a:pt x="364616" y="80263"/>
                  </a:lnTo>
                  <a:lnTo>
                    <a:pt x="393191" y="80263"/>
                  </a:lnTo>
                  <a:lnTo>
                    <a:pt x="393191" y="51688"/>
                  </a:lnTo>
                  <a:close/>
                </a:path>
                <a:path w="1024254" h="132079">
                  <a:moveTo>
                    <a:pt x="450341" y="51688"/>
                  </a:moveTo>
                  <a:lnTo>
                    <a:pt x="421766" y="51688"/>
                  </a:lnTo>
                  <a:lnTo>
                    <a:pt x="421766" y="80263"/>
                  </a:lnTo>
                  <a:lnTo>
                    <a:pt x="450341" y="80263"/>
                  </a:lnTo>
                  <a:lnTo>
                    <a:pt x="450341" y="51688"/>
                  </a:lnTo>
                  <a:close/>
                </a:path>
                <a:path w="1024254" h="132079">
                  <a:moveTo>
                    <a:pt x="507491" y="51688"/>
                  </a:moveTo>
                  <a:lnTo>
                    <a:pt x="478916" y="51688"/>
                  </a:lnTo>
                  <a:lnTo>
                    <a:pt x="478916" y="80263"/>
                  </a:lnTo>
                  <a:lnTo>
                    <a:pt x="507491" y="80263"/>
                  </a:lnTo>
                  <a:lnTo>
                    <a:pt x="507491" y="51688"/>
                  </a:lnTo>
                  <a:close/>
                </a:path>
                <a:path w="1024254" h="132079">
                  <a:moveTo>
                    <a:pt x="564641" y="51688"/>
                  </a:moveTo>
                  <a:lnTo>
                    <a:pt x="536066" y="51688"/>
                  </a:lnTo>
                  <a:lnTo>
                    <a:pt x="536066" y="80263"/>
                  </a:lnTo>
                  <a:lnTo>
                    <a:pt x="564641" y="80263"/>
                  </a:lnTo>
                  <a:lnTo>
                    <a:pt x="564641" y="51688"/>
                  </a:lnTo>
                  <a:close/>
                </a:path>
                <a:path w="1024254" h="132079">
                  <a:moveTo>
                    <a:pt x="621791" y="51688"/>
                  </a:moveTo>
                  <a:lnTo>
                    <a:pt x="593216" y="51688"/>
                  </a:lnTo>
                  <a:lnTo>
                    <a:pt x="593216" y="80263"/>
                  </a:lnTo>
                  <a:lnTo>
                    <a:pt x="621791" y="80263"/>
                  </a:lnTo>
                  <a:lnTo>
                    <a:pt x="621791" y="51688"/>
                  </a:lnTo>
                  <a:close/>
                </a:path>
                <a:path w="1024254" h="132079">
                  <a:moveTo>
                    <a:pt x="678941" y="51688"/>
                  </a:moveTo>
                  <a:lnTo>
                    <a:pt x="650366" y="51688"/>
                  </a:lnTo>
                  <a:lnTo>
                    <a:pt x="650366" y="80263"/>
                  </a:lnTo>
                  <a:lnTo>
                    <a:pt x="678941" y="80263"/>
                  </a:lnTo>
                  <a:lnTo>
                    <a:pt x="678941" y="51688"/>
                  </a:lnTo>
                  <a:close/>
                </a:path>
                <a:path w="1024254" h="132079">
                  <a:moveTo>
                    <a:pt x="736091" y="51688"/>
                  </a:moveTo>
                  <a:lnTo>
                    <a:pt x="707516" y="51688"/>
                  </a:lnTo>
                  <a:lnTo>
                    <a:pt x="707516" y="80263"/>
                  </a:lnTo>
                  <a:lnTo>
                    <a:pt x="736091" y="80263"/>
                  </a:lnTo>
                  <a:lnTo>
                    <a:pt x="736091" y="51688"/>
                  </a:lnTo>
                  <a:close/>
                </a:path>
                <a:path w="1024254" h="132079">
                  <a:moveTo>
                    <a:pt x="793241" y="51688"/>
                  </a:moveTo>
                  <a:lnTo>
                    <a:pt x="764666" y="51688"/>
                  </a:lnTo>
                  <a:lnTo>
                    <a:pt x="764666" y="80263"/>
                  </a:lnTo>
                  <a:lnTo>
                    <a:pt x="793241" y="80263"/>
                  </a:lnTo>
                  <a:lnTo>
                    <a:pt x="793241" y="51688"/>
                  </a:lnTo>
                  <a:close/>
                </a:path>
                <a:path w="1024254" h="132079">
                  <a:moveTo>
                    <a:pt x="850391" y="51688"/>
                  </a:moveTo>
                  <a:lnTo>
                    <a:pt x="821816" y="51688"/>
                  </a:lnTo>
                  <a:lnTo>
                    <a:pt x="821816" y="80263"/>
                  </a:lnTo>
                  <a:lnTo>
                    <a:pt x="850391" y="80263"/>
                  </a:lnTo>
                  <a:lnTo>
                    <a:pt x="850391" y="51688"/>
                  </a:lnTo>
                  <a:close/>
                </a:path>
                <a:path w="1024254" h="132079">
                  <a:moveTo>
                    <a:pt x="907541" y="51688"/>
                  </a:moveTo>
                  <a:lnTo>
                    <a:pt x="878966" y="51688"/>
                  </a:lnTo>
                  <a:lnTo>
                    <a:pt x="878966" y="80263"/>
                  </a:lnTo>
                  <a:lnTo>
                    <a:pt x="907541" y="80263"/>
                  </a:lnTo>
                  <a:lnTo>
                    <a:pt x="907541" y="51688"/>
                  </a:lnTo>
                  <a:close/>
                </a:path>
                <a:path w="1024254" h="132079">
                  <a:moveTo>
                    <a:pt x="964691" y="79914"/>
                  </a:moveTo>
                  <a:lnTo>
                    <a:pt x="929893" y="110362"/>
                  </a:lnTo>
                  <a:lnTo>
                    <a:pt x="929258" y="119379"/>
                  </a:lnTo>
                  <a:lnTo>
                    <a:pt x="939672" y="131317"/>
                  </a:lnTo>
                  <a:lnTo>
                    <a:pt x="948689" y="131825"/>
                  </a:lnTo>
                  <a:lnTo>
                    <a:pt x="1007705" y="80263"/>
                  </a:lnTo>
                  <a:lnTo>
                    <a:pt x="964691" y="80263"/>
                  </a:lnTo>
                  <a:lnTo>
                    <a:pt x="964691" y="79914"/>
                  </a:lnTo>
                  <a:close/>
                </a:path>
                <a:path w="1024254" h="132079">
                  <a:moveTo>
                    <a:pt x="964437" y="51688"/>
                  </a:moveTo>
                  <a:lnTo>
                    <a:pt x="936116" y="51688"/>
                  </a:lnTo>
                  <a:lnTo>
                    <a:pt x="936116" y="80263"/>
                  </a:lnTo>
                  <a:lnTo>
                    <a:pt x="964292" y="80263"/>
                  </a:lnTo>
                  <a:lnTo>
                    <a:pt x="964691" y="79914"/>
                  </a:lnTo>
                  <a:lnTo>
                    <a:pt x="964691" y="51911"/>
                  </a:lnTo>
                  <a:lnTo>
                    <a:pt x="964437" y="51688"/>
                  </a:lnTo>
                  <a:close/>
                </a:path>
                <a:path w="1024254" h="132079">
                  <a:moveTo>
                    <a:pt x="980683" y="65912"/>
                  </a:moveTo>
                  <a:lnTo>
                    <a:pt x="964691" y="79914"/>
                  </a:lnTo>
                  <a:lnTo>
                    <a:pt x="964691" y="80263"/>
                  </a:lnTo>
                  <a:lnTo>
                    <a:pt x="993266" y="80263"/>
                  </a:lnTo>
                  <a:lnTo>
                    <a:pt x="993266" y="76707"/>
                  </a:lnTo>
                  <a:lnTo>
                    <a:pt x="993012" y="76707"/>
                  </a:lnTo>
                  <a:lnTo>
                    <a:pt x="980683" y="65912"/>
                  </a:lnTo>
                  <a:close/>
                </a:path>
                <a:path w="1024254" h="132079">
                  <a:moveTo>
                    <a:pt x="1002410" y="51688"/>
                  </a:moveTo>
                  <a:lnTo>
                    <a:pt x="993266" y="51688"/>
                  </a:lnTo>
                  <a:lnTo>
                    <a:pt x="993266" y="80263"/>
                  </a:lnTo>
                  <a:lnTo>
                    <a:pt x="1002410" y="80263"/>
                  </a:lnTo>
                  <a:lnTo>
                    <a:pt x="1002410" y="51688"/>
                  </a:lnTo>
                  <a:close/>
                </a:path>
                <a:path w="1024254" h="132079">
                  <a:moveTo>
                    <a:pt x="1007848" y="51688"/>
                  </a:moveTo>
                  <a:lnTo>
                    <a:pt x="1002410" y="51688"/>
                  </a:lnTo>
                  <a:lnTo>
                    <a:pt x="1002410" y="80263"/>
                  </a:lnTo>
                  <a:lnTo>
                    <a:pt x="1007705" y="80263"/>
                  </a:lnTo>
                  <a:lnTo>
                    <a:pt x="1024127" y="65912"/>
                  </a:lnTo>
                  <a:lnTo>
                    <a:pt x="1007848" y="51688"/>
                  </a:lnTo>
                  <a:close/>
                </a:path>
                <a:path w="1024254" h="132079">
                  <a:moveTo>
                    <a:pt x="993012" y="55117"/>
                  </a:moveTo>
                  <a:lnTo>
                    <a:pt x="980683" y="65912"/>
                  </a:lnTo>
                  <a:lnTo>
                    <a:pt x="993012" y="76707"/>
                  </a:lnTo>
                  <a:lnTo>
                    <a:pt x="993012" y="55117"/>
                  </a:lnTo>
                  <a:close/>
                </a:path>
                <a:path w="1024254" h="132079">
                  <a:moveTo>
                    <a:pt x="993266" y="55117"/>
                  </a:moveTo>
                  <a:lnTo>
                    <a:pt x="993012" y="55117"/>
                  </a:lnTo>
                  <a:lnTo>
                    <a:pt x="993012" y="76707"/>
                  </a:lnTo>
                  <a:lnTo>
                    <a:pt x="993266" y="76707"/>
                  </a:lnTo>
                  <a:lnTo>
                    <a:pt x="993266" y="55117"/>
                  </a:lnTo>
                  <a:close/>
                </a:path>
                <a:path w="1024254" h="132079">
                  <a:moveTo>
                    <a:pt x="993266" y="51688"/>
                  </a:moveTo>
                  <a:lnTo>
                    <a:pt x="964691" y="51688"/>
                  </a:lnTo>
                  <a:lnTo>
                    <a:pt x="964691" y="51911"/>
                  </a:lnTo>
                  <a:lnTo>
                    <a:pt x="980683" y="65912"/>
                  </a:lnTo>
                  <a:lnTo>
                    <a:pt x="993012" y="55117"/>
                  </a:lnTo>
                  <a:lnTo>
                    <a:pt x="993266" y="55117"/>
                  </a:lnTo>
                  <a:lnTo>
                    <a:pt x="993266" y="51688"/>
                  </a:lnTo>
                  <a:close/>
                </a:path>
                <a:path w="1024254" h="132079">
                  <a:moveTo>
                    <a:pt x="948689" y="0"/>
                  </a:moveTo>
                  <a:lnTo>
                    <a:pt x="939672" y="507"/>
                  </a:lnTo>
                  <a:lnTo>
                    <a:pt x="929258" y="12445"/>
                  </a:lnTo>
                  <a:lnTo>
                    <a:pt x="929893" y="21462"/>
                  </a:lnTo>
                  <a:lnTo>
                    <a:pt x="964691" y="51911"/>
                  </a:lnTo>
                  <a:lnTo>
                    <a:pt x="964691" y="51688"/>
                  </a:lnTo>
                  <a:lnTo>
                    <a:pt x="1007848" y="51688"/>
                  </a:lnTo>
                  <a:lnTo>
                    <a:pt x="94868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932240" y="4908321"/>
              <a:ext cx="364490" cy="394970"/>
            </a:xfrm>
            <a:custGeom>
              <a:avLst/>
              <a:gdLst/>
              <a:ahLst/>
              <a:cxnLst/>
              <a:rect l="l" t="t" r="r" b="b"/>
              <a:pathLst>
                <a:path w="364490" h="394970">
                  <a:moveTo>
                    <a:pt x="47472" y="0"/>
                  </a:moveTo>
                  <a:lnTo>
                    <a:pt x="24841" y="0"/>
                  </a:lnTo>
                  <a:lnTo>
                    <a:pt x="15189" y="1968"/>
                  </a:lnTo>
                  <a:lnTo>
                    <a:pt x="7302" y="7277"/>
                  </a:lnTo>
                  <a:lnTo>
                    <a:pt x="1981" y="15151"/>
                  </a:lnTo>
                  <a:lnTo>
                    <a:pt x="0" y="24790"/>
                  </a:lnTo>
                  <a:lnTo>
                    <a:pt x="0" y="370141"/>
                  </a:lnTo>
                  <a:lnTo>
                    <a:pt x="1943" y="379730"/>
                  </a:lnTo>
                  <a:lnTo>
                    <a:pt x="7239" y="387553"/>
                  </a:lnTo>
                  <a:lnTo>
                    <a:pt x="15074" y="392836"/>
                  </a:lnTo>
                  <a:lnTo>
                    <a:pt x="24688" y="394766"/>
                  </a:lnTo>
                  <a:lnTo>
                    <a:pt x="47472" y="394766"/>
                  </a:lnTo>
                  <a:lnTo>
                    <a:pt x="47472" y="378980"/>
                  </a:lnTo>
                  <a:lnTo>
                    <a:pt x="19862" y="378980"/>
                  </a:lnTo>
                  <a:lnTo>
                    <a:pt x="15824" y="374954"/>
                  </a:lnTo>
                  <a:lnTo>
                    <a:pt x="15862" y="19799"/>
                  </a:lnTo>
                  <a:lnTo>
                    <a:pt x="19850" y="15836"/>
                  </a:lnTo>
                  <a:lnTo>
                    <a:pt x="47472" y="15786"/>
                  </a:lnTo>
                  <a:lnTo>
                    <a:pt x="47472" y="0"/>
                  </a:lnTo>
                  <a:close/>
                </a:path>
                <a:path w="364490" h="394970">
                  <a:moveTo>
                    <a:pt x="300990" y="129959"/>
                  </a:moveTo>
                  <a:lnTo>
                    <a:pt x="292811" y="119608"/>
                  </a:lnTo>
                  <a:lnTo>
                    <a:pt x="289471" y="115379"/>
                  </a:lnTo>
                  <a:lnTo>
                    <a:pt x="283324" y="113576"/>
                  </a:lnTo>
                  <a:lnTo>
                    <a:pt x="283324" y="129959"/>
                  </a:lnTo>
                  <a:lnTo>
                    <a:pt x="274904" y="133388"/>
                  </a:lnTo>
                  <a:lnTo>
                    <a:pt x="273519" y="133718"/>
                  </a:lnTo>
                  <a:lnTo>
                    <a:pt x="273519" y="149250"/>
                  </a:lnTo>
                  <a:lnTo>
                    <a:pt x="222364" y="249974"/>
                  </a:lnTo>
                  <a:lnTo>
                    <a:pt x="221500" y="252285"/>
                  </a:lnTo>
                  <a:lnTo>
                    <a:pt x="221488" y="278231"/>
                  </a:lnTo>
                  <a:lnTo>
                    <a:pt x="216573" y="280962"/>
                  </a:lnTo>
                  <a:lnTo>
                    <a:pt x="210591" y="280962"/>
                  </a:lnTo>
                  <a:lnTo>
                    <a:pt x="205676" y="278231"/>
                  </a:lnTo>
                  <a:lnTo>
                    <a:pt x="205676" y="253834"/>
                  </a:lnTo>
                  <a:lnTo>
                    <a:pt x="205371" y="251383"/>
                  </a:lnTo>
                  <a:lnTo>
                    <a:pt x="153327" y="148971"/>
                  </a:lnTo>
                  <a:lnTo>
                    <a:pt x="165049" y="152425"/>
                  </a:lnTo>
                  <a:lnTo>
                    <a:pt x="194271" y="155587"/>
                  </a:lnTo>
                  <a:lnTo>
                    <a:pt x="213982" y="156171"/>
                  </a:lnTo>
                  <a:lnTo>
                    <a:pt x="233680" y="155575"/>
                  </a:lnTo>
                  <a:lnTo>
                    <a:pt x="262915" y="152387"/>
                  </a:lnTo>
                  <a:lnTo>
                    <a:pt x="273519" y="149250"/>
                  </a:lnTo>
                  <a:lnTo>
                    <a:pt x="273519" y="133718"/>
                  </a:lnTo>
                  <a:lnTo>
                    <a:pt x="260388" y="136766"/>
                  </a:lnTo>
                  <a:lnTo>
                    <a:pt x="240004" y="139344"/>
                  </a:lnTo>
                  <a:lnTo>
                    <a:pt x="213982" y="140373"/>
                  </a:lnTo>
                  <a:lnTo>
                    <a:pt x="187972" y="139344"/>
                  </a:lnTo>
                  <a:lnTo>
                    <a:pt x="167601" y="136766"/>
                  </a:lnTo>
                  <a:lnTo>
                    <a:pt x="153085" y="133388"/>
                  </a:lnTo>
                  <a:lnTo>
                    <a:pt x="144602" y="129959"/>
                  </a:lnTo>
                  <a:lnTo>
                    <a:pt x="153073" y="126580"/>
                  </a:lnTo>
                  <a:lnTo>
                    <a:pt x="167576" y="123215"/>
                  </a:lnTo>
                  <a:lnTo>
                    <a:pt x="187934" y="120637"/>
                  </a:lnTo>
                  <a:lnTo>
                    <a:pt x="213982" y="119608"/>
                  </a:lnTo>
                  <a:lnTo>
                    <a:pt x="240042" y="120637"/>
                  </a:lnTo>
                  <a:lnTo>
                    <a:pt x="260413" y="123215"/>
                  </a:lnTo>
                  <a:lnTo>
                    <a:pt x="274916" y="126580"/>
                  </a:lnTo>
                  <a:lnTo>
                    <a:pt x="283324" y="129959"/>
                  </a:lnTo>
                  <a:lnTo>
                    <a:pt x="283324" y="113576"/>
                  </a:lnTo>
                  <a:lnTo>
                    <a:pt x="263004" y="107569"/>
                  </a:lnTo>
                  <a:lnTo>
                    <a:pt x="233781" y="104406"/>
                  </a:lnTo>
                  <a:lnTo>
                    <a:pt x="213982" y="103822"/>
                  </a:lnTo>
                  <a:lnTo>
                    <a:pt x="194068" y="104406"/>
                  </a:lnTo>
                  <a:lnTo>
                    <a:pt x="164960" y="107530"/>
                  </a:lnTo>
                  <a:lnTo>
                    <a:pt x="138493" y="115341"/>
                  </a:lnTo>
                  <a:lnTo>
                    <a:pt x="126961" y="129959"/>
                  </a:lnTo>
                  <a:lnTo>
                    <a:pt x="128739" y="132219"/>
                  </a:lnTo>
                  <a:lnTo>
                    <a:pt x="127444" y="132880"/>
                  </a:lnTo>
                  <a:lnTo>
                    <a:pt x="189534" y="255727"/>
                  </a:lnTo>
                  <a:lnTo>
                    <a:pt x="189547" y="285661"/>
                  </a:lnTo>
                  <a:lnTo>
                    <a:pt x="190919" y="288150"/>
                  </a:lnTo>
                  <a:lnTo>
                    <a:pt x="199250" y="293585"/>
                  </a:lnTo>
                  <a:lnTo>
                    <a:pt x="206311" y="295833"/>
                  </a:lnTo>
                  <a:lnTo>
                    <a:pt x="213588" y="296075"/>
                  </a:lnTo>
                  <a:lnTo>
                    <a:pt x="220840" y="295922"/>
                  </a:lnTo>
                  <a:lnTo>
                    <a:pt x="227888" y="293611"/>
                  </a:lnTo>
                  <a:lnTo>
                    <a:pt x="235991" y="287997"/>
                  </a:lnTo>
                  <a:lnTo>
                    <a:pt x="237299" y="285572"/>
                  </a:lnTo>
                  <a:lnTo>
                    <a:pt x="237312" y="255422"/>
                  </a:lnTo>
                  <a:lnTo>
                    <a:pt x="299732" y="132562"/>
                  </a:lnTo>
                  <a:lnTo>
                    <a:pt x="299148" y="132270"/>
                  </a:lnTo>
                  <a:lnTo>
                    <a:pt x="300990" y="129959"/>
                  </a:lnTo>
                  <a:close/>
                </a:path>
                <a:path w="364490" h="394970">
                  <a:moveTo>
                    <a:pt x="324332" y="347395"/>
                  </a:moveTo>
                  <a:lnTo>
                    <a:pt x="110744" y="347395"/>
                  </a:lnTo>
                  <a:lnTo>
                    <a:pt x="110744" y="363194"/>
                  </a:lnTo>
                  <a:lnTo>
                    <a:pt x="324332" y="363194"/>
                  </a:lnTo>
                  <a:lnTo>
                    <a:pt x="324332" y="347395"/>
                  </a:lnTo>
                  <a:close/>
                </a:path>
                <a:path w="364490" h="394970">
                  <a:moveTo>
                    <a:pt x="324332" y="315823"/>
                  </a:moveTo>
                  <a:lnTo>
                    <a:pt x="110744" y="315810"/>
                  </a:lnTo>
                  <a:lnTo>
                    <a:pt x="110744" y="331609"/>
                  </a:lnTo>
                  <a:lnTo>
                    <a:pt x="324332" y="331609"/>
                  </a:lnTo>
                  <a:lnTo>
                    <a:pt x="324332" y="315823"/>
                  </a:lnTo>
                  <a:close/>
                </a:path>
                <a:path w="364490" h="394970">
                  <a:moveTo>
                    <a:pt x="324332" y="71056"/>
                  </a:moveTo>
                  <a:lnTo>
                    <a:pt x="110744" y="71056"/>
                  </a:lnTo>
                  <a:lnTo>
                    <a:pt x="110744" y="86842"/>
                  </a:lnTo>
                  <a:lnTo>
                    <a:pt x="324332" y="86842"/>
                  </a:lnTo>
                  <a:lnTo>
                    <a:pt x="324332" y="71056"/>
                  </a:lnTo>
                  <a:close/>
                </a:path>
                <a:path w="364490" h="394970">
                  <a:moveTo>
                    <a:pt x="324332" y="39471"/>
                  </a:moveTo>
                  <a:lnTo>
                    <a:pt x="110744" y="39471"/>
                  </a:lnTo>
                  <a:lnTo>
                    <a:pt x="110744" y="55270"/>
                  </a:lnTo>
                  <a:lnTo>
                    <a:pt x="324332" y="55270"/>
                  </a:lnTo>
                  <a:lnTo>
                    <a:pt x="324332" y="39471"/>
                  </a:lnTo>
                  <a:close/>
                </a:path>
                <a:path w="364490" h="394970">
                  <a:moveTo>
                    <a:pt x="363880" y="3530"/>
                  </a:moveTo>
                  <a:lnTo>
                    <a:pt x="360337" y="0"/>
                  </a:lnTo>
                  <a:lnTo>
                    <a:pt x="348056" y="0"/>
                  </a:lnTo>
                  <a:lnTo>
                    <a:pt x="348056" y="15786"/>
                  </a:lnTo>
                  <a:lnTo>
                    <a:pt x="348056" y="378980"/>
                  </a:lnTo>
                  <a:lnTo>
                    <a:pt x="79108" y="378980"/>
                  </a:lnTo>
                  <a:lnTo>
                    <a:pt x="79108" y="15786"/>
                  </a:lnTo>
                  <a:lnTo>
                    <a:pt x="348056" y="15786"/>
                  </a:lnTo>
                  <a:lnTo>
                    <a:pt x="348056" y="0"/>
                  </a:lnTo>
                  <a:lnTo>
                    <a:pt x="66827" y="0"/>
                  </a:lnTo>
                  <a:lnTo>
                    <a:pt x="63284" y="3530"/>
                  </a:lnTo>
                  <a:lnTo>
                    <a:pt x="63284" y="391236"/>
                  </a:lnTo>
                  <a:lnTo>
                    <a:pt x="66827" y="394766"/>
                  </a:lnTo>
                  <a:lnTo>
                    <a:pt x="360337" y="394766"/>
                  </a:lnTo>
                  <a:lnTo>
                    <a:pt x="363880" y="391236"/>
                  </a:lnTo>
                  <a:lnTo>
                    <a:pt x="363880" y="378980"/>
                  </a:lnTo>
                  <a:lnTo>
                    <a:pt x="363880" y="15786"/>
                  </a:lnTo>
                  <a:lnTo>
                    <a:pt x="363880" y="353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8862822" y="4598670"/>
              <a:ext cx="1042669" cy="911860"/>
            </a:xfrm>
            <a:custGeom>
              <a:avLst/>
              <a:gdLst/>
              <a:ahLst/>
              <a:cxnLst/>
              <a:rect l="l" t="t" r="r" b="b"/>
              <a:pathLst>
                <a:path w="1042670" h="911860">
                  <a:moveTo>
                    <a:pt x="0" y="911351"/>
                  </a:moveTo>
                  <a:lnTo>
                    <a:pt x="1042416" y="911351"/>
                  </a:lnTo>
                  <a:lnTo>
                    <a:pt x="1042416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6" name="object 86" descr=""/>
          <p:cNvSpPr txBox="1"/>
          <p:nvPr/>
        </p:nvSpPr>
        <p:spPr>
          <a:xfrm>
            <a:off x="8941689" y="4579086"/>
            <a:ext cx="852169" cy="81978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100">
              <a:latin typeface="Calibri"/>
              <a:cs typeface="Calibri"/>
            </a:endParaRPr>
          </a:p>
          <a:p>
            <a:pPr marL="414020" marR="5080">
              <a:lnSpc>
                <a:spcPct val="110500"/>
              </a:lnSpc>
              <a:spcBef>
                <a:spcPts val="21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Table column 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10342626" y="4210939"/>
            <a:ext cx="66929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>
              <a:lnSpc>
                <a:spcPts val="137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8" name="object 88" descr=""/>
          <p:cNvGrpSpPr/>
          <p:nvPr/>
        </p:nvGrpSpPr>
        <p:grpSpPr>
          <a:xfrm>
            <a:off x="6204965" y="4405884"/>
            <a:ext cx="4029075" cy="769620"/>
            <a:chOff x="6204965" y="4405884"/>
            <a:chExt cx="4029075" cy="769620"/>
          </a:xfrm>
        </p:grpSpPr>
        <p:pic>
          <p:nvPicPr>
            <p:cNvPr id="89" name="object 8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11511" y="4405884"/>
              <a:ext cx="422148" cy="422148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6204965" y="4692777"/>
              <a:ext cx="2574925" cy="132080"/>
            </a:xfrm>
            <a:custGeom>
              <a:avLst/>
              <a:gdLst/>
              <a:ahLst/>
              <a:cxnLst/>
              <a:rect l="l" t="t" r="r" b="b"/>
              <a:pathLst>
                <a:path w="2574925" h="132079">
                  <a:moveTo>
                    <a:pt x="28575" y="51562"/>
                  </a:moveTo>
                  <a:lnTo>
                    <a:pt x="0" y="51562"/>
                  </a:lnTo>
                  <a:lnTo>
                    <a:pt x="0" y="80137"/>
                  </a:lnTo>
                  <a:lnTo>
                    <a:pt x="28575" y="80137"/>
                  </a:lnTo>
                  <a:lnTo>
                    <a:pt x="28575" y="51562"/>
                  </a:lnTo>
                  <a:close/>
                </a:path>
                <a:path w="2574925" h="132079">
                  <a:moveTo>
                    <a:pt x="85725" y="51562"/>
                  </a:moveTo>
                  <a:lnTo>
                    <a:pt x="57150" y="51562"/>
                  </a:lnTo>
                  <a:lnTo>
                    <a:pt x="57150" y="80137"/>
                  </a:lnTo>
                  <a:lnTo>
                    <a:pt x="85725" y="80137"/>
                  </a:lnTo>
                  <a:lnTo>
                    <a:pt x="85725" y="51562"/>
                  </a:lnTo>
                  <a:close/>
                </a:path>
                <a:path w="2574925" h="132079">
                  <a:moveTo>
                    <a:pt x="142875" y="51562"/>
                  </a:moveTo>
                  <a:lnTo>
                    <a:pt x="114300" y="51562"/>
                  </a:lnTo>
                  <a:lnTo>
                    <a:pt x="114300" y="80137"/>
                  </a:lnTo>
                  <a:lnTo>
                    <a:pt x="142875" y="80137"/>
                  </a:lnTo>
                  <a:lnTo>
                    <a:pt x="142875" y="51562"/>
                  </a:lnTo>
                  <a:close/>
                </a:path>
                <a:path w="2574925" h="132079">
                  <a:moveTo>
                    <a:pt x="200025" y="51562"/>
                  </a:moveTo>
                  <a:lnTo>
                    <a:pt x="171450" y="51562"/>
                  </a:lnTo>
                  <a:lnTo>
                    <a:pt x="171450" y="80137"/>
                  </a:lnTo>
                  <a:lnTo>
                    <a:pt x="200025" y="80137"/>
                  </a:lnTo>
                  <a:lnTo>
                    <a:pt x="200025" y="51562"/>
                  </a:lnTo>
                  <a:close/>
                </a:path>
                <a:path w="2574925" h="132079">
                  <a:moveTo>
                    <a:pt x="257175" y="51562"/>
                  </a:moveTo>
                  <a:lnTo>
                    <a:pt x="228600" y="51562"/>
                  </a:lnTo>
                  <a:lnTo>
                    <a:pt x="228600" y="80137"/>
                  </a:lnTo>
                  <a:lnTo>
                    <a:pt x="257175" y="80137"/>
                  </a:lnTo>
                  <a:lnTo>
                    <a:pt x="257175" y="51562"/>
                  </a:lnTo>
                  <a:close/>
                </a:path>
                <a:path w="2574925" h="132079">
                  <a:moveTo>
                    <a:pt x="314325" y="51562"/>
                  </a:moveTo>
                  <a:lnTo>
                    <a:pt x="285750" y="51562"/>
                  </a:lnTo>
                  <a:lnTo>
                    <a:pt x="285750" y="80137"/>
                  </a:lnTo>
                  <a:lnTo>
                    <a:pt x="314325" y="80137"/>
                  </a:lnTo>
                  <a:lnTo>
                    <a:pt x="314325" y="51562"/>
                  </a:lnTo>
                  <a:close/>
                </a:path>
                <a:path w="2574925" h="132079">
                  <a:moveTo>
                    <a:pt x="371475" y="51562"/>
                  </a:moveTo>
                  <a:lnTo>
                    <a:pt x="342900" y="51562"/>
                  </a:lnTo>
                  <a:lnTo>
                    <a:pt x="342900" y="80137"/>
                  </a:lnTo>
                  <a:lnTo>
                    <a:pt x="371475" y="80137"/>
                  </a:lnTo>
                  <a:lnTo>
                    <a:pt x="371475" y="51562"/>
                  </a:lnTo>
                  <a:close/>
                </a:path>
                <a:path w="2574925" h="132079">
                  <a:moveTo>
                    <a:pt x="428625" y="51562"/>
                  </a:moveTo>
                  <a:lnTo>
                    <a:pt x="400050" y="51562"/>
                  </a:lnTo>
                  <a:lnTo>
                    <a:pt x="400050" y="80137"/>
                  </a:lnTo>
                  <a:lnTo>
                    <a:pt x="428625" y="80137"/>
                  </a:lnTo>
                  <a:lnTo>
                    <a:pt x="428625" y="51562"/>
                  </a:lnTo>
                  <a:close/>
                </a:path>
                <a:path w="2574925" h="132079">
                  <a:moveTo>
                    <a:pt x="485775" y="51562"/>
                  </a:moveTo>
                  <a:lnTo>
                    <a:pt x="457200" y="51562"/>
                  </a:lnTo>
                  <a:lnTo>
                    <a:pt x="457200" y="80137"/>
                  </a:lnTo>
                  <a:lnTo>
                    <a:pt x="485775" y="80137"/>
                  </a:lnTo>
                  <a:lnTo>
                    <a:pt x="485775" y="51562"/>
                  </a:lnTo>
                  <a:close/>
                </a:path>
                <a:path w="2574925" h="132079">
                  <a:moveTo>
                    <a:pt x="542925" y="51562"/>
                  </a:moveTo>
                  <a:lnTo>
                    <a:pt x="514350" y="51562"/>
                  </a:lnTo>
                  <a:lnTo>
                    <a:pt x="514350" y="80137"/>
                  </a:lnTo>
                  <a:lnTo>
                    <a:pt x="542925" y="80137"/>
                  </a:lnTo>
                  <a:lnTo>
                    <a:pt x="542925" y="51562"/>
                  </a:lnTo>
                  <a:close/>
                </a:path>
                <a:path w="2574925" h="132079">
                  <a:moveTo>
                    <a:pt x="600075" y="51562"/>
                  </a:moveTo>
                  <a:lnTo>
                    <a:pt x="571500" y="51562"/>
                  </a:lnTo>
                  <a:lnTo>
                    <a:pt x="571500" y="80137"/>
                  </a:lnTo>
                  <a:lnTo>
                    <a:pt x="600075" y="80137"/>
                  </a:lnTo>
                  <a:lnTo>
                    <a:pt x="600075" y="51562"/>
                  </a:lnTo>
                  <a:close/>
                </a:path>
                <a:path w="2574925" h="132079">
                  <a:moveTo>
                    <a:pt x="657225" y="51562"/>
                  </a:moveTo>
                  <a:lnTo>
                    <a:pt x="628650" y="51562"/>
                  </a:lnTo>
                  <a:lnTo>
                    <a:pt x="628650" y="80137"/>
                  </a:lnTo>
                  <a:lnTo>
                    <a:pt x="657225" y="80137"/>
                  </a:lnTo>
                  <a:lnTo>
                    <a:pt x="657225" y="51562"/>
                  </a:lnTo>
                  <a:close/>
                </a:path>
                <a:path w="2574925" h="132079">
                  <a:moveTo>
                    <a:pt x="714375" y="51562"/>
                  </a:moveTo>
                  <a:lnTo>
                    <a:pt x="685800" y="51562"/>
                  </a:lnTo>
                  <a:lnTo>
                    <a:pt x="685800" y="80137"/>
                  </a:lnTo>
                  <a:lnTo>
                    <a:pt x="714375" y="80137"/>
                  </a:lnTo>
                  <a:lnTo>
                    <a:pt x="714375" y="51562"/>
                  </a:lnTo>
                  <a:close/>
                </a:path>
                <a:path w="2574925" h="132079">
                  <a:moveTo>
                    <a:pt x="771525" y="51562"/>
                  </a:moveTo>
                  <a:lnTo>
                    <a:pt x="742950" y="51562"/>
                  </a:lnTo>
                  <a:lnTo>
                    <a:pt x="742950" y="80137"/>
                  </a:lnTo>
                  <a:lnTo>
                    <a:pt x="771525" y="80137"/>
                  </a:lnTo>
                  <a:lnTo>
                    <a:pt x="771525" y="51562"/>
                  </a:lnTo>
                  <a:close/>
                </a:path>
                <a:path w="2574925" h="132079">
                  <a:moveTo>
                    <a:pt x="828675" y="51562"/>
                  </a:moveTo>
                  <a:lnTo>
                    <a:pt x="800100" y="51562"/>
                  </a:lnTo>
                  <a:lnTo>
                    <a:pt x="800100" y="80137"/>
                  </a:lnTo>
                  <a:lnTo>
                    <a:pt x="828675" y="80137"/>
                  </a:lnTo>
                  <a:lnTo>
                    <a:pt x="828675" y="51562"/>
                  </a:lnTo>
                  <a:close/>
                </a:path>
                <a:path w="2574925" h="132079">
                  <a:moveTo>
                    <a:pt x="885825" y="51562"/>
                  </a:moveTo>
                  <a:lnTo>
                    <a:pt x="857250" y="51562"/>
                  </a:lnTo>
                  <a:lnTo>
                    <a:pt x="857250" y="80137"/>
                  </a:lnTo>
                  <a:lnTo>
                    <a:pt x="885825" y="80137"/>
                  </a:lnTo>
                  <a:lnTo>
                    <a:pt x="885825" y="51562"/>
                  </a:lnTo>
                  <a:close/>
                </a:path>
                <a:path w="2574925" h="132079">
                  <a:moveTo>
                    <a:pt x="942975" y="51562"/>
                  </a:moveTo>
                  <a:lnTo>
                    <a:pt x="914400" y="51562"/>
                  </a:lnTo>
                  <a:lnTo>
                    <a:pt x="914400" y="80137"/>
                  </a:lnTo>
                  <a:lnTo>
                    <a:pt x="942975" y="80137"/>
                  </a:lnTo>
                  <a:lnTo>
                    <a:pt x="942975" y="51562"/>
                  </a:lnTo>
                  <a:close/>
                </a:path>
                <a:path w="2574925" h="132079">
                  <a:moveTo>
                    <a:pt x="1000125" y="51562"/>
                  </a:moveTo>
                  <a:lnTo>
                    <a:pt x="971550" y="51562"/>
                  </a:lnTo>
                  <a:lnTo>
                    <a:pt x="971550" y="80137"/>
                  </a:lnTo>
                  <a:lnTo>
                    <a:pt x="1000125" y="80137"/>
                  </a:lnTo>
                  <a:lnTo>
                    <a:pt x="1000125" y="51562"/>
                  </a:lnTo>
                  <a:close/>
                </a:path>
                <a:path w="2574925" h="132079">
                  <a:moveTo>
                    <a:pt x="1057275" y="51562"/>
                  </a:moveTo>
                  <a:lnTo>
                    <a:pt x="1028700" y="51562"/>
                  </a:lnTo>
                  <a:lnTo>
                    <a:pt x="1028700" y="80137"/>
                  </a:lnTo>
                  <a:lnTo>
                    <a:pt x="1057275" y="80137"/>
                  </a:lnTo>
                  <a:lnTo>
                    <a:pt x="1057275" y="51562"/>
                  </a:lnTo>
                  <a:close/>
                </a:path>
                <a:path w="2574925" h="132079">
                  <a:moveTo>
                    <a:pt x="1114425" y="51562"/>
                  </a:moveTo>
                  <a:lnTo>
                    <a:pt x="1085850" y="51562"/>
                  </a:lnTo>
                  <a:lnTo>
                    <a:pt x="1085850" y="80137"/>
                  </a:lnTo>
                  <a:lnTo>
                    <a:pt x="1114425" y="80137"/>
                  </a:lnTo>
                  <a:lnTo>
                    <a:pt x="1114425" y="51562"/>
                  </a:lnTo>
                  <a:close/>
                </a:path>
                <a:path w="2574925" h="132079">
                  <a:moveTo>
                    <a:pt x="1171575" y="51562"/>
                  </a:moveTo>
                  <a:lnTo>
                    <a:pt x="1143000" y="51562"/>
                  </a:lnTo>
                  <a:lnTo>
                    <a:pt x="1143000" y="80137"/>
                  </a:lnTo>
                  <a:lnTo>
                    <a:pt x="1171575" y="80137"/>
                  </a:lnTo>
                  <a:lnTo>
                    <a:pt x="1171575" y="51562"/>
                  </a:lnTo>
                  <a:close/>
                </a:path>
                <a:path w="2574925" h="132079">
                  <a:moveTo>
                    <a:pt x="1228725" y="51562"/>
                  </a:moveTo>
                  <a:lnTo>
                    <a:pt x="1200150" y="51562"/>
                  </a:lnTo>
                  <a:lnTo>
                    <a:pt x="1200150" y="80137"/>
                  </a:lnTo>
                  <a:lnTo>
                    <a:pt x="1228725" y="80137"/>
                  </a:lnTo>
                  <a:lnTo>
                    <a:pt x="1228725" y="51562"/>
                  </a:lnTo>
                  <a:close/>
                </a:path>
                <a:path w="2574925" h="132079">
                  <a:moveTo>
                    <a:pt x="1285875" y="51562"/>
                  </a:moveTo>
                  <a:lnTo>
                    <a:pt x="1257300" y="51562"/>
                  </a:lnTo>
                  <a:lnTo>
                    <a:pt x="1257300" y="80137"/>
                  </a:lnTo>
                  <a:lnTo>
                    <a:pt x="1285875" y="80137"/>
                  </a:lnTo>
                  <a:lnTo>
                    <a:pt x="1285875" y="51562"/>
                  </a:lnTo>
                  <a:close/>
                </a:path>
                <a:path w="2574925" h="132079">
                  <a:moveTo>
                    <a:pt x="1343025" y="51562"/>
                  </a:moveTo>
                  <a:lnTo>
                    <a:pt x="1314450" y="51562"/>
                  </a:lnTo>
                  <a:lnTo>
                    <a:pt x="1314450" y="80137"/>
                  </a:lnTo>
                  <a:lnTo>
                    <a:pt x="1343025" y="80137"/>
                  </a:lnTo>
                  <a:lnTo>
                    <a:pt x="1343025" y="51562"/>
                  </a:lnTo>
                  <a:close/>
                </a:path>
                <a:path w="2574925" h="132079">
                  <a:moveTo>
                    <a:pt x="1400175" y="51562"/>
                  </a:moveTo>
                  <a:lnTo>
                    <a:pt x="1371600" y="51562"/>
                  </a:lnTo>
                  <a:lnTo>
                    <a:pt x="1371600" y="80137"/>
                  </a:lnTo>
                  <a:lnTo>
                    <a:pt x="1400175" y="80137"/>
                  </a:lnTo>
                  <a:lnTo>
                    <a:pt x="1400175" y="51562"/>
                  </a:lnTo>
                  <a:close/>
                </a:path>
                <a:path w="2574925" h="132079">
                  <a:moveTo>
                    <a:pt x="1457325" y="51562"/>
                  </a:moveTo>
                  <a:lnTo>
                    <a:pt x="1428750" y="51562"/>
                  </a:lnTo>
                  <a:lnTo>
                    <a:pt x="1428750" y="80137"/>
                  </a:lnTo>
                  <a:lnTo>
                    <a:pt x="1457325" y="80137"/>
                  </a:lnTo>
                  <a:lnTo>
                    <a:pt x="1457325" y="51562"/>
                  </a:lnTo>
                  <a:close/>
                </a:path>
                <a:path w="2574925" h="132079">
                  <a:moveTo>
                    <a:pt x="1514475" y="51562"/>
                  </a:moveTo>
                  <a:lnTo>
                    <a:pt x="1485900" y="51562"/>
                  </a:lnTo>
                  <a:lnTo>
                    <a:pt x="1485900" y="80137"/>
                  </a:lnTo>
                  <a:lnTo>
                    <a:pt x="1514475" y="80137"/>
                  </a:lnTo>
                  <a:lnTo>
                    <a:pt x="1514475" y="51562"/>
                  </a:lnTo>
                  <a:close/>
                </a:path>
                <a:path w="2574925" h="132079">
                  <a:moveTo>
                    <a:pt x="1571625" y="51562"/>
                  </a:moveTo>
                  <a:lnTo>
                    <a:pt x="1543050" y="51562"/>
                  </a:lnTo>
                  <a:lnTo>
                    <a:pt x="1543050" y="80137"/>
                  </a:lnTo>
                  <a:lnTo>
                    <a:pt x="1571625" y="80137"/>
                  </a:lnTo>
                  <a:lnTo>
                    <a:pt x="1571625" y="51562"/>
                  </a:lnTo>
                  <a:close/>
                </a:path>
                <a:path w="2574925" h="132079">
                  <a:moveTo>
                    <a:pt x="1628775" y="51562"/>
                  </a:moveTo>
                  <a:lnTo>
                    <a:pt x="1600200" y="51562"/>
                  </a:lnTo>
                  <a:lnTo>
                    <a:pt x="1600200" y="80137"/>
                  </a:lnTo>
                  <a:lnTo>
                    <a:pt x="1628775" y="80137"/>
                  </a:lnTo>
                  <a:lnTo>
                    <a:pt x="1628775" y="51562"/>
                  </a:lnTo>
                  <a:close/>
                </a:path>
                <a:path w="2574925" h="132079">
                  <a:moveTo>
                    <a:pt x="1685925" y="51562"/>
                  </a:moveTo>
                  <a:lnTo>
                    <a:pt x="1657350" y="51562"/>
                  </a:lnTo>
                  <a:lnTo>
                    <a:pt x="1657350" y="80137"/>
                  </a:lnTo>
                  <a:lnTo>
                    <a:pt x="1685925" y="80137"/>
                  </a:lnTo>
                  <a:lnTo>
                    <a:pt x="1685925" y="51562"/>
                  </a:lnTo>
                  <a:close/>
                </a:path>
                <a:path w="2574925" h="132079">
                  <a:moveTo>
                    <a:pt x="1743075" y="51562"/>
                  </a:moveTo>
                  <a:lnTo>
                    <a:pt x="1714500" y="51562"/>
                  </a:lnTo>
                  <a:lnTo>
                    <a:pt x="1714500" y="80137"/>
                  </a:lnTo>
                  <a:lnTo>
                    <a:pt x="1743075" y="80137"/>
                  </a:lnTo>
                  <a:lnTo>
                    <a:pt x="1743075" y="51562"/>
                  </a:lnTo>
                  <a:close/>
                </a:path>
                <a:path w="2574925" h="132079">
                  <a:moveTo>
                    <a:pt x="1800225" y="51562"/>
                  </a:moveTo>
                  <a:lnTo>
                    <a:pt x="1771650" y="51562"/>
                  </a:lnTo>
                  <a:lnTo>
                    <a:pt x="1771650" y="80137"/>
                  </a:lnTo>
                  <a:lnTo>
                    <a:pt x="1800225" y="80137"/>
                  </a:lnTo>
                  <a:lnTo>
                    <a:pt x="1800225" y="51562"/>
                  </a:lnTo>
                  <a:close/>
                </a:path>
                <a:path w="2574925" h="132079">
                  <a:moveTo>
                    <a:pt x="1857375" y="51562"/>
                  </a:moveTo>
                  <a:lnTo>
                    <a:pt x="1828800" y="51562"/>
                  </a:lnTo>
                  <a:lnTo>
                    <a:pt x="1828800" y="80137"/>
                  </a:lnTo>
                  <a:lnTo>
                    <a:pt x="1857375" y="80137"/>
                  </a:lnTo>
                  <a:lnTo>
                    <a:pt x="1857375" y="51562"/>
                  </a:lnTo>
                  <a:close/>
                </a:path>
                <a:path w="2574925" h="132079">
                  <a:moveTo>
                    <a:pt x="1914525" y="51562"/>
                  </a:moveTo>
                  <a:lnTo>
                    <a:pt x="1885950" y="51562"/>
                  </a:lnTo>
                  <a:lnTo>
                    <a:pt x="1885950" y="80137"/>
                  </a:lnTo>
                  <a:lnTo>
                    <a:pt x="1914525" y="80137"/>
                  </a:lnTo>
                  <a:lnTo>
                    <a:pt x="1914525" y="51562"/>
                  </a:lnTo>
                  <a:close/>
                </a:path>
                <a:path w="2574925" h="132079">
                  <a:moveTo>
                    <a:pt x="1971675" y="51562"/>
                  </a:moveTo>
                  <a:lnTo>
                    <a:pt x="1943100" y="51562"/>
                  </a:lnTo>
                  <a:lnTo>
                    <a:pt x="1943100" y="80137"/>
                  </a:lnTo>
                  <a:lnTo>
                    <a:pt x="1971675" y="80137"/>
                  </a:lnTo>
                  <a:lnTo>
                    <a:pt x="1971675" y="51562"/>
                  </a:lnTo>
                  <a:close/>
                </a:path>
                <a:path w="2574925" h="132079">
                  <a:moveTo>
                    <a:pt x="2028825" y="51562"/>
                  </a:moveTo>
                  <a:lnTo>
                    <a:pt x="2000250" y="51562"/>
                  </a:lnTo>
                  <a:lnTo>
                    <a:pt x="2000250" y="80137"/>
                  </a:lnTo>
                  <a:lnTo>
                    <a:pt x="2028825" y="80137"/>
                  </a:lnTo>
                  <a:lnTo>
                    <a:pt x="2028825" y="51562"/>
                  </a:lnTo>
                  <a:close/>
                </a:path>
                <a:path w="2574925" h="132079">
                  <a:moveTo>
                    <a:pt x="2085975" y="51562"/>
                  </a:moveTo>
                  <a:lnTo>
                    <a:pt x="2057400" y="51562"/>
                  </a:lnTo>
                  <a:lnTo>
                    <a:pt x="2057400" y="80137"/>
                  </a:lnTo>
                  <a:lnTo>
                    <a:pt x="2085975" y="80137"/>
                  </a:lnTo>
                  <a:lnTo>
                    <a:pt x="2085975" y="51562"/>
                  </a:lnTo>
                  <a:close/>
                </a:path>
                <a:path w="2574925" h="132079">
                  <a:moveTo>
                    <a:pt x="2143125" y="51562"/>
                  </a:moveTo>
                  <a:lnTo>
                    <a:pt x="2114550" y="51562"/>
                  </a:lnTo>
                  <a:lnTo>
                    <a:pt x="2114550" y="80137"/>
                  </a:lnTo>
                  <a:lnTo>
                    <a:pt x="2143125" y="80137"/>
                  </a:lnTo>
                  <a:lnTo>
                    <a:pt x="2143125" y="51562"/>
                  </a:lnTo>
                  <a:close/>
                </a:path>
                <a:path w="2574925" h="132079">
                  <a:moveTo>
                    <a:pt x="2200275" y="51562"/>
                  </a:moveTo>
                  <a:lnTo>
                    <a:pt x="2171700" y="51562"/>
                  </a:lnTo>
                  <a:lnTo>
                    <a:pt x="2171700" y="80137"/>
                  </a:lnTo>
                  <a:lnTo>
                    <a:pt x="2200275" y="80137"/>
                  </a:lnTo>
                  <a:lnTo>
                    <a:pt x="2200275" y="51562"/>
                  </a:lnTo>
                  <a:close/>
                </a:path>
                <a:path w="2574925" h="132079">
                  <a:moveTo>
                    <a:pt x="2257425" y="51562"/>
                  </a:moveTo>
                  <a:lnTo>
                    <a:pt x="2228850" y="51562"/>
                  </a:lnTo>
                  <a:lnTo>
                    <a:pt x="2228850" y="80137"/>
                  </a:lnTo>
                  <a:lnTo>
                    <a:pt x="2257425" y="80137"/>
                  </a:lnTo>
                  <a:lnTo>
                    <a:pt x="2257425" y="51562"/>
                  </a:lnTo>
                  <a:close/>
                </a:path>
                <a:path w="2574925" h="132079">
                  <a:moveTo>
                    <a:pt x="2314575" y="51562"/>
                  </a:moveTo>
                  <a:lnTo>
                    <a:pt x="2286000" y="51562"/>
                  </a:lnTo>
                  <a:lnTo>
                    <a:pt x="2286000" y="80137"/>
                  </a:lnTo>
                  <a:lnTo>
                    <a:pt x="2314575" y="80137"/>
                  </a:lnTo>
                  <a:lnTo>
                    <a:pt x="2314575" y="51562"/>
                  </a:lnTo>
                  <a:close/>
                </a:path>
                <a:path w="2574925" h="132079">
                  <a:moveTo>
                    <a:pt x="2371725" y="51562"/>
                  </a:moveTo>
                  <a:lnTo>
                    <a:pt x="2343150" y="51562"/>
                  </a:lnTo>
                  <a:lnTo>
                    <a:pt x="2343150" y="80137"/>
                  </a:lnTo>
                  <a:lnTo>
                    <a:pt x="2371725" y="80137"/>
                  </a:lnTo>
                  <a:lnTo>
                    <a:pt x="2371725" y="51562"/>
                  </a:lnTo>
                  <a:close/>
                </a:path>
                <a:path w="2574925" h="132079">
                  <a:moveTo>
                    <a:pt x="2428875" y="51562"/>
                  </a:moveTo>
                  <a:lnTo>
                    <a:pt x="2400300" y="51562"/>
                  </a:lnTo>
                  <a:lnTo>
                    <a:pt x="2400300" y="80137"/>
                  </a:lnTo>
                  <a:lnTo>
                    <a:pt x="2428875" y="80137"/>
                  </a:lnTo>
                  <a:lnTo>
                    <a:pt x="2428875" y="51562"/>
                  </a:lnTo>
                  <a:close/>
                </a:path>
                <a:path w="2574925" h="132079">
                  <a:moveTo>
                    <a:pt x="2531353" y="65912"/>
                  </a:moveTo>
                  <a:lnTo>
                    <a:pt x="2480564" y="110362"/>
                  </a:lnTo>
                  <a:lnTo>
                    <a:pt x="2480056" y="119380"/>
                  </a:lnTo>
                  <a:lnTo>
                    <a:pt x="2490469" y="131318"/>
                  </a:lnTo>
                  <a:lnTo>
                    <a:pt x="2499487" y="131825"/>
                  </a:lnTo>
                  <a:lnTo>
                    <a:pt x="2505329" y="126618"/>
                  </a:lnTo>
                  <a:lnTo>
                    <a:pt x="2558520" y="80137"/>
                  </a:lnTo>
                  <a:lnTo>
                    <a:pt x="2543175" y="80137"/>
                  </a:lnTo>
                  <a:lnTo>
                    <a:pt x="2543175" y="76263"/>
                  </a:lnTo>
                  <a:lnTo>
                    <a:pt x="2531353" y="65912"/>
                  </a:lnTo>
                  <a:close/>
                </a:path>
                <a:path w="2574925" h="132079">
                  <a:moveTo>
                    <a:pt x="2486025" y="51562"/>
                  </a:moveTo>
                  <a:lnTo>
                    <a:pt x="2457450" y="51562"/>
                  </a:lnTo>
                  <a:lnTo>
                    <a:pt x="2457450" y="80137"/>
                  </a:lnTo>
                  <a:lnTo>
                    <a:pt x="2486025" y="80137"/>
                  </a:lnTo>
                  <a:lnTo>
                    <a:pt x="2486025" y="51562"/>
                  </a:lnTo>
                  <a:close/>
                </a:path>
                <a:path w="2574925" h="132079">
                  <a:moveTo>
                    <a:pt x="2514962" y="51562"/>
                  </a:moveTo>
                  <a:lnTo>
                    <a:pt x="2514600" y="51562"/>
                  </a:lnTo>
                  <a:lnTo>
                    <a:pt x="2514600" y="80137"/>
                  </a:lnTo>
                  <a:lnTo>
                    <a:pt x="2515108" y="80137"/>
                  </a:lnTo>
                  <a:lnTo>
                    <a:pt x="2531353" y="65912"/>
                  </a:lnTo>
                  <a:lnTo>
                    <a:pt x="2514962" y="51562"/>
                  </a:lnTo>
                  <a:close/>
                </a:path>
                <a:path w="2574925" h="132079">
                  <a:moveTo>
                    <a:pt x="2543175" y="76263"/>
                  </a:moveTo>
                  <a:lnTo>
                    <a:pt x="2543175" y="80137"/>
                  </a:lnTo>
                  <a:lnTo>
                    <a:pt x="2558520" y="80137"/>
                  </a:lnTo>
                  <a:lnTo>
                    <a:pt x="2562444" y="76708"/>
                  </a:lnTo>
                  <a:lnTo>
                    <a:pt x="2543683" y="76708"/>
                  </a:lnTo>
                  <a:lnTo>
                    <a:pt x="2543175" y="76263"/>
                  </a:lnTo>
                  <a:close/>
                </a:path>
                <a:path w="2574925" h="132079">
                  <a:moveTo>
                    <a:pt x="2543683" y="55118"/>
                  </a:moveTo>
                  <a:lnTo>
                    <a:pt x="2543175" y="55562"/>
                  </a:lnTo>
                  <a:lnTo>
                    <a:pt x="2543175" y="76263"/>
                  </a:lnTo>
                  <a:lnTo>
                    <a:pt x="2543683" y="76708"/>
                  </a:lnTo>
                  <a:lnTo>
                    <a:pt x="2543683" y="55118"/>
                  </a:lnTo>
                  <a:close/>
                </a:path>
                <a:path w="2574925" h="132079">
                  <a:moveTo>
                    <a:pt x="2562444" y="55118"/>
                  </a:moveTo>
                  <a:lnTo>
                    <a:pt x="2543683" y="55118"/>
                  </a:lnTo>
                  <a:lnTo>
                    <a:pt x="2543683" y="76708"/>
                  </a:lnTo>
                  <a:lnTo>
                    <a:pt x="2562444" y="76708"/>
                  </a:lnTo>
                  <a:lnTo>
                    <a:pt x="2574798" y="65912"/>
                  </a:lnTo>
                  <a:lnTo>
                    <a:pt x="2562444" y="55118"/>
                  </a:lnTo>
                  <a:close/>
                </a:path>
                <a:path w="2574925" h="132079">
                  <a:moveTo>
                    <a:pt x="2543175" y="55562"/>
                  </a:moveTo>
                  <a:lnTo>
                    <a:pt x="2531353" y="65912"/>
                  </a:lnTo>
                  <a:lnTo>
                    <a:pt x="2543175" y="76263"/>
                  </a:lnTo>
                  <a:lnTo>
                    <a:pt x="2543175" y="55562"/>
                  </a:lnTo>
                  <a:close/>
                </a:path>
                <a:path w="2574925" h="132079">
                  <a:moveTo>
                    <a:pt x="2499487" y="0"/>
                  </a:moveTo>
                  <a:lnTo>
                    <a:pt x="2490469" y="508"/>
                  </a:lnTo>
                  <a:lnTo>
                    <a:pt x="2480056" y="12446"/>
                  </a:lnTo>
                  <a:lnTo>
                    <a:pt x="2480691" y="21462"/>
                  </a:lnTo>
                  <a:lnTo>
                    <a:pt x="2486533" y="26670"/>
                  </a:lnTo>
                  <a:lnTo>
                    <a:pt x="2531353" y="65912"/>
                  </a:lnTo>
                  <a:lnTo>
                    <a:pt x="2543175" y="55562"/>
                  </a:lnTo>
                  <a:lnTo>
                    <a:pt x="2543175" y="51562"/>
                  </a:lnTo>
                  <a:lnTo>
                    <a:pt x="2558375" y="51562"/>
                  </a:lnTo>
                  <a:lnTo>
                    <a:pt x="2505329" y="5206"/>
                  </a:lnTo>
                  <a:lnTo>
                    <a:pt x="2499487" y="0"/>
                  </a:lnTo>
                  <a:close/>
                </a:path>
                <a:path w="2574925" h="132079">
                  <a:moveTo>
                    <a:pt x="2558375" y="51562"/>
                  </a:moveTo>
                  <a:lnTo>
                    <a:pt x="2543175" y="51562"/>
                  </a:lnTo>
                  <a:lnTo>
                    <a:pt x="2543175" y="55562"/>
                  </a:lnTo>
                  <a:lnTo>
                    <a:pt x="2543683" y="55118"/>
                  </a:lnTo>
                  <a:lnTo>
                    <a:pt x="2562444" y="55118"/>
                  </a:lnTo>
                  <a:lnTo>
                    <a:pt x="2558375" y="5156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909815" y="4911852"/>
              <a:ext cx="1574800" cy="264160"/>
            </a:xfrm>
            <a:custGeom>
              <a:avLst/>
              <a:gdLst/>
              <a:ahLst/>
              <a:cxnLst/>
              <a:rect l="l" t="t" r="r" b="b"/>
              <a:pathLst>
                <a:path w="1574800" h="264160">
                  <a:moveTo>
                    <a:pt x="1574292" y="0"/>
                  </a:moveTo>
                  <a:lnTo>
                    <a:pt x="0" y="0"/>
                  </a:lnTo>
                  <a:lnTo>
                    <a:pt x="0" y="263652"/>
                  </a:lnTo>
                  <a:lnTo>
                    <a:pt x="1574292" y="263652"/>
                  </a:lnTo>
                  <a:lnTo>
                    <a:pt x="1574292" y="0"/>
                  </a:lnTo>
                  <a:close/>
                </a:path>
              </a:pathLst>
            </a:custGeom>
            <a:solidFill>
              <a:srgbClr val="1E000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6285" y="4928362"/>
              <a:ext cx="227584" cy="224536"/>
            </a:xfrm>
            <a:prstGeom prst="rect">
              <a:avLst/>
            </a:prstGeom>
          </p:spPr>
        </p:pic>
      </p:grpSp>
      <p:sp>
        <p:nvSpPr>
          <p:cNvPr id="93" name="object 93" descr=""/>
          <p:cNvSpPr txBox="1"/>
          <p:nvPr/>
        </p:nvSpPr>
        <p:spPr>
          <a:xfrm>
            <a:off x="6676135" y="4918659"/>
            <a:ext cx="14719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r>
              <a:rPr dirty="0" sz="1000" spc="-50">
                <a:latin typeface="Calibri"/>
                <a:cs typeface="Calibri"/>
              </a:rPr>
              <a:t>6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Grant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6781038" y="2505455"/>
            <a:ext cx="2093595" cy="382270"/>
            <a:chOff x="6781038" y="2505455"/>
            <a:chExt cx="2093595" cy="382270"/>
          </a:xfrm>
        </p:grpSpPr>
        <p:sp>
          <p:nvSpPr>
            <p:cNvPr id="95" name="object 95" descr=""/>
            <p:cNvSpPr/>
            <p:nvPr/>
          </p:nvSpPr>
          <p:spPr>
            <a:xfrm>
              <a:off x="6781038" y="2755772"/>
              <a:ext cx="2054225" cy="132080"/>
            </a:xfrm>
            <a:custGeom>
              <a:avLst/>
              <a:gdLst/>
              <a:ahLst/>
              <a:cxnLst/>
              <a:rect l="l" t="t" r="r" b="b"/>
              <a:pathLst>
                <a:path w="2054225" h="132080">
                  <a:moveTo>
                    <a:pt x="28575" y="51562"/>
                  </a:moveTo>
                  <a:lnTo>
                    <a:pt x="0" y="51562"/>
                  </a:lnTo>
                  <a:lnTo>
                    <a:pt x="0" y="80137"/>
                  </a:lnTo>
                  <a:lnTo>
                    <a:pt x="28575" y="80137"/>
                  </a:lnTo>
                  <a:lnTo>
                    <a:pt x="28575" y="51562"/>
                  </a:lnTo>
                  <a:close/>
                </a:path>
                <a:path w="2054225" h="132080">
                  <a:moveTo>
                    <a:pt x="85725" y="51562"/>
                  </a:moveTo>
                  <a:lnTo>
                    <a:pt x="57150" y="51562"/>
                  </a:lnTo>
                  <a:lnTo>
                    <a:pt x="57150" y="80137"/>
                  </a:lnTo>
                  <a:lnTo>
                    <a:pt x="85725" y="80137"/>
                  </a:lnTo>
                  <a:lnTo>
                    <a:pt x="85725" y="51562"/>
                  </a:lnTo>
                  <a:close/>
                </a:path>
                <a:path w="2054225" h="132080">
                  <a:moveTo>
                    <a:pt x="142875" y="51562"/>
                  </a:moveTo>
                  <a:lnTo>
                    <a:pt x="114300" y="51562"/>
                  </a:lnTo>
                  <a:lnTo>
                    <a:pt x="114300" y="80137"/>
                  </a:lnTo>
                  <a:lnTo>
                    <a:pt x="142875" y="80137"/>
                  </a:lnTo>
                  <a:lnTo>
                    <a:pt x="142875" y="51562"/>
                  </a:lnTo>
                  <a:close/>
                </a:path>
                <a:path w="2054225" h="132080">
                  <a:moveTo>
                    <a:pt x="200025" y="51562"/>
                  </a:moveTo>
                  <a:lnTo>
                    <a:pt x="171450" y="51562"/>
                  </a:lnTo>
                  <a:lnTo>
                    <a:pt x="171450" y="80137"/>
                  </a:lnTo>
                  <a:lnTo>
                    <a:pt x="200025" y="80137"/>
                  </a:lnTo>
                  <a:lnTo>
                    <a:pt x="200025" y="51562"/>
                  </a:lnTo>
                  <a:close/>
                </a:path>
                <a:path w="2054225" h="132080">
                  <a:moveTo>
                    <a:pt x="257175" y="51562"/>
                  </a:moveTo>
                  <a:lnTo>
                    <a:pt x="228600" y="51562"/>
                  </a:lnTo>
                  <a:lnTo>
                    <a:pt x="228600" y="80137"/>
                  </a:lnTo>
                  <a:lnTo>
                    <a:pt x="257175" y="80137"/>
                  </a:lnTo>
                  <a:lnTo>
                    <a:pt x="257175" y="51562"/>
                  </a:lnTo>
                  <a:close/>
                </a:path>
                <a:path w="2054225" h="132080">
                  <a:moveTo>
                    <a:pt x="314325" y="51562"/>
                  </a:moveTo>
                  <a:lnTo>
                    <a:pt x="285750" y="51562"/>
                  </a:lnTo>
                  <a:lnTo>
                    <a:pt x="285750" y="80137"/>
                  </a:lnTo>
                  <a:lnTo>
                    <a:pt x="314325" y="80137"/>
                  </a:lnTo>
                  <a:lnTo>
                    <a:pt x="314325" y="51562"/>
                  </a:lnTo>
                  <a:close/>
                </a:path>
                <a:path w="2054225" h="132080">
                  <a:moveTo>
                    <a:pt x="371475" y="51562"/>
                  </a:moveTo>
                  <a:lnTo>
                    <a:pt x="342900" y="51562"/>
                  </a:lnTo>
                  <a:lnTo>
                    <a:pt x="342900" y="80137"/>
                  </a:lnTo>
                  <a:lnTo>
                    <a:pt x="371475" y="80137"/>
                  </a:lnTo>
                  <a:lnTo>
                    <a:pt x="371475" y="51562"/>
                  </a:lnTo>
                  <a:close/>
                </a:path>
                <a:path w="2054225" h="132080">
                  <a:moveTo>
                    <a:pt x="428625" y="51562"/>
                  </a:moveTo>
                  <a:lnTo>
                    <a:pt x="400050" y="51562"/>
                  </a:lnTo>
                  <a:lnTo>
                    <a:pt x="400050" y="80137"/>
                  </a:lnTo>
                  <a:lnTo>
                    <a:pt x="428625" y="80137"/>
                  </a:lnTo>
                  <a:lnTo>
                    <a:pt x="428625" y="51562"/>
                  </a:lnTo>
                  <a:close/>
                </a:path>
                <a:path w="2054225" h="132080">
                  <a:moveTo>
                    <a:pt x="485775" y="51562"/>
                  </a:moveTo>
                  <a:lnTo>
                    <a:pt x="457200" y="51562"/>
                  </a:lnTo>
                  <a:lnTo>
                    <a:pt x="457200" y="80137"/>
                  </a:lnTo>
                  <a:lnTo>
                    <a:pt x="485775" y="80137"/>
                  </a:lnTo>
                  <a:lnTo>
                    <a:pt x="485775" y="51562"/>
                  </a:lnTo>
                  <a:close/>
                </a:path>
                <a:path w="2054225" h="132080">
                  <a:moveTo>
                    <a:pt x="542925" y="51562"/>
                  </a:moveTo>
                  <a:lnTo>
                    <a:pt x="514350" y="51562"/>
                  </a:lnTo>
                  <a:lnTo>
                    <a:pt x="514350" y="80137"/>
                  </a:lnTo>
                  <a:lnTo>
                    <a:pt x="542925" y="80137"/>
                  </a:lnTo>
                  <a:lnTo>
                    <a:pt x="542925" y="51562"/>
                  </a:lnTo>
                  <a:close/>
                </a:path>
                <a:path w="2054225" h="132080">
                  <a:moveTo>
                    <a:pt x="600075" y="51562"/>
                  </a:moveTo>
                  <a:lnTo>
                    <a:pt x="571500" y="51562"/>
                  </a:lnTo>
                  <a:lnTo>
                    <a:pt x="571500" y="80137"/>
                  </a:lnTo>
                  <a:lnTo>
                    <a:pt x="600075" y="80137"/>
                  </a:lnTo>
                  <a:lnTo>
                    <a:pt x="600075" y="51562"/>
                  </a:lnTo>
                  <a:close/>
                </a:path>
                <a:path w="2054225" h="132080">
                  <a:moveTo>
                    <a:pt x="657225" y="51562"/>
                  </a:moveTo>
                  <a:lnTo>
                    <a:pt x="628650" y="51562"/>
                  </a:lnTo>
                  <a:lnTo>
                    <a:pt x="628650" y="80137"/>
                  </a:lnTo>
                  <a:lnTo>
                    <a:pt x="657225" y="80137"/>
                  </a:lnTo>
                  <a:lnTo>
                    <a:pt x="657225" y="51562"/>
                  </a:lnTo>
                  <a:close/>
                </a:path>
                <a:path w="2054225" h="132080">
                  <a:moveTo>
                    <a:pt x="714375" y="51562"/>
                  </a:moveTo>
                  <a:lnTo>
                    <a:pt x="685800" y="51562"/>
                  </a:lnTo>
                  <a:lnTo>
                    <a:pt x="685800" y="80137"/>
                  </a:lnTo>
                  <a:lnTo>
                    <a:pt x="714375" y="80137"/>
                  </a:lnTo>
                  <a:lnTo>
                    <a:pt x="714375" y="51562"/>
                  </a:lnTo>
                  <a:close/>
                </a:path>
                <a:path w="2054225" h="132080">
                  <a:moveTo>
                    <a:pt x="771525" y="51562"/>
                  </a:moveTo>
                  <a:lnTo>
                    <a:pt x="742950" y="51562"/>
                  </a:lnTo>
                  <a:lnTo>
                    <a:pt x="742950" y="80137"/>
                  </a:lnTo>
                  <a:lnTo>
                    <a:pt x="771525" y="80137"/>
                  </a:lnTo>
                  <a:lnTo>
                    <a:pt x="771525" y="51562"/>
                  </a:lnTo>
                  <a:close/>
                </a:path>
                <a:path w="2054225" h="132080">
                  <a:moveTo>
                    <a:pt x="828675" y="51562"/>
                  </a:moveTo>
                  <a:lnTo>
                    <a:pt x="800100" y="51562"/>
                  </a:lnTo>
                  <a:lnTo>
                    <a:pt x="800100" y="80137"/>
                  </a:lnTo>
                  <a:lnTo>
                    <a:pt x="828675" y="80137"/>
                  </a:lnTo>
                  <a:lnTo>
                    <a:pt x="828675" y="51562"/>
                  </a:lnTo>
                  <a:close/>
                </a:path>
                <a:path w="2054225" h="132080">
                  <a:moveTo>
                    <a:pt x="885825" y="51562"/>
                  </a:moveTo>
                  <a:lnTo>
                    <a:pt x="857250" y="51562"/>
                  </a:lnTo>
                  <a:lnTo>
                    <a:pt x="857250" y="80137"/>
                  </a:lnTo>
                  <a:lnTo>
                    <a:pt x="885825" y="80137"/>
                  </a:lnTo>
                  <a:lnTo>
                    <a:pt x="885825" y="51562"/>
                  </a:lnTo>
                  <a:close/>
                </a:path>
                <a:path w="2054225" h="132080">
                  <a:moveTo>
                    <a:pt x="942975" y="51562"/>
                  </a:moveTo>
                  <a:lnTo>
                    <a:pt x="914400" y="51562"/>
                  </a:lnTo>
                  <a:lnTo>
                    <a:pt x="914400" y="80137"/>
                  </a:lnTo>
                  <a:lnTo>
                    <a:pt x="942975" y="80137"/>
                  </a:lnTo>
                  <a:lnTo>
                    <a:pt x="942975" y="51562"/>
                  </a:lnTo>
                  <a:close/>
                </a:path>
                <a:path w="2054225" h="132080">
                  <a:moveTo>
                    <a:pt x="1000125" y="51562"/>
                  </a:moveTo>
                  <a:lnTo>
                    <a:pt x="971550" y="51562"/>
                  </a:lnTo>
                  <a:lnTo>
                    <a:pt x="971550" y="80137"/>
                  </a:lnTo>
                  <a:lnTo>
                    <a:pt x="1000125" y="80137"/>
                  </a:lnTo>
                  <a:lnTo>
                    <a:pt x="1000125" y="51562"/>
                  </a:lnTo>
                  <a:close/>
                </a:path>
                <a:path w="2054225" h="132080">
                  <a:moveTo>
                    <a:pt x="1057275" y="51562"/>
                  </a:moveTo>
                  <a:lnTo>
                    <a:pt x="1028700" y="51562"/>
                  </a:lnTo>
                  <a:lnTo>
                    <a:pt x="1028700" y="80137"/>
                  </a:lnTo>
                  <a:lnTo>
                    <a:pt x="1057275" y="80137"/>
                  </a:lnTo>
                  <a:lnTo>
                    <a:pt x="1057275" y="51562"/>
                  </a:lnTo>
                  <a:close/>
                </a:path>
                <a:path w="2054225" h="132080">
                  <a:moveTo>
                    <a:pt x="1114425" y="51562"/>
                  </a:moveTo>
                  <a:lnTo>
                    <a:pt x="1085850" y="51562"/>
                  </a:lnTo>
                  <a:lnTo>
                    <a:pt x="1085850" y="80137"/>
                  </a:lnTo>
                  <a:lnTo>
                    <a:pt x="1114425" y="80137"/>
                  </a:lnTo>
                  <a:lnTo>
                    <a:pt x="1114425" y="51562"/>
                  </a:lnTo>
                  <a:close/>
                </a:path>
                <a:path w="2054225" h="132080">
                  <a:moveTo>
                    <a:pt x="1171575" y="51562"/>
                  </a:moveTo>
                  <a:lnTo>
                    <a:pt x="1143000" y="51562"/>
                  </a:lnTo>
                  <a:lnTo>
                    <a:pt x="1143000" y="80137"/>
                  </a:lnTo>
                  <a:lnTo>
                    <a:pt x="1171575" y="80137"/>
                  </a:lnTo>
                  <a:lnTo>
                    <a:pt x="1171575" y="51562"/>
                  </a:lnTo>
                  <a:close/>
                </a:path>
                <a:path w="2054225" h="132080">
                  <a:moveTo>
                    <a:pt x="1228725" y="51562"/>
                  </a:moveTo>
                  <a:lnTo>
                    <a:pt x="1200150" y="51562"/>
                  </a:lnTo>
                  <a:lnTo>
                    <a:pt x="1200150" y="80137"/>
                  </a:lnTo>
                  <a:lnTo>
                    <a:pt x="1228725" y="80137"/>
                  </a:lnTo>
                  <a:lnTo>
                    <a:pt x="1228725" y="51562"/>
                  </a:lnTo>
                  <a:close/>
                </a:path>
                <a:path w="2054225" h="132080">
                  <a:moveTo>
                    <a:pt x="1285875" y="51562"/>
                  </a:moveTo>
                  <a:lnTo>
                    <a:pt x="1257300" y="51562"/>
                  </a:lnTo>
                  <a:lnTo>
                    <a:pt x="1257300" y="80137"/>
                  </a:lnTo>
                  <a:lnTo>
                    <a:pt x="1285875" y="80137"/>
                  </a:lnTo>
                  <a:lnTo>
                    <a:pt x="1285875" y="51562"/>
                  </a:lnTo>
                  <a:close/>
                </a:path>
                <a:path w="2054225" h="132080">
                  <a:moveTo>
                    <a:pt x="1343025" y="51562"/>
                  </a:moveTo>
                  <a:lnTo>
                    <a:pt x="1314450" y="51562"/>
                  </a:lnTo>
                  <a:lnTo>
                    <a:pt x="1314450" y="80137"/>
                  </a:lnTo>
                  <a:lnTo>
                    <a:pt x="1343025" y="80137"/>
                  </a:lnTo>
                  <a:lnTo>
                    <a:pt x="1343025" y="51562"/>
                  </a:lnTo>
                  <a:close/>
                </a:path>
                <a:path w="2054225" h="132080">
                  <a:moveTo>
                    <a:pt x="1400175" y="51562"/>
                  </a:moveTo>
                  <a:lnTo>
                    <a:pt x="1371600" y="51562"/>
                  </a:lnTo>
                  <a:lnTo>
                    <a:pt x="1371600" y="80137"/>
                  </a:lnTo>
                  <a:lnTo>
                    <a:pt x="1400175" y="80137"/>
                  </a:lnTo>
                  <a:lnTo>
                    <a:pt x="1400175" y="51562"/>
                  </a:lnTo>
                  <a:close/>
                </a:path>
                <a:path w="2054225" h="132080">
                  <a:moveTo>
                    <a:pt x="1457325" y="51562"/>
                  </a:moveTo>
                  <a:lnTo>
                    <a:pt x="1428750" y="51562"/>
                  </a:lnTo>
                  <a:lnTo>
                    <a:pt x="1428750" y="80137"/>
                  </a:lnTo>
                  <a:lnTo>
                    <a:pt x="1457325" y="80137"/>
                  </a:lnTo>
                  <a:lnTo>
                    <a:pt x="1457325" y="51562"/>
                  </a:lnTo>
                  <a:close/>
                </a:path>
                <a:path w="2054225" h="132080">
                  <a:moveTo>
                    <a:pt x="1514475" y="51562"/>
                  </a:moveTo>
                  <a:lnTo>
                    <a:pt x="1485900" y="51562"/>
                  </a:lnTo>
                  <a:lnTo>
                    <a:pt x="1485900" y="80137"/>
                  </a:lnTo>
                  <a:lnTo>
                    <a:pt x="1514475" y="80137"/>
                  </a:lnTo>
                  <a:lnTo>
                    <a:pt x="1514475" y="51562"/>
                  </a:lnTo>
                  <a:close/>
                </a:path>
                <a:path w="2054225" h="132080">
                  <a:moveTo>
                    <a:pt x="1571625" y="51562"/>
                  </a:moveTo>
                  <a:lnTo>
                    <a:pt x="1543050" y="51562"/>
                  </a:lnTo>
                  <a:lnTo>
                    <a:pt x="1543050" y="80137"/>
                  </a:lnTo>
                  <a:lnTo>
                    <a:pt x="1571625" y="80137"/>
                  </a:lnTo>
                  <a:lnTo>
                    <a:pt x="1571625" y="51562"/>
                  </a:lnTo>
                  <a:close/>
                </a:path>
                <a:path w="2054225" h="132080">
                  <a:moveTo>
                    <a:pt x="1628775" y="51562"/>
                  </a:moveTo>
                  <a:lnTo>
                    <a:pt x="1600200" y="51562"/>
                  </a:lnTo>
                  <a:lnTo>
                    <a:pt x="1600200" y="80137"/>
                  </a:lnTo>
                  <a:lnTo>
                    <a:pt x="1628775" y="80137"/>
                  </a:lnTo>
                  <a:lnTo>
                    <a:pt x="1628775" y="51562"/>
                  </a:lnTo>
                  <a:close/>
                </a:path>
                <a:path w="2054225" h="132080">
                  <a:moveTo>
                    <a:pt x="1685925" y="51562"/>
                  </a:moveTo>
                  <a:lnTo>
                    <a:pt x="1657350" y="51562"/>
                  </a:lnTo>
                  <a:lnTo>
                    <a:pt x="1657350" y="80137"/>
                  </a:lnTo>
                  <a:lnTo>
                    <a:pt x="1685925" y="80137"/>
                  </a:lnTo>
                  <a:lnTo>
                    <a:pt x="1685925" y="51562"/>
                  </a:lnTo>
                  <a:close/>
                </a:path>
                <a:path w="2054225" h="132080">
                  <a:moveTo>
                    <a:pt x="1743075" y="51562"/>
                  </a:moveTo>
                  <a:lnTo>
                    <a:pt x="1714500" y="51562"/>
                  </a:lnTo>
                  <a:lnTo>
                    <a:pt x="1714500" y="80137"/>
                  </a:lnTo>
                  <a:lnTo>
                    <a:pt x="1743075" y="80137"/>
                  </a:lnTo>
                  <a:lnTo>
                    <a:pt x="1743075" y="51562"/>
                  </a:lnTo>
                  <a:close/>
                </a:path>
                <a:path w="2054225" h="132080">
                  <a:moveTo>
                    <a:pt x="1800225" y="51562"/>
                  </a:moveTo>
                  <a:lnTo>
                    <a:pt x="1771650" y="51562"/>
                  </a:lnTo>
                  <a:lnTo>
                    <a:pt x="1771650" y="80137"/>
                  </a:lnTo>
                  <a:lnTo>
                    <a:pt x="1800225" y="80137"/>
                  </a:lnTo>
                  <a:lnTo>
                    <a:pt x="1800225" y="51562"/>
                  </a:lnTo>
                  <a:close/>
                </a:path>
                <a:path w="2054225" h="132080">
                  <a:moveTo>
                    <a:pt x="1857375" y="51562"/>
                  </a:moveTo>
                  <a:lnTo>
                    <a:pt x="1828800" y="51562"/>
                  </a:lnTo>
                  <a:lnTo>
                    <a:pt x="1828800" y="80137"/>
                  </a:lnTo>
                  <a:lnTo>
                    <a:pt x="1857375" y="80137"/>
                  </a:lnTo>
                  <a:lnTo>
                    <a:pt x="1857375" y="51562"/>
                  </a:lnTo>
                  <a:close/>
                </a:path>
                <a:path w="2054225" h="132080">
                  <a:moveTo>
                    <a:pt x="1914525" y="51562"/>
                  </a:moveTo>
                  <a:lnTo>
                    <a:pt x="1885950" y="51562"/>
                  </a:lnTo>
                  <a:lnTo>
                    <a:pt x="1885950" y="80137"/>
                  </a:lnTo>
                  <a:lnTo>
                    <a:pt x="1914525" y="80137"/>
                  </a:lnTo>
                  <a:lnTo>
                    <a:pt x="1914525" y="51562"/>
                  </a:lnTo>
                  <a:close/>
                </a:path>
                <a:path w="2054225" h="132080">
                  <a:moveTo>
                    <a:pt x="2000250" y="74799"/>
                  </a:moveTo>
                  <a:lnTo>
                    <a:pt x="1959609" y="110362"/>
                  </a:lnTo>
                  <a:lnTo>
                    <a:pt x="1958975" y="119379"/>
                  </a:lnTo>
                  <a:lnTo>
                    <a:pt x="1969388" y="131317"/>
                  </a:lnTo>
                  <a:lnTo>
                    <a:pt x="1978405" y="131825"/>
                  </a:lnTo>
                  <a:lnTo>
                    <a:pt x="2037564" y="80137"/>
                  </a:lnTo>
                  <a:lnTo>
                    <a:pt x="2000250" y="80137"/>
                  </a:lnTo>
                  <a:lnTo>
                    <a:pt x="2000250" y="74799"/>
                  </a:lnTo>
                  <a:close/>
                </a:path>
                <a:path w="2054225" h="132080">
                  <a:moveTo>
                    <a:pt x="1971675" y="51562"/>
                  </a:moveTo>
                  <a:lnTo>
                    <a:pt x="1943100" y="51562"/>
                  </a:lnTo>
                  <a:lnTo>
                    <a:pt x="1943100" y="80137"/>
                  </a:lnTo>
                  <a:lnTo>
                    <a:pt x="1971675" y="80137"/>
                  </a:lnTo>
                  <a:lnTo>
                    <a:pt x="1971675" y="51562"/>
                  </a:lnTo>
                  <a:close/>
                </a:path>
                <a:path w="2054225" h="132080">
                  <a:moveTo>
                    <a:pt x="2010399" y="65912"/>
                  </a:moveTo>
                  <a:lnTo>
                    <a:pt x="2000250" y="74799"/>
                  </a:lnTo>
                  <a:lnTo>
                    <a:pt x="2000250" y="80137"/>
                  </a:lnTo>
                  <a:lnTo>
                    <a:pt x="2028825" y="80137"/>
                  </a:lnTo>
                  <a:lnTo>
                    <a:pt x="2028825" y="76707"/>
                  </a:lnTo>
                  <a:lnTo>
                    <a:pt x="2022728" y="76707"/>
                  </a:lnTo>
                  <a:lnTo>
                    <a:pt x="2010399" y="65912"/>
                  </a:lnTo>
                  <a:close/>
                </a:path>
                <a:path w="2054225" h="132080">
                  <a:moveTo>
                    <a:pt x="2037421" y="51562"/>
                  </a:moveTo>
                  <a:lnTo>
                    <a:pt x="2028825" y="51562"/>
                  </a:lnTo>
                  <a:lnTo>
                    <a:pt x="2028825" y="80137"/>
                  </a:lnTo>
                  <a:lnTo>
                    <a:pt x="2037564" y="80137"/>
                  </a:lnTo>
                  <a:lnTo>
                    <a:pt x="2053843" y="65912"/>
                  </a:lnTo>
                  <a:lnTo>
                    <a:pt x="2037421" y="51562"/>
                  </a:lnTo>
                  <a:close/>
                </a:path>
                <a:path w="2054225" h="132080">
                  <a:moveTo>
                    <a:pt x="2022728" y="55117"/>
                  </a:moveTo>
                  <a:lnTo>
                    <a:pt x="2010399" y="65912"/>
                  </a:lnTo>
                  <a:lnTo>
                    <a:pt x="2022728" y="76707"/>
                  </a:lnTo>
                  <a:lnTo>
                    <a:pt x="2022728" y="55117"/>
                  </a:lnTo>
                  <a:close/>
                </a:path>
                <a:path w="2054225" h="132080">
                  <a:moveTo>
                    <a:pt x="2028825" y="55117"/>
                  </a:moveTo>
                  <a:lnTo>
                    <a:pt x="2022728" y="55117"/>
                  </a:lnTo>
                  <a:lnTo>
                    <a:pt x="2022728" y="76707"/>
                  </a:lnTo>
                  <a:lnTo>
                    <a:pt x="2028825" y="76707"/>
                  </a:lnTo>
                  <a:lnTo>
                    <a:pt x="2028825" y="55117"/>
                  </a:lnTo>
                  <a:close/>
                </a:path>
                <a:path w="2054225" h="132080">
                  <a:moveTo>
                    <a:pt x="2000250" y="57026"/>
                  </a:moveTo>
                  <a:lnTo>
                    <a:pt x="2000250" y="74799"/>
                  </a:lnTo>
                  <a:lnTo>
                    <a:pt x="2010399" y="65912"/>
                  </a:lnTo>
                  <a:lnTo>
                    <a:pt x="2000250" y="57026"/>
                  </a:lnTo>
                  <a:close/>
                </a:path>
                <a:path w="2054225" h="132080">
                  <a:moveTo>
                    <a:pt x="2028825" y="51562"/>
                  </a:moveTo>
                  <a:lnTo>
                    <a:pt x="2000250" y="51562"/>
                  </a:lnTo>
                  <a:lnTo>
                    <a:pt x="2000250" y="57026"/>
                  </a:lnTo>
                  <a:lnTo>
                    <a:pt x="2010399" y="65912"/>
                  </a:lnTo>
                  <a:lnTo>
                    <a:pt x="2022728" y="55117"/>
                  </a:lnTo>
                  <a:lnTo>
                    <a:pt x="2028825" y="55117"/>
                  </a:lnTo>
                  <a:lnTo>
                    <a:pt x="2028825" y="51562"/>
                  </a:lnTo>
                  <a:close/>
                </a:path>
                <a:path w="2054225" h="132080">
                  <a:moveTo>
                    <a:pt x="1978405" y="0"/>
                  </a:moveTo>
                  <a:lnTo>
                    <a:pt x="1969388" y="507"/>
                  </a:lnTo>
                  <a:lnTo>
                    <a:pt x="1958975" y="12446"/>
                  </a:lnTo>
                  <a:lnTo>
                    <a:pt x="1959609" y="21462"/>
                  </a:lnTo>
                  <a:lnTo>
                    <a:pt x="2000250" y="57026"/>
                  </a:lnTo>
                  <a:lnTo>
                    <a:pt x="2000250" y="51562"/>
                  </a:lnTo>
                  <a:lnTo>
                    <a:pt x="2037421" y="51562"/>
                  </a:lnTo>
                  <a:lnTo>
                    <a:pt x="197840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062216" y="2505455"/>
              <a:ext cx="1812289" cy="259079"/>
            </a:xfrm>
            <a:custGeom>
              <a:avLst/>
              <a:gdLst/>
              <a:ahLst/>
              <a:cxnLst/>
              <a:rect l="l" t="t" r="r" b="b"/>
              <a:pathLst>
                <a:path w="1812290" h="259080">
                  <a:moveTo>
                    <a:pt x="1812035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1812035" y="259079"/>
                  </a:lnTo>
                  <a:lnTo>
                    <a:pt x="1812035" y="0"/>
                  </a:lnTo>
                  <a:close/>
                </a:path>
              </a:pathLst>
            </a:custGeom>
            <a:solidFill>
              <a:srgbClr val="1E000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50126" y="2521965"/>
              <a:ext cx="227583" cy="226060"/>
            </a:xfrm>
            <a:prstGeom prst="rect">
              <a:avLst/>
            </a:prstGeom>
          </p:spPr>
        </p:pic>
      </p:grpSp>
      <p:sp>
        <p:nvSpPr>
          <p:cNvPr id="98" name="object 98" descr=""/>
          <p:cNvSpPr txBox="1"/>
          <p:nvPr/>
        </p:nvSpPr>
        <p:spPr>
          <a:xfrm>
            <a:off x="6919721" y="2513203"/>
            <a:ext cx="1706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315" algn="l"/>
              </a:tabLst>
            </a:pPr>
            <a:r>
              <a:rPr dirty="0" sz="1000" spc="-50">
                <a:latin typeface="Calibri"/>
                <a:cs typeface="Calibri"/>
              </a:rPr>
              <a:t>9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collections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9" name="object 99" descr=""/>
          <p:cNvGrpSpPr/>
          <p:nvPr/>
        </p:nvGrpSpPr>
        <p:grpSpPr>
          <a:xfrm>
            <a:off x="4879057" y="2537460"/>
            <a:ext cx="6325870" cy="1394460"/>
            <a:chOff x="4879057" y="2537460"/>
            <a:chExt cx="6325870" cy="1394460"/>
          </a:xfrm>
        </p:grpSpPr>
        <p:pic>
          <p:nvPicPr>
            <p:cNvPr id="100" name="object 10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10671" y="2537460"/>
              <a:ext cx="493775" cy="493775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879057" y="3395968"/>
              <a:ext cx="534713" cy="535955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24086" y="3441101"/>
              <a:ext cx="439027" cy="440047"/>
            </a:xfrm>
            <a:prstGeom prst="rect">
              <a:avLst/>
            </a:prstGeom>
          </p:spPr>
        </p:pic>
      </p:grpSp>
      <p:sp>
        <p:nvSpPr>
          <p:cNvPr id="103" name="object 103" descr=""/>
          <p:cNvSpPr txBox="1"/>
          <p:nvPr/>
        </p:nvSpPr>
        <p:spPr>
          <a:xfrm>
            <a:off x="4837605" y="3932147"/>
            <a:ext cx="618490" cy="1892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DataZone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4" name="object 10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5110"/>
            <a:ext cx="1080770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/>
              <a:t>Data</a:t>
            </a:r>
            <a:r>
              <a:rPr dirty="0" spc="-140"/>
              <a:t> </a:t>
            </a:r>
            <a:r>
              <a:rPr dirty="0"/>
              <a:t>mesh</a:t>
            </a:r>
            <a:r>
              <a:rPr dirty="0" spc="-145"/>
              <a:t> </a:t>
            </a:r>
            <a:r>
              <a:rPr dirty="0" spc="-20"/>
              <a:t>architecture</a:t>
            </a:r>
            <a:r>
              <a:rPr dirty="0" spc="-100"/>
              <a:t> </a:t>
            </a:r>
            <a:r>
              <a:rPr dirty="0" spc="-10"/>
              <a:t>pattern:</a:t>
            </a:r>
            <a:r>
              <a:rPr dirty="0" spc="-130"/>
              <a:t> </a:t>
            </a:r>
            <a:r>
              <a:rPr dirty="0"/>
              <a:t>Data</a:t>
            </a:r>
            <a:r>
              <a:rPr dirty="0" spc="-135"/>
              <a:t> </a:t>
            </a:r>
            <a:r>
              <a:rPr dirty="0"/>
              <a:t>lake</a:t>
            </a:r>
            <a:r>
              <a:rPr dirty="0" spc="-145"/>
              <a:t> </a:t>
            </a:r>
            <a:r>
              <a:rPr dirty="0"/>
              <a:t>and</a:t>
            </a:r>
            <a:r>
              <a:rPr dirty="0" spc="-145"/>
              <a:t> </a:t>
            </a:r>
            <a:r>
              <a:rPr dirty="0" spc="-20"/>
              <a:t>data </a:t>
            </a:r>
            <a:r>
              <a:rPr dirty="0" spc="-10"/>
              <a:t>warehouse</a:t>
            </a:r>
            <a:r>
              <a:rPr dirty="0" spc="-165"/>
              <a:t> </a:t>
            </a:r>
            <a:r>
              <a:rPr dirty="0"/>
              <a:t>data</a:t>
            </a:r>
            <a:r>
              <a:rPr dirty="0" spc="-170"/>
              <a:t> </a:t>
            </a:r>
            <a:r>
              <a:rPr dirty="0"/>
              <a:t>product</a:t>
            </a:r>
            <a:r>
              <a:rPr dirty="0" spc="-175"/>
              <a:t> </a:t>
            </a:r>
            <a:r>
              <a:rPr dirty="0" spc="-10"/>
              <a:t>sharing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89000" y="1503044"/>
            <a:ext cx="11235690" cy="4733290"/>
            <a:chOff x="389000" y="1503044"/>
            <a:chExt cx="11235690" cy="47332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00" y="1503044"/>
              <a:ext cx="3922014" cy="4615433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7763" y="1511807"/>
              <a:ext cx="393192" cy="39319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263" y="1773935"/>
              <a:ext cx="393192" cy="39319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500" y="1765172"/>
              <a:ext cx="3922014" cy="447065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4200" y="1510664"/>
              <a:ext cx="3920490" cy="451485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43178" y="1472564"/>
            <a:ext cx="9062085" cy="53467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  <a:tabLst>
                <a:tab pos="7326630" algn="l"/>
              </a:tabLst>
            </a:pPr>
            <a:r>
              <a:rPr dirty="0" baseline="2314" sz="1800">
                <a:solidFill>
                  <a:srgbClr val="D72C6C"/>
                </a:solidFill>
                <a:latin typeface="Calibri"/>
                <a:cs typeface="Calibri"/>
              </a:rPr>
              <a:t>Data</a:t>
            </a:r>
            <a:r>
              <a:rPr dirty="0" baseline="2314" sz="1800" spc="-52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baseline="2314" sz="1800">
                <a:solidFill>
                  <a:srgbClr val="D72C6C"/>
                </a:solidFill>
                <a:latin typeface="Calibri"/>
                <a:cs typeface="Calibri"/>
              </a:rPr>
              <a:t>domain</a:t>
            </a:r>
            <a:r>
              <a:rPr dirty="0" baseline="2314" sz="1800" spc="-22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baseline="2314" sz="1800" spc="-15">
                <a:solidFill>
                  <a:srgbClr val="D72C6C"/>
                </a:solidFill>
                <a:latin typeface="Calibri"/>
                <a:cs typeface="Calibri"/>
              </a:rPr>
              <a:t>organization</a:t>
            </a:r>
            <a:r>
              <a:rPr dirty="0" baseline="2314" sz="1800" spc="-75">
                <a:solidFill>
                  <a:srgbClr val="D72C6C"/>
                </a:solidFill>
                <a:latin typeface="Calibri"/>
                <a:cs typeface="Calibri"/>
              </a:rPr>
              <a:t> N</a:t>
            </a:r>
            <a:r>
              <a:rPr dirty="0" baseline="2314" sz="1800">
                <a:solidFill>
                  <a:srgbClr val="D72C6C"/>
                </a:solidFill>
                <a:latin typeface="Calibri"/>
                <a:cs typeface="Calibri"/>
              </a:rPr>
              <a:t>	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domain</a:t>
            </a:r>
            <a:r>
              <a:rPr dirty="0" sz="1200" spc="-1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72C6C"/>
                </a:solidFill>
                <a:latin typeface="Calibri"/>
                <a:cs typeface="Calibri"/>
              </a:rPr>
              <a:t>organization</a:t>
            </a:r>
            <a:r>
              <a:rPr dirty="0" sz="1200" spc="-50">
                <a:solidFill>
                  <a:srgbClr val="D72C6C"/>
                </a:solidFill>
                <a:latin typeface="Calibri"/>
                <a:cs typeface="Calibri"/>
              </a:rPr>
              <a:t> N</a:t>
            </a:r>
            <a:endParaRPr sz="120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60"/>
              </a:spcBef>
            </a:pP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domain</a:t>
            </a:r>
            <a:r>
              <a:rPr dirty="0" sz="1200" spc="-1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72C6C"/>
                </a:solidFill>
                <a:latin typeface="Calibri"/>
                <a:cs typeface="Calibri"/>
              </a:rPr>
              <a:t>organization</a:t>
            </a:r>
            <a:r>
              <a:rPr dirty="0" sz="1200" spc="-50">
                <a:solidFill>
                  <a:srgbClr val="D72C6C"/>
                </a:solidFill>
                <a:latin typeface="Calibri"/>
                <a:cs typeface="Calibri"/>
              </a:rPr>
              <a:t> 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712964" y="1519427"/>
            <a:ext cx="4102735" cy="4724400"/>
            <a:chOff x="7712964" y="1519427"/>
            <a:chExt cx="4102735" cy="472440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2964" y="1519427"/>
              <a:ext cx="391668" cy="39319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3464" y="1783079"/>
              <a:ext cx="391668" cy="39166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4701" y="1774316"/>
              <a:ext cx="3920490" cy="446913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8348218" y="1806702"/>
            <a:ext cx="172656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72C6C"/>
                </a:solidFill>
                <a:latin typeface="Calibri"/>
                <a:cs typeface="Calibri"/>
              </a:rPr>
              <a:t>domain</a:t>
            </a:r>
            <a:r>
              <a:rPr dirty="0" sz="1200" spc="-15">
                <a:solidFill>
                  <a:srgbClr val="D72C6C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72C6C"/>
                </a:solidFill>
                <a:latin typeface="Calibri"/>
                <a:cs typeface="Calibri"/>
              </a:rPr>
              <a:t>organization</a:t>
            </a:r>
            <a:r>
              <a:rPr dirty="0" sz="1200" spc="-50">
                <a:solidFill>
                  <a:srgbClr val="D72C6C"/>
                </a:solidFill>
                <a:latin typeface="Calibri"/>
                <a:cs typeface="Calibri"/>
              </a:rPr>
              <a:t> 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607814" y="1754885"/>
            <a:ext cx="2964180" cy="4471670"/>
          </a:xfrm>
          <a:custGeom>
            <a:avLst/>
            <a:gdLst/>
            <a:ahLst/>
            <a:cxnLst/>
            <a:rect l="l" t="t" r="r" b="b"/>
            <a:pathLst>
              <a:path w="2964179" h="4471670">
                <a:moveTo>
                  <a:pt x="0" y="4471416"/>
                </a:moveTo>
                <a:lnTo>
                  <a:pt x="2964180" y="4471416"/>
                </a:lnTo>
                <a:lnTo>
                  <a:pt x="2964180" y="0"/>
                </a:lnTo>
                <a:lnTo>
                  <a:pt x="0" y="0"/>
                </a:lnTo>
                <a:lnTo>
                  <a:pt x="0" y="4471416"/>
                </a:lnTo>
                <a:close/>
              </a:path>
            </a:pathLst>
          </a:custGeom>
          <a:ln w="19050">
            <a:solidFill>
              <a:srgbClr val="77AC41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617339" y="1778330"/>
            <a:ext cx="29451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767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Central</a:t>
            </a:r>
            <a:r>
              <a:rPr dirty="0" sz="1200" spc="-3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organization</a:t>
            </a:r>
            <a:r>
              <a:rPr dirty="0" sz="1200" spc="-45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50">
                <a:solidFill>
                  <a:srgbClr val="77AC41"/>
                </a:solidFill>
                <a:latin typeface="Calibri"/>
                <a:cs typeface="Calibri"/>
              </a:rPr>
              <a:t>–</a:t>
            </a:r>
            <a:endParaRPr sz="1200">
              <a:latin typeface="Calibri"/>
              <a:cs typeface="Calibri"/>
            </a:endParaRPr>
          </a:p>
          <a:p>
            <a:pPr marL="447675">
              <a:lnSpc>
                <a:spcPct val="100000"/>
              </a:lnSpc>
            </a:pP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federated</a:t>
            </a:r>
            <a:r>
              <a:rPr dirty="0" sz="1200" spc="-2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governance</a:t>
            </a:r>
            <a:r>
              <a:rPr dirty="0" sz="1200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77AC41"/>
                </a:solidFill>
                <a:latin typeface="Calibri"/>
                <a:cs typeface="Calibri"/>
              </a:rPr>
              <a:t>account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597908" y="1744979"/>
            <a:ext cx="2906395" cy="4373880"/>
            <a:chOff x="4597908" y="1744979"/>
            <a:chExt cx="2906395" cy="437388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7908" y="1744979"/>
              <a:ext cx="391667" cy="39166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687062" y="3315461"/>
              <a:ext cx="2807335" cy="2794000"/>
            </a:xfrm>
            <a:custGeom>
              <a:avLst/>
              <a:gdLst/>
              <a:ahLst/>
              <a:cxnLst/>
              <a:rect l="l" t="t" r="r" b="b"/>
              <a:pathLst>
                <a:path w="2807334" h="2794000">
                  <a:moveTo>
                    <a:pt x="0" y="203073"/>
                  </a:moveTo>
                  <a:lnTo>
                    <a:pt x="5363" y="156514"/>
                  </a:lnTo>
                  <a:lnTo>
                    <a:pt x="20642" y="113772"/>
                  </a:lnTo>
                  <a:lnTo>
                    <a:pt x="44616" y="76066"/>
                  </a:lnTo>
                  <a:lnTo>
                    <a:pt x="76066" y="44616"/>
                  </a:lnTo>
                  <a:lnTo>
                    <a:pt x="113772" y="20642"/>
                  </a:lnTo>
                  <a:lnTo>
                    <a:pt x="156514" y="5363"/>
                  </a:lnTo>
                  <a:lnTo>
                    <a:pt x="203073" y="0"/>
                  </a:lnTo>
                  <a:lnTo>
                    <a:pt x="2604135" y="0"/>
                  </a:lnTo>
                  <a:lnTo>
                    <a:pt x="2650693" y="5363"/>
                  </a:lnTo>
                  <a:lnTo>
                    <a:pt x="2693435" y="20642"/>
                  </a:lnTo>
                  <a:lnTo>
                    <a:pt x="2731141" y="44616"/>
                  </a:lnTo>
                  <a:lnTo>
                    <a:pt x="2762591" y="76066"/>
                  </a:lnTo>
                  <a:lnTo>
                    <a:pt x="2786565" y="113772"/>
                  </a:lnTo>
                  <a:lnTo>
                    <a:pt x="2801844" y="156514"/>
                  </a:lnTo>
                  <a:lnTo>
                    <a:pt x="2807208" y="203073"/>
                  </a:lnTo>
                  <a:lnTo>
                    <a:pt x="2807208" y="2590457"/>
                  </a:lnTo>
                  <a:lnTo>
                    <a:pt x="2801844" y="2637009"/>
                  </a:lnTo>
                  <a:lnTo>
                    <a:pt x="2786565" y="2679744"/>
                  </a:lnTo>
                  <a:lnTo>
                    <a:pt x="2762591" y="2717443"/>
                  </a:lnTo>
                  <a:lnTo>
                    <a:pt x="2731141" y="2748886"/>
                  </a:lnTo>
                  <a:lnTo>
                    <a:pt x="2693435" y="2772854"/>
                  </a:lnTo>
                  <a:lnTo>
                    <a:pt x="2650693" y="2788129"/>
                  </a:lnTo>
                  <a:lnTo>
                    <a:pt x="2604135" y="2793492"/>
                  </a:lnTo>
                  <a:lnTo>
                    <a:pt x="203073" y="2793492"/>
                  </a:lnTo>
                  <a:lnTo>
                    <a:pt x="156514" y="2788129"/>
                  </a:lnTo>
                  <a:lnTo>
                    <a:pt x="113772" y="2772854"/>
                  </a:lnTo>
                  <a:lnTo>
                    <a:pt x="76066" y="2748886"/>
                  </a:lnTo>
                  <a:lnTo>
                    <a:pt x="44616" y="2717443"/>
                  </a:lnTo>
                  <a:lnTo>
                    <a:pt x="20642" y="2679744"/>
                  </a:lnTo>
                  <a:lnTo>
                    <a:pt x="5363" y="2637009"/>
                  </a:lnTo>
                  <a:lnTo>
                    <a:pt x="0" y="2590457"/>
                  </a:lnTo>
                  <a:lnTo>
                    <a:pt x="0" y="203073"/>
                  </a:lnTo>
                  <a:close/>
                </a:path>
              </a:pathLst>
            </a:custGeom>
            <a:ln w="19049">
              <a:solidFill>
                <a:srgbClr val="B8C3F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60340" y="4955590"/>
              <a:ext cx="364490" cy="396875"/>
            </a:xfrm>
            <a:custGeom>
              <a:avLst/>
              <a:gdLst/>
              <a:ahLst/>
              <a:cxnLst/>
              <a:rect l="l" t="t" r="r" b="b"/>
              <a:pathLst>
                <a:path w="364489" h="396875">
                  <a:moveTo>
                    <a:pt x="47472" y="0"/>
                  </a:moveTo>
                  <a:lnTo>
                    <a:pt x="24841" y="0"/>
                  </a:lnTo>
                  <a:lnTo>
                    <a:pt x="15189" y="1981"/>
                  </a:lnTo>
                  <a:lnTo>
                    <a:pt x="7302" y="7315"/>
                  </a:lnTo>
                  <a:lnTo>
                    <a:pt x="1981" y="15214"/>
                  </a:lnTo>
                  <a:lnTo>
                    <a:pt x="0" y="24879"/>
                  </a:lnTo>
                  <a:lnTo>
                    <a:pt x="0" y="371525"/>
                  </a:lnTo>
                  <a:lnTo>
                    <a:pt x="1943" y="381152"/>
                  </a:lnTo>
                  <a:lnTo>
                    <a:pt x="7239" y="389013"/>
                  </a:lnTo>
                  <a:lnTo>
                    <a:pt x="15074" y="394309"/>
                  </a:lnTo>
                  <a:lnTo>
                    <a:pt x="24688" y="396252"/>
                  </a:lnTo>
                  <a:lnTo>
                    <a:pt x="47472" y="396252"/>
                  </a:lnTo>
                  <a:lnTo>
                    <a:pt x="47472" y="380403"/>
                  </a:lnTo>
                  <a:lnTo>
                    <a:pt x="19862" y="380403"/>
                  </a:lnTo>
                  <a:lnTo>
                    <a:pt x="15824" y="376364"/>
                  </a:lnTo>
                  <a:lnTo>
                    <a:pt x="15862" y="19875"/>
                  </a:lnTo>
                  <a:lnTo>
                    <a:pt x="19850" y="15900"/>
                  </a:lnTo>
                  <a:lnTo>
                    <a:pt x="47472" y="15849"/>
                  </a:lnTo>
                  <a:lnTo>
                    <a:pt x="47472" y="0"/>
                  </a:lnTo>
                  <a:close/>
                </a:path>
                <a:path w="364489" h="396875">
                  <a:moveTo>
                    <a:pt x="300990" y="130441"/>
                  </a:moveTo>
                  <a:lnTo>
                    <a:pt x="292811" y="120065"/>
                  </a:lnTo>
                  <a:lnTo>
                    <a:pt x="289471" y="115811"/>
                  </a:lnTo>
                  <a:lnTo>
                    <a:pt x="283324" y="113995"/>
                  </a:lnTo>
                  <a:lnTo>
                    <a:pt x="283324" y="130441"/>
                  </a:lnTo>
                  <a:lnTo>
                    <a:pt x="274904" y="133883"/>
                  </a:lnTo>
                  <a:lnTo>
                    <a:pt x="273519" y="134213"/>
                  </a:lnTo>
                  <a:lnTo>
                    <a:pt x="273519" y="149821"/>
                  </a:lnTo>
                  <a:lnTo>
                    <a:pt x="222364" y="250913"/>
                  </a:lnTo>
                  <a:lnTo>
                    <a:pt x="221500" y="253238"/>
                  </a:lnTo>
                  <a:lnTo>
                    <a:pt x="221500" y="279285"/>
                  </a:lnTo>
                  <a:lnTo>
                    <a:pt x="216573" y="282016"/>
                  </a:lnTo>
                  <a:lnTo>
                    <a:pt x="210591" y="282016"/>
                  </a:lnTo>
                  <a:lnTo>
                    <a:pt x="205676" y="279285"/>
                  </a:lnTo>
                  <a:lnTo>
                    <a:pt x="205676" y="254787"/>
                  </a:lnTo>
                  <a:lnTo>
                    <a:pt x="205371" y="252323"/>
                  </a:lnTo>
                  <a:lnTo>
                    <a:pt x="153327" y="149529"/>
                  </a:lnTo>
                  <a:lnTo>
                    <a:pt x="165049" y="152996"/>
                  </a:lnTo>
                  <a:lnTo>
                    <a:pt x="194271" y="156171"/>
                  </a:lnTo>
                  <a:lnTo>
                    <a:pt x="213982" y="156756"/>
                  </a:lnTo>
                  <a:lnTo>
                    <a:pt x="233680" y="156159"/>
                  </a:lnTo>
                  <a:lnTo>
                    <a:pt x="262915" y="152958"/>
                  </a:lnTo>
                  <a:lnTo>
                    <a:pt x="273519" y="149821"/>
                  </a:lnTo>
                  <a:lnTo>
                    <a:pt x="273519" y="134213"/>
                  </a:lnTo>
                  <a:lnTo>
                    <a:pt x="260388" y="137287"/>
                  </a:lnTo>
                  <a:lnTo>
                    <a:pt x="240004" y="139877"/>
                  </a:lnTo>
                  <a:lnTo>
                    <a:pt x="213982" y="140906"/>
                  </a:lnTo>
                  <a:lnTo>
                    <a:pt x="187972" y="139877"/>
                  </a:lnTo>
                  <a:lnTo>
                    <a:pt x="167601" y="137287"/>
                  </a:lnTo>
                  <a:lnTo>
                    <a:pt x="153085" y="133883"/>
                  </a:lnTo>
                  <a:lnTo>
                    <a:pt x="144602" y="130441"/>
                  </a:lnTo>
                  <a:lnTo>
                    <a:pt x="153073" y="127050"/>
                  </a:lnTo>
                  <a:lnTo>
                    <a:pt x="167576" y="123685"/>
                  </a:lnTo>
                  <a:lnTo>
                    <a:pt x="187934" y="121094"/>
                  </a:lnTo>
                  <a:lnTo>
                    <a:pt x="213982" y="120065"/>
                  </a:lnTo>
                  <a:lnTo>
                    <a:pt x="240042" y="121094"/>
                  </a:lnTo>
                  <a:lnTo>
                    <a:pt x="260413" y="123685"/>
                  </a:lnTo>
                  <a:lnTo>
                    <a:pt x="274916" y="127050"/>
                  </a:lnTo>
                  <a:lnTo>
                    <a:pt x="283324" y="130441"/>
                  </a:lnTo>
                  <a:lnTo>
                    <a:pt x="283324" y="113995"/>
                  </a:lnTo>
                  <a:lnTo>
                    <a:pt x="263004" y="107962"/>
                  </a:lnTo>
                  <a:lnTo>
                    <a:pt x="233781" y="104800"/>
                  </a:lnTo>
                  <a:lnTo>
                    <a:pt x="213982" y="104216"/>
                  </a:lnTo>
                  <a:lnTo>
                    <a:pt x="194068" y="104800"/>
                  </a:lnTo>
                  <a:lnTo>
                    <a:pt x="164960" y="107937"/>
                  </a:lnTo>
                  <a:lnTo>
                    <a:pt x="138493" y="115785"/>
                  </a:lnTo>
                  <a:lnTo>
                    <a:pt x="126961" y="130441"/>
                  </a:lnTo>
                  <a:lnTo>
                    <a:pt x="128739" y="132715"/>
                  </a:lnTo>
                  <a:lnTo>
                    <a:pt x="127444" y="133375"/>
                  </a:lnTo>
                  <a:lnTo>
                    <a:pt x="189534" y="256692"/>
                  </a:lnTo>
                  <a:lnTo>
                    <a:pt x="189547" y="286727"/>
                  </a:lnTo>
                  <a:lnTo>
                    <a:pt x="190919" y="289242"/>
                  </a:lnTo>
                  <a:lnTo>
                    <a:pt x="199250" y="294690"/>
                  </a:lnTo>
                  <a:lnTo>
                    <a:pt x="206311" y="296951"/>
                  </a:lnTo>
                  <a:lnTo>
                    <a:pt x="213588" y="297192"/>
                  </a:lnTo>
                  <a:lnTo>
                    <a:pt x="220840" y="297040"/>
                  </a:lnTo>
                  <a:lnTo>
                    <a:pt x="227901" y="294728"/>
                  </a:lnTo>
                  <a:lnTo>
                    <a:pt x="235991" y="289077"/>
                  </a:lnTo>
                  <a:lnTo>
                    <a:pt x="237299" y="286651"/>
                  </a:lnTo>
                  <a:lnTo>
                    <a:pt x="237312" y="256374"/>
                  </a:lnTo>
                  <a:lnTo>
                    <a:pt x="299732" y="133057"/>
                  </a:lnTo>
                  <a:lnTo>
                    <a:pt x="299148" y="132765"/>
                  </a:lnTo>
                  <a:lnTo>
                    <a:pt x="300990" y="130441"/>
                  </a:lnTo>
                  <a:close/>
                </a:path>
                <a:path w="364489" h="396875">
                  <a:moveTo>
                    <a:pt x="324332" y="348703"/>
                  </a:moveTo>
                  <a:lnTo>
                    <a:pt x="110744" y="348703"/>
                  </a:lnTo>
                  <a:lnTo>
                    <a:pt x="110744" y="364553"/>
                  </a:lnTo>
                  <a:lnTo>
                    <a:pt x="324332" y="364553"/>
                  </a:lnTo>
                  <a:lnTo>
                    <a:pt x="324332" y="348703"/>
                  </a:lnTo>
                  <a:close/>
                </a:path>
                <a:path w="364489" h="396875">
                  <a:moveTo>
                    <a:pt x="324332" y="317004"/>
                  </a:moveTo>
                  <a:lnTo>
                    <a:pt x="110744" y="317004"/>
                  </a:lnTo>
                  <a:lnTo>
                    <a:pt x="110744" y="332854"/>
                  </a:lnTo>
                  <a:lnTo>
                    <a:pt x="324332" y="332854"/>
                  </a:lnTo>
                  <a:lnTo>
                    <a:pt x="324332" y="317004"/>
                  </a:lnTo>
                  <a:close/>
                </a:path>
                <a:path w="364489" h="396875">
                  <a:moveTo>
                    <a:pt x="324332" y="71323"/>
                  </a:moveTo>
                  <a:lnTo>
                    <a:pt x="110744" y="71323"/>
                  </a:lnTo>
                  <a:lnTo>
                    <a:pt x="110744" y="87172"/>
                  </a:lnTo>
                  <a:lnTo>
                    <a:pt x="324332" y="87172"/>
                  </a:lnTo>
                  <a:lnTo>
                    <a:pt x="324332" y="71323"/>
                  </a:lnTo>
                  <a:close/>
                </a:path>
                <a:path w="364489" h="396875">
                  <a:moveTo>
                    <a:pt x="324332" y="39624"/>
                  </a:moveTo>
                  <a:lnTo>
                    <a:pt x="110744" y="39624"/>
                  </a:lnTo>
                  <a:lnTo>
                    <a:pt x="110744" y="55473"/>
                  </a:lnTo>
                  <a:lnTo>
                    <a:pt x="324332" y="55473"/>
                  </a:lnTo>
                  <a:lnTo>
                    <a:pt x="324332" y="39624"/>
                  </a:lnTo>
                  <a:close/>
                </a:path>
                <a:path w="364489" h="396875">
                  <a:moveTo>
                    <a:pt x="363880" y="3543"/>
                  </a:moveTo>
                  <a:lnTo>
                    <a:pt x="360337" y="0"/>
                  </a:lnTo>
                  <a:lnTo>
                    <a:pt x="348056" y="0"/>
                  </a:lnTo>
                  <a:lnTo>
                    <a:pt x="348056" y="15849"/>
                  </a:lnTo>
                  <a:lnTo>
                    <a:pt x="348056" y="380403"/>
                  </a:lnTo>
                  <a:lnTo>
                    <a:pt x="79108" y="380403"/>
                  </a:lnTo>
                  <a:lnTo>
                    <a:pt x="79108" y="15849"/>
                  </a:lnTo>
                  <a:lnTo>
                    <a:pt x="348056" y="15849"/>
                  </a:lnTo>
                  <a:lnTo>
                    <a:pt x="348056" y="0"/>
                  </a:lnTo>
                  <a:lnTo>
                    <a:pt x="66827" y="0"/>
                  </a:lnTo>
                  <a:lnTo>
                    <a:pt x="63284" y="3543"/>
                  </a:lnTo>
                  <a:lnTo>
                    <a:pt x="63284" y="392709"/>
                  </a:lnTo>
                  <a:lnTo>
                    <a:pt x="66827" y="396252"/>
                  </a:lnTo>
                  <a:lnTo>
                    <a:pt x="360337" y="396252"/>
                  </a:lnTo>
                  <a:lnTo>
                    <a:pt x="363880" y="392709"/>
                  </a:lnTo>
                  <a:lnTo>
                    <a:pt x="363880" y="380403"/>
                  </a:lnTo>
                  <a:lnTo>
                    <a:pt x="363880" y="15849"/>
                  </a:lnTo>
                  <a:lnTo>
                    <a:pt x="363880" y="3543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570982" y="4856835"/>
            <a:ext cx="450850" cy="4133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Table column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265546" y="5252973"/>
            <a:ext cx="621030" cy="715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Calibri"/>
              <a:cs typeface="Calibri"/>
            </a:endParaRPr>
          </a:p>
          <a:p>
            <a:pPr marL="12700" marR="5080" indent="22860">
              <a:lnSpc>
                <a:spcPts val="1300"/>
              </a:lnSpc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Populate metadata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090921" y="4647438"/>
            <a:ext cx="1042669" cy="911860"/>
          </a:xfrm>
          <a:custGeom>
            <a:avLst/>
            <a:gdLst/>
            <a:ahLst/>
            <a:cxnLst/>
            <a:rect l="l" t="t" r="r" b="b"/>
            <a:pathLst>
              <a:path w="1042670" h="911860">
                <a:moveTo>
                  <a:pt x="0" y="911352"/>
                </a:moveTo>
                <a:lnTo>
                  <a:pt x="1042415" y="911352"/>
                </a:lnTo>
                <a:lnTo>
                  <a:pt x="1042415" y="0"/>
                </a:lnTo>
                <a:lnTo>
                  <a:pt x="0" y="0"/>
                </a:lnTo>
                <a:lnTo>
                  <a:pt x="0" y="911352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169153" y="4670805"/>
            <a:ext cx="7512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000446" y="3418332"/>
            <a:ext cx="1139825" cy="1457325"/>
            <a:chOff x="6000446" y="3418332"/>
            <a:chExt cx="1139825" cy="1457325"/>
          </a:xfrm>
        </p:grpSpPr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9612" y="4453128"/>
              <a:ext cx="422148" cy="422148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000446" y="3431585"/>
              <a:ext cx="313055" cy="364490"/>
            </a:xfrm>
            <a:custGeom>
              <a:avLst/>
              <a:gdLst/>
              <a:ahLst/>
              <a:cxnLst/>
              <a:rect l="l" t="t" r="r" b="b"/>
              <a:pathLst>
                <a:path w="313054" h="364489">
                  <a:moveTo>
                    <a:pt x="61150" y="334750"/>
                  </a:moveTo>
                  <a:lnTo>
                    <a:pt x="42218" y="334750"/>
                  </a:lnTo>
                  <a:lnTo>
                    <a:pt x="44767" y="336644"/>
                  </a:lnTo>
                  <a:lnTo>
                    <a:pt x="47571" y="360717"/>
                  </a:lnTo>
                  <a:lnTo>
                    <a:pt x="51081" y="363860"/>
                  </a:lnTo>
                  <a:lnTo>
                    <a:pt x="93789" y="363909"/>
                  </a:lnTo>
                  <a:lnTo>
                    <a:pt x="97981" y="363909"/>
                  </a:lnTo>
                  <a:lnTo>
                    <a:pt x="101498" y="360767"/>
                  </a:lnTo>
                  <a:lnTo>
                    <a:pt x="103067" y="347362"/>
                  </a:lnTo>
                  <a:lnTo>
                    <a:pt x="62616" y="347328"/>
                  </a:lnTo>
                  <a:lnTo>
                    <a:pt x="61150" y="334750"/>
                  </a:lnTo>
                  <a:close/>
                </a:path>
                <a:path w="313054" h="364489">
                  <a:moveTo>
                    <a:pt x="279627" y="339059"/>
                  </a:moveTo>
                  <a:lnTo>
                    <a:pt x="263137" y="339059"/>
                  </a:lnTo>
                  <a:lnTo>
                    <a:pt x="263343" y="347329"/>
                  </a:lnTo>
                  <a:lnTo>
                    <a:pt x="139465" y="347329"/>
                  </a:lnTo>
                  <a:lnTo>
                    <a:pt x="139465" y="363868"/>
                  </a:lnTo>
                  <a:lnTo>
                    <a:pt x="272324" y="363860"/>
                  </a:lnTo>
                  <a:lnTo>
                    <a:pt x="279627" y="356533"/>
                  </a:lnTo>
                  <a:lnTo>
                    <a:pt x="279627" y="339059"/>
                  </a:lnTo>
                  <a:close/>
                </a:path>
                <a:path w="313054" h="364489">
                  <a:moveTo>
                    <a:pt x="104205" y="317417"/>
                  </a:moveTo>
                  <a:lnTo>
                    <a:pt x="101821" y="317921"/>
                  </a:lnTo>
                  <a:lnTo>
                    <a:pt x="89846" y="326720"/>
                  </a:lnTo>
                  <a:lnTo>
                    <a:pt x="88636" y="328788"/>
                  </a:lnTo>
                  <a:lnTo>
                    <a:pt x="86465" y="347362"/>
                  </a:lnTo>
                  <a:lnTo>
                    <a:pt x="103067" y="347362"/>
                  </a:lnTo>
                  <a:lnTo>
                    <a:pt x="104329" y="336578"/>
                  </a:lnTo>
                  <a:lnTo>
                    <a:pt x="106761" y="334792"/>
                  </a:lnTo>
                  <a:lnTo>
                    <a:pt x="135461" y="334792"/>
                  </a:lnTo>
                  <a:lnTo>
                    <a:pt x="139907" y="321105"/>
                  </a:lnTo>
                  <a:lnTo>
                    <a:pt x="122557" y="321105"/>
                  </a:lnTo>
                  <a:lnTo>
                    <a:pt x="104205" y="317417"/>
                  </a:lnTo>
                  <a:close/>
                </a:path>
                <a:path w="313054" h="364489">
                  <a:moveTo>
                    <a:pt x="135461" y="334792"/>
                  </a:moveTo>
                  <a:lnTo>
                    <a:pt x="106761" y="334792"/>
                  </a:lnTo>
                  <a:lnTo>
                    <a:pt x="130561" y="339621"/>
                  </a:lnTo>
                  <a:lnTo>
                    <a:pt x="134677" y="337206"/>
                  </a:lnTo>
                  <a:lnTo>
                    <a:pt x="135461" y="334792"/>
                  </a:lnTo>
                  <a:close/>
                </a:path>
                <a:path w="313054" h="364489">
                  <a:moveTo>
                    <a:pt x="51974" y="221547"/>
                  </a:moveTo>
                  <a:lnTo>
                    <a:pt x="14032" y="249168"/>
                  </a:lnTo>
                  <a:lnTo>
                    <a:pt x="13026" y="253778"/>
                  </a:lnTo>
                  <a:lnTo>
                    <a:pt x="24945" y="275086"/>
                  </a:lnTo>
                  <a:lnTo>
                    <a:pt x="24059" y="277836"/>
                  </a:lnTo>
                  <a:lnTo>
                    <a:pt x="1896" y="288042"/>
                  </a:lnTo>
                  <a:lnTo>
                    <a:pt x="0" y="292357"/>
                  </a:lnTo>
                  <a:lnTo>
                    <a:pt x="14453" y="337124"/>
                  </a:lnTo>
                  <a:lnTo>
                    <a:pt x="18493" y="339514"/>
                  </a:lnTo>
                  <a:lnTo>
                    <a:pt x="42218" y="334750"/>
                  </a:lnTo>
                  <a:lnTo>
                    <a:pt x="61150" y="334750"/>
                  </a:lnTo>
                  <a:lnTo>
                    <a:pt x="60467" y="328895"/>
                  </a:lnTo>
                  <a:lnTo>
                    <a:pt x="59285" y="326836"/>
                  </a:lnTo>
                  <a:lnTo>
                    <a:pt x="51453" y="321022"/>
                  </a:lnTo>
                  <a:lnTo>
                    <a:pt x="26588" y="321022"/>
                  </a:lnTo>
                  <a:lnTo>
                    <a:pt x="19235" y="298256"/>
                  </a:lnTo>
                  <a:lnTo>
                    <a:pt x="36303" y="290406"/>
                  </a:lnTo>
                  <a:lnTo>
                    <a:pt x="37842" y="288677"/>
                  </a:lnTo>
                  <a:lnTo>
                    <a:pt x="37962" y="288428"/>
                  </a:lnTo>
                  <a:lnTo>
                    <a:pt x="42459" y="274563"/>
                  </a:lnTo>
                  <a:lnTo>
                    <a:pt x="42217" y="272137"/>
                  </a:lnTo>
                  <a:lnTo>
                    <a:pt x="33046" y="255756"/>
                  </a:lnTo>
                  <a:lnTo>
                    <a:pt x="52359" y="241704"/>
                  </a:lnTo>
                  <a:lnTo>
                    <a:pt x="124884" y="241704"/>
                  </a:lnTo>
                  <a:lnTo>
                    <a:pt x="122366" y="239864"/>
                  </a:lnTo>
                  <a:lnTo>
                    <a:pt x="73074" y="239864"/>
                  </a:lnTo>
                  <a:lnTo>
                    <a:pt x="56681" y="221995"/>
                  </a:lnTo>
                  <a:lnTo>
                    <a:pt x="51974" y="221547"/>
                  </a:lnTo>
                  <a:close/>
                </a:path>
                <a:path w="313054" h="364489">
                  <a:moveTo>
                    <a:pt x="312605" y="84186"/>
                  </a:moveTo>
                  <a:lnTo>
                    <a:pt x="296116" y="84186"/>
                  </a:lnTo>
                  <a:lnTo>
                    <a:pt x="296322" y="314250"/>
                  </a:lnTo>
                  <a:lnTo>
                    <a:pt x="155955" y="314249"/>
                  </a:lnTo>
                  <a:lnTo>
                    <a:pt x="155955" y="330789"/>
                  </a:lnTo>
                  <a:lnTo>
                    <a:pt x="305295" y="330789"/>
                  </a:lnTo>
                  <a:lnTo>
                    <a:pt x="312606" y="323454"/>
                  </a:lnTo>
                  <a:lnTo>
                    <a:pt x="312605" y="84186"/>
                  </a:lnTo>
                  <a:close/>
                </a:path>
                <a:path w="313054" h="364489">
                  <a:moveTo>
                    <a:pt x="124941" y="241746"/>
                  </a:moveTo>
                  <a:lnTo>
                    <a:pt x="96922" y="241746"/>
                  </a:lnTo>
                  <a:lnTo>
                    <a:pt x="116208" y="255825"/>
                  </a:lnTo>
                  <a:lnTo>
                    <a:pt x="107064" y="272137"/>
                  </a:lnTo>
                  <a:lnTo>
                    <a:pt x="106816" y="274521"/>
                  </a:lnTo>
                  <a:lnTo>
                    <a:pt x="111323" y="288677"/>
                  </a:lnTo>
                  <a:lnTo>
                    <a:pt x="112917" y="290496"/>
                  </a:lnTo>
                  <a:lnTo>
                    <a:pt x="129956" y="298345"/>
                  </a:lnTo>
                  <a:lnTo>
                    <a:pt x="122557" y="321105"/>
                  </a:lnTo>
                  <a:lnTo>
                    <a:pt x="139907" y="321105"/>
                  </a:lnTo>
                  <a:lnTo>
                    <a:pt x="149208" y="292474"/>
                  </a:lnTo>
                  <a:lnTo>
                    <a:pt x="147312" y="288132"/>
                  </a:lnTo>
                  <a:lnTo>
                    <a:pt x="125222" y="277960"/>
                  </a:lnTo>
                  <a:lnTo>
                    <a:pt x="124316" y="275107"/>
                  </a:lnTo>
                  <a:lnTo>
                    <a:pt x="136229" y="253861"/>
                  </a:lnTo>
                  <a:lnTo>
                    <a:pt x="135212" y="249250"/>
                  </a:lnTo>
                  <a:lnTo>
                    <a:pt x="124941" y="241746"/>
                  </a:lnTo>
                  <a:close/>
                </a:path>
                <a:path w="313054" h="364489">
                  <a:moveTo>
                    <a:pt x="44857" y="317367"/>
                  </a:moveTo>
                  <a:lnTo>
                    <a:pt x="26588" y="321022"/>
                  </a:lnTo>
                  <a:lnTo>
                    <a:pt x="51453" y="321022"/>
                  </a:lnTo>
                  <a:lnTo>
                    <a:pt x="47220" y="317880"/>
                  </a:lnTo>
                  <a:lnTo>
                    <a:pt x="44857" y="317367"/>
                  </a:lnTo>
                  <a:close/>
                </a:path>
                <a:path w="313054" h="364489">
                  <a:moveTo>
                    <a:pt x="74042" y="264724"/>
                  </a:moveTo>
                  <a:lnTo>
                    <a:pt x="48158" y="292357"/>
                  </a:lnTo>
                  <a:lnTo>
                    <a:pt x="50182" y="301813"/>
                  </a:lnTo>
                  <a:lnTo>
                    <a:pt x="56173" y="310495"/>
                  </a:lnTo>
                  <a:lnTo>
                    <a:pt x="61140" y="315300"/>
                  </a:lnTo>
                  <a:lnTo>
                    <a:pt x="67647" y="317921"/>
                  </a:lnTo>
                  <a:lnTo>
                    <a:pt x="75087" y="317921"/>
                  </a:lnTo>
                  <a:lnTo>
                    <a:pt x="82164" y="317772"/>
                  </a:lnTo>
                  <a:lnTo>
                    <a:pt x="88774" y="314878"/>
                  </a:lnTo>
                  <a:lnTo>
                    <a:pt x="98592" y="304637"/>
                  </a:lnTo>
                  <a:lnTo>
                    <a:pt x="99855" y="301384"/>
                  </a:lnTo>
                  <a:lnTo>
                    <a:pt x="74758" y="301384"/>
                  </a:lnTo>
                  <a:lnTo>
                    <a:pt x="72009" y="301260"/>
                  </a:lnTo>
                  <a:lnTo>
                    <a:pt x="69529" y="300433"/>
                  </a:lnTo>
                  <a:lnTo>
                    <a:pt x="63607" y="294727"/>
                  </a:lnTo>
                  <a:lnTo>
                    <a:pt x="63483" y="288339"/>
                  </a:lnTo>
                  <a:lnTo>
                    <a:pt x="69179" y="282405"/>
                  </a:lnTo>
                  <a:lnTo>
                    <a:pt x="71673" y="281303"/>
                  </a:lnTo>
                  <a:lnTo>
                    <a:pt x="74359" y="281248"/>
                  </a:lnTo>
                  <a:lnTo>
                    <a:pt x="99878" y="281248"/>
                  </a:lnTo>
                  <a:lnTo>
                    <a:pt x="98056" y="277071"/>
                  </a:lnTo>
                  <a:lnTo>
                    <a:pt x="92951" y="272137"/>
                  </a:lnTo>
                  <a:lnTo>
                    <a:pt x="84068" y="266473"/>
                  </a:lnTo>
                  <a:lnTo>
                    <a:pt x="74042" y="264724"/>
                  </a:lnTo>
                  <a:close/>
                </a:path>
                <a:path w="313054" h="364489">
                  <a:moveTo>
                    <a:pt x="99878" y="281248"/>
                  </a:moveTo>
                  <a:lnTo>
                    <a:pt x="77162" y="281248"/>
                  </a:lnTo>
                  <a:lnTo>
                    <a:pt x="79629" y="282247"/>
                  </a:lnTo>
                  <a:lnTo>
                    <a:pt x="83442" y="285927"/>
                  </a:lnTo>
                  <a:lnTo>
                    <a:pt x="84541" y="288428"/>
                  </a:lnTo>
                  <a:lnTo>
                    <a:pt x="84651" y="293804"/>
                  </a:lnTo>
                  <a:lnTo>
                    <a:pt x="83662" y="296354"/>
                  </a:lnTo>
                  <a:lnTo>
                    <a:pt x="79931" y="300227"/>
                  </a:lnTo>
                  <a:lnTo>
                    <a:pt x="77437" y="301322"/>
                  </a:lnTo>
                  <a:lnTo>
                    <a:pt x="74758" y="301384"/>
                  </a:lnTo>
                  <a:lnTo>
                    <a:pt x="99855" y="301384"/>
                  </a:lnTo>
                  <a:lnTo>
                    <a:pt x="101070" y="298256"/>
                  </a:lnTo>
                  <a:lnTo>
                    <a:pt x="100984" y="285927"/>
                  </a:lnTo>
                  <a:lnTo>
                    <a:pt x="100942" y="283687"/>
                  </a:lnTo>
                  <a:lnTo>
                    <a:pt x="99878" y="281248"/>
                  </a:lnTo>
                  <a:close/>
                </a:path>
                <a:path w="313054" h="364489">
                  <a:moveTo>
                    <a:pt x="124884" y="241704"/>
                  </a:moveTo>
                  <a:lnTo>
                    <a:pt x="52359" y="241704"/>
                  </a:lnTo>
                  <a:lnTo>
                    <a:pt x="64987" y="255460"/>
                  </a:lnTo>
                  <a:lnTo>
                    <a:pt x="66939" y="256231"/>
                  </a:lnTo>
                  <a:lnTo>
                    <a:pt x="69529" y="256424"/>
                  </a:lnTo>
                  <a:lnTo>
                    <a:pt x="82219" y="256342"/>
                  </a:lnTo>
                  <a:lnTo>
                    <a:pt x="84390" y="255384"/>
                  </a:lnTo>
                  <a:lnTo>
                    <a:pt x="96922" y="241746"/>
                  </a:lnTo>
                  <a:lnTo>
                    <a:pt x="124941" y="241746"/>
                  </a:lnTo>
                  <a:close/>
                </a:path>
                <a:path w="313054" h="364489">
                  <a:moveTo>
                    <a:pt x="97314" y="221560"/>
                  </a:moveTo>
                  <a:lnTo>
                    <a:pt x="92614" y="222022"/>
                  </a:lnTo>
                  <a:lnTo>
                    <a:pt x="76248" y="239844"/>
                  </a:lnTo>
                  <a:lnTo>
                    <a:pt x="73074" y="239864"/>
                  </a:lnTo>
                  <a:lnTo>
                    <a:pt x="122366" y="239864"/>
                  </a:lnTo>
                  <a:lnTo>
                    <a:pt x="97314" y="221560"/>
                  </a:lnTo>
                  <a:close/>
                </a:path>
                <a:path w="313054" h="364489">
                  <a:moveTo>
                    <a:pt x="73507" y="33079"/>
                  </a:moveTo>
                  <a:lnTo>
                    <a:pt x="56090" y="33079"/>
                  </a:lnTo>
                  <a:lnTo>
                    <a:pt x="48772" y="40404"/>
                  </a:lnTo>
                  <a:lnTo>
                    <a:pt x="48773" y="215014"/>
                  </a:lnTo>
                  <a:lnTo>
                    <a:pt x="65262" y="215014"/>
                  </a:lnTo>
                  <a:lnTo>
                    <a:pt x="65070" y="49618"/>
                  </a:lnTo>
                  <a:lnTo>
                    <a:pt x="73507" y="49618"/>
                  </a:lnTo>
                  <a:lnTo>
                    <a:pt x="73507" y="33079"/>
                  </a:lnTo>
                  <a:close/>
                </a:path>
                <a:path w="313054" h="364489">
                  <a:moveTo>
                    <a:pt x="235118" y="0"/>
                  </a:moveTo>
                  <a:lnTo>
                    <a:pt x="89069" y="0"/>
                  </a:lnTo>
                  <a:lnTo>
                    <a:pt x="81751" y="7325"/>
                  </a:lnTo>
                  <a:lnTo>
                    <a:pt x="81752" y="206744"/>
                  </a:lnTo>
                  <a:lnTo>
                    <a:pt x="98241" y="206744"/>
                  </a:lnTo>
                  <a:lnTo>
                    <a:pt x="98049" y="16539"/>
                  </a:lnTo>
                  <a:lnTo>
                    <a:pt x="252654" y="16539"/>
                  </a:lnTo>
                  <a:lnTo>
                    <a:pt x="237227" y="882"/>
                  </a:lnTo>
                  <a:lnTo>
                    <a:pt x="235118" y="0"/>
                  </a:lnTo>
                  <a:close/>
                </a:path>
                <a:path w="313054" h="364489">
                  <a:moveTo>
                    <a:pt x="221913" y="181935"/>
                  </a:moveTo>
                  <a:lnTo>
                    <a:pt x="122976" y="181934"/>
                  </a:lnTo>
                  <a:lnTo>
                    <a:pt x="122976" y="198474"/>
                  </a:lnTo>
                  <a:lnTo>
                    <a:pt x="221913" y="198474"/>
                  </a:lnTo>
                  <a:lnTo>
                    <a:pt x="221913" y="181935"/>
                  </a:lnTo>
                  <a:close/>
                </a:path>
                <a:path w="313054" h="364489">
                  <a:moveTo>
                    <a:pt x="263137" y="140586"/>
                  </a:moveTo>
                  <a:lnTo>
                    <a:pt x="122976" y="140586"/>
                  </a:lnTo>
                  <a:lnTo>
                    <a:pt x="122976" y="157125"/>
                  </a:lnTo>
                  <a:lnTo>
                    <a:pt x="263137" y="157125"/>
                  </a:lnTo>
                  <a:lnTo>
                    <a:pt x="263137" y="140586"/>
                  </a:lnTo>
                  <a:close/>
                </a:path>
                <a:path w="313054" h="364489">
                  <a:moveTo>
                    <a:pt x="188934" y="99237"/>
                  </a:moveTo>
                  <a:lnTo>
                    <a:pt x="122975" y="99237"/>
                  </a:lnTo>
                  <a:lnTo>
                    <a:pt x="122975" y="115776"/>
                  </a:lnTo>
                  <a:lnTo>
                    <a:pt x="188934" y="115776"/>
                  </a:lnTo>
                  <a:lnTo>
                    <a:pt x="188934" y="99237"/>
                  </a:lnTo>
                  <a:close/>
                </a:path>
                <a:path w="313054" h="364489">
                  <a:moveTo>
                    <a:pt x="252654" y="16539"/>
                  </a:moveTo>
                  <a:lnTo>
                    <a:pt x="221913" y="16539"/>
                  </a:lnTo>
                  <a:lnTo>
                    <a:pt x="221913" y="87259"/>
                  </a:lnTo>
                  <a:lnTo>
                    <a:pt x="225602" y="90967"/>
                  </a:lnTo>
                  <a:lnTo>
                    <a:pt x="296116" y="90967"/>
                  </a:lnTo>
                  <a:lnTo>
                    <a:pt x="296116" y="84186"/>
                  </a:lnTo>
                  <a:lnTo>
                    <a:pt x="312605" y="84186"/>
                  </a:lnTo>
                  <a:lnTo>
                    <a:pt x="312605" y="78618"/>
                  </a:lnTo>
                  <a:lnTo>
                    <a:pt x="311760" y="76530"/>
                  </a:lnTo>
                  <a:lnTo>
                    <a:pt x="309692" y="74428"/>
                  </a:lnTo>
                  <a:lnTo>
                    <a:pt x="238402" y="74428"/>
                  </a:lnTo>
                  <a:lnTo>
                    <a:pt x="238402" y="25608"/>
                  </a:lnTo>
                  <a:lnTo>
                    <a:pt x="261590" y="25608"/>
                  </a:lnTo>
                  <a:lnTo>
                    <a:pt x="252654" y="16539"/>
                  </a:lnTo>
                  <a:close/>
                </a:path>
                <a:path w="313054" h="364489">
                  <a:moveTo>
                    <a:pt x="261590" y="25608"/>
                  </a:moveTo>
                  <a:lnTo>
                    <a:pt x="238402" y="25608"/>
                  </a:lnTo>
                  <a:lnTo>
                    <a:pt x="286497" y="74428"/>
                  </a:lnTo>
                  <a:lnTo>
                    <a:pt x="309692" y="74428"/>
                  </a:lnTo>
                  <a:lnTo>
                    <a:pt x="261590" y="256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6080" y="3418332"/>
              <a:ext cx="403859" cy="405383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5894323" y="3857625"/>
            <a:ext cx="525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570344" y="3819525"/>
            <a:ext cx="668655" cy="81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870" marR="10795" indent="127635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1200">
              <a:latin typeface="Calibri"/>
              <a:cs typeface="Calibri"/>
            </a:endParaRPr>
          </a:p>
          <a:p>
            <a:pPr marL="12700" marR="5080" indent="22860">
              <a:lnSpc>
                <a:spcPts val="1300"/>
              </a:lnSpc>
              <a:spcBef>
                <a:spcPts val="74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8932240" y="4908321"/>
            <a:ext cx="364490" cy="394970"/>
          </a:xfrm>
          <a:custGeom>
            <a:avLst/>
            <a:gdLst/>
            <a:ahLst/>
            <a:cxnLst/>
            <a:rect l="l" t="t" r="r" b="b"/>
            <a:pathLst>
              <a:path w="364490" h="394970">
                <a:moveTo>
                  <a:pt x="47472" y="0"/>
                </a:moveTo>
                <a:lnTo>
                  <a:pt x="24841" y="0"/>
                </a:lnTo>
                <a:lnTo>
                  <a:pt x="15189" y="1968"/>
                </a:lnTo>
                <a:lnTo>
                  <a:pt x="7302" y="7277"/>
                </a:lnTo>
                <a:lnTo>
                  <a:pt x="1981" y="15151"/>
                </a:lnTo>
                <a:lnTo>
                  <a:pt x="0" y="24790"/>
                </a:lnTo>
                <a:lnTo>
                  <a:pt x="0" y="370141"/>
                </a:lnTo>
                <a:lnTo>
                  <a:pt x="1943" y="379730"/>
                </a:lnTo>
                <a:lnTo>
                  <a:pt x="7239" y="387553"/>
                </a:lnTo>
                <a:lnTo>
                  <a:pt x="15074" y="392836"/>
                </a:lnTo>
                <a:lnTo>
                  <a:pt x="24688" y="394766"/>
                </a:lnTo>
                <a:lnTo>
                  <a:pt x="47472" y="394766"/>
                </a:lnTo>
                <a:lnTo>
                  <a:pt x="47472" y="378980"/>
                </a:lnTo>
                <a:lnTo>
                  <a:pt x="19862" y="378980"/>
                </a:lnTo>
                <a:lnTo>
                  <a:pt x="15824" y="374954"/>
                </a:lnTo>
                <a:lnTo>
                  <a:pt x="15862" y="19799"/>
                </a:lnTo>
                <a:lnTo>
                  <a:pt x="19850" y="15836"/>
                </a:lnTo>
                <a:lnTo>
                  <a:pt x="47472" y="15786"/>
                </a:lnTo>
                <a:lnTo>
                  <a:pt x="47472" y="0"/>
                </a:lnTo>
                <a:close/>
              </a:path>
              <a:path w="364490" h="394970">
                <a:moveTo>
                  <a:pt x="300990" y="129959"/>
                </a:moveTo>
                <a:lnTo>
                  <a:pt x="292811" y="119608"/>
                </a:lnTo>
                <a:lnTo>
                  <a:pt x="289471" y="115379"/>
                </a:lnTo>
                <a:lnTo>
                  <a:pt x="283324" y="113576"/>
                </a:lnTo>
                <a:lnTo>
                  <a:pt x="283324" y="129959"/>
                </a:lnTo>
                <a:lnTo>
                  <a:pt x="274904" y="133388"/>
                </a:lnTo>
                <a:lnTo>
                  <a:pt x="273519" y="133718"/>
                </a:lnTo>
                <a:lnTo>
                  <a:pt x="273519" y="149250"/>
                </a:lnTo>
                <a:lnTo>
                  <a:pt x="222364" y="249974"/>
                </a:lnTo>
                <a:lnTo>
                  <a:pt x="221500" y="252285"/>
                </a:lnTo>
                <a:lnTo>
                  <a:pt x="221488" y="278231"/>
                </a:lnTo>
                <a:lnTo>
                  <a:pt x="216573" y="280962"/>
                </a:lnTo>
                <a:lnTo>
                  <a:pt x="210591" y="280962"/>
                </a:lnTo>
                <a:lnTo>
                  <a:pt x="205676" y="278231"/>
                </a:lnTo>
                <a:lnTo>
                  <a:pt x="205676" y="253834"/>
                </a:lnTo>
                <a:lnTo>
                  <a:pt x="205371" y="251383"/>
                </a:lnTo>
                <a:lnTo>
                  <a:pt x="153327" y="148971"/>
                </a:lnTo>
                <a:lnTo>
                  <a:pt x="165049" y="152425"/>
                </a:lnTo>
                <a:lnTo>
                  <a:pt x="194271" y="155587"/>
                </a:lnTo>
                <a:lnTo>
                  <a:pt x="213982" y="156171"/>
                </a:lnTo>
                <a:lnTo>
                  <a:pt x="233680" y="155575"/>
                </a:lnTo>
                <a:lnTo>
                  <a:pt x="262915" y="152387"/>
                </a:lnTo>
                <a:lnTo>
                  <a:pt x="273519" y="149250"/>
                </a:lnTo>
                <a:lnTo>
                  <a:pt x="273519" y="133718"/>
                </a:lnTo>
                <a:lnTo>
                  <a:pt x="260388" y="136766"/>
                </a:lnTo>
                <a:lnTo>
                  <a:pt x="240004" y="139344"/>
                </a:lnTo>
                <a:lnTo>
                  <a:pt x="213982" y="140373"/>
                </a:lnTo>
                <a:lnTo>
                  <a:pt x="187972" y="139344"/>
                </a:lnTo>
                <a:lnTo>
                  <a:pt x="167601" y="136766"/>
                </a:lnTo>
                <a:lnTo>
                  <a:pt x="153085" y="133388"/>
                </a:lnTo>
                <a:lnTo>
                  <a:pt x="144602" y="129959"/>
                </a:lnTo>
                <a:lnTo>
                  <a:pt x="153073" y="126580"/>
                </a:lnTo>
                <a:lnTo>
                  <a:pt x="167576" y="123215"/>
                </a:lnTo>
                <a:lnTo>
                  <a:pt x="187934" y="120637"/>
                </a:lnTo>
                <a:lnTo>
                  <a:pt x="213982" y="119608"/>
                </a:lnTo>
                <a:lnTo>
                  <a:pt x="240042" y="120637"/>
                </a:lnTo>
                <a:lnTo>
                  <a:pt x="260413" y="123215"/>
                </a:lnTo>
                <a:lnTo>
                  <a:pt x="274916" y="126580"/>
                </a:lnTo>
                <a:lnTo>
                  <a:pt x="283324" y="129959"/>
                </a:lnTo>
                <a:lnTo>
                  <a:pt x="283324" y="113576"/>
                </a:lnTo>
                <a:lnTo>
                  <a:pt x="263004" y="107569"/>
                </a:lnTo>
                <a:lnTo>
                  <a:pt x="233781" y="104406"/>
                </a:lnTo>
                <a:lnTo>
                  <a:pt x="213982" y="103822"/>
                </a:lnTo>
                <a:lnTo>
                  <a:pt x="194068" y="104406"/>
                </a:lnTo>
                <a:lnTo>
                  <a:pt x="164960" y="107530"/>
                </a:lnTo>
                <a:lnTo>
                  <a:pt x="138493" y="115341"/>
                </a:lnTo>
                <a:lnTo>
                  <a:pt x="126961" y="129959"/>
                </a:lnTo>
                <a:lnTo>
                  <a:pt x="128739" y="132219"/>
                </a:lnTo>
                <a:lnTo>
                  <a:pt x="127444" y="132880"/>
                </a:lnTo>
                <a:lnTo>
                  <a:pt x="189534" y="255727"/>
                </a:lnTo>
                <a:lnTo>
                  <a:pt x="189547" y="285661"/>
                </a:lnTo>
                <a:lnTo>
                  <a:pt x="190919" y="288150"/>
                </a:lnTo>
                <a:lnTo>
                  <a:pt x="199250" y="293585"/>
                </a:lnTo>
                <a:lnTo>
                  <a:pt x="206311" y="295833"/>
                </a:lnTo>
                <a:lnTo>
                  <a:pt x="213588" y="296075"/>
                </a:lnTo>
                <a:lnTo>
                  <a:pt x="220840" y="295922"/>
                </a:lnTo>
                <a:lnTo>
                  <a:pt x="227888" y="293611"/>
                </a:lnTo>
                <a:lnTo>
                  <a:pt x="235991" y="287997"/>
                </a:lnTo>
                <a:lnTo>
                  <a:pt x="237299" y="285572"/>
                </a:lnTo>
                <a:lnTo>
                  <a:pt x="237312" y="255422"/>
                </a:lnTo>
                <a:lnTo>
                  <a:pt x="299732" y="132562"/>
                </a:lnTo>
                <a:lnTo>
                  <a:pt x="299148" y="132270"/>
                </a:lnTo>
                <a:lnTo>
                  <a:pt x="300990" y="129959"/>
                </a:lnTo>
                <a:close/>
              </a:path>
              <a:path w="364490" h="394970">
                <a:moveTo>
                  <a:pt x="324332" y="347395"/>
                </a:moveTo>
                <a:lnTo>
                  <a:pt x="110744" y="347395"/>
                </a:lnTo>
                <a:lnTo>
                  <a:pt x="110744" y="363194"/>
                </a:lnTo>
                <a:lnTo>
                  <a:pt x="324332" y="363194"/>
                </a:lnTo>
                <a:lnTo>
                  <a:pt x="324332" y="347395"/>
                </a:lnTo>
                <a:close/>
              </a:path>
              <a:path w="364490" h="394970">
                <a:moveTo>
                  <a:pt x="324332" y="315823"/>
                </a:moveTo>
                <a:lnTo>
                  <a:pt x="110744" y="315810"/>
                </a:lnTo>
                <a:lnTo>
                  <a:pt x="110744" y="331609"/>
                </a:lnTo>
                <a:lnTo>
                  <a:pt x="324332" y="331609"/>
                </a:lnTo>
                <a:lnTo>
                  <a:pt x="324332" y="315823"/>
                </a:lnTo>
                <a:close/>
              </a:path>
              <a:path w="364490" h="394970">
                <a:moveTo>
                  <a:pt x="324332" y="71056"/>
                </a:moveTo>
                <a:lnTo>
                  <a:pt x="110744" y="71056"/>
                </a:lnTo>
                <a:lnTo>
                  <a:pt x="110744" y="86842"/>
                </a:lnTo>
                <a:lnTo>
                  <a:pt x="324332" y="86842"/>
                </a:lnTo>
                <a:lnTo>
                  <a:pt x="324332" y="71056"/>
                </a:lnTo>
                <a:close/>
              </a:path>
              <a:path w="364490" h="394970">
                <a:moveTo>
                  <a:pt x="324332" y="39471"/>
                </a:moveTo>
                <a:lnTo>
                  <a:pt x="110744" y="39471"/>
                </a:lnTo>
                <a:lnTo>
                  <a:pt x="110744" y="55270"/>
                </a:lnTo>
                <a:lnTo>
                  <a:pt x="324332" y="55270"/>
                </a:lnTo>
                <a:lnTo>
                  <a:pt x="324332" y="39471"/>
                </a:lnTo>
                <a:close/>
              </a:path>
              <a:path w="364490" h="394970">
                <a:moveTo>
                  <a:pt x="363880" y="3530"/>
                </a:moveTo>
                <a:lnTo>
                  <a:pt x="360337" y="0"/>
                </a:lnTo>
                <a:lnTo>
                  <a:pt x="348056" y="0"/>
                </a:lnTo>
                <a:lnTo>
                  <a:pt x="348056" y="15786"/>
                </a:lnTo>
                <a:lnTo>
                  <a:pt x="348056" y="378980"/>
                </a:lnTo>
                <a:lnTo>
                  <a:pt x="79108" y="378980"/>
                </a:lnTo>
                <a:lnTo>
                  <a:pt x="79108" y="15786"/>
                </a:lnTo>
                <a:lnTo>
                  <a:pt x="348056" y="15786"/>
                </a:lnTo>
                <a:lnTo>
                  <a:pt x="348056" y="0"/>
                </a:lnTo>
                <a:lnTo>
                  <a:pt x="66827" y="0"/>
                </a:lnTo>
                <a:lnTo>
                  <a:pt x="63284" y="3530"/>
                </a:lnTo>
                <a:lnTo>
                  <a:pt x="63284" y="391236"/>
                </a:lnTo>
                <a:lnTo>
                  <a:pt x="66827" y="394766"/>
                </a:lnTo>
                <a:lnTo>
                  <a:pt x="360337" y="394766"/>
                </a:lnTo>
                <a:lnTo>
                  <a:pt x="363880" y="391236"/>
                </a:lnTo>
                <a:lnTo>
                  <a:pt x="363880" y="378980"/>
                </a:lnTo>
                <a:lnTo>
                  <a:pt x="363880" y="15786"/>
                </a:lnTo>
                <a:lnTo>
                  <a:pt x="363880" y="3530"/>
                </a:lnTo>
                <a:close/>
              </a:path>
            </a:pathLst>
          </a:custGeom>
          <a:solidFill>
            <a:srgbClr val="693B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0411190" y="4210939"/>
            <a:ext cx="600710" cy="37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>
              <a:lnSpc>
                <a:spcPts val="137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WS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ormation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11511" y="4405884"/>
            <a:ext cx="422148" cy="422148"/>
          </a:xfrm>
          <a:prstGeom prst="rect">
            <a:avLst/>
          </a:prstGeom>
        </p:spPr>
      </p:pic>
      <p:grpSp>
        <p:nvGrpSpPr>
          <p:cNvPr id="34" name="object 34" descr=""/>
          <p:cNvGrpSpPr/>
          <p:nvPr/>
        </p:nvGrpSpPr>
        <p:grpSpPr>
          <a:xfrm>
            <a:off x="1000125" y="4378833"/>
            <a:ext cx="1060450" cy="930910"/>
            <a:chOff x="1000125" y="4378833"/>
            <a:chExt cx="1060450" cy="930910"/>
          </a:xfrm>
        </p:grpSpPr>
        <p:sp>
          <p:nvSpPr>
            <p:cNvPr id="35" name="object 35" descr=""/>
            <p:cNvSpPr/>
            <p:nvPr/>
          </p:nvSpPr>
          <p:spPr>
            <a:xfrm>
              <a:off x="1079068" y="4698009"/>
              <a:ext cx="364490" cy="394970"/>
            </a:xfrm>
            <a:custGeom>
              <a:avLst/>
              <a:gdLst/>
              <a:ahLst/>
              <a:cxnLst/>
              <a:rect l="l" t="t" r="r" b="b"/>
              <a:pathLst>
                <a:path w="364490" h="394970">
                  <a:moveTo>
                    <a:pt x="47472" y="0"/>
                  </a:moveTo>
                  <a:lnTo>
                    <a:pt x="24841" y="0"/>
                  </a:lnTo>
                  <a:lnTo>
                    <a:pt x="15189" y="1968"/>
                  </a:lnTo>
                  <a:lnTo>
                    <a:pt x="7302" y="7277"/>
                  </a:lnTo>
                  <a:lnTo>
                    <a:pt x="1981" y="15151"/>
                  </a:lnTo>
                  <a:lnTo>
                    <a:pt x="0" y="24790"/>
                  </a:lnTo>
                  <a:lnTo>
                    <a:pt x="0" y="370141"/>
                  </a:lnTo>
                  <a:lnTo>
                    <a:pt x="1943" y="379730"/>
                  </a:lnTo>
                  <a:lnTo>
                    <a:pt x="7239" y="387553"/>
                  </a:lnTo>
                  <a:lnTo>
                    <a:pt x="15074" y="392836"/>
                  </a:lnTo>
                  <a:lnTo>
                    <a:pt x="24688" y="394766"/>
                  </a:lnTo>
                  <a:lnTo>
                    <a:pt x="47472" y="394766"/>
                  </a:lnTo>
                  <a:lnTo>
                    <a:pt x="47472" y="378980"/>
                  </a:lnTo>
                  <a:lnTo>
                    <a:pt x="19862" y="378980"/>
                  </a:lnTo>
                  <a:lnTo>
                    <a:pt x="15824" y="374954"/>
                  </a:lnTo>
                  <a:lnTo>
                    <a:pt x="15875" y="19799"/>
                  </a:lnTo>
                  <a:lnTo>
                    <a:pt x="19850" y="15836"/>
                  </a:lnTo>
                  <a:lnTo>
                    <a:pt x="47472" y="15786"/>
                  </a:lnTo>
                  <a:lnTo>
                    <a:pt x="47472" y="0"/>
                  </a:lnTo>
                  <a:close/>
                </a:path>
                <a:path w="364490" h="394970">
                  <a:moveTo>
                    <a:pt x="300990" y="129959"/>
                  </a:moveTo>
                  <a:lnTo>
                    <a:pt x="292811" y="119608"/>
                  </a:lnTo>
                  <a:lnTo>
                    <a:pt x="289471" y="115379"/>
                  </a:lnTo>
                  <a:lnTo>
                    <a:pt x="283324" y="113576"/>
                  </a:lnTo>
                  <a:lnTo>
                    <a:pt x="283324" y="129959"/>
                  </a:lnTo>
                  <a:lnTo>
                    <a:pt x="274904" y="133388"/>
                  </a:lnTo>
                  <a:lnTo>
                    <a:pt x="273519" y="133718"/>
                  </a:lnTo>
                  <a:lnTo>
                    <a:pt x="273519" y="149250"/>
                  </a:lnTo>
                  <a:lnTo>
                    <a:pt x="222364" y="249974"/>
                  </a:lnTo>
                  <a:lnTo>
                    <a:pt x="221500" y="252285"/>
                  </a:lnTo>
                  <a:lnTo>
                    <a:pt x="221500" y="278231"/>
                  </a:lnTo>
                  <a:lnTo>
                    <a:pt x="216573" y="280962"/>
                  </a:lnTo>
                  <a:lnTo>
                    <a:pt x="210591" y="280962"/>
                  </a:lnTo>
                  <a:lnTo>
                    <a:pt x="205676" y="278231"/>
                  </a:lnTo>
                  <a:lnTo>
                    <a:pt x="205676" y="253834"/>
                  </a:lnTo>
                  <a:lnTo>
                    <a:pt x="205371" y="251383"/>
                  </a:lnTo>
                  <a:lnTo>
                    <a:pt x="153327" y="148971"/>
                  </a:lnTo>
                  <a:lnTo>
                    <a:pt x="165049" y="152425"/>
                  </a:lnTo>
                  <a:lnTo>
                    <a:pt x="194271" y="155587"/>
                  </a:lnTo>
                  <a:lnTo>
                    <a:pt x="213982" y="156171"/>
                  </a:lnTo>
                  <a:lnTo>
                    <a:pt x="233680" y="155575"/>
                  </a:lnTo>
                  <a:lnTo>
                    <a:pt x="262915" y="152387"/>
                  </a:lnTo>
                  <a:lnTo>
                    <a:pt x="273519" y="149250"/>
                  </a:lnTo>
                  <a:lnTo>
                    <a:pt x="273519" y="133718"/>
                  </a:lnTo>
                  <a:lnTo>
                    <a:pt x="260388" y="136766"/>
                  </a:lnTo>
                  <a:lnTo>
                    <a:pt x="240004" y="139344"/>
                  </a:lnTo>
                  <a:lnTo>
                    <a:pt x="213982" y="140373"/>
                  </a:lnTo>
                  <a:lnTo>
                    <a:pt x="187972" y="139344"/>
                  </a:lnTo>
                  <a:lnTo>
                    <a:pt x="167601" y="136766"/>
                  </a:lnTo>
                  <a:lnTo>
                    <a:pt x="153085" y="133388"/>
                  </a:lnTo>
                  <a:lnTo>
                    <a:pt x="144602" y="129959"/>
                  </a:lnTo>
                  <a:lnTo>
                    <a:pt x="153073" y="126580"/>
                  </a:lnTo>
                  <a:lnTo>
                    <a:pt x="167576" y="123215"/>
                  </a:lnTo>
                  <a:lnTo>
                    <a:pt x="187934" y="120637"/>
                  </a:lnTo>
                  <a:lnTo>
                    <a:pt x="213982" y="119608"/>
                  </a:lnTo>
                  <a:lnTo>
                    <a:pt x="240042" y="120637"/>
                  </a:lnTo>
                  <a:lnTo>
                    <a:pt x="260413" y="123215"/>
                  </a:lnTo>
                  <a:lnTo>
                    <a:pt x="274916" y="126580"/>
                  </a:lnTo>
                  <a:lnTo>
                    <a:pt x="283324" y="129959"/>
                  </a:lnTo>
                  <a:lnTo>
                    <a:pt x="283324" y="113576"/>
                  </a:lnTo>
                  <a:lnTo>
                    <a:pt x="263004" y="107569"/>
                  </a:lnTo>
                  <a:lnTo>
                    <a:pt x="233781" y="104406"/>
                  </a:lnTo>
                  <a:lnTo>
                    <a:pt x="213982" y="103822"/>
                  </a:lnTo>
                  <a:lnTo>
                    <a:pt x="194068" y="104406"/>
                  </a:lnTo>
                  <a:lnTo>
                    <a:pt x="164960" y="107530"/>
                  </a:lnTo>
                  <a:lnTo>
                    <a:pt x="138493" y="115341"/>
                  </a:lnTo>
                  <a:lnTo>
                    <a:pt x="126961" y="129959"/>
                  </a:lnTo>
                  <a:lnTo>
                    <a:pt x="128739" y="132219"/>
                  </a:lnTo>
                  <a:lnTo>
                    <a:pt x="127444" y="132880"/>
                  </a:lnTo>
                  <a:lnTo>
                    <a:pt x="189534" y="255727"/>
                  </a:lnTo>
                  <a:lnTo>
                    <a:pt x="189547" y="285661"/>
                  </a:lnTo>
                  <a:lnTo>
                    <a:pt x="190919" y="288150"/>
                  </a:lnTo>
                  <a:lnTo>
                    <a:pt x="199250" y="293585"/>
                  </a:lnTo>
                  <a:lnTo>
                    <a:pt x="206311" y="295833"/>
                  </a:lnTo>
                  <a:lnTo>
                    <a:pt x="213588" y="296075"/>
                  </a:lnTo>
                  <a:lnTo>
                    <a:pt x="220840" y="295922"/>
                  </a:lnTo>
                  <a:lnTo>
                    <a:pt x="227901" y="293611"/>
                  </a:lnTo>
                  <a:lnTo>
                    <a:pt x="235991" y="287997"/>
                  </a:lnTo>
                  <a:lnTo>
                    <a:pt x="237299" y="285572"/>
                  </a:lnTo>
                  <a:lnTo>
                    <a:pt x="237312" y="255422"/>
                  </a:lnTo>
                  <a:lnTo>
                    <a:pt x="299732" y="132562"/>
                  </a:lnTo>
                  <a:lnTo>
                    <a:pt x="299148" y="132270"/>
                  </a:lnTo>
                  <a:lnTo>
                    <a:pt x="300990" y="129959"/>
                  </a:lnTo>
                  <a:close/>
                </a:path>
                <a:path w="364490" h="394970">
                  <a:moveTo>
                    <a:pt x="324332" y="347395"/>
                  </a:moveTo>
                  <a:lnTo>
                    <a:pt x="110744" y="347395"/>
                  </a:lnTo>
                  <a:lnTo>
                    <a:pt x="110744" y="363194"/>
                  </a:lnTo>
                  <a:lnTo>
                    <a:pt x="324332" y="363194"/>
                  </a:lnTo>
                  <a:lnTo>
                    <a:pt x="324332" y="347395"/>
                  </a:lnTo>
                  <a:close/>
                </a:path>
                <a:path w="364490" h="394970">
                  <a:moveTo>
                    <a:pt x="324332" y="315823"/>
                  </a:moveTo>
                  <a:lnTo>
                    <a:pt x="110744" y="315810"/>
                  </a:lnTo>
                  <a:lnTo>
                    <a:pt x="110744" y="331609"/>
                  </a:lnTo>
                  <a:lnTo>
                    <a:pt x="324332" y="331609"/>
                  </a:lnTo>
                  <a:lnTo>
                    <a:pt x="324332" y="315823"/>
                  </a:lnTo>
                  <a:close/>
                </a:path>
                <a:path w="364490" h="394970">
                  <a:moveTo>
                    <a:pt x="324332" y="71056"/>
                  </a:moveTo>
                  <a:lnTo>
                    <a:pt x="110744" y="71056"/>
                  </a:lnTo>
                  <a:lnTo>
                    <a:pt x="110744" y="86842"/>
                  </a:lnTo>
                  <a:lnTo>
                    <a:pt x="324332" y="86842"/>
                  </a:lnTo>
                  <a:lnTo>
                    <a:pt x="324332" y="71056"/>
                  </a:lnTo>
                  <a:close/>
                </a:path>
                <a:path w="364490" h="394970">
                  <a:moveTo>
                    <a:pt x="324332" y="39471"/>
                  </a:moveTo>
                  <a:lnTo>
                    <a:pt x="110744" y="39471"/>
                  </a:lnTo>
                  <a:lnTo>
                    <a:pt x="110744" y="55270"/>
                  </a:lnTo>
                  <a:lnTo>
                    <a:pt x="324332" y="55270"/>
                  </a:lnTo>
                  <a:lnTo>
                    <a:pt x="324332" y="39471"/>
                  </a:lnTo>
                  <a:close/>
                </a:path>
                <a:path w="364490" h="394970">
                  <a:moveTo>
                    <a:pt x="363880" y="3530"/>
                  </a:moveTo>
                  <a:lnTo>
                    <a:pt x="360337" y="0"/>
                  </a:lnTo>
                  <a:lnTo>
                    <a:pt x="348056" y="0"/>
                  </a:lnTo>
                  <a:lnTo>
                    <a:pt x="348056" y="15786"/>
                  </a:lnTo>
                  <a:lnTo>
                    <a:pt x="348056" y="378980"/>
                  </a:lnTo>
                  <a:lnTo>
                    <a:pt x="79108" y="378980"/>
                  </a:lnTo>
                  <a:lnTo>
                    <a:pt x="79108" y="15786"/>
                  </a:lnTo>
                  <a:lnTo>
                    <a:pt x="348056" y="15786"/>
                  </a:lnTo>
                  <a:lnTo>
                    <a:pt x="348056" y="0"/>
                  </a:lnTo>
                  <a:lnTo>
                    <a:pt x="66827" y="0"/>
                  </a:lnTo>
                  <a:lnTo>
                    <a:pt x="63284" y="3530"/>
                  </a:lnTo>
                  <a:lnTo>
                    <a:pt x="63284" y="391236"/>
                  </a:lnTo>
                  <a:lnTo>
                    <a:pt x="66827" y="394766"/>
                  </a:lnTo>
                  <a:lnTo>
                    <a:pt x="360337" y="394766"/>
                  </a:lnTo>
                  <a:lnTo>
                    <a:pt x="363880" y="391236"/>
                  </a:lnTo>
                  <a:lnTo>
                    <a:pt x="363880" y="378980"/>
                  </a:lnTo>
                  <a:lnTo>
                    <a:pt x="363880" y="15786"/>
                  </a:lnTo>
                  <a:lnTo>
                    <a:pt x="363880" y="3530"/>
                  </a:lnTo>
                  <a:close/>
                </a:path>
              </a:pathLst>
            </a:custGeom>
            <a:solidFill>
              <a:srgbClr val="69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09650" y="4388358"/>
              <a:ext cx="1041400" cy="911860"/>
            </a:xfrm>
            <a:custGeom>
              <a:avLst/>
              <a:gdLst/>
              <a:ahLst/>
              <a:cxnLst/>
              <a:rect l="l" t="t" r="r" b="b"/>
              <a:pathLst>
                <a:path w="1041400" h="911860">
                  <a:moveTo>
                    <a:pt x="0" y="911352"/>
                  </a:moveTo>
                  <a:lnTo>
                    <a:pt x="1040891" y="911352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91135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019175" y="4368520"/>
            <a:ext cx="1022350" cy="81978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44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100">
              <a:latin typeface="Calibri"/>
              <a:cs typeface="Calibri"/>
            </a:endParaRPr>
          </a:p>
          <a:p>
            <a:pPr marL="481965" marR="106680">
              <a:lnSpc>
                <a:spcPct val="110500"/>
              </a:lnSpc>
              <a:spcBef>
                <a:spcPts val="210"/>
              </a:spcBef>
            </a:pP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Table column 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tags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562860" y="4279519"/>
            <a:ext cx="1302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51035" y="3017520"/>
            <a:ext cx="493775" cy="493775"/>
          </a:xfrm>
          <a:prstGeom prst="rect">
            <a:avLst/>
          </a:prstGeom>
        </p:spPr>
      </p:pic>
      <p:sp>
        <p:nvSpPr>
          <p:cNvPr id="40" name="object 40" descr=""/>
          <p:cNvSpPr/>
          <p:nvPr/>
        </p:nvSpPr>
        <p:spPr>
          <a:xfrm>
            <a:off x="9804691" y="3061064"/>
            <a:ext cx="409575" cy="410845"/>
          </a:xfrm>
          <a:custGeom>
            <a:avLst/>
            <a:gdLst/>
            <a:ahLst/>
            <a:cxnLst/>
            <a:rect l="l" t="t" r="r" b="b"/>
            <a:pathLst>
              <a:path w="409575" h="410845">
                <a:moveTo>
                  <a:pt x="146586" y="137400"/>
                </a:moveTo>
                <a:lnTo>
                  <a:pt x="74389" y="137400"/>
                </a:lnTo>
                <a:lnTo>
                  <a:pt x="195272" y="169741"/>
                </a:lnTo>
                <a:lnTo>
                  <a:pt x="195272" y="186731"/>
                </a:lnTo>
                <a:lnTo>
                  <a:pt x="143550" y="192467"/>
                </a:lnTo>
                <a:lnTo>
                  <a:pt x="102458" y="205681"/>
                </a:lnTo>
                <a:lnTo>
                  <a:pt x="65570" y="248607"/>
                </a:lnTo>
                <a:lnTo>
                  <a:pt x="65540" y="250356"/>
                </a:lnTo>
                <a:lnTo>
                  <a:pt x="65641" y="291494"/>
                </a:lnTo>
                <a:lnTo>
                  <a:pt x="65757" y="352105"/>
                </a:lnTo>
                <a:lnTo>
                  <a:pt x="75784" y="375915"/>
                </a:lnTo>
                <a:lnTo>
                  <a:pt x="104045" y="394314"/>
                </a:lnTo>
                <a:lnTo>
                  <a:pt x="147866" y="406177"/>
                </a:lnTo>
                <a:lnTo>
                  <a:pt x="204571" y="410381"/>
                </a:lnTo>
                <a:lnTo>
                  <a:pt x="255652" y="406934"/>
                </a:lnTo>
                <a:lnTo>
                  <a:pt x="300345" y="396331"/>
                </a:lnTo>
                <a:lnTo>
                  <a:pt x="308376" y="391727"/>
                </a:lnTo>
                <a:lnTo>
                  <a:pt x="204571" y="391727"/>
                </a:lnTo>
                <a:lnTo>
                  <a:pt x="154463" y="388214"/>
                </a:lnTo>
                <a:lnTo>
                  <a:pt x="116619" y="379057"/>
                </a:lnTo>
                <a:lnTo>
                  <a:pt x="92697" y="366325"/>
                </a:lnTo>
                <a:lnTo>
                  <a:pt x="84364" y="352105"/>
                </a:lnTo>
                <a:lnTo>
                  <a:pt x="84207" y="272958"/>
                </a:lnTo>
                <a:lnTo>
                  <a:pt x="139371" y="272958"/>
                </a:lnTo>
                <a:lnTo>
                  <a:pt x="122853" y="269598"/>
                </a:lnTo>
                <a:lnTo>
                  <a:pt x="97315" y="259204"/>
                </a:lnTo>
                <a:lnTo>
                  <a:pt x="84339" y="247387"/>
                </a:lnTo>
                <a:lnTo>
                  <a:pt x="93368" y="232947"/>
                </a:lnTo>
                <a:lnTo>
                  <a:pt x="116288" y="219848"/>
                </a:lnTo>
                <a:lnTo>
                  <a:pt x="150968" y="210016"/>
                </a:lnTo>
                <a:lnTo>
                  <a:pt x="195272" y="205377"/>
                </a:lnTo>
                <a:lnTo>
                  <a:pt x="305940" y="205378"/>
                </a:lnTo>
                <a:lnTo>
                  <a:pt x="265697" y="192467"/>
                </a:lnTo>
                <a:lnTo>
                  <a:pt x="213869" y="186731"/>
                </a:lnTo>
                <a:lnTo>
                  <a:pt x="213869" y="170114"/>
                </a:lnTo>
                <a:lnTo>
                  <a:pt x="296027" y="148134"/>
                </a:lnTo>
                <a:lnTo>
                  <a:pt x="186725" y="148134"/>
                </a:lnTo>
                <a:lnTo>
                  <a:pt x="146586" y="137400"/>
                </a:lnTo>
                <a:close/>
              </a:path>
              <a:path w="409575" h="410845">
                <a:moveTo>
                  <a:pt x="343899" y="270922"/>
                </a:moveTo>
                <a:lnTo>
                  <a:pt x="325299" y="270922"/>
                </a:lnTo>
                <a:lnTo>
                  <a:pt x="325445" y="352105"/>
                </a:lnTo>
                <a:lnTo>
                  <a:pt x="317065" y="366325"/>
                </a:lnTo>
                <a:lnTo>
                  <a:pt x="293010" y="379057"/>
                </a:lnTo>
                <a:lnTo>
                  <a:pt x="254956" y="388214"/>
                </a:lnTo>
                <a:lnTo>
                  <a:pt x="204571" y="391727"/>
                </a:lnTo>
                <a:lnTo>
                  <a:pt x="308376" y="391727"/>
                </a:lnTo>
                <a:lnTo>
                  <a:pt x="332020" y="378173"/>
                </a:lnTo>
                <a:lnTo>
                  <a:pt x="344033" y="352105"/>
                </a:lnTo>
                <a:lnTo>
                  <a:pt x="343899" y="270922"/>
                </a:lnTo>
                <a:close/>
              </a:path>
              <a:path w="409575" h="410845">
                <a:moveTo>
                  <a:pt x="239774" y="361806"/>
                </a:moveTo>
                <a:lnTo>
                  <a:pt x="239774" y="368354"/>
                </a:lnTo>
                <a:lnTo>
                  <a:pt x="243734" y="370480"/>
                </a:lnTo>
                <a:lnTo>
                  <a:pt x="247895" y="371544"/>
                </a:lnTo>
                <a:lnTo>
                  <a:pt x="257713" y="371544"/>
                </a:lnTo>
                <a:lnTo>
                  <a:pt x="262006" y="369949"/>
                </a:lnTo>
                <a:lnTo>
                  <a:pt x="267107" y="364744"/>
                </a:lnTo>
                <a:lnTo>
                  <a:pt x="248476" y="364744"/>
                </a:lnTo>
                <a:lnTo>
                  <a:pt x="244462" y="363765"/>
                </a:lnTo>
                <a:lnTo>
                  <a:pt x="239774" y="361806"/>
                </a:lnTo>
                <a:close/>
              </a:path>
              <a:path w="409575" h="410845">
                <a:moveTo>
                  <a:pt x="159945" y="312279"/>
                </a:moveTo>
                <a:lnTo>
                  <a:pt x="138101" y="312279"/>
                </a:lnTo>
                <a:lnTo>
                  <a:pt x="138101" y="370452"/>
                </a:lnTo>
                <a:lnTo>
                  <a:pt x="145881" y="370452"/>
                </a:lnTo>
                <a:lnTo>
                  <a:pt x="145881" y="346952"/>
                </a:lnTo>
                <a:lnTo>
                  <a:pt x="161643" y="346952"/>
                </a:lnTo>
                <a:lnTo>
                  <a:pt x="160867" y="345436"/>
                </a:lnTo>
                <a:lnTo>
                  <a:pt x="164044" y="344091"/>
                </a:lnTo>
                <a:lnTo>
                  <a:pt x="166493" y="342040"/>
                </a:lnTo>
                <a:lnTo>
                  <a:pt x="167464" y="340485"/>
                </a:lnTo>
                <a:lnTo>
                  <a:pt x="145881" y="340485"/>
                </a:lnTo>
                <a:lnTo>
                  <a:pt x="145881" y="318746"/>
                </a:lnTo>
                <a:lnTo>
                  <a:pt x="168269" y="318746"/>
                </a:lnTo>
                <a:lnTo>
                  <a:pt x="163703" y="313818"/>
                </a:lnTo>
                <a:lnTo>
                  <a:pt x="159945" y="312279"/>
                </a:lnTo>
                <a:close/>
              </a:path>
              <a:path w="409575" h="410845">
                <a:moveTo>
                  <a:pt x="161643" y="346952"/>
                </a:moveTo>
                <a:lnTo>
                  <a:pt x="153335" y="346952"/>
                </a:lnTo>
                <a:lnTo>
                  <a:pt x="164966" y="370452"/>
                </a:lnTo>
                <a:lnTo>
                  <a:pt x="173668" y="370452"/>
                </a:lnTo>
                <a:lnTo>
                  <a:pt x="161643" y="346952"/>
                </a:lnTo>
                <a:close/>
              </a:path>
              <a:path w="409575" h="410845">
                <a:moveTo>
                  <a:pt x="210073" y="312279"/>
                </a:moveTo>
                <a:lnTo>
                  <a:pt x="201278" y="312279"/>
                </a:lnTo>
                <a:lnTo>
                  <a:pt x="184548" y="370452"/>
                </a:lnTo>
                <a:lnTo>
                  <a:pt x="192824" y="370452"/>
                </a:lnTo>
                <a:lnTo>
                  <a:pt x="196760" y="354755"/>
                </a:lnTo>
                <a:lnTo>
                  <a:pt x="222294" y="354755"/>
                </a:lnTo>
                <a:lnTo>
                  <a:pt x="220507" y="348545"/>
                </a:lnTo>
                <a:lnTo>
                  <a:pt x="198263" y="348545"/>
                </a:lnTo>
                <a:lnTo>
                  <a:pt x="205470" y="320090"/>
                </a:lnTo>
                <a:lnTo>
                  <a:pt x="212320" y="320090"/>
                </a:lnTo>
                <a:lnTo>
                  <a:pt x="210073" y="312279"/>
                </a:lnTo>
                <a:close/>
              </a:path>
              <a:path w="409575" h="410845">
                <a:moveTo>
                  <a:pt x="222294" y="354755"/>
                </a:moveTo>
                <a:lnTo>
                  <a:pt x="214257" y="354755"/>
                </a:lnTo>
                <a:lnTo>
                  <a:pt x="218279" y="370452"/>
                </a:lnTo>
                <a:lnTo>
                  <a:pt x="226810" y="370452"/>
                </a:lnTo>
                <a:lnTo>
                  <a:pt x="222294" y="354755"/>
                </a:lnTo>
                <a:close/>
              </a:path>
              <a:path w="409575" h="410845">
                <a:moveTo>
                  <a:pt x="267176" y="343252"/>
                </a:moveTo>
                <a:lnTo>
                  <a:pt x="255342" y="343252"/>
                </a:lnTo>
                <a:lnTo>
                  <a:pt x="257759" y="344154"/>
                </a:lnTo>
                <a:lnTo>
                  <a:pt x="261045" y="347729"/>
                </a:lnTo>
                <a:lnTo>
                  <a:pt x="261866" y="350309"/>
                </a:lnTo>
                <a:lnTo>
                  <a:pt x="261866" y="357190"/>
                </a:lnTo>
                <a:lnTo>
                  <a:pt x="261006" y="359922"/>
                </a:lnTo>
                <a:lnTo>
                  <a:pt x="257543" y="363784"/>
                </a:lnTo>
                <a:lnTo>
                  <a:pt x="255063" y="364744"/>
                </a:lnTo>
                <a:lnTo>
                  <a:pt x="267107" y="364744"/>
                </a:lnTo>
                <a:lnTo>
                  <a:pt x="268259" y="363569"/>
                </a:lnTo>
                <a:lnTo>
                  <a:pt x="269817" y="359204"/>
                </a:lnTo>
                <a:lnTo>
                  <a:pt x="269787" y="348545"/>
                </a:lnTo>
                <a:lnTo>
                  <a:pt x="268437" y="344620"/>
                </a:lnTo>
                <a:lnTo>
                  <a:pt x="267176" y="343252"/>
                </a:lnTo>
                <a:close/>
              </a:path>
              <a:path w="409575" h="410845">
                <a:moveTo>
                  <a:pt x="212320" y="320090"/>
                </a:moveTo>
                <a:lnTo>
                  <a:pt x="205470" y="320090"/>
                </a:lnTo>
                <a:lnTo>
                  <a:pt x="212669" y="348545"/>
                </a:lnTo>
                <a:lnTo>
                  <a:pt x="220507" y="348545"/>
                </a:lnTo>
                <a:lnTo>
                  <a:pt x="212320" y="320090"/>
                </a:lnTo>
                <a:close/>
              </a:path>
              <a:path w="409575" h="410845">
                <a:moveTo>
                  <a:pt x="267895" y="312279"/>
                </a:moveTo>
                <a:lnTo>
                  <a:pt x="240448" y="312279"/>
                </a:lnTo>
                <a:lnTo>
                  <a:pt x="240448" y="318994"/>
                </a:lnTo>
                <a:lnTo>
                  <a:pt x="259945" y="318994"/>
                </a:lnTo>
                <a:lnTo>
                  <a:pt x="246136" y="338301"/>
                </a:lnTo>
                <a:lnTo>
                  <a:pt x="246136" y="343672"/>
                </a:lnTo>
                <a:lnTo>
                  <a:pt x="248476" y="343392"/>
                </a:lnTo>
                <a:lnTo>
                  <a:pt x="250491" y="343252"/>
                </a:lnTo>
                <a:lnTo>
                  <a:pt x="267176" y="343252"/>
                </a:lnTo>
                <a:lnTo>
                  <a:pt x="262912" y="338628"/>
                </a:lnTo>
                <a:lnTo>
                  <a:pt x="259216" y="337096"/>
                </a:lnTo>
                <a:lnTo>
                  <a:pt x="254590" y="337042"/>
                </a:lnTo>
                <a:lnTo>
                  <a:pt x="267895" y="318489"/>
                </a:lnTo>
                <a:lnTo>
                  <a:pt x="267895" y="312279"/>
                </a:lnTo>
                <a:close/>
              </a:path>
              <a:path w="409575" h="410845">
                <a:moveTo>
                  <a:pt x="168269" y="318746"/>
                </a:moveTo>
                <a:lnTo>
                  <a:pt x="157047" y="318746"/>
                </a:lnTo>
                <a:lnTo>
                  <a:pt x="159069" y="319671"/>
                </a:lnTo>
                <a:lnTo>
                  <a:pt x="161983" y="323362"/>
                </a:lnTo>
                <a:lnTo>
                  <a:pt x="162711" y="326021"/>
                </a:lnTo>
                <a:lnTo>
                  <a:pt x="162656" y="333218"/>
                </a:lnTo>
                <a:lnTo>
                  <a:pt x="161967" y="335728"/>
                </a:lnTo>
                <a:lnTo>
                  <a:pt x="159015" y="339537"/>
                </a:lnTo>
                <a:lnTo>
                  <a:pt x="156907" y="340485"/>
                </a:lnTo>
                <a:lnTo>
                  <a:pt x="167464" y="340485"/>
                </a:lnTo>
                <a:lnTo>
                  <a:pt x="169949" y="336506"/>
                </a:lnTo>
                <a:lnTo>
                  <a:pt x="170824" y="333218"/>
                </a:lnTo>
                <a:lnTo>
                  <a:pt x="170824" y="324147"/>
                </a:lnTo>
                <a:lnTo>
                  <a:pt x="169406" y="319974"/>
                </a:lnTo>
                <a:lnTo>
                  <a:pt x="168269" y="318746"/>
                </a:lnTo>
                <a:close/>
              </a:path>
              <a:path w="409575" h="410845">
                <a:moveTo>
                  <a:pt x="139371" y="272958"/>
                </a:moveTo>
                <a:lnTo>
                  <a:pt x="84207" y="272958"/>
                </a:lnTo>
                <a:lnTo>
                  <a:pt x="107644" y="284298"/>
                </a:lnTo>
                <a:lnTo>
                  <a:pt x="137046" y="292247"/>
                </a:lnTo>
                <a:lnTo>
                  <a:pt x="170119" y="296927"/>
                </a:lnTo>
                <a:lnTo>
                  <a:pt x="204571" y="298460"/>
                </a:lnTo>
                <a:lnTo>
                  <a:pt x="240155" y="296708"/>
                </a:lnTo>
                <a:lnTo>
                  <a:pt x="273629" y="291494"/>
                </a:lnTo>
                <a:lnTo>
                  <a:pt x="302756" y="282878"/>
                </a:lnTo>
                <a:lnTo>
                  <a:pt x="308549" y="279806"/>
                </a:lnTo>
                <a:lnTo>
                  <a:pt x="204571" y="279806"/>
                </a:lnTo>
                <a:lnTo>
                  <a:pt x="159192" y="276991"/>
                </a:lnTo>
                <a:lnTo>
                  <a:pt x="139371" y="272958"/>
                </a:lnTo>
                <a:close/>
              </a:path>
              <a:path w="409575" h="410845">
                <a:moveTo>
                  <a:pt x="305940" y="205378"/>
                </a:moveTo>
                <a:lnTo>
                  <a:pt x="213869" y="205377"/>
                </a:lnTo>
                <a:lnTo>
                  <a:pt x="255107" y="209435"/>
                </a:lnTo>
                <a:lnTo>
                  <a:pt x="288292" y="218030"/>
                </a:lnTo>
                <a:lnTo>
                  <a:pt x="311756" y="229661"/>
                </a:lnTo>
                <a:lnTo>
                  <a:pt x="323834" y="242825"/>
                </a:lnTo>
                <a:lnTo>
                  <a:pt x="323609" y="242825"/>
                </a:lnTo>
                <a:lnTo>
                  <a:pt x="314875" y="255984"/>
                </a:lnTo>
                <a:lnTo>
                  <a:pt x="290397" y="267876"/>
                </a:lnTo>
                <a:lnTo>
                  <a:pt x="252766" y="276488"/>
                </a:lnTo>
                <a:lnTo>
                  <a:pt x="204571" y="279806"/>
                </a:lnTo>
                <a:lnTo>
                  <a:pt x="308549" y="279806"/>
                </a:lnTo>
                <a:lnTo>
                  <a:pt x="325299" y="270922"/>
                </a:lnTo>
                <a:lnTo>
                  <a:pt x="343899" y="270922"/>
                </a:lnTo>
                <a:lnTo>
                  <a:pt x="343857" y="248608"/>
                </a:lnTo>
                <a:lnTo>
                  <a:pt x="334052" y="224886"/>
                </a:lnTo>
                <a:lnTo>
                  <a:pt x="306879" y="205679"/>
                </a:lnTo>
                <a:lnTo>
                  <a:pt x="305940" y="205378"/>
                </a:lnTo>
                <a:close/>
              </a:path>
              <a:path w="409575" h="410845">
                <a:moveTo>
                  <a:pt x="213869" y="205377"/>
                </a:moveTo>
                <a:lnTo>
                  <a:pt x="195272" y="205377"/>
                </a:lnTo>
                <a:lnTo>
                  <a:pt x="195272" y="251825"/>
                </a:lnTo>
                <a:lnTo>
                  <a:pt x="213870" y="251825"/>
                </a:lnTo>
                <a:lnTo>
                  <a:pt x="213869" y="205377"/>
                </a:lnTo>
                <a:close/>
              </a:path>
              <a:path w="409575" h="410845">
                <a:moveTo>
                  <a:pt x="66958" y="83941"/>
                </a:moveTo>
                <a:lnTo>
                  <a:pt x="4156" y="83941"/>
                </a:lnTo>
                <a:lnTo>
                  <a:pt x="0" y="88115"/>
                </a:lnTo>
                <a:lnTo>
                  <a:pt x="0" y="154375"/>
                </a:lnTo>
                <a:lnTo>
                  <a:pt x="4156" y="158556"/>
                </a:lnTo>
                <a:lnTo>
                  <a:pt x="70236" y="158556"/>
                </a:lnTo>
                <a:lnTo>
                  <a:pt x="74389" y="154375"/>
                </a:lnTo>
                <a:lnTo>
                  <a:pt x="74389" y="139903"/>
                </a:lnTo>
                <a:lnTo>
                  <a:pt x="18597" y="139903"/>
                </a:lnTo>
                <a:lnTo>
                  <a:pt x="18597" y="102595"/>
                </a:lnTo>
                <a:lnTo>
                  <a:pt x="78309" y="102595"/>
                </a:lnTo>
                <a:lnTo>
                  <a:pt x="102078" y="85581"/>
                </a:lnTo>
                <a:lnTo>
                  <a:pt x="70057" y="85581"/>
                </a:lnTo>
                <a:lnTo>
                  <a:pt x="68593" y="84633"/>
                </a:lnTo>
                <a:lnTo>
                  <a:pt x="66958" y="83941"/>
                </a:lnTo>
                <a:close/>
              </a:path>
              <a:path w="409575" h="410845">
                <a:moveTo>
                  <a:pt x="353350" y="137773"/>
                </a:moveTo>
                <a:lnTo>
                  <a:pt x="334752" y="137773"/>
                </a:lnTo>
                <a:lnTo>
                  <a:pt x="334752" y="154375"/>
                </a:lnTo>
                <a:lnTo>
                  <a:pt x="338906" y="158557"/>
                </a:lnTo>
                <a:lnTo>
                  <a:pt x="404988" y="158557"/>
                </a:lnTo>
                <a:lnTo>
                  <a:pt x="409142" y="154375"/>
                </a:lnTo>
                <a:lnTo>
                  <a:pt x="409142" y="139903"/>
                </a:lnTo>
                <a:lnTo>
                  <a:pt x="353350" y="139903"/>
                </a:lnTo>
                <a:lnTo>
                  <a:pt x="353350" y="137773"/>
                </a:lnTo>
                <a:close/>
              </a:path>
              <a:path w="409575" h="410845">
                <a:moveTo>
                  <a:pt x="167934" y="74615"/>
                </a:moveTo>
                <a:lnTo>
                  <a:pt x="146740" y="74615"/>
                </a:lnTo>
                <a:lnTo>
                  <a:pt x="186725" y="148134"/>
                </a:lnTo>
                <a:lnTo>
                  <a:pt x="223811" y="148134"/>
                </a:lnTo>
                <a:lnTo>
                  <a:pt x="226453" y="143276"/>
                </a:lnTo>
                <a:lnTo>
                  <a:pt x="205268" y="143276"/>
                </a:lnTo>
                <a:lnTo>
                  <a:pt x="167934" y="74615"/>
                </a:lnTo>
                <a:close/>
              </a:path>
              <a:path w="409575" h="410845">
                <a:moveTo>
                  <a:pt x="322686" y="73915"/>
                </a:moveTo>
                <a:lnTo>
                  <a:pt x="291730" y="73915"/>
                </a:lnTo>
                <a:lnTo>
                  <a:pt x="334752" y="106334"/>
                </a:lnTo>
                <a:lnTo>
                  <a:pt x="334752" y="118467"/>
                </a:lnTo>
                <a:lnTo>
                  <a:pt x="223811" y="148134"/>
                </a:lnTo>
                <a:lnTo>
                  <a:pt x="296027" y="148134"/>
                </a:lnTo>
                <a:lnTo>
                  <a:pt x="334752" y="137773"/>
                </a:lnTo>
                <a:lnTo>
                  <a:pt x="353350" y="137773"/>
                </a:lnTo>
                <a:lnTo>
                  <a:pt x="353350" y="102595"/>
                </a:lnTo>
                <a:lnTo>
                  <a:pt x="409142" y="102595"/>
                </a:lnTo>
                <a:lnTo>
                  <a:pt x="409142" y="88115"/>
                </a:lnTo>
                <a:lnTo>
                  <a:pt x="406945" y="85908"/>
                </a:lnTo>
                <a:lnTo>
                  <a:pt x="338603" y="85908"/>
                </a:lnTo>
                <a:lnTo>
                  <a:pt x="322686" y="73915"/>
                </a:lnTo>
                <a:close/>
              </a:path>
              <a:path w="409575" h="410845">
                <a:moveTo>
                  <a:pt x="263795" y="74615"/>
                </a:moveTo>
                <a:lnTo>
                  <a:pt x="242610" y="74615"/>
                </a:lnTo>
                <a:lnTo>
                  <a:pt x="205268" y="143276"/>
                </a:lnTo>
                <a:lnTo>
                  <a:pt x="226453" y="143276"/>
                </a:lnTo>
                <a:lnTo>
                  <a:pt x="263795" y="74615"/>
                </a:lnTo>
                <a:close/>
              </a:path>
              <a:path w="409575" h="410845">
                <a:moveTo>
                  <a:pt x="78309" y="102595"/>
                </a:moveTo>
                <a:lnTo>
                  <a:pt x="55792" y="102595"/>
                </a:lnTo>
                <a:lnTo>
                  <a:pt x="55792" y="139903"/>
                </a:lnTo>
                <a:lnTo>
                  <a:pt x="74389" y="139903"/>
                </a:lnTo>
                <a:lnTo>
                  <a:pt x="74389" y="137400"/>
                </a:lnTo>
                <a:lnTo>
                  <a:pt x="146586" y="137400"/>
                </a:lnTo>
                <a:lnTo>
                  <a:pt x="74389" y="118093"/>
                </a:lnTo>
                <a:lnTo>
                  <a:pt x="74389" y="105401"/>
                </a:lnTo>
                <a:lnTo>
                  <a:pt x="78309" y="102595"/>
                </a:lnTo>
                <a:close/>
              </a:path>
              <a:path w="409575" h="410845">
                <a:moveTo>
                  <a:pt x="409142" y="102595"/>
                </a:moveTo>
                <a:lnTo>
                  <a:pt x="390544" y="102595"/>
                </a:lnTo>
                <a:lnTo>
                  <a:pt x="390544" y="139903"/>
                </a:lnTo>
                <a:lnTo>
                  <a:pt x="409142" y="139903"/>
                </a:lnTo>
                <a:lnTo>
                  <a:pt x="409142" y="102595"/>
                </a:lnTo>
                <a:close/>
              </a:path>
              <a:path w="409575" h="410845">
                <a:moveTo>
                  <a:pt x="404988" y="83942"/>
                </a:moveTo>
                <a:lnTo>
                  <a:pt x="341966" y="83942"/>
                </a:lnTo>
                <a:lnTo>
                  <a:pt x="340153" y="84750"/>
                </a:lnTo>
                <a:lnTo>
                  <a:pt x="338603" y="85908"/>
                </a:lnTo>
                <a:lnTo>
                  <a:pt x="406945" y="85908"/>
                </a:lnTo>
                <a:lnTo>
                  <a:pt x="404988" y="83942"/>
                </a:lnTo>
                <a:close/>
              </a:path>
              <a:path w="409575" h="410845">
                <a:moveTo>
                  <a:pt x="181820" y="0"/>
                </a:moveTo>
                <a:lnTo>
                  <a:pt x="115737" y="0"/>
                </a:lnTo>
                <a:lnTo>
                  <a:pt x="111584" y="4173"/>
                </a:lnTo>
                <a:lnTo>
                  <a:pt x="111584" y="55860"/>
                </a:lnTo>
                <a:lnTo>
                  <a:pt x="70057" y="85581"/>
                </a:lnTo>
                <a:lnTo>
                  <a:pt x="102078" y="85581"/>
                </a:lnTo>
                <a:lnTo>
                  <a:pt x="118170" y="74063"/>
                </a:lnTo>
                <a:lnTo>
                  <a:pt x="182368" y="74063"/>
                </a:lnTo>
                <a:lnTo>
                  <a:pt x="185973" y="70433"/>
                </a:lnTo>
                <a:lnTo>
                  <a:pt x="185973" y="55961"/>
                </a:lnTo>
                <a:lnTo>
                  <a:pt x="130181" y="55961"/>
                </a:lnTo>
                <a:lnTo>
                  <a:pt x="130181" y="18653"/>
                </a:lnTo>
                <a:lnTo>
                  <a:pt x="185973" y="18653"/>
                </a:lnTo>
                <a:lnTo>
                  <a:pt x="185973" y="4173"/>
                </a:lnTo>
                <a:lnTo>
                  <a:pt x="181820" y="0"/>
                </a:lnTo>
                <a:close/>
              </a:path>
              <a:path w="409575" h="410845">
                <a:moveTo>
                  <a:pt x="182368" y="74063"/>
                </a:moveTo>
                <a:lnTo>
                  <a:pt x="118170" y="74063"/>
                </a:lnTo>
                <a:lnTo>
                  <a:pt x="119914" y="74615"/>
                </a:lnTo>
                <a:lnTo>
                  <a:pt x="181820" y="74615"/>
                </a:lnTo>
                <a:lnTo>
                  <a:pt x="182368" y="74063"/>
                </a:lnTo>
                <a:close/>
              </a:path>
              <a:path w="409575" h="410845">
                <a:moveTo>
                  <a:pt x="241765" y="46634"/>
                </a:moveTo>
                <a:lnTo>
                  <a:pt x="223168" y="46634"/>
                </a:lnTo>
                <a:lnTo>
                  <a:pt x="223168" y="70433"/>
                </a:lnTo>
                <a:lnTo>
                  <a:pt x="227321" y="74615"/>
                </a:lnTo>
                <a:lnTo>
                  <a:pt x="289499" y="74615"/>
                </a:lnTo>
                <a:lnTo>
                  <a:pt x="290661" y="74343"/>
                </a:lnTo>
                <a:lnTo>
                  <a:pt x="291730" y="73915"/>
                </a:lnTo>
                <a:lnTo>
                  <a:pt x="322686" y="73915"/>
                </a:lnTo>
                <a:lnTo>
                  <a:pt x="298857" y="55961"/>
                </a:lnTo>
                <a:lnTo>
                  <a:pt x="241765" y="55961"/>
                </a:lnTo>
                <a:lnTo>
                  <a:pt x="241765" y="46634"/>
                </a:lnTo>
                <a:close/>
              </a:path>
              <a:path w="409575" h="410845">
                <a:moveTo>
                  <a:pt x="157643" y="55689"/>
                </a:moveTo>
                <a:lnTo>
                  <a:pt x="157147" y="55961"/>
                </a:lnTo>
                <a:lnTo>
                  <a:pt x="157790" y="55961"/>
                </a:lnTo>
                <a:lnTo>
                  <a:pt x="157643" y="55689"/>
                </a:lnTo>
                <a:close/>
              </a:path>
              <a:path w="409575" h="410845">
                <a:moveTo>
                  <a:pt x="185973" y="18653"/>
                </a:moveTo>
                <a:lnTo>
                  <a:pt x="167376" y="18653"/>
                </a:lnTo>
                <a:lnTo>
                  <a:pt x="167376" y="55961"/>
                </a:lnTo>
                <a:lnTo>
                  <a:pt x="185973" y="55961"/>
                </a:lnTo>
                <a:lnTo>
                  <a:pt x="185973" y="46634"/>
                </a:lnTo>
                <a:lnTo>
                  <a:pt x="241765" y="46634"/>
                </a:lnTo>
                <a:lnTo>
                  <a:pt x="241765" y="27980"/>
                </a:lnTo>
                <a:lnTo>
                  <a:pt x="185973" y="27980"/>
                </a:lnTo>
                <a:lnTo>
                  <a:pt x="185973" y="18653"/>
                </a:lnTo>
                <a:close/>
              </a:path>
              <a:path w="409575" h="410845">
                <a:moveTo>
                  <a:pt x="252893" y="55689"/>
                </a:moveTo>
                <a:lnTo>
                  <a:pt x="252753" y="55961"/>
                </a:lnTo>
                <a:lnTo>
                  <a:pt x="253389" y="55961"/>
                </a:lnTo>
                <a:lnTo>
                  <a:pt x="252893" y="55689"/>
                </a:lnTo>
                <a:close/>
              </a:path>
              <a:path w="409575" h="410845">
                <a:moveTo>
                  <a:pt x="297557" y="18653"/>
                </a:moveTo>
                <a:lnTo>
                  <a:pt x="278960" y="18653"/>
                </a:lnTo>
                <a:lnTo>
                  <a:pt x="278960" y="55961"/>
                </a:lnTo>
                <a:lnTo>
                  <a:pt x="298857" y="55961"/>
                </a:lnTo>
                <a:lnTo>
                  <a:pt x="297557" y="54982"/>
                </a:lnTo>
                <a:lnTo>
                  <a:pt x="297557" y="18653"/>
                </a:lnTo>
                <a:close/>
              </a:path>
              <a:path w="409575" h="410845">
                <a:moveTo>
                  <a:pt x="293404" y="0"/>
                </a:moveTo>
                <a:lnTo>
                  <a:pt x="227321" y="0"/>
                </a:lnTo>
                <a:lnTo>
                  <a:pt x="223168" y="4173"/>
                </a:lnTo>
                <a:lnTo>
                  <a:pt x="223168" y="27980"/>
                </a:lnTo>
                <a:lnTo>
                  <a:pt x="241765" y="27980"/>
                </a:lnTo>
                <a:lnTo>
                  <a:pt x="241765" y="18653"/>
                </a:lnTo>
                <a:lnTo>
                  <a:pt x="297557" y="18653"/>
                </a:lnTo>
                <a:lnTo>
                  <a:pt x="297557" y="4173"/>
                </a:lnTo>
                <a:lnTo>
                  <a:pt x="293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1" name="object 41" descr=""/>
          <p:cNvGrpSpPr/>
          <p:nvPr/>
        </p:nvGrpSpPr>
        <p:grpSpPr>
          <a:xfrm>
            <a:off x="1021080" y="2796539"/>
            <a:ext cx="7771130" cy="2372995"/>
            <a:chOff x="1021080" y="2796539"/>
            <a:chExt cx="7771130" cy="2372995"/>
          </a:xfrm>
        </p:grpSpPr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8340" y="4194047"/>
              <a:ext cx="422148" cy="42367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1080" y="2796539"/>
              <a:ext cx="612648" cy="605027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448610" y="3331883"/>
              <a:ext cx="274320" cy="150495"/>
            </a:xfrm>
            <a:custGeom>
              <a:avLst/>
              <a:gdLst/>
              <a:ahLst/>
              <a:cxnLst/>
              <a:rect l="l" t="t" r="r" b="b"/>
              <a:pathLst>
                <a:path w="274319" h="150495">
                  <a:moveTo>
                    <a:pt x="69875" y="0"/>
                  </a:moveTo>
                  <a:lnTo>
                    <a:pt x="42682" y="5874"/>
                  </a:lnTo>
                  <a:lnTo>
                    <a:pt x="20468" y="21945"/>
                  </a:lnTo>
                  <a:lnTo>
                    <a:pt x="5480" y="45798"/>
                  </a:lnTo>
                  <a:lnTo>
                    <a:pt x="0" y="74851"/>
                  </a:lnTo>
                  <a:lnTo>
                    <a:pt x="85" y="75644"/>
                  </a:lnTo>
                  <a:lnTo>
                    <a:pt x="5434" y="104248"/>
                  </a:lnTo>
                  <a:lnTo>
                    <a:pt x="20385" y="128127"/>
                  </a:lnTo>
                  <a:lnTo>
                    <a:pt x="42575" y="144237"/>
                  </a:lnTo>
                  <a:lnTo>
                    <a:pt x="69759" y="150162"/>
                  </a:lnTo>
                  <a:lnTo>
                    <a:pt x="90657" y="146795"/>
                  </a:lnTo>
                  <a:lnTo>
                    <a:pt x="108221" y="137649"/>
                  </a:lnTo>
                  <a:lnTo>
                    <a:pt x="69332" y="137649"/>
                  </a:lnTo>
                  <a:lnTo>
                    <a:pt x="46692" y="132643"/>
                  </a:lnTo>
                  <a:lnTo>
                    <a:pt x="28236" y="119161"/>
                  </a:lnTo>
                  <a:lnTo>
                    <a:pt x="15829" y="99223"/>
                  </a:lnTo>
                  <a:lnTo>
                    <a:pt x="11337" y="74851"/>
                  </a:lnTo>
                  <a:lnTo>
                    <a:pt x="15995" y="50514"/>
                  </a:lnTo>
                  <a:lnTo>
                    <a:pt x="28538" y="30676"/>
                  </a:lnTo>
                  <a:lnTo>
                    <a:pt x="47086" y="17341"/>
                  </a:lnTo>
                  <a:lnTo>
                    <a:pt x="69759" y="12513"/>
                  </a:lnTo>
                  <a:lnTo>
                    <a:pt x="107870" y="12388"/>
                  </a:lnTo>
                  <a:lnTo>
                    <a:pt x="90700" y="3429"/>
                  </a:lnTo>
                  <a:lnTo>
                    <a:pt x="69875" y="0"/>
                  </a:lnTo>
                  <a:close/>
                </a:path>
                <a:path w="274319" h="150495">
                  <a:moveTo>
                    <a:pt x="128180" y="89591"/>
                  </a:moveTo>
                  <a:lnTo>
                    <a:pt x="125788" y="91390"/>
                  </a:lnTo>
                  <a:lnTo>
                    <a:pt x="124998" y="94102"/>
                  </a:lnTo>
                  <a:lnTo>
                    <a:pt x="116615" y="111896"/>
                  </a:lnTo>
                  <a:lnTo>
                    <a:pt x="103797" y="125669"/>
                  </a:lnTo>
                  <a:lnTo>
                    <a:pt x="87662" y="134545"/>
                  </a:lnTo>
                  <a:lnTo>
                    <a:pt x="69332" y="137649"/>
                  </a:lnTo>
                  <a:lnTo>
                    <a:pt x="108221" y="137649"/>
                  </a:lnTo>
                  <a:lnTo>
                    <a:pt x="109269" y="137103"/>
                  </a:lnTo>
                  <a:lnTo>
                    <a:pt x="124409" y="121959"/>
                  </a:lnTo>
                  <a:lnTo>
                    <a:pt x="134893" y="102235"/>
                  </a:lnTo>
                  <a:lnTo>
                    <a:pt x="252603" y="102236"/>
                  </a:lnTo>
                  <a:lnTo>
                    <a:pt x="254219" y="101438"/>
                  </a:lnTo>
                  <a:lnTo>
                    <a:pt x="263615" y="89722"/>
                  </a:lnTo>
                  <a:lnTo>
                    <a:pt x="130818" y="89722"/>
                  </a:lnTo>
                  <a:lnTo>
                    <a:pt x="128180" y="89591"/>
                  </a:lnTo>
                  <a:close/>
                </a:path>
                <a:path w="274319" h="150495">
                  <a:moveTo>
                    <a:pt x="50259" y="47801"/>
                  </a:moveTo>
                  <a:lnTo>
                    <a:pt x="40403" y="49940"/>
                  </a:lnTo>
                  <a:lnTo>
                    <a:pt x="32355" y="55773"/>
                  </a:lnTo>
                  <a:lnTo>
                    <a:pt x="26928" y="64424"/>
                  </a:lnTo>
                  <a:lnTo>
                    <a:pt x="24970" y="74851"/>
                  </a:lnTo>
                  <a:lnTo>
                    <a:pt x="25056" y="75644"/>
                  </a:lnTo>
                  <a:lnTo>
                    <a:pt x="26928" y="85613"/>
                  </a:lnTo>
                  <a:lnTo>
                    <a:pt x="32355" y="94264"/>
                  </a:lnTo>
                  <a:lnTo>
                    <a:pt x="40403" y="100096"/>
                  </a:lnTo>
                  <a:lnTo>
                    <a:pt x="50259" y="102235"/>
                  </a:lnTo>
                  <a:lnTo>
                    <a:pt x="60115" y="100097"/>
                  </a:lnTo>
                  <a:lnTo>
                    <a:pt x="68163" y="94264"/>
                  </a:lnTo>
                  <a:lnTo>
                    <a:pt x="71012" y="89722"/>
                  </a:lnTo>
                  <a:lnTo>
                    <a:pt x="42707" y="89722"/>
                  </a:lnTo>
                  <a:lnTo>
                    <a:pt x="36580" y="83136"/>
                  </a:lnTo>
                  <a:lnTo>
                    <a:pt x="36580" y="66900"/>
                  </a:lnTo>
                  <a:lnTo>
                    <a:pt x="42707" y="60315"/>
                  </a:lnTo>
                  <a:lnTo>
                    <a:pt x="71012" y="60315"/>
                  </a:lnTo>
                  <a:lnTo>
                    <a:pt x="68163" y="55773"/>
                  </a:lnTo>
                  <a:lnTo>
                    <a:pt x="60115" y="49940"/>
                  </a:lnTo>
                  <a:lnTo>
                    <a:pt x="50259" y="47801"/>
                  </a:lnTo>
                  <a:close/>
                </a:path>
                <a:path w="274319" h="150495">
                  <a:moveTo>
                    <a:pt x="71012" y="60315"/>
                  </a:moveTo>
                  <a:lnTo>
                    <a:pt x="57811" y="60315"/>
                  </a:lnTo>
                  <a:lnTo>
                    <a:pt x="63938" y="66900"/>
                  </a:lnTo>
                  <a:lnTo>
                    <a:pt x="63938" y="83136"/>
                  </a:lnTo>
                  <a:lnTo>
                    <a:pt x="57811" y="89722"/>
                  </a:lnTo>
                  <a:lnTo>
                    <a:pt x="71012" y="89722"/>
                  </a:lnTo>
                  <a:lnTo>
                    <a:pt x="73590" y="85613"/>
                  </a:lnTo>
                  <a:lnTo>
                    <a:pt x="75462" y="75644"/>
                  </a:lnTo>
                  <a:lnTo>
                    <a:pt x="75548" y="74851"/>
                  </a:lnTo>
                  <a:lnTo>
                    <a:pt x="73590" y="64424"/>
                  </a:lnTo>
                  <a:lnTo>
                    <a:pt x="71012" y="60315"/>
                  </a:lnTo>
                  <a:close/>
                </a:path>
                <a:path w="274319" h="150495">
                  <a:moveTo>
                    <a:pt x="260914" y="60315"/>
                  </a:moveTo>
                  <a:lnTo>
                    <a:pt x="243101" y="60315"/>
                  </a:lnTo>
                  <a:lnTo>
                    <a:pt x="259457" y="75644"/>
                  </a:lnTo>
                  <a:lnTo>
                    <a:pt x="248223" y="89722"/>
                  </a:lnTo>
                  <a:lnTo>
                    <a:pt x="263615" y="89722"/>
                  </a:lnTo>
                  <a:lnTo>
                    <a:pt x="272147" y="79085"/>
                  </a:lnTo>
                  <a:lnTo>
                    <a:pt x="274213" y="76484"/>
                  </a:lnTo>
                  <a:lnTo>
                    <a:pt x="273951" y="72584"/>
                  </a:lnTo>
                  <a:lnTo>
                    <a:pt x="260914" y="60315"/>
                  </a:lnTo>
                  <a:close/>
                </a:path>
                <a:path w="274319" h="150495">
                  <a:moveTo>
                    <a:pt x="107870" y="12388"/>
                  </a:moveTo>
                  <a:lnTo>
                    <a:pt x="69759" y="12388"/>
                  </a:lnTo>
                  <a:lnTo>
                    <a:pt x="87963" y="15598"/>
                  </a:lnTo>
                  <a:lnTo>
                    <a:pt x="103968" y="24503"/>
                  </a:lnTo>
                  <a:lnTo>
                    <a:pt x="116678" y="38237"/>
                  </a:lnTo>
                  <a:lnTo>
                    <a:pt x="124998" y="55935"/>
                  </a:lnTo>
                  <a:lnTo>
                    <a:pt x="125788" y="58646"/>
                  </a:lnTo>
                  <a:lnTo>
                    <a:pt x="128180" y="60445"/>
                  </a:lnTo>
                  <a:lnTo>
                    <a:pt x="130818" y="60315"/>
                  </a:lnTo>
                  <a:lnTo>
                    <a:pt x="152122" y="60315"/>
                  </a:lnTo>
                  <a:lnTo>
                    <a:pt x="153587" y="59674"/>
                  </a:lnTo>
                  <a:lnTo>
                    <a:pt x="164636" y="47801"/>
                  </a:lnTo>
                  <a:lnTo>
                    <a:pt x="134893" y="47801"/>
                  </a:lnTo>
                  <a:lnTo>
                    <a:pt x="124371" y="28185"/>
                  </a:lnTo>
                  <a:lnTo>
                    <a:pt x="109252" y="13109"/>
                  </a:lnTo>
                  <a:lnTo>
                    <a:pt x="107870" y="12388"/>
                  </a:lnTo>
                  <a:close/>
                </a:path>
                <a:path w="274319" h="150495">
                  <a:moveTo>
                    <a:pt x="183843" y="44923"/>
                  </a:moveTo>
                  <a:lnTo>
                    <a:pt x="167315" y="44923"/>
                  </a:lnTo>
                  <a:lnTo>
                    <a:pt x="180984" y="59674"/>
                  </a:lnTo>
                  <a:lnTo>
                    <a:pt x="182473" y="60325"/>
                  </a:lnTo>
                  <a:lnTo>
                    <a:pt x="196709" y="60315"/>
                  </a:lnTo>
                  <a:lnTo>
                    <a:pt x="198174" y="59674"/>
                  </a:lnTo>
                  <a:lnTo>
                    <a:pt x="209223" y="47801"/>
                  </a:lnTo>
                  <a:lnTo>
                    <a:pt x="186523" y="47801"/>
                  </a:lnTo>
                  <a:lnTo>
                    <a:pt x="183843" y="44923"/>
                  </a:lnTo>
                  <a:close/>
                </a:path>
                <a:path w="274319" h="150495">
                  <a:moveTo>
                    <a:pt x="228431" y="44923"/>
                  </a:moveTo>
                  <a:lnTo>
                    <a:pt x="211902" y="44923"/>
                  </a:lnTo>
                  <a:lnTo>
                    <a:pt x="225571" y="59674"/>
                  </a:lnTo>
                  <a:lnTo>
                    <a:pt x="227060" y="60325"/>
                  </a:lnTo>
                  <a:lnTo>
                    <a:pt x="260914" y="60315"/>
                  </a:lnTo>
                  <a:lnTo>
                    <a:pt x="248209" y="48359"/>
                  </a:lnTo>
                  <a:lnTo>
                    <a:pt x="246846" y="47802"/>
                  </a:lnTo>
                  <a:lnTo>
                    <a:pt x="231110" y="47801"/>
                  </a:lnTo>
                  <a:lnTo>
                    <a:pt x="228431" y="44923"/>
                  </a:lnTo>
                  <a:close/>
                </a:path>
                <a:path w="274319" h="150495">
                  <a:moveTo>
                    <a:pt x="169235" y="29234"/>
                  </a:moveTo>
                  <a:lnTo>
                    <a:pt x="165568" y="29234"/>
                  </a:lnTo>
                  <a:lnTo>
                    <a:pt x="148281" y="47801"/>
                  </a:lnTo>
                  <a:lnTo>
                    <a:pt x="164636" y="47801"/>
                  </a:lnTo>
                  <a:lnTo>
                    <a:pt x="167315" y="44923"/>
                  </a:lnTo>
                  <a:lnTo>
                    <a:pt x="183843" y="44923"/>
                  </a:lnTo>
                  <a:lnTo>
                    <a:pt x="169235" y="29234"/>
                  </a:lnTo>
                  <a:close/>
                </a:path>
                <a:path w="274319" h="150495">
                  <a:moveTo>
                    <a:pt x="210471" y="29834"/>
                  </a:moveTo>
                  <a:lnTo>
                    <a:pt x="208967" y="30501"/>
                  </a:lnTo>
                  <a:lnTo>
                    <a:pt x="192868" y="47801"/>
                  </a:lnTo>
                  <a:lnTo>
                    <a:pt x="209223" y="47801"/>
                  </a:lnTo>
                  <a:lnTo>
                    <a:pt x="211902" y="44923"/>
                  </a:lnTo>
                  <a:lnTo>
                    <a:pt x="228431" y="44923"/>
                  </a:lnTo>
                  <a:lnTo>
                    <a:pt x="215006" y="30501"/>
                  </a:lnTo>
                  <a:lnTo>
                    <a:pt x="213546" y="29850"/>
                  </a:lnTo>
                  <a:lnTo>
                    <a:pt x="210471" y="29834"/>
                  </a:lnTo>
                  <a:close/>
                </a:path>
              </a:pathLst>
            </a:custGeom>
            <a:solidFill>
              <a:srgbClr val="D523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909815" y="4911851"/>
              <a:ext cx="1882139" cy="257810"/>
            </a:xfrm>
            <a:custGeom>
              <a:avLst/>
              <a:gdLst/>
              <a:ahLst/>
              <a:cxnLst/>
              <a:rect l="l" t="t" r="r" b="b"/>
              <a:pathLst>
                <a:path w="1882140" h="257810">
                  <a:moveTo>
                    <a:pt x="1882139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1882139" y="257556"/>
                  </a:lnTo>
                  <a:lnTo>
                    <a:pt x="1882139" y="0"/>
                  </a:lnTo>
                  <a:close/>
                </a:path>
              </a:pathLst>
            </a:custGeom>
            <a:solidFill>
              <a:srgbClr val="1E0008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909816" y="4911852"/>
            <a:ext cx="690880" cy="257810"/>
          </a:xfrm>
          <a:prstGeom prst="rect">
            <a:avLst/>
          </a:prstGeom>
          <a:solidFill>
            <a:srgbClr val="1E0008">
              <a:alpha val="50195"/>
            </a:srgbClr>
          </a:solidFill>
        </p:spPr>
        <p:txBody>
          <a:bodyPr wrap="square" lIns="0" tIns="184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Grant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dat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581518" y="4911852"/>
            <a:ext cx="1210945" cy="257810"/>
          </a:xfrm>
          <a:prstGeom prst="rect">
            <a:avLst/>
          </a:prstGeom>
          <a:solidFill>
            <a:srgbClr val="1E0008">
              <a:alpha val="50195"/>
            </a:srgbClr>
          </a:solidFill>
        </p:spPr>
        <p:txBody>
          <a:bodyPr wrap="square" lIns="0" tIns="18415" rIns="0" bIns="0" rtlCol="0" vert="horz">
            <a:spAutoFit/>
          </a:bodyPr>
          <a:lstStyle/>
          <a:p>
            <a:pPr marL="508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77914" y="4928361"/>
            <a:ext cx="227583" cy="224536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6747509" y="4944872"/>
            <a:ext cx="89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Calibri"/>
                <a:cs typeface="Calibri"/>
              </a:rPr>
              <a:t>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2122170" y="4686680"/>
            <a:ext cx="6657975" cy="138430"/>
          </a:xfrm>
          <a:custGeom>
            <a:avLst/>
            <a:gdLst/>
            <a:ahLst/>
            <a:cxnLst/>
            <a:rect l="l" t="t" r="r" b="b"/>
            <a:pathLst>
              <a:path w="6657975" h="138429">
                <a:moveTo>
                  <a:pt x="94869" y="12446"/>
                </a:moveTo>
                <a:lnTo>
                  <a:pt x="84455" y="508"/>
                </a:lnTo>
                <a:lnTo>
                  <a:pt x="75438" y="0"/>
                </a:lnTo>
                <a:lnTo>
                  <a:pt x="0" y="65913"/>
                </a:lnTo>
                <a:lnTo>
                  <a:pt x="75438" y="131826"/>
                </a:lnTo>
                <a:lnTo>
                  <a:pt x="84455" y="131318"/>
                </a:lnTo>
                <a:lnTo>
                  <a:pt x="94869" y="119380"/>
                </a:lnTo>
                <a:lnTo>
                  <a:pt x="94234" y="110363"/>
                </a:lnTo>
                <a:lnTo>
                  <a:pt x="59690" y="80137"/>
                </a:lnTo>
                <a:lnTo>
                  <a:pt x="50292" y="71920"/>
                </a:lnTo>
                <a:lnTo>
                  <a:pt x="50292" y="59918"/>
                </a:lnTo>
                <a:lnTo>
                  <a:pt x="59829" y="51562"/>
                </a:lnTo>
                <a:lnTo>
                  <a:pt x="94234" y="21463"/>
                </a:lnTo>
                <a:lnTo>
                  <a:pt x="94869" y="12446"/>
                </a:lnTo>
                <a:close/>
              </a:path>
              <a:path w="6657975" h="138429">
                <a:moveTo>
                  <a:pt x="107442" y="51562"/>
                </a:moveTo>
                <a:lnTo>
                  <a:pt x="78867" y="51562"/>
                </a:lnTo>
                <a:lnTo>
                  <a:pt x="78867" y="80137"/>
                </a:lnTo>
                <a:lnTo>
                  <a:pt x="107442" y="80137"/>
                </a:lnTo>
                <a:lnTo>
                  <a:pt x="107442" y="51562"/>
                </a:lnTo>
                <a:close/>
              </a:path>
              <a:path w="6657975" h="138429">
                <a:moveTo>
                  <a:pt x="164592" y="51562"/>
                </a:moveTo>
                <a:lnTo>
                  <a:pt x="136017" y="51562"/>
                </a:lnTo>
                <a:lnTo>
                  <a:pt x="136017" y="80137"/>
                </a:lnTo>
                <a:lnTo>
                  <a:pt x="164592" y="80137"/>
                </a:lnTo>
                <a:lnTo>
                  <a:pt x="164592" y="51562"/>
                </a:lnTo>
                <a:close/>
              </a:path>
              <a:path w="6657975" h="138429">
                <a:moveTo>
                  <a:pt x="221742" y="51562"/>
                </a:moveTo>
                <a:lnTo>
                  <a:pt x="193167" y="51562"/>
                </a:lnTo>
                <a:lnTo>
                  <a:pt x="193167" y="80137"/>
                </a:lnTo>
                <a:lnTo>
                  <a:pt x="221742" y="80137"/>
                </a:lnTo>
                <a:lnTo>
                  <a:pt x="221742" y="51562"/>
                </a:lnTo>
                <a:close/>
              </a:path>
              <a:path w="6657975" h="138429">
                <a:moveTo>
                  <a:pt x="278892" y="51562"/>
                </a:moveTo>
                <a:lnTo>
                  <a:pt x="250317" y="51562"/>
                </a:lnTo>
                <a:lnTo>
                  <a:pt x="250317" y="80137"/>
                </a:lnTo>
                <a:lnTo>
                  <a:pt x="278892" y="80137"/>
                </a:lnTo>
                <a:lnTo>
                  <a:pt x="278892" y="51562"/>
                </a:lnTo>
                <a:close/>
              </a:path>
              <a:path w="6657975" h="138429">
                <a:moveTo>
                  <a:pt x="336042" y="51562"/>
                </a:moveTo>
                <a:lnTo>
                  <a:pt x="307467" y="51562"/>
                </a:lnTo>
                <a:lnTo>
                  <a:pt x="307467" y="80137"/>
                </a:lnTo>
                <a:lnTo>
                  <a:pt x="336042" y="80137"/>
                </a:lnTo>
                <a:lnTo>
                  <a:pt x="336042" y="51562"/>
                </a:lnTo>
                <a:close/>
              </a:path>
              <a:path w="6657975" h="138429">
                <a:moveTo>
                  <a:pt x="393192" y="51562"/>
                </a:moveTo>
                <a:lnTo>
                  <a:pt x="364617" y="51562"/>
                </a:lnTo>
                <a:lnTo>
                  <a:pt x="364617" y="80137"/>
                </a:lnTo>
                <a:lnTo>
                  <a:pt x="393192" y="80137"/>
                </a:lnTo>
                <a:lnTo>
                  <a:pt x="393192" y="51562"/>
                </a:lnTo>
                <a:close/>
              </a:path>
              <a:path w="6657975" h="138429">
                <a:moveTo>
                  <a:pt x="450342" y="51562"/>
                </a:moveTo>
                <a:lnTo>
                  <a:pt x="421767" y="51562"/>
                </a:lnTo>
                <a:lnTo>
                  <a:pt x="421767" y="80137"/>
                </a:lnTo>
                <a:lnTo>
                  <a:pt x="450342" y="80137"/>
                </a:lnTo>
                <a:lnTo>
                  <a:pt x="450342" y="51562"/>
                </a:lnTo>
                <a:close/>
              </a:path>
              <a:path w="6657975" h="138429">
                <a:moveTo>
                  <a:pt x="507492" y="51562"/>
                </a:moveTo>
                <a:lnTo>
                  <a:pt x="478917" y="51562"/>
                </a:lnTo>
                <a:lnTo>
                  <a:pt x="478917" y="80137"/>
                </a:lnTo>
                <a:lnTo>
                  <a:pt x="507492" y="80137"/>
                </a:lnTo>
                <a:lnTo>
                  <a:pt x="507492" y="51562"/>
                </a:lnTo>
                <a:close/>
              </a:path>
              <a:path w="6657975" h="138429">
                <a:moveTo>
                  <a:pt x="564642" y="51562"/>
                </a:moveTo>
                <a:lnTo>
                  <a:pt x="536067" y="51562"/>
                </a:lnTo>
                <a:lnTo>
                  <a:pt x="536067" y="80137"/>
                </a:lnTo>
                <a:lnTo>
                  <a:pt x="564642" y="80137"/>
                </a:lnTo>
                <a:lnTo>
                  <a:pt x="564642" y="51562"/>
                </a:lnTo>
                <a:close/>
              </a:path>
              <a:path w="6657975" h="138429">
                <a:moveTo>
                  <a:pt x="621792" y="51562"/>
                </a:moveTo>
                <a:lnTo>
                  <a:pt x="593217" y="51562"/>
                </a:lnTo>
                <a:lnTo>
                  <a:pt x="593217" y="80137"/>
                </a:lnTo>
                <a:lnTo>
                  <a:pt x="621792" y="80137"/>
                </a:lnTo>
                <a:lnTo>
                  <a:pt x="621792" y="51562"/>
                </a:lnTo>
                <a:close/>
              </a:path>
              <a:path w="6657975" h="138429">
                <a:moveTo>
                  <a:pt x="678942" y="51562"/>
                </a:moveTo>
                <a:lnTo>
                  <a:pt x="650367" y="51562"/>
                </a:lnTo>
                <a:lnTo>
                  <a:pt x="650367" y="80137"/>
                </a:lnTo>
                <a:lnTo>
                  <a:pt x="678942" y="80137"/>
                </a:lnTo>
                <a:lnTo>
                  <a:pt x="678942" y="51562"/>
                </a:lnTo>
                <a:close/>
              </a:path>
              <a:path w="6657975" h="138429">
                <a:moveTo>
                  <a:pt x="736092" y="51562"/>
                </a:moveTo>
                <a:lnTo>
                  <a:pt x="707517" y="51562"/>
                </a:lnTo>
                <a:lnTo>
                  <a:pt x="707517" y="80137"/>
                </a:lnTo>
                <a:lnTo>
                  <a:pt x="736092" y="80137"/>
                </a:lnTo>
                <a:lnTo>
                  <a:pt x="736092" y="51562"/>
                </a:lnTo>
                <a:close/>
              </a:path>
              <a:path w="6657975" h="138429">
                <a:moveTo>
                  <a:pt x="793242" y="51562"/>
                </a:moveTo>
                <a:lnTo>
                  <a:pt x="764667" y="51562"/>
                </a:lnTo>
                <a:lnTo>
                  <a:pt x="764667" y="80137"/>
                </a:lnTo>
                <a:lnTo>
                  <a:pt x="793242" y="80137"/>
                </a:lnTo>
                <a:lnTo>
                  <a:pt x="793242" y="51562"/>
                </a:lnTo>
                <a:close/>
              </a:path>
              <a:path w="6657975" h="138429">
                <a:moveTo>
                  <a:pt x="850392" y="51562"/>
                </a:moveTo>
                <a:lnTo>
                  <a:pt x="821817" y="51562"/>
                </a:lnTo>
                <a:lnTo>
                  <a:pt x="821817" y="80137"/>
                </a:lnTo>
                <a:lnTo>
                  <a:pt x="850392" y="80137"/>
                </a:lnTo>
                <a:lnTo>
                  <a:pt x="850392" y="51562"/>
                </a:lnTo>
                <a:close/>
              </a:path>
              <a:path w="6657975" h="138429">
                <a:moveTo>
                  <a:pt x="907542" y="51562"/>
                </a:moveTo>
                <a:lnTo>
                  <a:pt x="878967" y="51562"/>
                </a:lnTo>
                <a:lnTo>
                  <a:pt x="878967" y="80137"/>
                </a:lnTo>
                <a:lnTo>
                  <a:pt x="907542" y="80137"/>
                </a:lnTo>
                <a:lnTo>
                  <a:pt x="907542" y="51562"/>
                </a:lnTo>
                <a:close/>
              </a:path>
              <a:path w="6657975" h="138429">
                <a:moveTo>
                  <a:pt x="964692" y="51562"/>
                </a:moveTo>
                <a:lnTo>
                  <a:pt x="936117" y="51562"/>
                </a:lnTo>
                <a:lnTo>
                  <a:pt x="936117" y="80137"/>
                </a:lnTo>
                <a:lnTo>
                  <a:pt x="964692" y="80137"/>
                </a:lnTo>
                <a:lnTo>
                  <a:pt x="964692" y="51562"/>
                </a:lnTo>
                <a:close/>
              </a:path>
              <a:path w="6657975" h="138429">
                <a:moveTo>
                  <a:pt x="1021842" y="51562"/>
                </a:moveTo>
                <a:lnTo>
                  <a:pt x="993267" y="51562"/>
                </a:lnTo>
                <a:lnTo>
                  <a:pt x="993267" y="80137"/>
                </a:lnTo>
                <a:lnTo>
                  <a:pt x="1021842" y="80137"/>
                </a:lnTo>
                <a:lnTo>
                  <a:pt x="1021842" y="51562"/>
                </a:lnTo>
                <a:close/>
              </a:path>
              <a:path w="6657975" h="138429">
                <a:moveTo>
                  <a:pt x="1078992" y="51562"/>
                </a:moveTo>
                <a:lnTo>
                  <a:pt x="1050417" y="51562"/>
                </a:lnTo>
                <a:lnTo>
                  <a:pt x="1050417" y="80137"/>
                </a:lnTo>
                <a:lnTo>
                  <a:pt x="1078992" y="80137"/>
                </a:lnTo>
                <a:lnTo>
                  <a:pt x="1078992" y="51562"/>
                </a:lnTo>
                <a:close/>
              </a:path>
              <a:path w="6657975" h="138429">
                <a:moveTo>
                  <a:pt x="1136142" y="51562"/>
                </a:moveTo>
                <a:lnTo>
                  <a:pt x="1107567" y="51562"/>
                </a:lnTo>
                <a:lnTo>
                  <a:pt x="1107567" y="80137"/>
                </a:lnTo>
                <a:lnTo>
                  <a:pt x="1136142" y="80137"/>
                </a:lnTo>
                <a:lnTo>
                  <a:pt x="1136142" y="51562"/>
                </a:lnTo>
                <a:close/>
              </a:path>
              <a:path w="6657975" h="138429">
                <a:moveTo>
                  <a:pt x="1193292" y="51562"/>
                </a:moveTo>
                <a:lnTo>
                  <a:pt x="1164717" y="51562"/>
                </a:lnTo>
                <a:lnTo>
                  <a:pt x="1164717" y="80137"/>
                </a:lnTo>
                <a:lnTo>
                  <a:pt x="1193292" y="80137"/>
                </a:lnTo>
                <a:lnTo>
                  <a:pt x="1193292" y="51562"/>
                </a:lnTo>
                <a:close/>
              </a:path>
              <a:path w="6657975" h="138429">
                <a:moveTo>
                  <a:pt x="1250442" y="51562"/>
                </a:moveTo>
                <a:lnTo>
                  <a:pt x="1221867" y="51562"/>
                </a:lnTo>
                <a:lnTo>
                  <a:pt x="1221867" y="80137"/>
                </a:lnTo>
                <a:lnTo>
                  <a:pt x="1250442" y="80137"/>
                </a:lnTo>
                <a:lnTo>
                  <a:pt x="1250442" y="51562"/>
                </a:lnTo>
                <a:close/>
              </a:path>
              <a:path w="6657975" h="138429">
                <a:moveTo>
                  <a:pt x="1307592" y="51562"/>
                </a:moveTo>
                <a:lnTo>
                  <a:pt x="1279017" y="51562"/>
                </a:lnTo>
                <a:lnTo>
                  <a:pt x="1279017" y="80137"/>
                </a:lnTo>
                <a:lnTo>
                  <a:pt x="1307592" y="80137"/>
                </a:lnTo>
                <a:lnTo>
                  <a:pt x="1307592" y="51562"/>
                </a:lnTo>
                <a:close/>
              </a:path>
              <a:path w="6657975" h="138429">
                <a:moveTo>
                  <a:pt x="1364742" y="51562"/>
                </a:moveTo>
                <a:lnTo>
                  <a:pt x="1336167" y="51562"/>
                </a:lnTo>
                <a:lnTo>
                  <a:pt x="1336167" y="80137"/>
                </a:lnTo>
                <a:lnTo>
                  <a:pt x="1364742" y="80137"/>
                </a:lnTo>
                <a:lnTo>
                  <a:pt x="1364742" y="51562"/>
                </a:lnTo>
                <a:close/>
              </a:path>
              <a:path w="6657975" h="138429">
                <a:moveTo>
                  <a:pt x="1421892" y="51562"/>
                </a:moveTo>
                <a:lnTo>
                  <a:pt x="1393317" y="51562"/>
                </a:lnTo>
                <a:lnTo>
                  <a:pt x="1393317" y="80137"/>
                </a:lnTo>
                <a:lnTo>
                  <a:pt x="1421892" y="80137"/>
                </a:lnTo>
                <a:lnTo>
                  <a:pt x="1421892" y="51562"/>
                </a:lnTo>
                <a:close/>
              </a:path>
              <a:path w="6657975" h="138429">
                <a:moveTo>
                  <a:pt x="1479042" y="51562"/>
                </a:moveTo>
                <a:lnTo>
                  <a:pt x="1450467" y="51562"/>
                </a:lnTo>
                <a:lnTo>
                  <a:pt x="1450467" y="80137"/>
                </a:lnTo>
                <a:lnTo>
                  <a:pt x="1479042" y="80137"/>
                </a:lnTo>
                <a:lnTo>
                  <a:pt x="1479042" y="51562"/>
                </a:lnTo>
                <a:close/>
              </a:path>
              <a:path w="6657975" h="138429">
                <a:moveTo>
                  <a:pt x="1536192" y="51562"/>
                </a:moveTo>
                <a:lnTo>
                  <a:pt x="1507617" y="51562"/>
                </a:lnTo>
                <a:lnTo>
                  <a:pt x="1507617" y="80137"/>
                </a:lnTo>
                <a:lnTo>
                  <a:pt x="1536192" y="80137"/>
                </a:lnTo>
                <a:lnTo>
                  <a:pt x="1536192" y="51562"/>
                </a:lnTo>
                <a:close/>
              </a:path>
              <a:path w="6657975" h="138429">
                <a:moveTo>
                  <a:pt x="1593342" y="51562"/>
                </a:moveTo>
                <a:lnTo>
                  <a:pt x="1564767" y="51562"/>
                </a:lnTo>
                <a:lnTo>
                  <a:pt x="1564767" y="80137"/>
                </a:lnTo>
                <a:lnTo>
                  <a:pt x="1593342" y="80137"/>
                </a:lnTo>
                <a:lnTo>
                  <a:pt x="1593342" y="51562"/>
                </a:lnTo>
                <a:close/>
              </a:path>
              <a:path w="6657975" h="138429">
                <a:moveTo>
                  <a:pt x="1650492" y="51562"/>
                </a:moveTo>
                <a:lnTo>
                  <a:pt x="1621917" y="51562"/>
                </a:lnTo>
                <a:lnTo>
                  <a:pt x="1621917" y="80137"/>
                </a:lnTo>
                <a:lnTo>
                  <a:pt x="1650492" y="80137"/>
                </a:lnTo>
                <a:lnTo>
                  <a:pt x="1650492" y="51562"/>
                </a:lnTo>
                <a:close/>
              </a:path>
              <a:path w="6657975" h="138429">
                <a:moveTo>
                  <a:pt x="1707642" y="51562"/>
                </a:moveTo>
                <a:lnTo>
                  <a:pt x="1679067" y="51562"/>
                </a:lnTo>
                <a:lnTo>
                  <a:pt x="1679067" y="80137"/>
                </a:lnTo>
                <a:lnTo>
                  <a:pt x="1707642" y="80137"/>
                </a:lnTo>
                <a:lnTo>
                  <a:pt x="1707642" y="51562"/>
                </a:lnTo>
                <a:close/>
              </a:path>
              <a:path w="6657975" h="138429">
                <a:moveTo>
                  <a:pt x="1764792" y="51562"/>
                </a:moveTo>
                <a:lnTo>
                  <a:pt x="1736217" y="51562"/>
                </a:lnTo>
                <a:lnTo>
                  <a:pt x="1736217" y="80137"/>
                </a:lnTo>
                <a:lnTo>
                  <a:pt x="1764792" y="80137"/>
                </a:lnTo>
                <a:lnTo>
                  <a:pt x="1764792" y="51562"/>
                </a:lnTo>
                <a:close/>
              </a:path>
              <a:path w="6657975" h="138429">
                <a:moveTo>
                  <a:pt x="1821942" y="51562"/>
                </a:moveTo>
                <a:lnTo>
                  <a:pt x="1793367" y="51562"/>
                </a:lnTo>
                <a:lnTo>
                  <a:pt x="1793367" y="80137"/>
                </a:lnTo>
                <a:lnTo>
                  <a:pt x="1821942" y="80137"/>
                </a:lnTo>
                <a:lnTo>
                  <a:pt x="1821942" y="51562"/>
                </a:lnTo>
                <a:close/>
              </a:path>
              <a:path w="6657975" h="138429">
                <a:moveTo>
                  <a:pt x="1879092" y="51562"/>
                </a:moveTo>
                <a:lnTo>
                  <a:pt x="1850517" y="51562"/>
                </a:lnTo>
                <a:lnTo>
                  <a:pt x="1850517" y="80137"/>
                </a:lnTo>
                <a:lnTo>
                  <a:pt x="1879092" y="80137"/>
                </a:lnTo>
                <a:lnTo>
                  <a:pt x="1879092" y="51562"/>
                </a:lnTo>
                <a:close/>
              </a:path>
              <a:path w="6657975" h="138429">
                <a:moveTo>
                  <a:pt x="1936242" y="51562"/>
                </a:moveTo>
                <a:lnTo>
                  <a:pt x="1907667" y="51562"/>
                </a:lnTo>
                <a:lnTo>
                  <a:pt x="1907667" y="80137"/>
                </a:lnTo>
                <a:lnTo>
                  <a:pt x="1936242" y="80137"/>
                </a:lnTo>
                <a:lnTo>
                  <a:pt x="1936242" y="51562"/>
                </a:lnTo>
                <a:close/>
              </a:path>
              <a:path w="6657975" h="138429">
                <a:moveTo>
                  <a:pt x="1993392" y="51562"/>
                </a:moveTo>
                <a:lnTo>
                  <a:pt x="1964817" y="51562"/>
                </a:lnTo>
                <a:lnTo>
                  <a:pt x="1964817" y="80137"/>
                </a:lnTo>
                <a:lnTo>
                  <a:pt x="1993392" y="80137"/>
                </a:lnTo>
                <a:lnTo>
                  <a:pt x="1993392" y="51562"/>
                </a:lnTo>
                <a:close/>
              </a:path>
              <a:path w="6657975" h="138429">
                <a:moveTo>
                  <a:pt x="2050542" y="51562"/>
                </a:moveTo>
                <a:lnTo>
                  <a:pt x="2021967" y="51562"/>
                </a:lnTo>
                <a:lnTo>
                  <a:pt x="2021967" y="80137"/>
                </a:lnTo>
                <a:lnTo>
                  <a:pt x="2050542" y="80137"/>
                </a:lnTo>
                <a:lnTo>
                  <a:pt x="2050542" y="51562"/>
                </a:lnTo>
                <a:close/>
              </a:path>
              <a:path w="6657975" h="138429">
                <a:moveTo>
                  <a:pt x="2107692" y="51562"/>
                </a:moveTo>
                <a:lnTo>
                  <a:pt x="2079117" y="51562"/>
                </a:lnTo>
                <a:lnTo>
                  <a:pt x="2079117" y="80137"/>
                </a:lnTo>
                <a:lnTo>
                  <a:pt x="2107692" y="80137"/>
                </a:lnTo>
                <a:lnTo>
                  <a:pt x="2107692" y="51562"/>
                </a:lnTo>
                <a:close/>
              </a:path>
              <a:path w="6657975" h="138429">
                <a:moveTo>
                  <a:pt x="2164842" y="51562"/>
                </a:moveTo>
                <a:lnTo>
                  <a:pt x="2136267" y="51562"/>
                </a:lnTo>
                <a:lnTo>
                  <a:pt x="2136267" y="80137"/>
                </a:lnTo>
                <a:lnTo>
                  <a:pt x="2164842" y="80137"/>
                </a:lnTo>
                <a:lnTo>
                  <a:pt x="2164842" y="51562"/>
                </a:lnTo>
                <a:close/>
              </a:path>
              <a:path w="6657975" h="138429">
                <a:moveTo>
                  <a:pt x="2221992" y="51562"/>
                </a:moveTo>
                <a:lnTo>
                  <a:pt x="2193417" y="51562"/>
                </a:lnTo>
                <a:lnTo>
                  <a:pt x="2193417" y="80137"/>
                </a:lnTo>
                <a:lnTo>
                  <a:pt x="2221992" y="80137"/>
                </a:lnTo>
                <a:lnTo>
                  <a:pt x="2221992" y="51562"/>
                </a:lnTo>
                <a:close/>
              </a:path>
              <a:path w="6657975" h="138429">
                <a:moveTo>
                  <a:pt x="2279142" y="51562"/>
                </a:moveTo>
                <a:lnTo>
                  <a:pt x="2250567" y="51562"/>
                </a:lnTo>
                <a:lnTo>
                  <a:pt x="2250567" y="80137"/>
                </a:lnTo>
                <a:lnTo>
                  <a:pt x="2279142" y="80137"/>
                </a:lnTo>
                <a:lnTo>
                  <a:pt x="2279142" y="51562"/>
                </a:lnTo>
                <a:close/>
              </a:path>
              <a:path w="6657975" h="138429">
                <a:moveTo>
                  <a:pt x="2336292" y="51562"/>
                </a:moveTo>
                <a:lnTo>
                  <a:pt x="2307717" y="51562"/>
                </a:lnTo>
                <a:lnTo>
                  <a:pt x="2307717" y="80137"/>
                </a:lnTo>
                <a:lnTo>
                  <a:pt x="2336292" y="80137"/>
                </a:lnTo>
                <a:lnTo>
                  <a:pt x="2336292" y="51562"/>
                </a:lnTo>
                <a:close/>
              </a:path>
              <a:path w="6657975" h="138429">
                <a:moveTo>
                  <a:pt x="2393442" y="51562"/>
                </a:moveTo>
                <a:lnTo>
                  <a:pt x="2364867" y="51562"/>
                </a:lnTo>
                <a:lnTo>
                  <a:pt x="2364867" y="80137"/>
                </a:lnTo>
                <a:lnTo>
                  <a:pt x="2393442" y="80137"/>
                </a:lnTo>
                <a:lnTo>
                  <a:pt x="2393442" y="51562"/>
                </a:lnTo>
                <a:close/>
              </a:path>
              <a:path w="6657975" h="138429">
                <a:moveTo>
                  <a:pt x="2450592" y="51562"/>
                </a:moveTo>
                <a:lnTo>
                  <a:pt x="2422017" y="51562"/>
                </a:lnTo>
                <a:lnTo>
                  <a:pt x="2422017" y="80137"/>
                </a:lnTo>
                <a:lnTo>
                  <a:pt x="2450592" y="80137"/>
                </a:lnTo>
                <a:lnTo>
                  <a:pt x="2450592" y="51562"/>
                </a:lnTo>
                <a:close/>
              </a:path>
              <a:path w="6657975" h="138429">
                <a:moveTo>
                  <a:pt x="2507742" y="51562"/>
                </a:moveTo>
                <a:lnTo>
                  <a:pt x="2479167" y="51562"/>
                </a:lnTo>
                <a:lnTo>
                  <a:pt x="2479167" y="80137"/>
                </a:lnTo>
                <a:lnTo>
                  <a:pt x="2507742" y="80137"/>
                </a:lnTo>
                <a:lnTo>
                  <a:pt x="2507742" y="51562"/>
                </a:lnTo>
                <a:close/>
              </a:path>
              <a:path w="6657975" h="138429">
                <a:moveTo>
                  <a:pt x="2564892" y="51562"/>
                </a:moveTo>
                <a:lnTo>
                  <a:pt x="2536317" y="51562"/>
                </a:lnTo>
                <a:lnTo>
                  <a:pt x="2536317" y="80137"/>
                </a:lnTo>
                <a:lnTo>
                  <a:pt x="2564892" y="80137"/>
                </a:lnTo>
                <a:lnTo>
                  <a:pt x="2564892" y="51562"/>
                </a:lnTo>
                <a:close/>
              </a:path>
              <a:path w="6657975" h="138429">
                <a:moveTo>
                  <a:pt x="2656205" y="65913"/>
                </a:moveTo>
                <a:lnTo>
                  <a:pt x="2643848" y="55118"/>
                </a:lnTo>
                <a:lnTo>
                  <a:pt x="2639771" y="51562"/>
                </a:lnTo>
                <a:lnTo>
                  <a:pt x="2580767" y="0"/>
                </a:lnTo>
                <a:lnTo>
                  <a:pt x="2571750" y="508"/>
                </a:lnTo>
                <a:lnTo>
                  <a:pt x="2566543" y="6477"/>
                </a:lnTo>
                <a:lnTo>
                  <a:pt x="2561463" y="12446"/>
                </a:lnTo>
                <a:lnTo>
                  <a:pt x="2561971" y="21463"/>
                </a:lnTo>
                <a:lnTo>
                  <a:pt x="2596350" y="51562"/>
                </a:lnTo>
                <a:lnTo>
                  <a:pt x="2593467" y="51562"/>
                </a:lnTo>
                <a:lnTo>
                  <a:pt x="2593467" y="80137"/>
                </a:lnTo>
                <a:lnTo>
                  <a:pt x="2596502" y="80137"/>
                </a:lnTo>
                <a:lnTo>
                  <a:pt x="2561971" y="110363"/>
                </a:lnTo>
                <a:lnTo>
                  <a:pt x="2561336" y="119380"/>
                </a:lnTo>
                <a:lnTo>
                  <a:pt x="2571750" y="131318"/>
                </a:lnTo>
                <a:lnTo>
                  <a:pt x="2580767" y="131826"/>
                </a:lnTo>
                <a:lnTo>
                  <a:pt x="2639923" y="80137"/>
                </a:lnTo>
                <a:lnTo>
                  <a:pt x="2643848" y="76708"/>
                </a:lnTo>
                <a:lnTo>
                  <a:pt x="2656205" y="65913"/>
                </a:lnTo>
                <a:close/>
              </a:path>
              <a:path w="6657975" h="138429">
                <a:moveTo>
                  <a:pt x="4111371" y="57658"/>
                </a:moveTo>
                <a:lnTo>
                  <a:pt x="4082796" y="57658"/>
                </a:lnTo>
                <a:lnTo>
                  <a:pt x="4082796" y="86233"/>
                </a:lnTo>
                <a:lnTo>
                  <a:pt x="4111371" y="86233"/>
                </a:lnTo>
                <a:lnTo>
                  <a:pt x="4111371" y="57658"/>
                </a:lnTo>
                <a:close/>
              </a:path>
              <a:path w="6657975" h="138429">
                <a:moveTo>
                  <a:pt x="4168521" y="57658"/>
                </a:moveTo>
                <a:lnTo>
                  <a:pt x="4139946" y="57658"/>
                </a:lnTo>
                <a:lnTo>
                  <a:pt x="4139946" y="86233"/>
                </a:lnTo>
                <a:lnTo>
                  <a:pt x="4168521" y="86233"/>
                </a:lnTo>
                <a:lnTo>
                  <a:pt x="4168521" y="57658"/>
                </a:lnTo>
                <a:close/>
              </a:path>
              <a:path w="6657975" h="138429">
                <a:moveTo>
                  <a:pt x="4225671" y="57658"/>
                </a:moveTo>
                <a:lnTo>
                  <a:pt x="4197096" y="57658"/>
                </a:lnTo>
                <a:lnTo>
                  <a:pt x="4197096" y="86233"/>
                </a:lnTo>
                <a:lnTo>
                  <a:pt x="4225671" y="86233"/>
                </a:lnTo>
                <a:lnTo>
                  <a:pt x="4225671" y="57658"/>
                </a:lnTo>
                <a:close/>
              </a:path>
              <a:path w="6657975" h="138429">
                <a:moveTo>
                  <a:pt x="4282821" y="57658"/>
                </a:moveTo>
                <a:lnTo>
                  <a:pt x="4254246" y="57658"/>
                </a:lnTo>
                <a:lnTo>
                  <a:pt x="4254246" y="86233"/>
                </a:lnTo>
                <a:lnTo>
                  <a:pt x="4282821" y="86233"/>
                </a:lnTo>
                <a:lnTo>
                  <a:pt x="4282821" y="57658"/>
                </a:lnTo>
                <a:close/>
              </a:path>
              <a:path w="6657975" h="138429">
                <a:moveTo>
                  <a:pt x="4339971" y="57658"/>
                </a:moveTo>
                <a:lnTo>
                  <a:pt x="4311396" y="57658"/>
                </a:lnTo>
                <a:lnTo>
                  <a:pt x="4311396" y="86233"/>
                </a:lnTo>
                <a:lnTo>
                  <a:pt x="4339971" y="86233"/>
                </a:lnTo>
                <a:lnTo>
                  <a:pt x="4339971" y="57658"/>
                </a:lnTo>
                <a:close/>
              </a:path>
              <a:path w="6657975" h="138429">
                <a:moveTo>
                  <a:pt x="4397121" y="57658"/>
                </a:moveTo>
                <a:lnTo>
                  <a:pt x="4368546" y="57658"/>
                </a:lnTo>
                <a:lnTo>
                  <a:pt x="4368546" y="86233"/>
                </a:lnTo>
                <a:lnTo>
                  <a:pt x="4397121" y="86233"/>
                </a:lnTo>
                <a:lnTo>
                  <a:pt x="4397121" y="57658"/>
                </a:lnTo>
                <a:close/>
              </a:path>
              <a:path w="6657975" h="138429">
                <a:moveTo>
                  <a:pt x="4454271" y="57658"/>
                </a:moveTo>
                <a:lnTo>
                  <a:pt x="4425696" y="57658"/>
                </a:lnTo>
                <a:lnTo>
                  <a:pt x="4425696" y="86233"/>
                </a:lnTo>
                <a:lnTo>
                  <a:pt x="4454271" y="86233"/>
                </a:lnTo>
                <a:lnTo>
                  <a:pt x="4454271" y="57658"/>
                </a:lnTo>
                <a:close/>
              </a:path>
              <a:path w="6657975" h="138429">
                <a:moveTo>
                  <a:pt x="4511421" y="57658"/>
                </a:moveTo>
                <a:lnTo>
                  <a:pt x="4482846" y="57658"/>
                </a:lnTo>
                <a:lnTo>
                  <a:pt x="4482846" y="86233"/>
                </a:lnTo>
                <a:lnTo>
                  <a:pt x="4511421" y="86233"/>
                </a:lnTo>
                <a:lnTo>
                  <a:pt x="4511421" y="57658"/>
                </a:lnTo>
                <a:close/>
              </a:path>
              <a:path w="6657975" h="138429">
                <a:moveTo>
                  <a:pt x="4568571" y="57658"/>
                </a:moveTo>
                <a:lnTo>
                  <a:pt x="4539996" y="57658"/>
                </a:lnTo>
                <a:lnTo>
                  <a:pt x="4539996" y="86233"/>
                </a:lnTo>
                <a:lnTo>
                  <a:pt x="4568571" y="86233"/>
                </a:lnTo>
                <a:lnTo>
                  <a:pt x="4568571" y="57658"/>
                </a:lnTo>
                <a:close/>
              </a:path>
              <a:path w="6657975" h="138429">
                <a:moveTo>
                  <a:pt x="4625721" y="57658"/>
                </a:moveTo>
                <a:lnTo>
                  <a:pt x="4597146" y="57658"/>
                </a:lnTo>
                <a:lnTo>
                  <a:pt x="4597146" y="86233"/>
                </a:lnTo>
                <a:lnTo>
                  <a:pt x="4625721" y="86233"/>
                </a:lnTo>
                <a:lnTo>
                  <a:pt x="4625721" y="57658"/>
                </a:lnTo>
                <a:close/>
              </a:path>
              <a:path w="6657975" h="138429">
                <a:moveTo>
                  <a:pt x="4682871" y="57658"/>
                </a:moveTo>
                <a:lnTo>
                  <a:pt x="4654296" y="57658"/>
                </a:lnTo>
                <a:lnTo>
                  <a:pt x="4654296" y="86233"/>
                </a:lnTo>
                <a:lnTo>
                  <a:pt x="4682871" y="86233"/>
                </a:lnTo>
                <a:lnTo>
                  <a:pt x="4682871" y="57658"/>
                </a:lnTo>
                <a:close/>
              </a:path>
              <a:path w="6657975" h="138429">
                <a:moveTo>
                  <a:pt x="4740021" y="57658"/>
                </a:moveTo>
                <a:lnTo>
                  <a:pt x="4711446" y="57658"/>
                </a:lnTo>
                <a:lnTo>
                  <a:pt x="4711446" y="86233"/>
                </a:lnTo>
                <a:lnTo>
                  <a:pt x="4740021" y="86233"/>
                </a:lnTo>
                <a:lnTo>
                  <a:pt x="4740021" y="57658"/>
                </a:lnTo>
                <a:close/>
              </a:path>
              <a:path w="6657975" h="138429">
                <a:moveTo>
                  <a:pt x="4797171" y="57658"/>
                </a:moveTo>
                <a:lnTo>
                  <a:pt x="4768596" y="57658"/>
                </a:lnTo>
                <a:lnTo>
                  <a:pt x="4768596" y="86233"/>
                </a:lnTo>
                <a:lnTo>
                  <a:pt x="4797171" y="86233"/>
                </a:lnTo>
                <a:lnTo>
                  <a:pt x="4797171" y="57658"/>
                </a:lnTo>
                <a:close/>
              </a:path>
              <a:path w="6657975" h="138429">
                <a:moveTo>
                  <a:pt x="4854321" y="57658"/>
                </a:moveTo>
                <a:lnTo>
                  <a:pt x="4825746" y="57658"/>
                </a:lnTo>
                <a:lnTo>
                  <a:pt x="4825746" y="86233"/>
                </a:lnTo>
                <a:lnTo>
                  <a:pt x="4854321" y="86233"/>
                </a:lnTo>
                <a:lnTo>
                  <a:pt x="4854321" y="57658"/>
                </a:lnTo>
                <a:close/>
              </a:path>
              <a:path w="6657975" h="138429">
                <a:moveTo>
                  <a:pt x="4911471" y="57658"/>
                </a:moveTo>
                <a:lnTo>
                  <a:pt x="4882896" y="57658"/>
                </a:lnTo>
                <a:lnTo>
                  <a:pt x="4882896" y="86233"/>
                </a:lnTo>
                <a:lnTo>
                  <a:pt x="4911471" y="86233"/>
                </a:lnTo>
                <a:lnTo>
                  <a:pt x="4911471" y="57658"/>
                </a:lnTo>
                <a:close/>
              </a:path>
              <a:path w="6657975" h="138429">
                <a:moveTo>
                  <a:pt x="4968621" y="57658"/>
                </a:moveTo>
                <a:lnTo>
                  <a:pt x="4940046" y="57658"/>
                </a:lnTo>
                <a:lnTo>
                  <a:pt x="4940046" y="86233"/>
                </a:lnTo>
                <a:lnTo>
                  <a:pt x="4968621" y="86233"/>
                </a:lnTo>
                <a:lnTo>
                  <a:pt x="4968621" y="57658"/>
                </a:lnTo>
                <a:close/>
              </a:path>
              <a:path w="6657975" h="138429">
                <a:moveTo>
                  <a:pt x="5025771" y="57658"/>
                </a:moveTo>
                <a:lnTo>
                  <a:pt x="4997196" y="57658"/>
                </a:lnTo>
                <a:lnTo>
                  <a:pt x="4997196" y="86233"/>
                </a:lnTo>
                <a:lnTo>
                  <a:pt x="5025771" y="86233"/>
                </a:lnTo>
                <a:lnTo>
                  <a:pt x="5025771" y="57658"/>
                </a:lnTo>
                <a:close/>
              </a:path>
              <a:path w="6657975" h="138429">
                <a:moveTo>
                  <a:pt x="5082921" y="57658"/>
                </a:moveTo>
                <a:lnTo>
                  <a:pt x="5054346" y="57658"/>
                </a:lnTo>
                <a:lnTo>
                  <a:pt x="5054346" y="86233"/>
                </a:lnTo>
                <a:lnTo>
                  <a:pt x="5082921" y="86233"/>
                </a:lnTo>
                <a:lnTo>
                  <a:pt x="5082921" y="57658"/>
                </a:lnTo>
                <a:close/>
              </a:path>
              <a:path w="6657975" h="138429">
                <a:moveTo>
                  <a:pt x="5140071" y="57658"/>
                </a:moveTo>
                <a:lnTo>
                  <a:pt x="5111496" y="57658"/>
                </a:lnTo>
                <a:lnTo>
                  <a:pt x="5111496" y="86233"/>
                </a:lnTo>
                <a:lnTo>
                  <a:pt x="5140071" y="86233"/>
                </a:lnTo>
                <a:lnTo>
                  <a:pt x="5140071" y="57658"/>
                </a:lnTo>
                <a:close/>
              </a:path>
              <a:path w="6657975" h="138429">
                <a:moveTo>
                  <a:pt x="5197221" y="57658"/>
                </a:moveTo>
                <a:lnTo>
                  <a:pt x="5168646" y="57658"/>
                </a:lnTo>
                <a:lnTo>
                  <a:pt x="5168646" y="86233"/>
                </a:lnTo>
                <a:lnTo>
                  <a:pt x="5197221" y="86233"/>
                </a:lnTo>
                <a:lnTo>
                  <a:pt x="5197221" y="57658"/>
                </a:lnTo>
                <a:close/>
              </a:path>
              <a:path w="6657975" h="138429">
                <a:moveTo>
                  <a:pt x="5254371" y="57658"/>
                </a:moveTo>
                <a:lnTo>
                  <a:pt x="5225796" y="57658"/>
                </a:lnTo>
                <a:lnTo>
                  <a:pt x="5225796" y="86233"/>
                </a:lnTo>
                <a:lnTo>
                  <a:pt x="5254371" y="86233"/>
                </a:lnTo>
                <a:lnTo>
                  <a:pt x="5254371" y="57658"/>
                </a:lnTo>
                <a:close/>
              </a:path>
              <a:path w="6657975" h="138429">
                <a:moveTo>
                  <a:pt x="5311521" y="57658"/>
                </a:moveTo>
                <a:lnTo>
                  <a:pt x="5282946" y="57658"/>
                </a:lnTo>
                <a:lnTo>
                  <a:pt x="5282946" y="86233"/>
                </a:lnTo>
                <a:lnTo>
                  <a:pt x="5311521" y="86233"/>
                </a:lnTo>
                <a:lnTo>
                  <a:pt x="5311521" y="57658"/>
                </a:lnTo>
                <a:close/>
              </a:path>
              <a:path w="6657975" h="138429">
                <a:moveTo>
                  <a:pt x="5368671" y="57658"/>
                </a:moveTo>
                <a:lnTo>
                  <a:pt x="5340096" y="57658"/>
                </a:lnTo>
                <a:lnTo>
                  <a:pt x="5340096" y="86233"/>
                </a:lnTo>
                <a:lnTo>
                  <a:pt x="5368671" y="86233"/>
                </a:lnTo>
                <a:lnTo>
                  <a:pt x="5368671" y="57658"/>
                </a:lnTo>
                <a:close/>
              </a:path>
              <a:path w="6657975" h="138429">
                <a:moveTo>
                  <a:pt x="5425821" y="57658"/>
                </a:moveTo>
                <a:lnTo>
                  <a:pt x="5397246" y="57658"/>
                </a:lnTo>
                <a:lnTo>
                  <a:pt x="5397246" y="86233"/>
                </a:lnTo>
                <a:lnTo>
                  <a:pt x="5425821" y="86233"/>
                </a:lnTo>
                <a:lnTo>
                  <a:pt x="5425821" y="57658"/>
                </a:lnTo>
                <a:close/>
              </a:path>
              <a:path w="6657975" h="138429">
                <a:moveTo>
                  <a:pt x="5482971" y="57658"/>
                </a:moveTo>
                <a:lnTo>
                  <a:pt x="5454396" y="57658"/>
                </a:lnTo>
                <a:lnTo>
                  <a:pt x="5454396" y="86233"/>
                </a:lnTo>
                <a:lnTo>
                  <a:pt x="5482971" y="86233"/>
                </a:lnTo>
                <a:lnTo>
                  <a:pt x="5482971" y="57658"/>
                </a:lnTo>
                <a:close/>
              </a:path>
              <a:path w="6657975" h="138429">
                <a:moveTo>
                  <a:pt x="5540121" y="57658"/>
                </a:moveTo>
                <a:lnTo>
                  <a:pt x="5511546" y="57658"/>
                </a:lnTo>
                <a:lnTo>
                  <a:pt x="5511546" y="86233"/>
                </a:lnTo>
                <a:lnTo>
                  <a:pt x="5540121" y="86233"/>
                </a:lnTo>
                <a:lnTo>
                  <a:pt x="5540121" y="57658"/>
                </a:lnTo>
                <a:close/>
              </a:path>
              <a:path w="6657975" h="138429">
                <a:moveTo>
                  <a:pt x="5597271" y="57658"/>
                </a:moveTo>
                <a:lnTo>
                  <a:pt x="5568696" y="57658"/>
                </a:lnTo>
                <a:lnTo>
                  <a:pt x="5568696" y="86233"/>
                </a:lnTo>
                <a:lnTo>
                  <a:pt x="5597271" y="86233"/>
                </a:lnTo>
                <a:lnTo>
                  <a:pt x="5597271" y="57658"/>
                </a:lnTo>
                <a:close/>
              </a:path>
              <a:path w="6657975" h="138429">
                <a:moveTo>
                  <a:pt x="5654421" y="57658"/>
                </a:moveTo>
                <a:lnTo>
                  <a:pt x="5625846" y="57658"/>
                </a:lnTo>
                <a:lnTo>
                  <a:pt x="5625846" y="86233"/>
                </a:lnTo>
                <a:lnTo>
                  <a:pt x="5654421" y="86233"/>
                </a:lnTo>
                <a:lnTo>
                  <a:pt x="5654421" y="57658"/>
                </a:lnTo>
                <a:close/>
              </a:path>
              <a:path w="6657975" h="138429">
                <a:moveTo>
                  <a:pt x="5711571" y="57658"/>
                </a:moveTo>
                <a:lnTo>
                  <a:pt x="5682996" y="57658"/>
                </a:lnTo>
                <a:lnTo>
                  <a:pt x="5682996" y="86233"/>
                </a:lnTo>
                <a:lnTo>
                  <a:pt x="5711571" y="86233"/>
                </a:lnTo>
                <a:lnTo>
                  <a:pt x="5711571" y="57658"/>
                </a:lnTo>
                <a:close/>
              </a:path>
              <a:path w="6657975" h="138429">
                <a:moveTo>
                  <a:pt x="5768721" y="57658"/>
                </a:moveTo>
                <a:lnTo>
                  <a:pt x="5740146" y="57658"/>
                </a:lnTo>
                <a:lnTo>
                  <a:pt x="5740146" y="86233"/>
                </a:lnTo>
                <a:lnTo>
                  <a:pt x="5768721" y="86233"/>
                </a:lnTo>
                <a:lnTo>
                  <a:pt x="5768721" y="57658"/>
                </a:lnTo>
                <a:close/>
              </a:path>
              <a:path w="6657975" h="138429">
                <a:moveTo>
                  <a:pt x="5825871" y="57658"/>
                </a:moveTo>
                <a:lnTo>
                  <a:pt x="5797296" y="57658"/>
                </a:lnTo>
                <a:lnTo>
                  <a:pt x="5797296" y="86233"/>
                </a:lnTo>
                <a:lnTo>
                  <a:pt x="5825871" y="86233"/>
                </a:lnTo>
                <a:lnTo>
                  <a:pt x="5825871" y="57658"/>
                </a:lnTo>
                <a:close/>
              </a:path>
              <a:path w="6657975" h="138429">
                <a:moveTo>
                  <a:pt x="5883021" y="57658"/>
                </a:moveTo>
                <a:lnTo>
                  <a:pt x="5854446" y="57658"/>
                </a:lnTo>
                <a:lnTo>
                  <a:pt x="5854446" y="86233"/>
                </a:lnTo>
                <a:lnTo>
                  <a:pt x="5883021" y="86233"/>
                </a:lnTo>
                <a:lnTo>
                  <a:pt x="5883021" y="57658"/>
                </a:lnTo>
                <a:close/>
              </a:path>
              <a:path w="6657975" h="138429">
                <a:moveTo>
                  <a:pt x="5940171" y="57658"/>
                </a:moveTo>
                <a:lnTo>
                  <a:pt x="5911596" y="57658"/>
                </a:lnTo>
                <a:lnTo>
                  <a:pt x="5911596" y="86233"/>
                </a:lnTo>
                <a:lnTo>
                  <a:pt x="5940171" y="86233"/>
                </a:lnTo>
                <a:lnTo>
                  <a:pt x="5940171" y="57658"/>
                </a:lnTo>
                <a:close/>
              </a:path>
              <a:path w="6657975" h="138429">
                <a:moveTo>
                  <a:pt x="5997321" y="57658"/>
                </a:moveTo>
                <a:lnTo>
                  <a:pt x="5968746" y="57658"/>
                </a:lnTo>
                <a:lnTo>
                  <a:pt x="5968746" y="86233"/>
                </a:lnTo>
                <a:lnTo>
                  <a:pt x="5997321" y="86233"/>
                </a:lnTo>
                <a:lnTo>
                  <a:pt x="5997321" y="57658"/>
                </a:lnTo>
                <a:close/>
              </a:path>
              <a:path w="6657975" h="138429">
                <a:moveTo>
                  <a:pt x="6054471" y="57658"/>
                </a:moveTo>
                <a:lnTo>
                  <a:pt x="6025896" y="57658"/>
                </a:lnTo>
                <a:lnTo>
                  <a:pt x="6025896" y="86233"/>
                </a:lnTo>
                <a:lnTo>
                  <a:pt x="6054471" y="86233"/>
                </a:lnTo>
                <a:lnTo>
                  <a:pt x="6054471" y="57658"/>
                </a:lnTo>
                <a:close/>
              </a:path>
              <a:path w="6657975" h="138429">
                <a:moveTo>
                  <a:pt x="6111621" y="57658"/>
                </a:moveTo>
                <a:lnTo>
                  <a:pt x="6083046" y="57658"/>
                </a:lnTo>
                <a:lnTo>
                  <a:pt x="6083046" y="86233"/>
                </a:lnTo>
                <a:lnTo>
                  <a:pt x="6111621" y="86233"/>
                </a:lnTo>
                <a:lnTo>
                  <a:pt x="6111621" y="57658"/>
                </a:lnTo>
                <a:close/>
              </a:path>
              <a:path w="6657975" h="138429">
                <a:moveTo>
                  <a:pt x="6168771" y="57658"/>
                </a:moveTo>
                <a:lnTo>
                  <a:pt x="6140196" y="57658"/>
                </a:lnTo>
                <a:lnTo>
                  <a:pt x="6140196" y="86233"/>
                </a:lnTo>
                <a:lnTo>
                  <a:pt x="6168771" y="86233"/>
                </a:lnTo>
                <a:lnTo>
                  <a:pt x="6168771" y="57658"/>
                </a:lnTo>
                <a:close/>
              </a:path>
              <a:path w="6657975" h="138429">
                <a:moveTo>
                  <a:pt x="6225921" y="57658"/>
                </a:moveTo>
                <a:lnTo>
                  <a:pt x="6197346" y="57658"/>
                </a:lnTo>
                <a:lnTo>
                  <a:pt x="6197346" y="86233"/>
                </a:lnTo>
                <a:lnTo>
                  <a:pt x="6225921" y="86233"/>
                </a:lnTo>
                <a:lnTo>
                  <a:pt x="6225921" y="57658"/>
                </a:lnTo>
                <a:close/>
              </a:path>
              <a:path w="6657975" h="138429">
                <a:moveTo>
                  <a:pt x="6283071" y="57658"/>
                </a:moveTo>
                <a:lnTo>
                  <a:pt x="6254496" y="57658"/>
                </a:lnTo>
                <a:lnTo>
                  <a:pt x="6254496" y="86233"/>
                </a:lnTo>
                <a:lnTo>
                  <a:pt x="6283071" y="86233"/>
                </a:lnTo>
                <a:lnTo>
                  <a:pt x="6283071" y="57658"/>
                </a:lnTo>
                <a:close/>
              </a:path>
              <a:path w="6657975" h="138429">
                <a:moveTo>
                  <a:pt x="6340221" y="57658"/>
                </a:moveTo>
                <a:lnTo>
                  <a:pt x="6311646" y="57658"/>
                </a:lnTo>
                <a:lnTo>
                  <a:pt x="6311646" y="86233"/>
                </a:lnTo>
                <a:lnTo>
                  <a:pt x="6340221" y="86233"/>
                </a:lnTo>
                <a:lnTo>
                  <a:pt x="6340221" y="57658"/>
                </a:lnTo>
                <a:close/>
              </a:path>
              <a:path w="6657975" h="138429">
                <a:moveTo>
                  <a:pt x="6397371" y="57658"/>
                </a:moveTo>
                <a:lnTo>
                  <a:pt x="6368796" y="57658"/>
                </a:lnTo>
                <a:lnTo>
                  <a:pt x="6368796" y="86233"/>
                </a:lnTo>
                <a:lnTo>
                  <a:pt x="6397371" y="86233"/>
                </a:lnTo>
                <a:lnTo>
                  <a:pt x="6397371" y="57658"/>
                </a:lnTo>
                <a:close/>
              </a:path>
              <a:path w="6657975" h="138429">
                <a:moveTo>
                  <a:pt x="6454521" y="57658"/>
                </a:moveTo>
                <a:lnTo>
                  <a:pt x="6425946" y="57658"/>
                </a:lnTo>
                <a:lnTo>
                  <a:pt x="6425946" y="86233"/>
                </a:lnTo>
                <a:lnTo>
                  <a:pt x="6454521" y="86233"/>
                </a:lnTo>
                <a:lnTo>
                  <a:pt x="6454521" y="57658"/>
                </a:lnTo>
                <a:close/>
              </a:path>
              <a:path w="6657975" h="138429">
                <a:moveTo>
                  <a:pt x="6511671" y="57658"/>
                </a:moveTo>
                <a:lnTo>
                  <a:pt x="6483096" y="57658"/>
                </a:lnTo>
                <a:lnTo>
                  <a:pt x="6483096" y="86233"/>
                </a:lnTo>
                <a:lnTo>
                  <a:pt x="6511671" y="86233"/>
                </a:lnTo>
                <a:lnTo>
                  <a:pt x="6511671" y="57658"/>
                </a:lnTo>
                <a:close/>
              </a:path>
              <a:path w="6657975" h="138429">
                <a:moveTo>
                  <a:pt x="6568821" y="57658"/>
                </a:moveTo>
                <a:lnTo>
                  <a:pt x="6540246" y="57658"/>
                </a:lnTo>
                <a:lnTo>
                  <a:pt x="6540246" y="86233"/>
                </a:lnTo>
                <a:lnTo>
                  <a:pt x="6568821" y="86233"/>
                </a:lnTo>
                <a:lnTo>
                  <a:pt x="6568821" y="57658"/>
                </a:lnTo>
                <a:close/>
              </a:path>
              <a:path w="6657975" h="138429">
                <a:moveTo>
                  <a:pt x="6657594" y="72009"/>
                </a:moveTo>
                <a:lnTo>
                  <a:pt x="6645237" y="61214"/>
                </a:lnTo>
                <a:lnTo>
                  <a:pt x="6641160" y="57658"/>
                </a:lnTo>
                <a:lnTo>
                  <a:pt x="6588125" y="11303"/>
                </a:lnTo>
                <a:lnTo>
                  <a:pt x="6582283" y="6096"/>
                </a:lnTo>
                <a:lnTo>
                  <a:pt x="6573266" y="6604"/>
                </a:lnTo>
                <a:lnTo>
                  <a:pt x="6562852" y="18542"/>
                </a:lnTo>
                <a:lnTo>
                  <a:pt x="6563487" y="27559"/>
                </a:lnTo>
                <a:lnTo>
                  <a:pt x="6569329" y="32766"/>
                </a:lnTo>
                <a:lnTo>
                  <a:pt x="6597751" y="57658"/>
                </a:lnTo>
                <a:lnTo>
                  <a:pt x="6597396" y="57658"/>
                </a:lnTo>
                <a:lnTo>
                  <a:pt x="6597396" y="86233"/>
                </a:lnTo>
                <a:lnTo>
                  <a:pt x="6597891" y="86233"/>
                </a:lnTo>
                <a:lnTo>
                  <a:pt x="6563360" y="116459"/>
                </a:lnTo>
                <a:lnTo>
                  <a:pt x="6562852" y="125476"/>
                </a:lnTo>
                <a:lnTo>
                  <a:pt x="6573266" y="137414"/>
                </a:lnTo>
                <a:lnTo>
                  <a:pt x="6582283" y="137922"/>
                </a:lnTo>
                <a:lnTo>
                  <a:pt x="6588125" y="132715"/>
                </a:lnTo>
                <a:lnTo>
                  <a:pt x="6641312" y="86233"/>
                </a:lnTo>
                <a:lnTo>
                  <a:pt x="6645237" y="82804"/>
                </a:lnTo>
                <a:lnTo>
                  <a:pt x="6657594" y="72009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2450592" y="4911852"/>
            <a:ext cx="1871980" cy="257810"/>
          </a:xfrm>
          <a:prstGeom prst="rect">
            <a:avLst/>
          </a:prstGeom>
          <a:solidFill>
            <a:srgbClr val="070000">
              <a:alpha val="50195"/>
            </a:srgbClr>
          </a:solidFill>
        </p:spPr>
        <p:txBody>
          <a:bodyPr wrap="square" lIns="0" tIns="184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Grant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2" name="object 5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29357" y="4928361"/>
            <a:ext cx="227584" cy="224536"/>
          </a:xfrm>
          <a:prstGeom prst="rect">
            <a:avLst/>
          </a:prstGeom>
        </p:spPr>
      </p:pic>
      <p:sp>
        <p:nvSpPr>
          <p:cNvPr id="53" name="object 53" descr=""/>
          <p:cNvSpPr txBox="1"/>
          <p:nvPr/>
        </p:nvSpPr>
        <p:spPr>
          <a:xfrm>
            <a:off x="2298573" y="4944872"/>
            <a:ext cx="895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2049779" y="2599292"/>
            <a:ext cx="1432560" cy="633730"/>
            <a:chOff x="2049779" y="2599292"/>
            <a:chExt cx="1432560" cy="633730"/>
          </a:xfrm>
        </p:grpSpPr>
        <p:pic>
          <p:nvPicPr>
            <p:cNvPr id="55" name="object 5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49779" y="2641091"/>
              <a:ext cx="592836" cy="591312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3073183" y="2599292"/>
              <a:ext cx="409575" cy="410845"/>
            </a:xfrm>
            <a:custGeom>
              <a:avLst/>
              <a:gdLst/>
              <a:ahLst/>
              <a:cxnLst/>
              <a:rect l="l" t="t" r="r" b="b"/>
              <a:pathLst>
                <a:path w="409575" h="410844">
                  <a:moveTo>
                    <a:pt x="146586" y="137400"/>
                  </a:moveTo>
                  <a:lnTo>
                    <a:pt x="74389" y="137400"/>
                  </a:lnTo>
                  <a:lnTo>
                    <a:pt x="195272" y="169741"/>
                  </a:lnTo>
                  <a:lnTo>
                    <a:pt x="195272" y="186731"/>
                  </a:lnTo>
                  <a:lnTo>
                    <a:pt x="143550" y="192467"/>
                  </a:lnTo>
                  <a:lnTo>
                    <a:pt x="102458" y="205681"/>
                  </a:lnTo>
                  <a:lnTo>
                    <a:pt x="65570" y="248607"/>
                  </a:lnTo>
                  <a:lnTo>
                    <a:pt x="65540" y="250356"/>
                  </a:lnTo>
                  <a:lnTo>
                    <a:pt x="65641" y="291494"/>
                  </a:lnTo>
                  <a:lnTo>
                    <a:pt x="65757" y="352105"/>
                  </a:lnTo>
                  <a:lnTo>
                    <a:pt x="75784" y="375915"/>
                  </a:lnTo>
                  <a:lnTo>
                    <a:pt x="104045" y="394314"/>
                  </a:lnTo>
                  <a:lnTo>
                    <a:pt x="147866" y="406177"/>
                  </a:lnTo>
                  <a:lnTo>
                    <a:pt x="204571" y="410381"/>
                  </a:lnTo>
                  <a:lnTo>
                    <a:pt x="255652" y="406934"/>
                  </a:lnTo>
                  <a:lnTo>
                    <a:pt x="300344" y="396331"/>
                  </a:lnTo>
                  <a:lnTo>
                    <a:pt x="308375" y="391727"/>
                  </a:lnTo>
                  <a:lnTo>
                    <a:pt x="204571" y="391727"/>
                  </a:lnTo>
                  <a:lnTo>
                    <a:pt x="154463" y="388214"/>
                  </a:lnTo>
                  <a:lnTo>
                    <a:pt x="116619" y="379057"/>
                  </a:lnTo>
                  <a:lnTo>
                    <a:pt x="92697" y="366325"/>
                  </a:lnTo>
                  <a:lnTo>
                    <a:pt x="84363" y="352105"/>
                  </a:lnTo>
                  <a:lnTo>
                    <a:pt x="84207" y="272958"/>
                  </a:lnTo>
                  <a:lnTo>
                    <a:pt x="139371" y="272958"/>
                  </a:lnTo>
                  <a:lnTo>
                    <a:pt x="122853" y="269598"/>
                  </a:lnTo>
                  <a:lnTo>
                    <a:pt x="97315" y="259204"/>
                  </a:lnTo>
                  <a:lnTo>
                    <a:pt x="84339" y="247387"/>
                  </a:lnTo>
                  <a:lnTo>
                    <a:pt x="93367" y="232947"/>
                  </a:lnTo>
                  <a:lnTo>
                    <a:pt x="116288" y="219848"/>
                  </a:lnTo>
                  <a:lnTo>
                    <a:pt x="150968" y="210016"/>
                  </a:lnTo>
                  <a:lnTo>
                    <a:pt x="195272" y="205377"/>
                  </a:lnTo>
                  <a:lnTo>
                    <a:pt x="305940" y="205378"/>
                  </a:lnTo>
                  <a:lnTo>
                    <a:pt x="265697" y="192467"/>
                  </a:lnTo>
                  <a:lnTo>
                    <a:pt x="213869" y="186731"/>
                  </a:lnTo>
                  <a:lnTo>
                    <a:pt x="213869" y="170114"/>
                  </a:lnTo>
                  <a:lnTo>
                    <a:pt x="296027" y="148134"/>
                  </a:lnTo>
                  <a:lnTo>
                    <a:pt x="186725" y="148134"/>
                  </a:lnTo>
                  <a:lnTo>
                    <a:pt x="146586" y="137400"/>
                  </a:lnTo>
                  <a:close/>
                </a:path>
                <a:path w="409575" h="410844">
                  <a:moveTo>
                    <a:pt x="343899" y="270922"/>
                  </a:moveTo>
                  <a:lnTo>
                    <a:pt x="325299" y="270922"/>
                  </a:lnTo>
                  <a:lnTo>
                    <a:pt x="325445" y="352105"/>
                  </a:lnTo>
                  <a:lnTo>
                    <a:pt x="317065" y="366325"/>
                  </a:lnTo>
                  <a:lnTo>
                    <a:pt x="293010" y="379057"/>
                  </a:lnTo>
                  <a:lnTo>
                    <a:pt x="254956" y="388214"/>
                  </a:lnTo>
                  <a:lnTo>
                    <a:pt x="204571" y="391727"/>
                  </a:lnTo>
                  <a:lnTo>
                    <a:pt x="308375" y="391727"/>
                  </a:lnTo>
                  <a:lnTo>
                    <a:pt x="332020" y="378173"/>
                  </a:lnTo>
                  <a:lnTo>
                    <a:pt x="344033" y="352105"/>
                  </a:lnTo>
                  <a:lnTo>
                    <a:pt x="343899" y="270922"/>
                  </a:lnTo>
                  <a:close/>
                </a:path>
                <a:path w="409575" h="410844">
                  <a:moveTo>
                    <a:pt x="239774" y="361806"/>
                  </a:moveTo>
                  <a:lnTo>
                    <a:pt x="239774" y="368354"/>
                  </a:lnTo>
                  <a:lnTo>
                    <a:pt x="243734" y="370480"/>
                  </a:lnTo>
                  <a:lnTo>
                    <a:pt x="247895" y="371544"/>
                  </a:lnTo>
                  <a:lnTo>
                    <a:pt x="257713" y="371544"/>
                  </a:lnTo>
                  <a:lnTo>
                    <a:pt x="262006" y="369949"/>
                  </a:lnTo>
                  <a:lnTo>
                    <a:pt x="267107" y="364744"/>
                  </a:lnTo>
                  <a:lnTo>
                    <a:pt x="248476" y="364744"/>
                  </a:lnTo>
                  <a:lnTo>
                    <a:pt x="244462" y="363765"/>
                  </a:lnTo>
                  <a:lnTo>
                    <a:pt x="239774" y="361806"/>
                  </a:lnTo>
                  <a:close/>
                </a:path>
                <a:path w="409575" h="410844">
                  <a:moveTo>
                    <a:pt x="159945" y="312279"/>
                  </a:moveTo>
                  <a:lnTo>
                    <a:pt x="138101" y="312279"/>
                  </a:lnTo>
                  <a:lnTo>
                    <a:pt x="138101" y="370452"/>
                  </a:lnTo>
                  <a:lnTo>
                    <a:pt x="145881" y="370452"/>
                  </a:lnTo>
                  <a:lnTo>
                    <a:pt x="145881" y="346952"/>
                  </a:lnTo>
                  <a:lnTo>
                    <a:pt x="161643" y="346952"/>
                  </a:lnTo>
                  <a:lnTo>
                    <a:pt x="160867" y="345436"/>
                  </a:lnTo>
                  <a:lnTo>
                    <a:pt x="164044" y="344091"/>
                  </a:lnTo>
                  <a:lnTo>
                    <a:pt x="166493" y="342040"/>
                  </a:lnTo>
                  <a:lnTo>
                    <a:pt x="167463" y="340485"/>
                  </a:lnTo>
                  <a:lnTo>
                    <a:pt x="145881" y="340485"/>
                  </a:lnTo>
                  <a:lnTo>
                    <a:pt x="145881" y="318746"/>
                  </a:lnTo>
                  <a:lnTo>
                    <a:pt x="168268" y="318746"/>
                  </a:lnTo>
                  <a:lnTo>
                    <a:pt x="163703" y="313818"/>
                  </a:lnTo>
                  <a:lnTo>
                    <a:pt x="159945" y="312279"/>
                  </a:lnTo>
                  <a:close/>
                </a:path>
                <a:path w="409575" h="410844">
                  <a:moveTo>
                    <a:pt x="161643" y="346952"/>
                  </a:moveTo>
                  <a:lnTo>
                    <a:pt x="153335" y="346952"/>
                  </a:lnTo>
                  <a:lnTo>
                    <a:pt x="164966" y="370452"/>
                  </a:lnTo>
                  <a:lnTo>
                    <a:pt x="173668" y="370452"/>
                  </a:lnTo>
                  <a:lnTo>
                    <a:pt x="161643" y="346952"/>
                  </a:lnTo>
                  <a:close/>
                </a:path>
                <a:path w="409575" h="410844">
                  <a:moveTo>
                    <a:pt x="210072" y="312279"/>
                  </a:moveTo>
                  <a:lnTo>
                    <a:pt x="201277" y="312279"/>
                  </a:lnTo>
                  <a:lnTo>
                    <a:pt x="184548" y="370452"/>
                  </a:lnTo>
                  <a:lnTo>
                    <a:pt x="192823" y="370452"/>
                  </a:lnTo>
                  <a:lnTo>
                    <a:pt x="196760" y="354755"/>
                  </a:lnTo>
                  <a:lnTo>
                    <a:pt x="222294" y="354755"/>
                  </a:lnTo>
                  <a:lnTo>
                    <a:pt x="220507" y="348545"/>
                  </a:lnTo>
                  <a:lnTo>
                    <a:pt x="198263" y="348545"/>
                  </a:lnTo>
                  <a:lnTo>
                    <a:pt x="205470" y="320090"/>
                  </a:lnTo>
                  <a:lnTo>
                    <a:pt x="212320" y="320090"/>
                  </a:lnTo>
                  <a:lnTo>
                    <a:pt x="210072" y="312279"/>
                  </a:lnTo>
                  <a:close/>
                </a:path>
                <a:path w="409575" h="410844">
                  <a:moveTo>
                    <a:pt x="222294" y="354755"/>
                  </a:moveTo>
                  <a:lnTo>
                    <a:pt x="214257" y="354755"/>
                  </a:lnTo>
                  <a:lnTo>
                    <a:pt x="218279" y="370452"/>
                  </a:lnTo>
                  <a:lnTo>
                    <a:pt x="226810" y="370452"/>
                  </a:lnTo>
                  <a:lnTo>
                    <a:pt x="222294" y="354755"/>
                  </a:lnTo>
                  <a:close/>
                </a:path>
                <a:path w="409575" h="410844">
                  <a:moveTo>
                    <a:pt x="267176" y="343252"/>
                  </a:moveTo>
                  <a:lnTo>
                    <a:pt x="255342" y="343252"/>
                  </a:lnTo>
                  <a:lnTo>
                    <a:pt x="257759" y="344154"/>
                  </a:lnTo>
                  <a:lnTo>
                    <a:pt x="261045" y="347729"/>
                  </a:lnTo>
                  <a:lnTo>
                    <a:pt x="261866" y="350309"/>
                  </a:lnTo>
                  <a:lnTo>
                    <a:pt x="261866" y="357190"/>
                  </a:lnTo>
                  <a:lnTo>
                    <a:pt x="261006" y="359922"/>
                  </a:lnTo>
                  <a:lnTo>
                    <a:pt x="257542" y="363784"/>
                  </a:lnTo>
                  <a:lnTo>
                    <a:pt x="255063" y="364744"/>
                  </a:lnTo>
                  <a:lnTo>
                    <a:pt x="267107" y="364744"/>
                  </a:lnTo>
                  <a:lnTo>
                    <a:pt x="268259" y="363569"/>
                  </a:lnTo>
                  <a:lnTo>
                    <a:pt x="269817" y="359204"/>
                  </a:lnTo>
                  <a:lnTo>
                    <a:pt x="269787" y="348545"/>
                  </a:lnTo>
                  <a:lnTo>
                    <a:pt x="268437" y="344620"/>
                  </a:lnTo>
                  <a:lnTo>
                    <a:pt x="267176" y="343252"/>
                  </a:lnTo>
                  <a:close/>
                </a:path>
                <a:path w="409575" h="410844">
                  <a:moveTo>
                    <a:pt x="212320" y="320090"/>
                  </a:moveTo>
                  <a:lnTo>
                    <a:pt x="205470" y="320090"/>
                  </a:lnTo>
                  <a:lnTo>
                    <a:pt x="212668" y="348545"/>
                  </a:lnTo>
                  <a:lnTo>
                    <a:pt x="220507" y="348545"/>
                  </a:lnTo>
                  <a:lnTo>
                    <a:pt x="212320" y="320090"/>
                  </a:lnTo>
                  <a:close/>
                </a:path>
                <a:path w="409575" h="410844">
                  <a:moveTo>
                    <a:pt x="267895" y="312279"/>
                  </a:moveTo>
                  <a:lnTo>
                    <a:pt x="240448" y="312279"/>
                  </a:lnTo>
                  <a:lnTo>
                    <a:pt x="240448" y="318994"/>
                  </a:lnTo>
                  <a:lnTo>
                    <a:pt x="259944" y="318994"/>
                  </a:lnTo>
                  <a:lnTo>
                    <a:pt x="246136" y="338301"/>
                  </a:lnTo>
                  <a:lnTo>
                    <a:pt x="246136" y="343672"/>
                  </a:lnTo>
                  <a:lnTo>
                    <a:pt x="248476" y="343392"/>
                  </a:lnTo>
                  <a:lnTo>
                    <a:pt x="250491" y="343252"/>
                  </a:lnTo>
                  <a:lnTo>
                    <a:pt x="267176" y="343252"/>
                  </a:lnTo>
                  <a:lnTo>
                    <a:pt x="262912" y="338628"/>
                  </a:lnTo>
                  <a:lnTo>
                    <a:pt x="259216" y="337096"/>
                  </a:lnTo>
                  <a:lnTo>
                    <a:pt x="254590" y="337042"/>
                  </a:lnTo>
                  <a:lnTo>
                    <a:pt x="267895" y="318489"/>
                  </a:lnTo>
                  <a:lnTo>
                    <a:pt x="267895" y="312279"/>
                  </a:lnTo>
                  <a:close/>
                </a:path>
                <a:path w="409575" h="410844">
                  <a:moveTo>
                    <a:pt x="168268" y="318746"/>
                  </a:moveTo>
                  <a:lnTo>
                    <a:pt x="157047" y="318746"/>
                  </a:lnTo>
                  <a:lnTo>
                    <a:pt x="159069" y="319671"/>
                  </a:lnTo>
                  <a:lnTo>
                    <a:pt x="161983" y="323362"/>
                  </a:lnTo>
                  <a:lnTo>
                    <a:pt x="162711" y="326021"/>
                  </a:lnTo>
                  <a:lnTo>
                    <a:pt x="162656" y="333218"/>
                  </a:lnTo>
                  <a:lnTo>
                    <a:pt x="161967" y="335728"/>
                  </a:lnTo>
                  <a:lnTo>
                    <a:pt x="159015" y="339537"/>
                  </a:lnTo>
                  <a:lnTo>
                    <a:pt x="156907" y="340485"/>
                  </a:lnTo>
                  <a:lnTo>
                    <a:pt x="167463" y="340485"/>
                  </a:lnTo>
                  <a:lnTo>
                    <a:pt x="169949" y="336506"/>
                  </a:lnTo>
                  <a:lnTo>
                    <a:pt x="170824" y="333218"/>
                  </a:lnTo>
                  <a:lnTo>
                    <a:pt x="170824" y="324147"/>
                  </a:lnTo>
                  <a:lnTo>
                    <a:pt x="169406" y="319974"/>
                  </a:lnTo>
                  <a:lnTo>
                    <a:pt x="168268" y="318746"/>
                  </a:lnTo>
                  <a:close/>
                </a:path>
                <a:path w="409575" h="410844">
                  <a:moveTo>
                    <a:pt x="139371" y="272958"/>
                  </a:moveTo>
                  <a:lnTo>
                    <a:pt x="84207" y="272958"/>
                  </a:lnTo>
                  <a:lnTo>
                    <a:pt x="107644" y="284298"/>
                  </a:lnTo>
                  <a:lnTo>
                    <a:pt x="137046" y="292247"/>
                  </a:lnTo>
                  <a:lnTo>
                    <a:pt x="170119" y="296927"/>
                  </a:lnTo>
                  <a:lnTo>
                    <a:pt x="204571" y="298460"/>
                  </a:lnTo>
                  <a:lnTo>
                    <a:pt x="240155" y="296708"/>
                  </a:lnTo>
                  <a:lnTo>
                    <a:pt x="273629" y="291494"/>
                  </a:lnTo>
                  <a:lnTo>
                    <a:pt x="302756" y="282878"/>
                  </a:lnTo>
                  <a:lnTo>
                    <a:pt x="308548" y="279806"/>
                  </a:lnTo>
                  <a:lnTo>
                    <a:pt x="204571" y="279806"/>
                  </a:lnTo>
                  <a:lnTo>
                    <a:pt x="159192" y="276991"/>
                  </a:lnTo>
                  <a:lnTo>
                    <a:pt x="139371" y="272958"/>
                  </a:lnTo>
                  <a:close/>
                </a:path>
                <a:path w="409575" h="410844">
                  <a:moveTo>
                    <a:pt x="305940" y="205378"/>
                  </a:moveTo>
                  <a:lnTo>
                    <a:pt x="213869" y="205377"/>
                  </a:lnTo>
                  <a:lnTo>
                    <a:pt x="255107" y="209435"/>
                  </a:lnTo>
                  <a:lnTo>
                    <a:pt x="288292" y="218030"/>
                  </a:lnTo>
                  <a:lnTo>
                    <a:pt x="311756" y="229661"/>
                  </a:lnTo>
                  <a:lnTo>
                    <a:pt x="323834" y="242825"/>
                  </a:lnTo>
                  <a:lnTo>
                    <a:pt x="323609" y="242825"/>
                  </a:lnTo>
                  <a:lnTo>
                    <a:pt x="314875" y="255984"/>
                  </a:lnTo>
                  <a:lnTo>
                    <a:pt x="290397" y="267876"/>
                  </a:lnTo>
                  <a:lnTo>
                    <a:pt x="252765" y="276488"/>
                  </a:lnTo>
                  <a:lnTo>
                    <a:pt x="204571" y="279806"/>
                  </a:lnTo>
                  <a:lnTo>
                    <a:pt x="308548" y="279806"/>
                  </a:lnTo>
                  <a:lnTo>
                    <a:pt x="325299" y="270922"/>
                  </a:lnTo>
                  <a:lnTo>
                    <a:pt x="343899" y="270922"/>
                  </a:lnTo>
                  <a:lnTo>
                    <a:pt x="343857" y="248608"/>
                  </a:lnTo>
                  <a:lnTo>
                    <a:pt x="334052" y="224886"/>
                  </a:lnTo>
                  <a:lnTo>
                    <a:pt x="306878" y="205679"/>
                  </a:lnTo>
                  <a:lnTo>
                    <a:pt x="305940" y="205378"/>
                  </a:lnTo>
                  <a:close/>
                </a:path>
                <a:path w="409575" h="410844">
                  <a:moveTo>
                    <a:pt x="213869" y="205377"/>
                  </a:moveTo>
                  <a:lnTo>
                    <a:pt x="195272" y="205377"/>
                  </a:lnTo>
                  <a:lnTo>
                    <a:pt x="195272" y="251825"/>
                  </a:lnTo>
                  <a:lnTo>
                    <a:pt x="213869" y="251825"/>
                  </a:lnTo>
                  <a:lnTo>
                    <a:pt x="213869" y="205377"/>
                  </a:lnTo>
                  <a:close/>
                </a:path>
                <a:path w="409575" h="410844">
                  <a:moveTo>
                    <a:pt x="66958" y="83941"/>
                  </a:moveTo>
                  <a:lnTo>
                    <a:pt x="4156" y="83941"/>
                  </a:lnTo>
                  <a:lnTo>
                    <a:pt x="0" y="88115"/>
                  </a:lnTo>
                  <a:lnTo>
                    <a:pt x="0" y="154375"/>
                  </a:lnTo>
                  <a:lnTo>
                    <a:pt x="4156" y="158556"/>
                  </a:lnTo>
                  <a:lnTo>
                    <a:pt x="70236" y="158556"/>
                  </a:lnTo>
                  <a:lnTo>
                    <a:pt x="74389" y="154375"/>
                  </a:lnTo>
                  <a:lnTo>
                    <a:pt x="74389" y="139903"/>
                  </a:lnTo>
                  <a:lnTo>
                    <a:pt x="18597" y="139903"/>
                  </a:lnTo>
                  <a:lnTo>
                    <a:pt x="18597" y="102595"/>
                  </a:lnTo>
                  <a:lnTo>
                    <a:pt x="78309" y="102595"/>
                  </a:lnTo>
                  <a:lnTo>
                    <a:pt x="102078" y="85581"/>
                  </a:lnTo>
                  <a:lnTo>
                    <a:pt x="70057" y="85581"/>
                  </a:lnTo>
                  <a:lnTo>
                    <a:pt x="68593" y="84633"/>
                  </a:lnTo>
                  <a:lnTo>
                    <a:pt x="66958" y="83941"/>
                  </a:lnTo>
                  <a:close/>
                </a:path>
                <a:path w="409575" h="410844">
                  <a:moveTo>
                    <a:pt x="353350" y="137773"/>
                  </a:moveTo>
                  <a:lnTo>
                    <a:pt x="334752" y="137773"/>
                  </a:lnTo>
                  <a:lnTo>
                    <a:pt x="334752" y="154375"/>
                  </a:lnTo>
                  <a:lnTo>
                    <a:pt x="338906" y="158557"/>
                  </a:lnTo>
                  <a:lnTo>
                    <a:pt x="404988" y="158557"/>
                  </a:lnTo>
                  <a:lnTo>
                    <a:pt x="409142" y="154375"/>
                  </a:lnTo>
                  <a:lnTo>
                    <a:pt x="409142" y="139903"/>
                  </a:lnTo>
                  <a:lnTo>
                    <a:pt x="353350" y="139903"/>
                  </a:lnTo>
                  <a:lnTo>
                    <a:pt x="353350" y="137773"/>
                  </a:lnTo>
                  <a:close/>
                </a:path>
                <a:path w="409575" h="410844">
                  <a:moveTo>
                    <a:pt x="167934" y="74615"/>
                  </a:moveTo>
                  <a:lnTo>
                    <a:pt x="146740" y="74615"/>
                  </a:lnTo>
                  <a:lnTo>
                    <a:pt x="186725" y="148134"/>
                  </a:lnTo>
                  <a:lnTo>
                    <a:pt x="223811" y="148134"/>
                  </a:lnTo>
                  <a:lnTo>
                    <a:pt x="226453" y="143276"/>
                  </a:lnTo>
                  <a:lnTo>
                    <a:pt x="205268" y="143276"/>
                  </a:lnTo>
                  <a:lnTo>
                    <a:pt x="167934" y="74615"/>
                  </a:lnTo>
                  <a:close/>
                </a:path>
                <a:path w="409575" h="410844">
                  <a:moveTo>
                    <a:pt x="322686" y="73915"/>
                  </a:moveTo>
                  <a:lnTo>
                    <a:pt x="291730" y="73915"/>
                  </a:lnTo>
                  <a:lnTo>
                    <a:pt x="334752" y="106334"/>
                  </a:lnTo>
                  <a:lnTo>
                    <a:pt x="334752" y="118467"/>
                  </a:lnTo>
                  <a:lnTo>
                    <a:pt x="223811" y="148134"/>
                  </a:lnTo>
                  <a:lnTo>
                    <a:pt x="296027" y="148134"/>
                  </a:lnTo>
                  <a:lnTo>
                    <a:pt x="334752" y="137773"/>
                  </a:lnTo>
                  <a:lnTo>
                    <a:pt x="353350" y="137773"/>
                  </a:lnTo>
                  <a:lnTo>
                    <a:pt x="353350" y="102595"/>
                  </a:lnTo>
                  <a:lnTo>
                    <a:pt x="409142" y="102595"/>
                  </a:lnTo>
                  <a:lnTo>
                    <a:pt x="409142" y="88115"/>
                  </a:lnTo>
                  <a:lnTo>
                    <a:pt x="406945" y="85908"/>
                  </a:lnTo>
                  <a:lnTo>
                    <a:pt x="338603" y="85908"/>
                  </a:lnTo>
                  <a:lnTo>
                    <a:pt x="322686" y="73915"/>
                  </a:lnTo>
                  <a:close/>
                </a:path>
                <a:path w="409575" h="410844">
                  <a:moveTo>
                    <a:pt x="263795" y="74615"/>
                  </a:moveTo>
                  <a:lnTo>
                    <a:pt x="242610" y="74615"/>
                  </a:lnTo>
                  <a:lnTo>
                    <a:pt x="205268" y="143276"/>
                  </a:lnTo>
                  <a:lnTo>
                    <a:pt x="226453" y="143276"/>
                  </a:lnTo>
                  <a:lnTo>
                    <a:pt x="263795" y="74615"/>
                  </a:lnTo>
                  <a:close/>
                </a:path>
                <a:path w="409575" h="410844">
                  <a:moveTo>
                    <a:pt x="78309" y="102595"/>
                  </a:moveTo>
                  <a:lnTo>
                    <a:pt x="55792" y="102595"/>
                  </a:lnTo>
                  <a:lnTo>
                    <a:pt x="55792" y="139903"/>
                  </a:lnTo>
                  <a:lnTo>
                    <a:pt x="74389" y="139903"/>
                  </a:lnTo>
                  <a:lnTo>
                    <a:pt x="74389" y="137400"/>
                  </a:lnTo>
                  <a:lnTo>
                    <a:pt x="146586" y="137400"/>
                  </a:lnTo>
                  <a:lnTo>
                    <a:pt x="74389" y="118093"/>
                  </a:lnTo>
                  <a:lnTo>
                    <a:pt x="74389" y="105401"/>
                  </a:lnTo>
                  <a:lnTo>
                    <a:pt x="78309" y="102595"/>
                  </a:lnTo>
                  <a:close/>
                </a:path>
                <a:path w="409575" h="410844">
                  <a:moveTo>
                    <a:pt x="409142" y="102595"/>
                  </a:moveTo>
                  <a:lnTo>
                    <a:pt x="390544" y="102595"/>
                  </a:lnTo>
                  <a:lnTo>
                    <a:pt x="390544" y="139903"/>
                  </a:lnTo>
                  <a:lnTo>
                    <a:pt x="409142" y="139903"/>
                  </a:lnTo>
                  <a:lnTo>
                    <a:pt x="409142" y="102595"/>
                  </a:lnTo>
                  <a:close/>
                </a:path>
                <a:path w="409575" h="410844">
                  <a:moveTo>
                    <a:pt x="404988" y="83942"/>
                  </a:moveTo>
                  <a:lnTo>
                    <a:pt x="341966" y="83942"/>
                  </a:lnTo>
                  <a:lnTo>
                    <a:pt x="340153" y="84750"/>
                  </a:lnTo>
                  <a:lnTo>
                    <a:pt x="338603" y="85908"/>
                  </a:lnTo>
                  <a:lnTo>
                    <a:pt x="406945" y="85908"/>
                  </a:lnTo>
                  <a:lnTo>
                    <a:pt x="404988" y="83942"/>
                  </a:lnTo>
                  <a:close/>
                </a:path>
                <a:path w="409575" h="410844">
                  <a:moveTo>
                    <a:pt x="181820" y="0"/>
                  </a:moveTo>
                  <a:lnTo>
                    <a:pt x="115737" y="0"/>
                  </a:lnTo>
                  <a:lnTo>
                    <a:pt x="111584" y="4173"/>
                  </a:lnTo>
                  <a:lnTo>
                    <a:pt x="111584" y="55860"/>
                  </a:lnTo>
                  <a:lnTo>
                    <a:pt x="70057" y="85581"/>
                  </a:lnTo>
                  <a:lnTo>
                    <a:pt x="102078" y="85581"/>
                  </a:lnTo>
                  <a:lnTo>
                    <a:pt x="118170" y="74063"/>
                  </a:lnTo>
                  <a:lnTo>
                    <a:pt x="182368" y="74063"/>
                  </a:lnTo>
                  <a:lnTo>
                    <a:pt x="185973" y="70433"/>
                  </a:lnTo>
                  <a:lnTo>
                    <a:pt x="185973" y="55961"/>
                  </a:lnTo>
                  <a:lnTo>
                    <a:pt x="130181" y="55961"/>
                  </a:lnTo>
                  <a:lnTo>
                    <a:pt x="130181" y="18653"/>
                  </a:lnTo>
                  <a:lnTo>
                    <a:pt x="185973" y="18653"/>
                  </a:lnTo>
                  <a:lnTo>
                    <a:pt x="185973" y="4173"/>
                  </a:lnTo>
                  <a:lnTo>
                    <a:pt x="181820" y="0"/>
                  </a:lnTo>
                  <a:close/>
                </a:path>
                <a:path w="409575" h="410844">
                  <a:moveTo>
                    <a:pt x="182368" y="74063"/>
                  </a:moveTo>
                  <a:lnTo>
                    <a:pt x="118170" y="74063"/>
                  </a:lnTo>
                  <a:lnTo>
                    <a:pt x="119914" y="74615"/>
                  </a:lnTo>
                  <a:lnTo>
                    <a:pt x="181820" y="74615"/>
                  </a:lnTo>
                  <a:lnTo>
                    <a:pt x="182368" y="74063"/>
                  </a:lnTo>
                  <a:close/>
                </a:path>
                <a:path w="409575" h="410844">
                  <a:moveTo>
                    <a:pt x="241765" y="46634"/>
                  </a:moveTo>
                  <a:lnTo>
                    <a:pt x="223168" y="46634"/>
                  </a:lnTo>
                  <a:lnTo>
                    <a:pt x="223168" y="70433"/>
                  </a:lnTo>
                  <a:lnTo>
                    <a:pt x="227321" y="74615"/>
                  </a:lnTo>
                  <a:lnTo>
                    <a:pt x="289499" y="74615"/>
                  </a:lnTo>
                  <a:lnTo>
                    <a:pt x="290661" y="74343"/>
                  </a:lnTo>
                  <a:lnTo>
                    <a:pt x="291730" y="73915"/>
                  </a:lnTo>
                  <a:lnTo>
                    <a:pt x="322686" y="73915"/>
                  </a:lnTo>
                  <a:lnTo>
                    <a:pt x="298857" y="55961"/>
                  </a:lnTo>
                  <a:lnTo>
                    <a:pt x="241765" y="55961"/>
                  </a:lnTo>
                  <a:lnTo>
                    <a:pt x="241765" y="46634"/>
                  </a:lnTo>
                  <a:close/>
                </a:path>
                <a:path w="409575" h="410844">
                  <a:moveTo>
                    <a:pt x="157643" y="55689"/>
                  </a:moveTo>
                  <a:lnTo>
                    <a:pt x="157147" y="55961"/>
                  </a:lnTo>
                  <a:lnTo>
                    <a:pt x="157790" y="55961"/>
                  </a:lnTo>
                  <a:lnTo>
                    <a:pt x="157643" y="55689"/>
                  </a:lnTo>
                  <a:close/>
                </a:path>
                <a:path w="409575" h="410844">
                  <a:moveTo>
                    <a:pt x="185973" y="18653"/>
                  </a:moveTo>
                  <a:lnTo>
                    <a:pt x="167376" y="18653"/>
                  </a:lnTo>
                  <a:lnTo>
                    <a:pt x="167376" y="55961"/>
                  </a:lnTo>
                  <a:lnTo>
                    <a:pt x="185973" y="55961"/>
                  </a:lnTo>
                  <a:lnTo>
                    <a:pt x="185973" y="46634"/>
                  </a:lnTo>
                  <a:lnTo>
                    <a:pt x="241765" y="46634"/>
                  </a:lnTo>
                  <a:lnTo>
                    <a:pt x="241765" y="27980"/>
                  </a:lnTo>
                  <a:lnTo>
                    <a:pt x="185973" y="27980"/>
                  </a:lnTo>
                  <a:lnTo>
                    <a:pt x="185973" y="18653"/>
                  </a:lnTo>
                  <a:close/>
                </a:path>
                <a:path w="409575" h="410844">
                  <a:moveTo>
                    <a:pt x="252893" y="55689"/>
                  </a:moveTo>
                  <a:lnTo>
                    <a:pt x="252753" y="55961"/>
                  </a:lnTo>
                  <a:lnTo>
                    <a:pt x="253389" y="55961"/>
                  </a:lnTo>
                  <a:lnTo>
                    <a:pt x="252893" y="55689"/>
                  </a:lnTo>
                  <a:close/>
                </a:path>
                <a:path w="409575" h="410844">
                  <a:moveTo>
                    <a:pt x="297557" y="18653"/>
                  </a:moveTo>
                  <a:lnTo>
                    <a:pt x="278960" y="18653"/>
                  </a:lnTo>
                  <a:lnTo>
                    <a:pt x="278960" y="55961"/>
                  </a:lnTo>
                  <a:lnTo>
                    <a:pt x="298857" y="55961"/>
                  </a:lnTo>
                  <a:lnTo>
                    <a:pt x="297557" y="54982"/>
                  </a:lnTo>
                  <a:lnTo>
                    <a:pt x="297557" y="18653"/>
                  </a:lnTo>
                  <a:close/>
                </a:path>
                <a:path w="409575" h="410844">
                  <a:moveTo>
                    <a:pt x="293404" y="0"/>
                  </a:moveTo>
                  <a:lnTo>
                    <a:pt x="227321" y="0"/>
                  </a:lnTo>
                  <a:lnTo>
                    <a:pt x="223168" y="4173"/>
                  </a:lnTo>
                  <a:lnTo>
                    <a:pt x="223168" y="27980"/>
                  </a:lnTo>
                  <a:lnTo>
                    <a:pt x="241765" y="27980"/>
                  </a:lnTo>
                  <a:lnTo>
                    <a:pt x="241765" y="18653"/>
                  </a:lnTo>
                  <a:lnTo>
                    <a:pt x="297557" y="18653"/>
                  </a:lnTo>
                  <a:lnTo>
                    <a:pt x="297557" y="4173"/>
                  </a:lnTo>
                  <a:lnTo>
                    <a:pt x="2934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2933445" y="3134359"/>
            <a:ext cx="687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1981961" y="2314194"/>
            <a:ext cx="1876425" cy="1256030"/>
          </a:xfrm>
          <a:custGeom>
            <a:avLst/>
            <a:gdLst/>
            <a:ahLst/>
            <a:cxnLst/>
            <a:rect l="l" t="t" r="r" b="b"/>
            <a:pathLst>
              <a:path w="1876425" h="1256029">
                <a:moveTo>
                  <a:pt x="0" y="1255776"/>
                </a:moveTo>
                <a:lnTo>
                  <a:pt x="1876043" y="1255776"/>
                </a:lnTo>
                <a:lnTo>
                  <a:pt x="1876043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2059685" y="2337562"/>
            <a:ext cx="7512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791718" y="2314194"/>
            <a:ext cx="1065530" cy="1256030"/>
          </a:xfrm>
          <a:custGeom>
            <a:avLst/>
            <a:gdLst/>
            <a:ahLst/>
            <a:cxnLst/>
            <a:rect l="l" t="t" r="r" b="b"/>
            <a:pathLst>
              <a:path w="1065530" h="1256029">
                <a:moveTo>
                  <a:pt x="0" y="1255776"/>
                </a:moveTo>
                <a:lnTo>
                  <a:pt x="1065276" y="1255776"/>
                </a:lnTo>
                <a:lnTo>
                  <a:pt x="1065276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ln w="19050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869696" y="2337562"/>
            <a:ext cx="5556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771525" y="3560445"/>
            <a:ext cx="2157095" cy="1293495"/>
            <a:chOff x="771525" y="3560445"/>
            <a:chExt cx="2157095" cy="1293495"/>
          </a:xfrm>
        </p:grpSpPr>
        <p:sp>
          <p:nvSpPr>
            <p:cNvPr id="63" name="object 63" descr=""/>
            <p:cNvSpPr/>
            <p:nvPr/>
          </p:nvSpPr>
          <p:spPr>
            <a:xfrm>
              <a:off x="781050" y="3569970"/>
              <a:ext cx="2138045" cy="1274445"/>
            </a:xfrm>
            <a:custGeom>
              <a:avLst/>
              <a:gdLst/>
              <a:ahLst/>
              <a:cxnLst/>
              <a:rect l="l" t="t" r="r" b="b"/>
              <a:pathLst>
                <a:path w="2138045" h="1274445">
                  <a:moveTo>
                    <a:pt x="543813" y="0"/>
                  </a:moveTo>
                  <a:lnTo>
                    <a:pt x="543813" y="199516"/>
                  </a:lnTo>
                  <a:lnTo>
                    <a:pt x="0" y="199516"/>
                  </a:lnTo>
                  <a:lnTo>
                    <a:pt x="0" y="1274063"/>
                  </a:lnTo>
                  <a:lnTo>
                    <a:pt x="228600" y="1274063"/>
                  </a:lnTo>
                </a:path>
                <a:path w="2138045" h="1274445">
                  <a:moveTo>
                    <a:pt x="2137918" y="0"/>
                  </a:moveTo>
                  <a:lnTo>
                    <a:pt x="2137918" y="542416"/>
                  </a:lnTo>
                  <a:lnTo>
                    <a:pt x="748284" y="542416"/>
                  </a:lnTo>
                  <a:lnTo>
                    <a:pt x="748284" y="818260"/>
                  </a:lnTo>
                </a:path>
              </a:pathLst>
            </a:custGeom>
            <a:ln w="19050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6818" y="3829558"/>
              <a:ext cx="227584" cy="224536"/>
            </a:xfrm>
            <a:prstGeom prst="rect">
              <a:avLst/>
            </a:prstGeom>
          </p:spPr>
        </p:pic>
      </p:grpSp>
      <p:sp>
        <p:nvSpPr>
          <p:cNvPr id="65" name="object 65" descr=""/>
          <p:cNvSpPr txBox="1"/>
          <p:nvPr/>
        </p:nvSpPr>
        <p:spPr>
          <a:xfrm>
            <a:off x="1025144" y="3820414"/>
            <a:ext cx="1485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750" algn="l"/>
              </a:tabLst>
            </a:pPr>
            <a:r>
              <a:rPr dirty="0" sz="1000" spc="-50">
                <a:latin typeface="Calibri"/>
                <a:cs typeface="Calibri"/>
              </a:rPr>
              <a:t>4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Transform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enrich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4184650" y="2217420"/>
            <a:ext cx="1983105" cy="257810"/>
            <a:chOff x="4184650" y="2217420"/>
            <a:chExt cx="1983105" cy="257810"/>
          </a:xfrm>
        </p:grpSpPr>
        <p:sp>
          <p:nvSpPr>
            <p:cNvPr id="67" name="object 67" descr=""/>
            <p:cNvSpPr/>
            <p:nvPr/>
          </p:nvSpPr>
          <p:spPr>
            <a:xfrm>
              <a:off x="4404359" y="2217420"/>
              <a:ext cx="1763395" cy="257810"/>
            </a:xfrm>
            <a:custGeom>
              <a:avLst/>
              <a:gdLst/>
              <a:ahLst/>
              <a:cxnLst/>
              <a:rect l="l" t="t" r="r" b="b"/>
              <a:pathLst>
                <a:path w="1763395" h="257810">
                  <a:moveTo>
                    <a:pt x="1763267" y="0"/>
                  </a:moveTo>
                  <a:lnTo>
                    <a:pt x="0" y="0"/>
                  </a:lnTo>
                  <a:lnTo>
                    <a:pt x="0" y="257555"/>
                  </a:lnTo>
                  <a:lnTo>
                    <a:pt x="1763267" y="257555"/>
                  </a:lnTo>
                  <a:lnTo>
                    <a:pt x="1763267" y="0"/>
                  </a:lnTo>
                  <a:close/>
                </a:path>
              </a:pathLst>
            </a:custGeom>
            <a:solidFill>
              <a:srgbClr val="0501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84650" y="2233930"/>
              <a:ext cx="229108" cy="224536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4254753" y="2224278"/>
            <a:ext cx="159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000" spc="-50">
                <a:latin typeface="Calibri"/>
                <a:cs typeface="Calibri"/>
              </a:rPr>
              <a:t>1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location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4149852" y="2712720"/>
            <a:ext cx="2075814" cy="257810"/>
          </a:xfrm>
          <a:custGeom>
            <a:avLst/>
            <a:gdLst/>
            <a:ahLst/>
            <a:cxnLst/>
            <a:rect l="l" t="t" r="r" b="b"/>
            <a:pathLst>
              <a:path w="2075814" h="257810">
                <a:moveTo>
                  <a:pt x="2075688" y="0"/>
                </a:moveTo>
                <a:lnTo>
                  <a:pt x="0" y="0"/>
                </a:lnTo>
                <a:lnTo>
                  <a:pt x="0" y="257555"/>
                </a:lnTo>
                <a:lnTo>
                  <a:pt x="2075688" y="257555"/>
                </a:lnTo>
                <a:lnTo>
                  <a:pt x="2075688" y="0"/>
                </a:lnTo>
                <a:close/>
              </a:path>
            </a:pathLst>
          </a:custGeom>
          <a:solidFill>
            <a:srgbClr val="0501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4612652" y="2718308"/>
            <a:ext cx="1612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dirty="0" sz="12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2" name="object 7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931665" y="2729229"/>
            <a:ext cx="227584" cy="224536"/>
          </a:xfrm>
          <a:prstGeom prst="rect">
            <a:avLst/>
          </a:prstGeom>
        </p:spPr>
      </p:pic>
      <p:sp>
        <p:nvSpPr>
          <p:cNvPr id="73" name="object 73" descr=""/>
          <p:cNvSpPr txBox="1"/>
          <p:nvPr/>
        </p:nvSpPr>
        <p:spPr>
          <a:xfrm>
            <a:off x="4000880" y="2719578"/>
            <a:ext cx="612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300" algn="l"/>
              </a:tabLst>
            </a:pPr>
            <a:r>
              <a:rPr dirty="0" sz="1000" spc="-50">
                <a:latin typeface="Calibri"/>
                <a:cs typeface="Calibri"/>
              </a:rPr>
              <a:t>2</a:t>
            </a:r>
            <a:r>
              <a:rPr dirty="0" sz="1000">
                <a:latin typeface="Calibri"/>
                <a:cs typeface="Calibri"/>
              </a:rPr>
              <a:t>	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Regist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4" name="object 7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863330" y="3878326"/>
            <a:ext cx="227584" cy="224536"/>
          </a:xfrm>
          <a:prstGeom prst="rect">
            <a:avLst/>
          </a:prstGeom>
        </p:spPr>
      </p:pic>
      <p:graphicFrame>
        <p:nvGraphicFramePr>
          <p:cNvPr id="75" name="object 75" descr=""/>
          <p:cNvGraphicFramePr>
            <a:graphicFrameLocks noGrp="1"/>
          </p:cNvGraphicFramePr>
          <p:nvPr/>
        </p:nvGraphicFramePr>
        <p:xfrm>
          <a:off x="8815196" y="2461641"/>
          <a:ext cx="1769110" cy="3038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"/>
                <a:gridCol w="749935"/>
                <a:gridCol w="593725"/>
              </a:tblGrid>
              <a:tr h="1165860">
                <a:tc gridSpan="3">
                  <a:txBody>
                    <a:bodyPr/>
                    <a:lstStyle/>
                    <a:p>
                      <a:pPr marL="202565" marR="67310">
                        <a:lnSpc>
                          <a:spcPts val="1370"/>
                        </a:lnSpc>
                        <a:spcBef>
                          <a:spcPts val="1125"/>
                        </a:spcBef>
                        <a:tabLst>
                          <a:tab pos="1016635" algn="l"/>
                        </a:tabLst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Amazon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99390" marR="67310">
                        <a:lnSpc>
                          <a:spcPts val="1370"/>
                        </a:lnSpc>
                        <a:tabLst>
                          <a:tab pos="990600" algn="l"/>
                        </a:tabLst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Redshift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2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875">
                    <a:lnL w="19050">
                      <a:solidFill>
                        <a:srgbClr val="FFFFFF"/>
                      </a:solidFill>
                      <a:prstDash val="sysDot"/>
                    </a:lnL>
                    <a:lnR w="19050">
                      <a:solidFill>
                        <a:srgbClr val="FFFFFF"/>
                      </a:solidFill>
                      <a:prstDash val="sysDot"/>
                    </a:lnR>
                    <a:lnT w="19050">
                      <a:solidFill>
                        <a:srgbClr val="FFFFFF"/>
                      </a:solidFill>
                      <a:prstDash val="sysDot"/>
                    </a:lnT>
                    <a:lnB w="19050">
                      <a:solidFill>
                        <a:srgbClr val="FFFFFF"/>
                      </a:solidFill>
                      <a:prstDash val="sys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61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dirty="0" sz="1000" spc="-50">
                          <a:latin typeface="Calibri"/>
                          <a:cs typeface="Calibri"/>
                        </a:rPr>
                        <a:t>6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R w="19050">
                      <a:solidFill>
                        <a:srgbClr val="FFFFFF"/>
                      </a:solidFill>
                      <a:prstDash val="sysDot"/>
                    </a:lnR>
                    <a:lnT w="19050">
                      <a:solidFill>
                        <a:srgbClr val="FFFFFF"/>
                      </a:solidFill>
                      <a:prstDash val="sysDot"/>
                    </a:lnT>
                    <a:lnB w="19050">
                      <a:solidFill>
                        <a:srgbClr val="FFFFFF"/>
                      </a:solidFill>
                      <a:prstDash val="sysDot"/>
                    </a:lnB>
                  </a:tcPr>
                </a:tc>
                <a:tc gridSpan="2"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397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Query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dirty="0" sz="12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222375" marR="21590">
                        <a:lnSpc>
                          <a:spcPts val="1370"/>
                        </a:lnSpc>
                        <a:spcBef>
                          <a:spcPts val="1270"/>
                        </a:spcBef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1199515" marR="57785">
                        <a:lnSpc>
                          <a:spcPts val="1370"/>
                        </a:lnSpc>
                      </a:pPr>
                      <a:r>
                        <a:rPr dirty="0" sz="12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7310">
                    <a:lnL w="19050">
                      <a:solidFill>
                        <a:srgbClr val="FFFFFF"/>
                      </a:solidFill>
                      <a:prstDash val="sysDot"/>
                    </a:lnL>
                    <a:lnT w="19050">
                      <a:solidFill>
                        <a:srgbClr val="FFFFFF"/>
                      </a:solidFill>
                      <a:prstDash val="sysDot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11225">
                <a:tc gridSpan="2"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1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1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Catalog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511809" marR="116205">
                        <a:lnSpc>
                          <a:spcPct val="110500"/>
                        </a:lnSpc>
                        <a:spcBef>
                          <a:spcPts val="210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 column </a:t>
                      </a:r>
                      <a:r>
                        <a:rPr dirty="0" sz="11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tags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ysDot"/>
                    </a:lnL>
                    <a:lnR w="19050">
                      <a:solidFill>
                        <a:srgbClr val="FFFFFF"/>
                      </a:solidFill>
                      <a:prstDash val="sysDot"/>
                    </a:lnR>
                    <a:lnT w="19050">
                      <a:solidFill>
                        <a:srgbClr val="FFFFFF"/>
                      </a:solidFill>
                      <a:prstDash val="sysDot"/>
                    </a:lnT>
                    <a:lnB w="19050">
                      <a:solidFill>
                        <a:srgbClr val="FFFFFF"/>
                      </a:solidFill>
                      <a:prstDash val="sysDot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ysDot"/>
                    </a:lnL>
                  </a:tcPr>
                </a:tc>
              </a:tr>
            </a:tbl>
          </a:graphicData>
        </a:graphic>
      </p:graphicFrame>
      <p:sp>
        <p:nvSpPr>
          <p:cNvPr id="76" name="object 76" descr=""/>
          <p:cNvSpPr txBox="1"/>
          <p:nvPr/>
        </p:nvSpPr>
        <p:spPr>
          <a:xfrm>
            <a:off x="10475323" y="3867150"/>
            <a:ext cx="76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1314069" y="2076069"/>
            <a:ext cx="4352290" cy="2571115"/>
            <a:chOff x="1314069" y="2076069"/>
            <a:chExt cx="4352290" cy="2571115"/>
          </a:xfrm>
        </p:grpSpPr>
        <p:sp>
          <p:nvSpPr>
            <p:cNvPr id="78" name="object 78" descr=""/>
            <p:cNvSpPr/>
            <p:nvPr/>
          </p:nvSpPr>
          <p:spPr>
            <a:xfrm>
              <a:off x="1314069" y="2076068"/>
              <a:ext cx="4352290" cy="2571115"/>
            </a:xfrm>
            <a:custGeom>
              <a:avLst/>
              <a:gdLst/>
              <a:ahLst/>
              <a:cxnLst/>
              <a:rect l="l" t="t" r="r" b="b"/>
              <a:pathLst>
                <a:path w="4352290" h="2571115">
                  <a:moveTo>
                    <a:pt x="19050" y="219075"/>
                  </a:moveTo>
                  <a:lnTo>
                    <a:pt x="0" y="219075"/>
                  </a:lnTo>
                  <a:lnTo>
                    <a:pt x="0" y="238125"/>
                  </a:lnTo>
                  <a:lnTo>
                    <a:pt x="19050" y="238125"/>
                  </a:lnTo>
                  <a:lnTo>
                    <a:pt x="19050" y="219075"/>
                  </a:lnTo>
                  <a:close/>
                </a:path>
                <a:path w="4352290" h="2571115">
                  <a:moveTo>
                    <a:pt x="19050" y="180975"/>
                  </a:moveTo>
                  <a:lnTo>
                    <a:pt x="0" y="180975"/>
                  </a:lnTo>
                  <a:lnTo>
                    <a:pt x="0" y="200025"/>
                  </a:lnTo>
                  <a:lnTo>
                    <a:pt x="19050" y="200025"/>
                  </a:lnTo>
                  <a:lnTo>
                    <a:pt x="19050" y="180975"/>
                  </a:lnTo>
                  <a:close/>
                </a:path>
                <a:path w="4352290" h="2571115">
                  <a:moveTo>
                    <a:pt x="19050" y="142875"/>
                  </a:moveTo>
                  <a:lnTo>
                    <a:pt x="0" y="142875"/>
                  </a:lnTo>
                  <a:lnTo>
                    <a:pt x="0" y="161925"/>
                  </a:lnTo>
                  <a:lnTo>
                    <a:pt x="19050" y="161925"/>
                  </a:lnTo>
                  <a:lnTo>
                    <a:pt x="19050" y="142875"/>
                  </a:lnTo>
                  <a:close/>
                </a:path>
                <a:path w="4352290" h="2571115">
                  <a:moveTo>
                    <a:pt x="19050" y="104775"/>
                  </a:moveTo>
                  <a:lnTo>
                    <a:pt x="0" y="104775"/>
                  </a:lnTo>
                  <a:lnTo>
                    <a:pt x="0" y="123825"/>
                  </a:lnTo>
                  <a:lnTo>
                    <a:pt x="19050" y="123825"/>
                  </a:lnTo>
                  <a:lnTo>
                    <a:pt x="19050" y="104775"/>
                  </a:lnTo>
                  <a:close/>
                </a:path>
                <a:path w="4352290" h="2571115">
                  <a:moveTo>
                    <a:pt x="19050" y="66675"/>
                  </a:moveTo>
                  <a:lnTo>
                    <a:pt x="0" y="66675"/>
                  </a:lnTo>
                  <a:lnTo>
                    <a:pt x="0" y="85725"/>
                  </a:lnTo>
                  <a:lnTo>
                    <a:pt x="19050" y="85725"/>
                  </a:lnTo>
                  <a:lnTo>
                    <a:pt x="19050" y="66675"/>
                  </a:lnTo>
                  <a:close/>
                </a:path>
                <a:path w="4352290" h="2571115">
                  <a:moveTo>
                    <a:pt x="1905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9050" y="47625"/>
                  </a:lnTo>
                  <a:lnTo>
                    <a:pt x="19050" y="28575"/>
                  </a:lnTo>
                  <a:close/>
                </a:path>
                <a:path w="4352290" h="2571115">
                  <a:moveTo>
                    <a:pt x="28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9525" y="19050"/>
                  </a:lnTo>
                  <a:lnTo>
                    <a:pt x="28575" y="19050"/>
                  </a:lnTo>
                  <a:lnTo>
                    <a:pt x="28575" y="0"/>
                  </a:lnTo>
                  <a:close/>
                </a:path>
                <a:path w="4352290" h="2571115">
                  <a:moveTo>
                    <a:pt x="66675" y="0"/>
                  </a:moveTo>
                  <a:lnTo>
                    <a:pt x="47625" y="0"/>
                  </a:lnTo>
                  <a:lnTo>
                    <a:pt x="47625" y="19050"/>
                  </a:lnTo>
                  <a:lnTo>
                    <a:pt x="66675" y="19050"/>
                  </a:lnTo>
                  <a:lnTo>
                    <a:pt x="66675" y="0"/>
                  </a:lnTo>
                  <a:close/>
                </a:path>
                <a:path w="4352290" h="2571115">
                  <a:moveTo>
                    <a:pt x="104775" y="0"/>
                  </a:moveTo>
                  <a:lnTo>
                    <a:pt x="85725" y="0"/>
                  </a:lnTo>
                  <a:lnTo>
                    <a:pt x="85725" y="19050"/>
                  </a:lnTo>
                  <a:lnTo>
                    <a:pt x="104775" y="19050"/>
                  </a:lnTo>
                  <a:lnTo>
                    <a:pt x="104775" y="0"/>
                  </a:lnTo>
                  <a:close/>
                </a:path>
                <a:path w="4352290" h="2571115">
                  <a:moveTo>
                    <a:pt x="142875" y="0"/>
                  </a:moveTo>
                  <a:lnTo>
                    <a:pt x="123825" y="0"/>
                  </a:lnTo>
                  <a:lnTo>
                    <a:pt x="123825" y="19050"/>
                  </a:lnTo>
                  <a:lnTo>
                    <a:pt x="142875" y="19050"/>
                  </a:lnTo>
                  <a:lnTo>
                    <a:pt x="142875" y="0"/>
                  </a:lnTo>
                  <a:close/>
                </a:path>
                <a:path w="4352290" h="2571115">
                  <a:moveTo>
                    <a:pt x="180975" y="0"/>
                  </a:moveTo>
                  <a:lnTo>
                    <a:pt x="161925" y="0"/>
                  </a:lnTo>
                  <a:lnTo>
                    <a:pt x="161925" y="19050"/>
                  </a:lnTo>
                  <a:lnTo>
                    <a:pt x="180975" y="19050"/>
                  </a:lnTo>
                  <a:lnTo>
                    <a:pt x="180975" y="0"/>
                  </a:lnTo>
                  <a:close/>
                </a:path>
                <a:path w="4352290" h="2571115">
                  <a:moveTo>
                    <a:pt x="219075" y="0"/>
                  </a:moveTo>
                  <a:lnTo>
                    <a:pt x="200025" y="0"/>
                  </a:lnTo>
                  <a:lnTo>
                    <a:pt x="200025" y="19050"/>
                  </a:lnTo>
                  <a:lnTo>
                    <a:pt x="219075" y="19050"/>
                  </a:lnTo>
                  <a:lnTo>
                    <a:pt x="219075" y="0"/>
                  </a:lnTo>
                  <a:close/>
                </a:path>
                <a:path w="4352290" h="2571115">
                  <a:moveTo>
                    <a:pt x="257175" y="0"/>
                  </a:moveTo>
                  <a:lnTo>
                    <a:pt x="238125" y="0"/>
                  </a:lnTo>
                  <a:lnTo>
                    <a:pt x="238125" y="19050"/>
                  </a:lnTo>
                  <a:lnTo>
                    <a:pt x="257175" y="19050"/>
                  </a:lnTo>
                  <a:lnTo>
                    <a:pt x="257175" y="0"/>
                  </a:lnTo>
                  <a:close/>
                </a:path>
                <a:path w="4352290" h="2571115">
                  <a:moveTo>
                    <a:pt x="295275" y="0"/>
                  </a:moveTo>
                  <a:lnTo>
                    <a:pt x="276225" y="0"/>
                  </a:lnTo>
                  <a:lnTo>
                    <a:pt x="276225" y="19050"/>
                  </a:lnTo>
                  <a:lnTo>
                    <a:pt x="295275" y="19050"/>
                  </a:lnTo>
                  <a:lnTo>
                    <a:pt x="295275" y="0"/>
                  </a:lnTo>
                  <a:close/>
                </a:path>
                <a:path w="4352290" h="2571115">
                  <a:moveTo>
                    <a:pt x="333375" y="0"/>
                  </a:moveTo>
                  <a:lnTo>
                    <a:pt x="314325" y="0"/>
                  </a:lnTo>
                  <a:lnTo>
                    <a:pt x="314325" y="19050"/>
                  </a:lnTo>
                  <a:lnTo>
                    <a:pt x="333375" y="19050"/>
                  </a:lnTo>
                  <a:lnTo>
                    <a:pt x="333375" y="0"/>
                  </a:lnTo>
                  <a:close/>
                </a:path>
                <a:path w="4352290" h="2571115">
                  <a:moveTo>
                    <a:pt x="371475" y="0"/>
                  </a:moveTo>
                  <a:lnTo>
                    <a:pt x="352425" y="0"/>
                  </a:lnTo>
                  <a:lnTo>
                    <a:pt x="352425" y="19050"/>
                  </a:lnTo>
                  <a:lnTo>
                    <a:pt x="371475" y="19050"/>
                  </a:lnTo>
                  <a:lnTo>
                    <a:pt x="371475" y="0"/>
                  </a:lnTo>
                  <a:close/>
                </a:path>
                <a:path w="4352290" h="2571115">
                  <a:moveTo>
                    <a:pt x="409575" y="0"/>
                  </a:moveTo>
                  <a:lnTo>
                    <a:pt x="390525" y="0"/>
                  </a:lnTo>
                  <a:lnTo>
                    <a:pt x="390525" y="19050"/>
                  </a:lnTo>
                  <a:lnTo>
                    <a:pt x="409575" y="19050"/>
                  </a:lnTo>
                  <a:lnTo>
                    <a:pt x="409575" y="0"/>
                  </a:lnTo>
                  <a:close/>
                </a:path>
                <a:path w="4352290" h="2571115">
                  <a:moveTo>
                    <a:pt x="447675" y="0"/>
                  </a:moveTo>
                  <a:lnTo>
                    <a:pt x="428625" y="0"/>
                  </a:lnTo>
                  <a:lnTo>
                    <a:pt x="428625" y="19050"/>
                  </a:lnTo>
                  <a:lnTo>
                    <a:pt x="447675" y="19050"/>
                  </a:lnTo>
                  <a:lnTo>
                    <a:pt x="447675" y="0"/>
                  </a:lnTo>
                  <a:close/>
                </a:path>
                <a:path w="4352290" h="2571115">
                  <a:moveTo>
                    <a:pt x="485775" y="0"/>
                  </a:moveTo>
                  <a:lnTo>
                    <a:pt x="466725" y="0"/>
                  </a:lnTo>
                  <a:lnTo>
                    <a:pt x="466725" y="19050"/>
                  </a:lnTo>
                  <a:lnTo>
                    <a:pt x="485775" y="19050"/>
                  </a:lnTo>
                  <a:lnTo>
                    <a:pt x="485775" y="0"/>
                  </a:lnTo>
                  <a:close/>
                </a:path>
                <a:path w="4352290" h="2571115">
                  <a:moveTo>
                    <a:pt x="523875" y="0"/>
                  </a:moveTo>
                  <a:lnTo>
                    <a:pt x="504825" y="0"/>
                  </a:lnTo>
                  <a:lnTo>
                    <a:pt x="504825" y="19050"/>
                  </a:lnTo>
                  <a:lnTo>
                    <a:pt x="523875" y="19050"/>
                  </a:lnTo>
                  <a:lnTo>
                    <a:pt x="523875" y="0"/>
                  </a:lnTo>
                  <a:close/>
                </a:path>
                <a:path w="4352290" h="2571115">
                  <a:moveTo>
                    <a:pt x="561975" y="0"/>
                  </a:moveTo>
                  <a:lnTo>
                    <a:pt x="542925" y="0"/>
                  </a:lnTo>
                  <a:lnTo>
                    <a:pt x="542925" y="19050"/>
                  </a:lnTo>
                  <a:lnTo>
                    <a:pt x="561975" y="19050"/>
                  </a:lnTo>
                  <a:lnTo>
                    <a:pt x="561975" y="0"/>
                  </a:lnTo>
                  <a:close/>
                </a:path>
                <a:path w="4352290" h="2571115">
                  <a:moveTo>
                    <a:pt x="600075" y="0"/>
                  </a:moveTo>
                  <a:lnTo>
                    <a:pt x="581025" y="0"/>
                  </a:lnTo>
                  <a:lnTo>
                    <a:pt x="581025" y="19050"/>
                  </a:lnTo>
                  <a:lnTo>
                    <a:pt x="600075" y="19050"/>
                  </a:lnTo>
                  <a:lnTo>
                    <a:pt x="600075" y="0"/>
                  </a:lnTo>
                  <a:close/>
                </a:path>
                <a:path w="4352290" h="2571115">
                  <a:moveTo>
                    <a:pt x="638175" y="0"/>
                  </a:moveTo>
                  <a:lnTo>
                    <a:pt x="619125" y="0"/>
                  </a:lnTo>
                  <a:lnTo>
                    <a:pt x="619125" y="19050"/>
                  </a:lnTo>
                  <a:lnTo>
                    <a:pt x="638175" y="19050"/>
                  </a:lnTo>
                  <a:lnTo>
                    <a:pt x="638175" y="0"/>
                  </a:lnTo>
                  <a:close/>
                </a:path>
                <a:path w="4352290" h="2571115">
                  <a:moveTo>
                    <a:pt x="676275" y="0"/>
                  </a:moveTo>
                  <a:lnTo>
                    <a:pt x="657225" y="0"/>
                  </a:lnTo>
                  <a:lnTo>
                    <a:pt x="657225" y="19050"/>
                  </a:lnTo>
                  <a:lnTo>
                    <a:pt x="676275" y="19050"/>
                  </a:lnTo>
                  <a:lnTo>
                    <a:pt x="676275" y="0"/>
                  </a:lnTo>
                  <a:close/>
                </a:path>
                <a:path w="4352290" h="2571115">
                  <a:moveTo>
                    <a:pt x="714375" y="0"/>
                  </a:moveTo>
                  <a:lnTo>
                    <a:pt x="695325" y="0"/>
                  </a:lnTo>
                  <a:lnTo>
                    <a:pt x="695325" y="19050"/>
                  </a:lnTo>
                  <a:lnTo>
                    <a:pt x="714375" y="19050"/>
                  </a:lnTo>
                  <a:lnTo>
                    <a:pt x="714375" y="0"/>
                  </a:lnTo>
                  <a:close/>
                </a:path>
                <a:path w="4352290" h="2571115">
                  <a:moveTo>
                    <a:pt x="752475" y="0"/>
                  </a:moveTo>
                  <a:lnTo>
                    <a:pt x="733425" y="0"/>
                  </a:lnTo>
                  <a:lnTo>
                    <a:pt x="733425" y="19050"/>
                  </a:lnTo>
                  <a:lnTo>
                    <a:pt x="752475" y="19050"/>
                  </a:lnTo>
                  <a:lnTo>
                    <a:pt x="752475" y="0"/>
                  </a:lnTo>
                  <a:close/>
                </a:path>
                <a:path w="4352290" h="2571115">
                  <a:moveTo>
                    <a:pt x="790575" y="0"/>
                  </a:moveTo>
                  <a:lnTo>
                    <a:pt x="771525" y="0"/>
                  </a:lnTo>
                  <a:lnTo>
                    <a:pt x="771525" y="19050"/>
                  </a:lnTo>
                  <a:lnTo>
                    <a:pt x="790575" y="19050"/>
                  </a:lnTo>
                  <a:lnTo>
                    <a:pt x="790575" y="0"/>
                  </a:lnTo>
                  <a:close/>
                </a:path>
                <a:path w="4352290" h="2571115">
                  <a:moveTo>
                    <a:pt x="828675" y="0"/>
                  </a:moveTo>
                  <a:lnTo>
                    <a:pt x="809625" y="0"/>
                  </a:lnTo>
                  <a:lnTo>
                    <a:pt x="809625" y="19050"/>
                  </a:lnTo>
                  <a:lnTo>
                    <a:pt x="828675" y="19050"/>
                  </a:lnTo>
                  <a:lnTo>
                    <a:pt x="828675" y="0"/>
                  </a:lnTo>
                  <a:close/>
                </a:path>
                <a:path w="4352290" h="2571115">
                  <a:moveTo>
                    <a:pt x="866775" y="0"/>
                  </a:moveTo>
                  <a:lnTo>
                    <a:pt x="847725" y="0"/>
                  </a:lnTo>
                  <a:lnTo>
                    <a:pt x="847725" y="19050"/>
                  </a:lnTo>
                  <a:lnTo>
                    <a:pt x="866775" y="19050"/>
                  </a:lnTo>
                  <a:lnTo>
                    <a:pt x="866775" y="0"/>
                  </a:lnTo>
                  <a:close/>
                </a:path>
                <a:path w="4352290" h="2571115">
                  <a:moveTo>
                    <a:pt x="904875" y="0"/>
                  </a:moveTo>
                  <a:lnTo>
                    <a:pt x="885825" y="0"/>
                  </a:lnTo>
                  <a:lnTo>
                    <a:pt x="885825" y="19050"/>
                  </a:lnTo>
                  <a:lnTo>
                    <a:pt x="904875" y="19050"/>
                  </a:lnTo>
                  <a:lnTo>
                    <a:pt x="904875" y="0"/>
                  </a:lnTo>
                  <a:close/>
                </a:path>
                <a:path w="4352290" h="2571115">
                  <a:moveTo>
                    <a:pt x="942975" y="0"/>
                  </a:moveTo>
                  <a:lnTo>
                    <a:pt x="923925" y="0"/>
                  </a:lnTo>
                  <a:lnTo>
                    <a:pt x="923925" y="19050"/>
                  </a:lnTo>
                  <a:lnTo>
                    <a:pt x="942975" y="19050"/>
                  </a:lnTo>
                  <a:lnTo>
                    <a:pt x="942975" y="0"/>
                  </a:lnTo>
                  <a:close/>
                </a:path>
                <a:path w="4352290" h="2571115">
                  <a:moveTo>
                    <a:pt x="981075" y="0"/>
                  </a:moveTo>
                  <a:lnTo>
                    <a:pt x="962025" y="0"/>
                  </a:lnTo>
                  <a:lnTo>
                    <a:pt x="962025" y="19050"/>
                  </a:lnTo>
                  <a:lnTo>
                    <a:pt x="981075" y="19050"/>
                  </a:lnTo>
                  <a:lnTo>
                    <a:pt x="981075" y="0"/>
                  </a:lnTo>
                  <a:close/>
                </a:path>
                <a:path w="4352290" h="2571115">
                  <a:moveTo>
                    <a:pt x="1019175" y="0"/>
                  </a:moveTo>
                  <a:lnTo>
                    <a:pt x="1000125" y="0"/>
                  </a:lnTo>
                  <a:lnTo>
                    <a:pt x="1000125" y="19050"/>
                  </a:lnTo>
                  <a:lnTo>
                    <a:pt x="1019175" y="19050"/>
                  </a:lnTo>
                  <a:lnTo>
                    <a:pt x="1019175" y="0"/>
                  </a:lnTo>
                  <a:close/>
                </a:path>
                <a:path w="4352290" h="2571115">
                  <a:moveTo>
                    <a:pt x="1057275" y="0"/>
                  </a:moveTo>
                  <a:lnTo>
                    <a:pt x="1038225" y="0"/>
                  </a:lnTo>
                  <a:lnTo>
                    <a:pt x="1038225" y="19050"/>
                  </a:lnTo>
                  <a:lnTo>
                    <a:pt x="1057275" y="19050"/>
                  </a:lnTo>
                  <a:lnTo>
                    <a:pt x="1057275" y="0"/>
                  </a:lnTo>
                  <a:close/>
                </a:path>
                <a:path w="4352290" h="2571115">
                  <a:moveTo>
                    <a:pt x="1095375" y="0"/>
                  </a:moveTo>
                  <a:lnTo>
                    <a:pt x="1076325" y="0"/>
                  </a:lnTo>
                  <a:lnTo>
                    <a:pt x="1076325" y="19050"/>
                  </a:lnTo>
                  <a:lnTo>
                    <a:pt x="1095375" y="19050"/>
                  </a:lnTo>
                  <a:lnTo>
                    <a:pt x="1095375" y="0"/>
                  </a:lnTo>
                  <a:close/>
                </a:path>
                <a:path w="4352290" h="2571115">
                  <a:moveTo>
                    <a:pt x="1133475" y="0"/>
                  </a:moveTo>
                  <a:lnTo>
                    <a:pt x="1114425" y="0"/>
                  </a:lnTo>
                  <a:lnTo>
                    <a:pt x="1114425" y="19050"/>
                  </a:lnTo>
                  <a:lnTo>
                    <a:pt x="1133475" y="19050"/>
                  </a:lnTo>
                  <a:lnTo>
                    <a:pt x="1133475" y="0"/>
                  </a:lnTo>
                  <a:close/>
                </a:path>
                <a:path w="4352290" h="2571115">
                  <a:moveTo>
                    <a:pt x="1171575" y="0"/>
                  </a:moveTo>
                  <a:lnTo>
                    <a:pt x="1152525" y="0"/>
                  </a:lnTo>
                  <a:lnTo>
                    <a:pt x="1152525" y="19050"/>
                  </a:lnTo>
                  <a:lnTo>
                    <a:pt x="1171575" y="19050"/>
                  </a:lnTo>
                  <a:lnTo>
                    <a:pt x="1171575" y="0"/>
                  </a:lnTo>
                  <a:close/>
                </a:path>
                <a:path w="4352290" h="2571115">
                  <a:moveTo>
                    <a:pt x="1209675" y="0"/>
                  </a:moveTo>
                  <a:lnTo>
                    <a:pt x="1190625" y="0"/>
                  </a:lnTo>
                  <a:lnTo>
                    <a:pt x="1190625" y="19050"/>
                  </a:lnTo>
                  <a:lnTo>
                    <a:pt x="1209675" y="19050"/>
                  </a:lnTo>
                  <a:lnTo>
                    <a:pt x="1209675" y="0"/>
                  </a:lnTo>
                  <a:close/>
                </a:path>
                <a:path w="4352290" h="2571115">
                  <a:moveTo>
                    <a:pt x="1247775" y="0"/>
                  </a:moveTo>
                  <a:lnTo>
                    <a:pt x="1228725" y="0"/>
                  </a:lnTo>
                  <a:lnTo>
                    <a:pt x="1228725" y="19050"/>
                  </a:lnTo>
                  <a:lnTo>
                    <a:pt x="1247775" y="19050"/>
                  </a:lnTo>
                  <a:lnTo>
                    <a:pt x="1247775" y="0"/>
                  </a:lnTo>
                  <a:close/>
                </a:path>
                <a:path w="4352290" h="2571115">
                  <a:moveTo>
                    <a:pt x="1285875" y="0"/>
                  </a:moveTo>
                  <a:lnTo>
                    <a:pt x="1266825" y="0"/>
                  </a:lnTo>
                  <a:lnTo>
                    <a:pt x="1266825" y="19050"/>
                  </a:lnTo>
                  <a:lnTo>
                    <a:pt x="1285875" y="19050"/>
                  </a:lnTo>
                  <a:lnTo>
                    <a:pt x="1285875" y="0"/>
                  </a:lnTo>
                  <a:close/>
                </a:path>
                <a:path w="4352290" h="2571115">
                  <a:moveTo>
                    <a:pt x="1323975" y="0"/>
                  </a:moveTo>
                  <a:lnTo>
                    <a:pt x="1304925" y="0"/>
                  </a:lnTo>
                  <a:lnTo>
                    <a:pt x="1304925" y="19050"/>
                  </a:lnTo>
                  <a:lnTo>
                    <a:pt x="1323975" y="19050"/>
                  </a:lnTo>
                  <a:lnTo>
                    <a:pt x="1323975" y="0"/>
                  </a:lnTo>
                  <a:close/>
                </a:path>
                <a:path w="4352290" h="2571115">
                  <a:moveTo>
                    <a:pt x="1362075" y="0"/>
                  </a:moveTo>
                  <a:lnTo>
                    <a:pt x="1343025" y="0"/>
                  </a:lnTo>
                  <a:lnTo>
                    <a:pt x="1343025" y="19050"/>
                  </a:lnTo>
                  <a:lnTo>
                    <a:pt x="1362075" y="19050"/>
                  </a:lnTo>
                  <a:lnTo>
                    <a:pt x="1362075" y="0"/>
                  </a:lnTo>
                  <a:close/>
                </a:path>
                <a:path w="4352290" h="2571115">
                  <a:moveTo>
                    <a:pt x="1400175" y="0"/>
                  </a:moveTo>
                  <a:lnTo>
                    <a:pt x="1381125" y="0"/>
                  </a:lnTo>
                  <a:lnTo>
                    <a:pt x="1381125" y="19050"/>
                  </a:lnTo>
                  <a:lnTo>
                    <a:pt x="1400175" y="19050"/>
                  </a:lnTo>
                  <a:lnTo>
                    <a:pt x="1400175" y="0"/>
                  </a:lnTo>
                  <a:close/>
                </a:path>
                <a:path w="4352290" h="2571115">
                  <a:moveTo>
                    <a:pt x="1438275" y="0"/>
                  </a:moveTo>
                  <a:lnTo>
                    <a:pt x="1419225" y="0"/>
                  </a:lnTo>
                  <a:lnTo>
                    <a:pt x="1419225" y="19050"/>
                  </a:lnTo>
                  <a:lnTo>
                    <a:pt x="1438275" y="19050"/>
                  </a:lnTo>
                  <a:lnTo>
                    <a:pt x="1438275" y="0"/>
                  </a:lnTo>
                  <a:close/>
                </a:path>
                <a:path w="4352290" h="2571115">
                  <a:moveTo>
                    <a:pt x="1476375" y="0"/>
                  </a:moveTo>
                  <a:lnTo>
                    <a:pt x="1457325" y="0"/>
                  </a:lnTo>
                  <a:lnTo>
                    <a:pt x="1457325" y="19050"/>
                  </a:lnTo>
                  <a:lnTo>
                    <a:pt x="1476375" y="19050"/>
                  </a:lnTo>
                  <a:lnTo>
                    <a:pt x="1476375" y="0"/>
                  </a:lnTo>
                  <a:close/>
                </a:path>
                <a:path w="4352290" h="2571115">
                  <a:moveTo>
                    <a:pt x="1514475" y="0"/>
                  </a:moveTo>
                  <a:lnTo>
                    <a:pt x="1495425" y="0"/>
                  </a:lnTo>
                  <a:lnTo>
                    <a:pt x="1495425" y="19050"/>
                  </a:lnTo>
                  <a:lnTo>
                    <a:pt x="1514475" y="19050"/>
                  </a:lnTo>
                  <a:lnTo>
                    <a:pt x="1514475" y="0"/>
                  </a:lnTo>
                  <a:close/>
                </a:path>
                <a:path w="4352290" h="2571115">
                  <a:moveTo>
                    <a:pt x="1552575" y="0"/>
                  </a:moveTo>
                  <a:lnTo>
                    <a:pt x="1533525" y="0"/>
                  </a:lnTo>
                  <a:lnTo>
                    <a:pt x="1533525" y="19050"/>
                  </a:lnTo>
                  <a:lnTo>
                    <a:pt x="1552575" y="19050"/>
                  </a:lnTo>
                  <a:lnTo>
                    <a:pt x="1552575" y="0"/>
                  </a:lnTo>
                  <a:close/>
                </a:path>
                <a:path w="4352290" h="2571115">
                  <a:moveTo>
                    <a:pt x="1590675" y="0"/>
                  </a:moveTo>
                  <a:lnTo>
                    <a:pt x="1571625" y="0"/>
                  </a:lnTo>
                  <a:lnTo>
                    <a:pt x="1571625" y="19050"/>
                  </a:lnTo>
                  <a:lnTo>
                    <a:pt x="1590675" y="19050"/>
                  </a:lnTo>
                  <a:lnTo>
                    <a:pt x="1590675" y="0"/>
                  </a:lnTo>
                  <a:close/>
                </a:path>
                <a:path w="4352290" h="2571115">
                  <a:moveTo>
                    <a:pt x="1628775" y="0"/>
                  </a:moveTo>
                  <a:lnTo>
                    <a:pt x="1609725" y="0"/>
                  </a:lnTo>
                  <a:lnTo>
                    <a:pt x="1609725" y="19050"/>
                  </a:lnTo>
                  <a:lnTo>
                    <a:pt x="1628775" y="19050"/>
                  </a:lnTo>
                  <a:lnTo>
                    <a:pt x="1628775" y="0"/>
                  </a:lnTo>
                  <a:close/>
                </a:path>
                <a:path w="4352290" h="2571115">
                  <a:moveTo>
                    <a:pt x="1666875" y="0"/>
                  </a:moveTo>
                  <a:lnTo>
                    <a:pt x="1647825" y="0"/>
                  </a:lnTo>
                  <a:lnTo>
                    <a:pt x="1647825" y="19050"/>
                  </a:lnTo>
                  <a:lnTo>
                    <a:pt x="1666875" y="19050"/>
                  </a:lnTo>
                  <a:lnTo>
                    <a:pt x="1666875" y="0"/>
                  </a:lnTo>
                  <a:close/>
                </a:path>
                <a:path w="4352290" h="2571115">
                  <a:moveTo>
                    <a:pt x="1704975" y="0"/>
                  </a:moveTo>
                  <a:lnTo>
                    <a:pt x="1685925" y="0"/>
                  </a:lnTo>
                  <a:lnTo>
                    <a:pt x="1685925" y="19050"/>
                  </a:lnTo>
                  <a:lnTo>
                    <a:pt x="1704975" y="19050"/>
                  </a:lnTo>
                  <a:lnTo>
                    <a:pt x="1704975" y="0"/>
                  </a:lnTo>
                  <a:close/>
                </a:path>
                <a:path w="4352290" h="2571115">
                  <a:moveTo>
                    <a:pt x="1743075" y="0"/>
                  </a:moveTo>
                  <a:lnTo>
                    <a:pt x="1724025" y="0"/>
                  </a:lnTo>
                  <a:lnTo>
                    <a:pt x="1724025" y="19050"/>
                  </a:lnTo>
                  <a:lnTo>
                    <a:pt x="1743075" y="19050"/>
                  </a:lnTo>
                  <a:lnTo>
                    <a:pt x="1743075" y="0"/>
                  </a:lnTo>
                  <a:close/>
                </a:path>
                <a:path w="4352290" h="2571115">
                  <a:moveTo>
                    <a:pt x="1781175" y="0"/>
                  </a:moveTo>
                  <a:lnTo>
                    <a:pt x="1762125" y="0"/>
                  </a:lnTo>
                  <a:lnTo>
                    <a:pt x="1762125" y="19050"/>
                  </a:lnTo>
                  <a:lnTo>
                    <a:pt x="1781175" y="19050"/>
                  </a:lnTo>
                  <a:lnTo>
                    <a:pt x="1781175" y="0"/>
                  </a:lnTo>
                  <a:close/>
                </a:path>
                <a:path w="4352290" h="2571115">
                  <a:moveTo>
                    <a:pt x="1819275" y="0"/>
                  </a:moveTo>
                  <a:lnTo>
                    <a:pt x="1800225" y="0"/>
                  </a:lnTo>
                  <a:lnTo>
                    <a:pt x="1800225" y="19050"/>
                  </a:lnTo>
                  <a:lnTo>
                    <a:pt x="1819275" y="19050"/>
                  </a:lnTo>
                  <a:lnTo>
                    <a:pt x="1819275" y="0"/>
                  </a:lnTo>
                  <a:close/>
                </a:path>
                <a:path w="4352290" h="2571115">
                  <a:moveTo>
                    <a:pt x="1857375" y="0"/>
                  </a:moveTo>
                  <a:lnTo>
                    <a:pt x="1838325" y="0"/>
                  </a:lnTo>
                  <a:lnTo>
                    <a:pt x="1838325" y="19050"/>
                  </a:lnTo>
                  <a:lnTo>
                    <a:pt x="1857375" y="19050"/>
                  </a:lnTo>
                  <a:lnTo>
                    <a:pt x="1857375" y="0"/>
                  </a:lnTo>
                  <a:close/>
                </a:path>
                <a:path w="4352290" h="2571115">
                  <a:moveTo>
                    <a:pt x="1895475" y="0"/>
                  </a:moveTo>
                  <a:lnTo>
                    <a:pt x="1876425" y="0"/>
                  </a:lnTo>
                  <a:lnTo>
                    <a:pt x="1876425" y="19050"/>
                  </a:lnTo>
                  <a:lnTo>
                    <a:pt x="1895475" y="19050"/>
                  </a:lnTo>
                  <a:lnTo>
                    <a:pt x="1895475" y="0"/>
                  </a:lnTo>
                  <a:close/>
                </a:path>
                <a:path w="4352290" h="2571115">
                  <a:moveTo>
                    <a:pt x="1933575" y="0"/>
                  </a:moveTo>
                  <a:lnTo>
                    <a:pt x="1914525" y="0"/>
                  </a:lnTo>
                  <a:lnTo>
                    <a:pt x="1914525" y="19050"/>
                  </a:lnTo>
                  <a:lnTo>
                    <a:pt x="1933575" y="19050"/>
                  </a:lnTo>
                  <a:lnTo>
                    <a:pt x="1933575" y="0"/>
                  </a:lnTo>
                  <a:close/>
                </a:path>
                <a:path w="4352290" h="2571115">
                  <a:moveTo>
                    <a:pt x="1971675" y="0"/>
                  </a:moveTo>
                  <a:lnTo>
                    <a:pt x="1952625" y="0"/>
                  </a:lnTo>
                  <a:lnTo>
                    <a:pt x="1952625" y="19050"/>
                  </a:lnTo>
                  <a:lnTo>
                    <a:pt x="1971675" y="19050"/>
                  </a:lnTo>
                  <a:lnTo>
                    <a:pt x="1971675" y="0"/>
                  </a:lnTo>
                  <a:close/>
                </a:path>
                <a:path w="4352290" h="2571115">
                  <a:moveTo>
                    <a:pt x="2009775" y="0"/>
                  </a:moveTo>
                  <a:lnTo>
                    <a:pt x="1990725" y="0"/>
                  </a:lnTo>
                  <a:lnTo>
                    <a:pt x="1990725" y="19050"/>
                  </a:lnTo>
                  <a:lnTo>
                    <a:pt x="2009775" y="19050"/>
                  </a:lnTo>
                  <a:lnTo>
                    <a:pt x="2009775" y="0"/>
                  </a:lnTo>
                  <a:close/>
                </a:path>
                <a:path w="4352290" h="2571115">
                  <a:moveTo>
                    <a:pt x="2047875" y="0"/>
                  </a:moveTo>
                  <a:lnTo>
                    <a:pt x="2028825" y="0"/>
                  </a:lnTo>
                  <a:lnTo>
                    <a:pt x="2028825" y="19050"/>
                  </a:lnTo>
                  <a:lnTo>
                    <a:pt x="2047875" y="19050"/>
                  </a:lnTo>
                  <a:lnTo>
                    <a:pt x="2047875" y="0"/>
                  </a:lnTo>
                  <a:close/>
                </a:path>
                <a:path w="4352290" h="2571115">
                  <a:moveTo>
                    <a:pt x="2085975" y="0"/>
                  </a:moveTo>
                  <a:lnTo>
                    <a:pt x="2066925" y="0"/>
                  </a:lnTo>
                  <a:lnTo>
                    <a:pt x="2066925" y="19050"/>
                  </a:lnTo>
                  <a:lnTo>
                    <a:pt x="2085975" y="19050"/>
                  </a:lnTo>
                  <a:lnTo>
                    <a:pt x="2085975" y="0"/>
                  </a:lnTo>
                  <a:close/>
                </a:path>
                <a:path w="4352290" h="2571115">
                  <a:moveTo>
                    <a:pt x="2124075" y="0"/>
                  </a:moveTo>
                  <a:lnTo>
                    <a:pt x="2105025" y="0"/>
                  </a:lnTo>
                  <a:lnTo>
                    <a:pt x="2105025" y="19050"/>
                  </a:lnTo>
                  <a:lnTo>
                    <a:pt x="2124075" y="19050"/>
                  </a:lnTo>
                  <a:lnTo>
                    <a:pt x="2124075" y="0"/>
                  </a:lnTo>
                  <a:close/>
                </a:path>
                <a:path w="4352290" h="2571115">
                  <a:moveTo>
                    <a:pt x="2162175" y="0"/>
                  </a:moveTo>
                  <a:lnTo>
                    <a:pt x="2143125" y="0"/>
                  </a:lnTo>
                  <a:lnTo>
                    <a:pt x="2143125" y="19050"/>
                  </a:lnTo>
                  <a:lnTo>
                    <a:pt x="2162175" y="19050"/>
                  </a:lnTo>
                  <a:lnTo>
                    <a:pt x="2162175" y="0"/>
                  </a:lnTo>
                  <a:close/>
                </a:path>
                <a:path w="4352290" h="2571115">
                  <a:moveTo>
                    <a:pt x="2200275" y="0"/>
                  </a:moveTo>
                  <a:lnTo>
                    <a:pt x="2181225" y="0"/>
                  </a:lnTo>
                  <a:lnTo>
                    <a:pt x="2181225" y="19050"/>
                  </a:lnTo>
                  <a:lnTo>
                    <a:pt x="2200275" y="19050"/>
                  </a:lnTo>
                  <a:lnTo>
                    <a:pt x="2200275" y="0"/>
                  </a:lnTo>
                  <a:close/>
                </a:path>
                <a:path w="4352290" h="2571115">
                  <a:moveTo>
                    <a:pt x="2238375" y="0"/>
                  </a:moveTo>
                  <a:lnTo>
                    <a:pt x="2219325" y="0"/>
                  </a:lnTo>
                  <a:lnTo>
                    <a:pt x="2219325" y="19050"/>
                  </a:lnTo>
                  <a:lnTo>
                    <a:pt x="2238375" y="19050"/>
                  </a:lnTo>
                  <a:lnTo>
                    <a:pt x="2238375" y="0"/>
                  </a:lnTo>
                  <a:close/>
                </a:path>
                <a:path w="4352290" h="2571115">
                  <a:moveTo>
                    <a:pt x="2276475" y="0"/>
                  </a:moveTo>
                  <a:lnTo>
                    <a:pt x="2257425" y="0"/>
                  </a:lnTo>
                  <a:lnTo>
                    <a:pt x="2257425" y="19050"/>
                  </a:lnTo>
                  <a:lnTo>
                    <a:pt x="2276475" y="19050"/>
                  </a:lnTo>
                  <a:lnTo>
                    <a:pt x="2276475" y="0"/>
                  </a:lnTo>
                  <a:close/>
                </a:path>
                <a:path w="4352290" h="2571115">
                  <a:moveTo>
                    <a:pt x="2314575" y="0"/>
                  </a:moveTo>
                  <a:lnTo>
                    <a:pt x="2295525" y="0"/>
                  </a:lnTo>
                  <a:lnTo>
                    <a:pt x="2295525" y="19050"/>
                  </a:lnTo>
                  <a:lnTo>
                    <a:pt x="2314575" y="19050"/>
                  </a:lnTo>
                  <a:lnTo>
                    <a:pt x="2314575" y="0"/>
                  </a:lnTo>
                  <a:close/>
                </a:path>
                <a:path w="4352290" h="2571115">
                  <a:moveTo>
                    <a:pt x="2352675" y="0"/>
                  </a:moveTo>
                  <a:lnTo>
                    <a:pt x="2333625" y="0"/>
                  </a:lnTo>
                  <a:lnTo>
                    <a:pt x="2333625" y="19050"/>
                  </a:lnTo>
                  <a:lnTo>
                    <a:pt x="2352675" y="19050"/>
                  </a:lnTo>
                  <a:lnTo>
                    <a:pt x="2352675" y="0"/>
                  </a:lnTo>
                  <a:close/>
                </a:path>
                <a:path w="4352290" h="2571115">
                  <a:moveTo>
                    <a:pt x="2390775" y="0"/>
                  </a:moveTo>
                  <a:lnTo>
                    <a:pt x="2371725" y="0"/>
                  </a:lnTo>
                  <a:lnTo>
                    <a:pt x="2371725" y="19050"/>
                  </a:lnTo>
                  <a:lnTo>
                    <a:pt x="2390775" y="19050"/>
                  </a:lnTo>
                  <a:lnTo>
                    <a:pt x="2390775" y="0"/>
                  </a:lnTo>
                  <a:close/>
                </a:path>
                <a:path w="4352290" h="2571115">
                  <a:moveTo>
                    <a:pt x="2428875" y="0"/>
                  </a:moveTo>
                  <a:lnTo>
                    <a:pt x="2409825" y="0"/>
                  </a:lnTo>
                  <a:lnTo>
                    <a:pt x="2409825" y="19050"/>
                  </a:lnTo>
                  <a:lnTo>
                    <a:pt x="2428875" y="19050"/>
                  </a:lnTo>
                  <a:lnTo>
                    <a:pt x="2428875" y="0"/>
                  </a:lnTo>
                  <a:close/>
                </a:path>
                <a:path w="4352290" h="2571115">
                  <a:moveTo>
                    <a:pt x="2466975" y="0"/>
                  </a:moveTo>
                  <a:lnTo>
                    <a:pt x="2447925" y="0"/>
                  </a:lnTo>
                  <a:lnTo>
                    <a:pt x="2447925" y="19050"/>
                  </a:lnTo>
                  <a:lnTo>
                    <a:pt x="2466975" y="19050"/>
                  </a:lnTo>
                  <a:lnTo>
                    <a:pt x="2466975" y="0"/>
                  </a:lnTo>
                  <a:close/>
                </a:path>
                <a:path w="4352290" h="2571115">
                  <a:moveTo>
                    <a:pt x="2505075" y="0"/>
                  </a:moveTo>
                  <a:lnTo>
                    <a:pt x="2486025" y="0"/>
                  </a:lnTo>
                  <a:lnTo>
                    <a:pt x="2486025" y="19050"/>
                  </a:lnTo>
                  <a:lnTo>
                    <a:pt x="2505075" y="19050"/>
                  </a:lnTo>
                  <a:lnTo>
                    <a:pt x="2505075" y="0"/>
                  </a:lnTo>
                  <a:close/>
                </a:path>
                <a:path w="4352290" h="2571115">
                  <a:moveTo>
                    <a:pt x="2543175" y="0"/>
                  </a:moveTo>
                  <a:lnTo>
                    <a:pt x="2524125" y="0"/>
                  </a:lnTo>
                  <a:lnTo>
                    <a:pt x="2524125" y="19050"/>
                  </a:lnTo>
                  <a:lnTo>
                    <a:pt x="2543175" y="19050"/>
                  </a:lnTo>
                  <a:lnTo>
                    <a:pt x="2543175" y="0"/>
                  </a:lnTo>
                  <a:close/>
                </a:path>
                <a:path w="4352290" h="2571115">
                  <a:moveTo>
                    <a:pt x="2562987" y="856488"/>
                  </a:moveTo>
                  <a:lnTo>
                    <a:pt x="2543937" y="856488"/>
                  </a:lnTo>
                  <a:lnTo>
                    <a:pt x="2543937" y="875538"/>
                  </a:lnTo>
                  <a:lnTo>
                    <a:pt x="2562987" y="875538"/>
                  </a:lnTo>
                  <a:lnTo>
                    <a:pt x="2562987" y="856488"/>
                  </a:lnTo>
                  <a:close/>
                </a:path>
                <a:path w="4352290" h="2571115">
                  <a:moveTo>
                    <a:pt x="2581275" y="0"/>
                  </a:moveTo>
                  <a:lnTo>
                    <a:pt x="2562225" y="0"/>
                  </a:lnTo>
                  <a:lnTo>
                    <a:pt x="2562225" y="19050"/>
                  </a:lnTo>
                  <a:lnTo>
                    <a:pt x="2581275" y="19050"/>
                  </a:lnTo>
                  <a:lnTo>
                    <a:pt x="2581275" y="0"/>
                  </a:lnTo>
                  <a:close/>
                </a:path>
                <a:path w="4352290" h="2571115">
                  <a:moveTo>
                    <a:pt x="2601087" y="856488"/>
                  </a:moveTo>
                  <a:lnTo>
                    <a:pt x="2582037" y="856488"/>
                  </a:lnTo>
                  <a:lnTo>
                    <a:pt x="2582037" y="875538"/>
                  </a:lnTo>
                  <a:lnTo>
                    <a:pt x="2601087" y="875538"/>
                  </a:lnTo>
                  <a:lnTo>
                    <a:pt x="2601087" y="856488"/>
                  </a:lnTo>
                  <a:close/>
                </a:path>
                <a:path w="4352290" h="2571115">
                  <a:moveTo>
                    <a:pt x="2619375" y="0"/>
                  </a:moveTo>
                  <a:lnTo>
                    <a:pt x="2600325" y="0"/>
                  </a:lnTo>
                  <a:lnTo>
                    <a:pt x="2600325" y="19050"/>
                  </a:lnTo>
                  <a:lnTo>
                    <a:pt x="2619375" y="19050"/>
                  </a:lnTo>
                  <a:lnTo>
                    <a:pt x="2619375" y="0"/>
                  </a:lnTo>
                  <a:close/>
                </a:path>
                <a:path w="4352290" h="2571115">
                  <a:moveTo>
                    <a:pt x="2639187" y="856488"/>
                  </a:moveTo>
                  <a:lnTo>
                    <a:pt x="2620137" y="856488"/>
                  </a:lnTo>
                  <a:lnTo>
                    <a:pt x="2620137" y="875538"/>
                  </a:lnTo>
                  <a:lnTo>
                    <a:pt x="2639187" y="875538"/>
                  </a:lnTo>
                  <a:lnTo>
                    <a:pt x="2639187" y="856488"/>
                  </a:lnTo>
                  <a:close/>
                </a:path>
                <a:path w="4352290" h="2571115">
                  <a:moveTo>
                    <a:pt x="2657475" y="0"/>
                  </a:moveTo>
                  <a:lnTo>
                    <a:pt x="2638425" y="0"/>
                  </a:lnTo>
                  <a:lnTo>
                    <a:pt x="2638425" y="19050"/>
                  </a:lnTo>
                  <a:lnTo>
                    <a:pt x="2657475" y="19050"/>
                  </a:lnTo>
                  <a:lnTo>
                    <a:pt x="2657475" y="0"/>
                  </a:lnTo>
                  <a:close/>
                </a:path>
                <a:path w="4352290" h="2571115">
                  <a:moveTo>
                    <a:pt x="2677287" y="856488"/>
                  </a:moveTo>
                  <a:lnTo>
                    <a:pt x="2658237" y="856488"/>
                  </a:lnTo>
                  <a:lnTo>
                    <a:pt x="2658237" y="875538"/>
                  </a:lnTo>
                  <a:lnTo>
                    <a:pt x="2677287" y="875538"/>
                  </a:lnTo>
                  <a:lnTo>
                    <a:pt x="2677287" y="856488"/>
                  </a:lnTo>
                  <a:close/>
                </a:path>
                <a:path w="4352290" h="2571115">
                  <a:moveTo>
                    <a:pt x="2695575" y="0"/>
                  </a:moveTo>
                  <a:lnTo>
                    <a:pt x="2676525" y="0"/>
                  </a:lnTo>
                  <a:lnTo>
                    <a:pt x="2676525" y="19050"/>
                  </a:lnTo>
                  <a:lnTo>
                    <a:pt x="2695575" y="19050"/>
                  </a:lnTo>
                  <a:lnTo>
                    <a:pt x="2695575" y="0"/>
                  </a:lnTo>
                  <a:close/>
                </a:path>
                <a:path w="4352290" h="2571115">
                  <a:moveTo>
                    <a:pt x="2715387" y="856488"/>
                  </a:moveTo>
                  <a:lnTo>
                    <a:pt x="2696337" y="856488"/>
                  </a:lnTo>
                  <a:lnTo>
                    <a:pt x="2696337" y="875538"/>
                  </a:lnTo>
                  <a:lnTo>
                    <a:pt x="2715387" y="875538"/>
                  </a:lnTo>
                  <a:lnTo>
                    <a:pt x="2715387" y="856488"/>
                  </a:lnTo>
                  <a:close/>
                </a:path>
                <a:path w="4352290" h="2571115">
                  <a:moveTo>
                    <a:pt x="2733675" y="0"/>
                  </a:moveTo>
                  <a:lnTo>
                    <a:pt x="2714625" y="0"/>
                  </a:lnTo>
                  <a:lnTo>
                    <a:pt x="2714625" y="19050"/>
                  </a:lnTo>
                  <a:lnTo>
                    <a:pt x="2733675" y="19050"/>
                  </a:lnTo>
                  <a:lnTo>
                    <a:pt x="2733675" y="0"/>
                  </a:lnTo>
                  <a:close/>
                </a:path>
                <a:path w="4352290" h="2571115">
                  <a:moveTo>
                    <a:pt x="2753487" y="856488"/>
                  </a:moveTo>
                  <a:lnTo>
                    <a:pt x="2734437" y="856488"/>
                  </a:lnTo>
                  <a:lnTo>
                    <a:pt x="2734437" y="875538"/>
                  </a:lnTo>
                  <a:lnTo>
                    <a:pt x="2753487" y="875538"/>
                  </a:lnTo>
                  <a:lnTo>
                    <a:pt x="2753487" y="856488"/>
                  </a:lnTo>
                  <a:close/>
                </a:path>
                <a:path w="4352290" h="2571115">
                  <a:moveTo>
                    <a:pt x="2771775" y="0"/>
                  </a:moveTo>
                  <a:lnTo>
                    <a:pt x="2752725" y="0"/>
                  </a:lnTo>
                  <a:lnTo>
                    <a:pt x="2752725" y="19050"/>
                  </a:lnTo>
                  <a:lnTo>
                    <a:pt x="2771775" y="19050"/>
                  </a:lnTo>
                  <a:lnTo>
                    <a:pt x="2771775" y="0"/>
                  </a:lnTo>
                  <a:close/>
                </a:path>
                <a:path w="4352290" h="2571115">
                  <a:moveTo>
                    <a:pt x="2791587" y="856488"/>
                  </a:moveTo>
                  <a:lnTo>
                    <a:pt x="2772537" y="856488"/>
                  </a:lnTo>
                  <a:lnTo>
                    <a:pt x="2772537" y="875538"/>
                  </a:lnTo>
                  <a:lnTo>
                    <a:pt x="2791587" y="875538"/>
                  </a:lnTo>
                  <a:lnTo>
                    <a:pt x="2791587" y="856488"/>
                  </a:lnTo>
                  <a:close/>
                </a:path>
                <a:path w="4352290" h="2571115">
                  <a:moveTo>
                    <a:pt x="2809875" y="0"/>
                  </a:moveTo>
                  <a:lnTo>
                    <a:pt x="2790825" y="0"/>
                  </a:lnTo>
                  <a:lnTo>
                    <a:pt x="2790825" y="19050"/>
                  </a:lnTo>
                  <a:lnTo>
                    <a:pt x="2809875" y="19050"/>
                  </a:lnTo>
                  <a:lnTo>
                    <a:pt x="2809875" y="0"/>
                  </a:lnTo>
                  <a:close/>
                </a:path>
                <a:path w="4352290" h="2571115">
                  <a:moveTo>
                    <a:pt x="2829687" y="856488"/>
                  </a:moveTo>
                  <a:lnTo>
                    <a:pt x="2810637" y="856488"/>
                  </a:lnTo>
                  <a:lnTo>
                    <a:pt x="2810637" y="875538"/>
                  </a:lnTo>
                  <a:lnTo>
                    <a:pt x="2829687" y="875538"/>
                  </a:lnTo>
                  <a:lnTo>
                    <a:pt x="2829687" y="856488"/>
                  </a:lnTo>
                  <a:close/>
                </a:path>
                <a:path w="4352290" h="2571115">
                  <a:moveTo>
                    <a:pt x="2847975" y="0"/>
                  </a:moveTo>
                  <a:lnTo>
                    <a:pt x="2828925" y="0"/>
                  </a:lnTo>
                  <a:lnTo>
                    <a:pt x="2828925" y="19050"/>
                  </a:lnTo>
                  <a:lnTo>
                    <a:pt x="2847975" y="19050"/>
                  </a:lnTo>
                  <a:lnTo>
                    <a:pt x="2847975" y="0"/>
                  </a:lnTo>
                  <a:close/>
                </a:path>
                <a:path w="4352290" h="2571115">
                  <a:moveTo>
                    <a:pt x="2867787" y="856488"/>
                  </a:moveTo>
                  <a:lnTo>
                    <a:pt x="2848737" y="856488"/>
                  </a:lnTo>
                  <a:lnTo>
                    <a:pt x="2848737" y="875538"/>
                  </a:lnTo>
                  <a:lnTo>
                    <a:pt x="2867787" y="875538"/>
                  </a:lnTo>
                  <a:lnTo>
                    <a:pt x="2867787" y="856488"/>
                  </a:lnTo>
                  <a:close/>
                </a:path>
                <a:path w="4352290" h="2571115">
                  <a:moveTo>
                    <a:pt x="2886075" y="0"/>
                  </a:moveTo>
                  <a:lnTo>
                    <a:pt x="2867025" y="0"/>
                  </a:lnTo>
                  <a:lnTo>
                    <a:pt x="2867025" y="19050"/>
                  </a:lnTo>
                  <a:lnTo>
                    <a:pt x="2886075" y="19050"/>
                  </a:lnTo>
                  <a:lnTo>
                    <a:pt x="2886075" y="0"/>
                  </a:lnTo>
                  <a:close/>
                </a:path>
                <a:path w="4352290" h="2571115">
                  <a:moveTo>
                    <a:pt x="2905887" y="856488"/>
                  </a:moveTo>
                  <a:lnTo>
                    <a:pt x="2886837" y="856488"/>
                  </a:lnTo>
                  <a:lnTo>
                    <a:pt x="2886837" y="875538"/>
                  </a:lnTo>
                  <a:lnTo>
                    <a:pt x="2905887" y="875538"/>
                  </a:lnTo>
                  <a:lnTo>
                    <a:pt x="2905887" y="856488"/>
                  </a:lnTo>
                  <a:close/>
                </a:path>
                <a:path w="4352290" h="2571115">
                  <a:moveTo>
                    <a:pt x="2924175" y="0"/>
                  </a:moveTo>
                  <a:lnTo>
                    <a:pt x="2905125" y="0"/>
                  </a:lnTo>
                  <a:lnTo>
                    <a:pt x="2905125" y="19050"/>
                  </a:lnTo>
                  <a:lnTo>
                    <a:pt x="2924175" y="19050"/>
                  </a:lnTo>
                  <a:lnTo>
                    <a:pt x="2924175" y="0"/>
                  </a:lnTo>
                  <a:close/>
                </a:path>
                <a:path w="4352290" h="2571115">
                  <a:moveTo>
                    <a:pt x="2943987" y="856488"/>
                  </a:moveTo>
                  <a:lnTo>
                    <a:pt x="2924937" y="856488"/>
                  </a:lnTo>
                  <a:lnTo>
                    <a:pt x="2924937" y="875538"/>
                  </a:lnTo>
                  <a:lnTo>
                    <a:pt x="2943987" y="875538"/>
                  </a:lnTo>
                  <a:lnTo>
                    <a:pt x="2943987" y="856488"/>
                  </a:lnTo>
                  <a:close/>
                </a:path>
                <a:path w="4352290" h="2571115">
                  <a:moveTo>
                    <a:pt x="2962275" y="0"/>
                  </a:moveTo>
                  <a:lnTo>
                    <a:pt x="2943225" y="0"/>
                  </a:lnTo>
                  <a:lnTo>
                    <a:pt x="2943225" y="19050"/>
                  </a:lnTo>
                  <a:lnTo>
                    <a:pt x="2962275" y="19050"/>
                  </a:lnTo>
                  <a:lnTo>
                    <a:pt x="2962275" y="0"/>
                  </a:lnTo>
                  <a:close/>
                </a:path>
                <a:path w="4352290" h="2571115">
                  <a:moveTo>
                    <a:pt x="2982087" y="856488"/>
                  </a:moveTo>
                  <a:lnTo>
                    <a:pt x="2963037" y="856488"/>
                  </a:lnTo>
                  <a:lnTo>
                    <a:pt x="2963037" y="875538"/>
                  </a:lnTo>
                  <a:lnTo>
                    <a:pt x="2982087" y="875538"/>
                  </a:lnTo>
                  <a:lnTo>
                    <a:pt x="2982087" y="856488"/>
                  </a:lnTo>
                  <a:close/>
                </a:path>
                <a:path w="4352290" h="2571115">
                  <a:moveTo>
                    <a:pt x="3000375" y="0"/>
                  </a:moveTo>
                  <a:lnTo>
                    <a:pt x="2981325" y="0"/>
                  </a:lnTo>
                  <a:lnTo>
                    <a:pt x="2981325" y="19050"/>
                  </a:lnTo>
                  <a:lnTo>
                    <a:pt x="3000375" y="19050"/>
                  </a:lnTo>
                  <a:lnTo>
                    <a:pt x="3000375" y="0"/>
                  </a:lnTo>
                  <a:close/>
                </a:path>
                <a:path w="4352290" h="2571115">
                  <a:moveTo>
                    <a:pt x="3020187" y="856488"/>
                  </a:moveTo>
                  <a:lnTo>
                    <a:pt x="3001137" y="856488"/>
                  </a:lnTo>
                  <a:lnTo>
                    <a:pt x="3001137" y="875538"/>
                  </a:lnTo>
                  <a:lnTo>
                    <a:pt x="3020187" y="875538"/>
                  </a:lnTo>
                  <a:lnTo>
                    <a:pt x="3020187" y="856488"/>
                  </a:lnTo>
                  <a:close/>
                </a:path>
                <a:path w="4352290" h="2571115">
                  <a:moveTo>
                    <a:pt x="3038475" y="0"/>
                  </a:moveTo>
                  <a:lnTo>
                    <a:pt x="3019425" y="0"/>
                  </a:lnTo>
                  <a:lnTo>
                    <a:pt x="3019425" y="19050"/>
                  </a:lnTo>
                  <a:lnTo>
                    <a:pt x="3038475" y="19050"/>
                  </a:lnTo>
                  <a:lnTo>
                    <a:pt x="3038475" y="0"/>
                  </a:lnTo>
                  <a:close/>
                </a:path>
                <a:path w="4352290" h="2571115">
                  <a:moveTo>
                    <a:pt x="3058287" y="856488"/>
                  </a:moveTo>
                  <a:lnTo>
                    <a:pt x="3039237" y="856488"/>
                  </a:lnTo>
                  <a:lnTo>
                    <a:pt x="3039237" y="875538"/>
                  </a:lnTo>
                  <a:lnTo>
                    <a:pt x="3058287" y="875538"/>
                  </a:lnTo>
                  <a:lnTo>
                    <a:pt x="3058287" y="856488"/>
                  </a:lnTo>
                  <a:close/>
                </a:path>
                <a:path w="4352290" h="2571115">
                  <a:moveTo>
                    <a:pt x="3076575" y="0"/>
                  </a:moveTo>
                  <a:lnTo>
                    <a:pt x="3057525" y="0"/>
                  </a:lnTo>
                  <a:lnTo>
                    <a:pt x="3057525" y="19050"/>
                  </a:lnTo>
                  <a:lnTo>
                    <a:pt x="3076575" y="19050"/>
                  </a:lnTo>
                  <a:lnTo>
                    <a:pt x="3076575" y="0"/>
                  </a:lnTo>
                  <a:close/>
                </a:path>
                <a:path w="4352290" h="2571115">
                  <a:moveTo>
                    <a:pt x="3096387" y="856488"/>
                  </a:moveTo>
                  <a:lnTo>
                    <a:pt x="3077337" y="856488"/>
                  </a:lnTo>
                  <a:lnTo>
                    <a:pt x="3077337" y="875538"/>
                  </a:lnTo>
                  <a:lnTo>
                    <a:pt x="3096387" y="875538"/>
                  </a:lnTo>
                  <a:lnTo>
                    <a:pt x="3096387" y="856488"/>
                  </a:lnTo>
                  <a:close/>
                </a:path>
                <a:path w="4352290" h="2571115">
                  <a:moveTo>
                    <a:pt x="3114675" y="0"/>
                  </a:moveTo>
                  <a:lnTo>
                    <a:pt x="3095625" y="0"/>
                  </a:lnTo>
                  <a:lnTo>
                    <a:pt x="3095625" y="19050"/>
                  </a:lnTo>
                  <a:lnTo>
                    <a:pt x="3114675" y="19050"/>
                  </a:lnTo>
                  <a:lnTo>
                    <a:pt x="3114675" y="0"/>
                  </a:lnTo>
                  <a:close/>
                </a:path>
                <a:path w="4352290" h="2571115">
                  <a:moveTo>
                    <a:pt x="3134487" y="856488"/>
                  </a:moveTo>
                  <a:lnTo>
                    <a:pt x="3115437" y="856488"/>
                  </a:lnTo>
                  <a:lnTo>
                    <a:pt x="3115437" y="875538"/>
                  </a:lnTo>
                  <a:lnTo>
                    <a:pt x="3134487" y="875538"/>
                  </a:lnTo>
                  <a:lnTo>
                    <a:pt x="3134487" y="856488"/>
                  </a:lnTo>
                  <a:close/>
                </a:path>
                <a:path w="4352290" h="2571115">
                  <a:moveTo>
                    <a:pt x="3152775" y="0"/>
                  </a:moveTo>
                  <a:lnTo>
                    <a:pt x="3133725" y="0"/>
                  </a:lnTo>
                  <a:lnTo>
                    <a:pt x="3133725" y="19050"/>
                  </a:lnTo>
                  <a:lnTo>
                    <a:pt x="3152775" y="19050"/>
                  </a:lnTo>
                  <a:lnTo>
                    <a:pt x="3152775" y="0"/>
                  </a:lnTo>
                  <a:close/>
                </a:path>
                <a:path w="4352290" h="2571115">
                  <a:moveTo>
                    <a:pt x="3172587" y="856488"/>
                  </a:moveTo>
                  <a:lnTo>
                    <a:pt x="3153537" y="856488"/>
                  </a:lnTo>
                  <a:lnTo>
                    <a:pt x="3153537" y="875538"/>
                  </a:lnTo>
                  <a:lnTo>
                    <a:pt x="3172587" y="875538"/>
                  </a:lnTo>
                  <a:lnTo>
                    <a:pt x="3172587" y="856488"/>
                  </a:lnTo>
                  <a:close/>
                </a:path>
                <a:path w="4352290" h="2571115">
                  <a:moveTo>
                    <a:pt x="3190875" y="0"/>
                  </a:moveTo>
                  <a:lnTo>
                    <a:pt x="3171825" y="0"/>
                  </a:lnTo>
                  <a:lnTo>
                    <a:pt x="3171825" y="19050"/>
                  </a:lnTo>
                  <a:lnTo>
                    <a:pt x="3190875" y="19050"/>
                  </a:lnTo>
                  <a:lnTo>
                    <a:pt x="3190875" y="0"/>
                  </a:lnTo>
                  <a:close/>
                </a:path>
                <a:path w="4352290" h="2571115">
                  <a:moveTo>
                    <a:pt x="3210687" y="856488"/>
                  </a:moveTo>
                  <a:lnTo>
                    <a:pt x="3191637" y="856488"/>
                  </a:lnTo>
                  <a:lnTo>
                    <a:pt x="3191637" y="875538"/>
                  </a:lnTo>
                  <a:lnTo>
                    <a:pt x="3210687" y="875538"/>
                  </a:lnTo>
                  <a:lnTo>
                    <a:pt x="3210687" y="856488"/>
                  </a:lnTo>
                  <a:close/>
                </a:path>
                <a:path w="4352290" h="2571115">
                  <a:moveTo>
                    <a:pt x="3228975" y="0"/>
                  </a:moveTo>
                  <a:lnTo>
                    <a:pt x="3209925" y="0"/>
                  </a:lnTo>
                  <a:lnTo>
                    <a:pt x="3209925" y="19050"/>
                  </a:lnTo>
                  <a:lnTo>
                    <a:pt x="3228975" y="19050"/>
                  </a:lnTo>
                  <a:lnTo>
                    <a:pt x="3228975" y="0"/>
                  </a:lnTo>
                  <a:close/>
                </a:path>
                <a:path w="4352290" h="2571115">
                  <a:moveTo>
                    <a:pt x="3248787" y="856488"/>
                  </a:moveTo>
                  <a:lnTo>
                    <a:pt x="3229737" y="856488"/>
                  </a:lnTo>
                  <a:lnTo>
                    <a:pt x="3229737" y="875538"/>
                  </a:lnTo>
                  <a:lnTo>
                    <a:pt x="3248787" y="875538"/>
                  </a:lnTo>
                  <a:lnTo>
                    <a:pt x="3248787" y="856488"/>
                  </a:lnTo>
                  <a:close/>
                </a:path>
                <a:path w="4352290" h="2571115">
                  <a:moveTo>
                    <a:pt x="3267075" y="0"/>
                  </a:moveTo>
                  <a:lnTo>
                    <a:pt x="3248025" y="0"/>
                  </a:lnTo>
                  <a:lnTo>
                    <a:pt x="3248025" y="19050"/>
                  </a:lnTo>
                  <a:lnTo>
                    <a:pt x="3267075" y="19050"/>
                  </a:lnTo>
                  <a:lnTo>
                    <a:pt x="3267075" y="0"/>
                  </a:lnTo>
                  <a:close/>
                </a:path>
                <a:path w="4352290" h="2571115">
                  <a:moveTo>
                    <a:pt x="3286887" y="856488"/>
                  </a:moveTo>
                  <a:lnTo>
                    <a:pt x="3267837" y="856488"/>
                  </a:lnTo>
                  <a:lnTo>
                    <a:pt x="3267837" y="875538"/>
                  </a:lnTo>
                  <a:lnTo>
                    <a:pt x="3286887" y="875538"/>
                  </a:lnTo>
                  <a:lnTo>
                    <a:pt x="3286887" y="856488"/>
                  </a:lnTo>
                  <a:close/>
                </a:path>
                <a:path w="4352290" h="2571115">
                  <a:moveTo>
                    <a:pt x="3305175" y="0"/>
                  </a:moveTo>
                  <a:lnTo>
                    <a:pt x="3286125" y="0"/>
                  </a:lnTo>
                  <a:lnTo>
                    <a:pt x="3286125" y="19050"/>
                  </a:lnTo>
                  <a:lnTo>
                    <a:pt x="3305175" y="19050"/>
                  </a:lnTo>
                  <a:lnTo>
                    <a:pt x="3305175" y="0"/>
                  </a:lnTo>
                  <a:close/>
                </a:path>
                <a:path w="4352290" h="2571115">
                  <a:moveTo>
                    <a:pt x="3324987" y="856488"/>
                  </a:moveTo>
                  <a:lnTo>
                    <a:pt x="3305937" y="856488"/>
                  </a:lnTo>
                  <a:lnTo>
                    <a:pt x="3305937" y="875538"/>
                  </a:lnTo>
                  <a:lnTo>
                    <a:pt x="3324987" y="875538"/>
                  </a:lnTo>
                  <a:lnTo>
                    <a:pt x="3324987" y="856488"/>
                  </a:lnTo>
                  <a:close/>
                </a:path>
                <a:path w="4352290" h="2571115">
                  <a:moveTo>
                    <a:pt x="3343275" y="0"/>
                  </a:moveTo>
                  <a:lnTo>
                    <a:pt x="3324225" y="0"/>
                  </a:lnTo>
                  <a:lnTo>
                    <a:pt x="3324225" y="19050"/>
                  </a:lnTo>
                  <a:lnTo>
                    <a:pt x="3343275" y="19050"/>
                  </a:lnTo>
                  <a:lnTo>
                    <a:pt x="3343275" y="0"/>
                  </a:lnTo>
                  <a:close/>
                </a:path>
                <a:path w="4352290" h="2571115">
                  <a:moveTo>
                    <a:pt x="3363087" y="856488"/>
                  </a:moveTo>
                  <a:lnTo>
                    <a:pt x="3344037" y="856488"/>
                  </a:lnTo>
                  <a:lnTo>
                    <a:pt x="3344037" y="875538"/>
                  </a:lnTo>
                  <a:lnTo>
                    <a:pt x="3363087" y="875538"/>
                  </a:lnTo>
                  <a:lnTo>
                    <a:pt x="3363087" y="856488"/>
                  </a:lnTo>
                  <a:close/>
                </a:path>
                <a:path w="4352290" h="2571115">
                  <a:moveTo>
                    <a:pt x="3381375" y="0"/>
                  </a:moveTo>
                  <a:lnTo>
                    <a:pt x="3362325" y="0"/>
                  </a:lnTo>
                  <a:lnTo>
                    <a:pt x="3362325" y="19050"/>
                  </a:lnTo>
                  <a:lnTo>
                    <a:pt x="3381375" y="19050"/>
                  </a:lnTo>
                  <a:lnTo>
                    <a:pt x="3381375" y="0"/>
                  </a:lnTo>
                  <a:close/>
                </a:path>
                <a:path w="4352290" h="2571115">
                  <a:moveTo>
                    <a:pt x="3401187" y="856488"/>
                  </a:moveTo>
                  <a:lnTo>
                    <a:pt x="3382137" y="856488"/>
                  </a:lnTo>
                  <a:lnTo>
                    <a:pt x="3382137" y="875538"/>
                  </a:lnTo>
                  <a:lnTo>
                    <a:pt x="3401187" y="875538"/>
                  </a:lnTo>
                  <a:lnTo>
                    <a:pt x="3401187" y="856488"/>
                  </a:lnTo>
                  <a:close/>
                </a:path>
                <a:path w="4352290" h="2571115">
                  <a:moveTo>
                    <a:pt x="3419475" y="0"/>
                  </a:moveTo>
                  <a:lnTo>
                    <a:pt x="3400425" y="0"/>
                  </a:lnTo>
                  <a:lnTo>
                    <a:pt x="3400425" y="19050"/>
                  </a:lnTo>
                  <a:lnTo>
                    <a:pt x="3419475" y="19050"/>
                  </a:lnTo>
                  <a:lnTo>
                    <a:pt x="3419475" y="0"/>
                  </a:lnTo>
                  <a:close/>
                </a:path>
                <a:path w="4352290" h="2571115">
                  <a:moveTo>
                    <a:pt x="3439287" y="856488"/>
                  </a:moveTo>
                  <a:lnTo>
                    <a:pt x="3420237" y="856488"/>
                  </a:lnTo>
                  <a:lnTo>
                    <a:pt x="3420237" y="875538"/>
                  </a:lnTo>
                  <a:lnTo>
                    <a:pt x="3439287" y="875538"/>
                  </a:lnTo>
                  <a:lnTo>
                    <a:pt x="3439287" y="856488"/>
                  </a:lnTo>
                  <a:close/>
                </a:path>
                <a:path w="4352290" h="2571115">
                  <a:moveTo>
                    <a:pt x="3457575" y="0"/>
                  </a:moveTo>
                  <a:lnTo>
                    <a:pt x="3438525" y="0"/>
                  </a:lnTo>
                  <a:lnTo>
                    <a:pt x="3438525" y="19050"/>
                  </a:lnTo>
                  <a:lnTo>
                    <a:pt x="3457575" y="19050"/>
                  </a:lnTo>
                  <a:lnTo>
                    <a:pt x="3457575" y="0"/>
                  </a:lnTo>
                  <a:close/>
                </a:path>
                <a:path w="4352290" h="2571115">
                  <a:moveTo>
                    <a:pt x="3477387" y="856488"/>
                  </a:moveTo>
                  <a:lnTo>
                    <a:pt x="3458337" y="856488"/>
                  </a:lnTo>
                  <a:lnTo>
                    <a:pt x="3458337" y="875538"/>
                  </a:lnTo>
                  <a:lnTo>
                    <a:pt x="3477387" y="875538"/>
                  </a:lnTo>
                  <a:lnTo>
                    <a:pt x="3477387" y="856488"/>
                  </a:lnTo>
                  <a:close/>
                </a:path>
                <a:path w="4352290" h="2571115">
                  <a:moveTo>
                    <a:pt x="3495675" y="0"/>
                  </a:moveTo>
                  <a:lnTo>
                    <a:pt x="3476625" y="0"/>
                  </a:lnTo>
                  <a:lnTo>
                    <a:pt x="3476625" y="19050"/>
                  </a:lnTo>
                  <a:lnTo>
                    <a:pt x="3495675" y="19050"/>
                  </a:lnTo>
                  <a:lnTo>
                    <a:pt x="3495675" y="0"/>
                  </a:lnTo>
                  <a:close/>
                </a:path>
                <a:path w="4352290" h="2571115">
                  <a:moveTo>
                    <a:pt x="3515487" y="856488"/>
                  </a:moveTo>
                  <a:lnTo>
                    <a:pt x="3496437" y="856488"/>
                  </a:lnTo>
                  <a:lnTo>
                    <a:pt x="3496437" y="875538"/>
                  </a:lnTo>
                  <a:lnTo>
                    <a:pt x="3515487" y="875538"/>
                  </a:lnTo>
                  <a:lnTo>
                    <a:pt x="3515487" y="856488"/>
                  </a:lnTo>
                  <a:close/>
                </a:path>
                <a:path w="4352290" h="2571115">
                  <a:moveTo>
                    <a:pt x="3533775" y="0"/>
                  </a:moveTo>
                  <a:lnTo>
                    <a:pt x="3514725" y="0"/>
                  </a:lnTo>
                  <a:lnTo>
                    <a:pt x="3514725" y="19050"/>
                  </a:lnTo>
                  <a:lnTo>
                    <a:pt x="3533775" y="19050"/>
                  </a:lnTo>
                  <a:lnTo>
                    <a:pt x="3533775" y="0"/>
                  </a:lnTo>
                  <a:close/>
                </a:path>
                <a:path w="4352290" h="2571115">
                  <a:moveTo>
                    <a:pt x="3553587" y="856488"/>
                  </a:moveTo>
                  <a:lnTo>
                    <a:pt x="3534537" y="856488"/>
                  </a:lnTo>
                  <a:lnTo>
                    <a:pt x="3534537" y="875538"/>
                  </a:lnTo>
                  <a:lnTo>
                    <a:pt x="3553587" y="875538"/>
                  </a:lnTo>
                  <a:lnTo>
                    <a:pt x="3553587" y="856488"/>
                  </a:lnTo>
                  <a:close/>
                </a:path>
                <a:path w="4352290" h="2571115">
                  <a:moveTo>
                    <a:pt x="3571875" y="0"/>
                  </a:moveTo>
                  <a:lnTo>
                    <a:pt x="3552825" y="0"/>
                  </a:lnTo>
                  <a:lnTo>
                    <a:pt x="3552825" y="19050"/>
                  </a:lnTo>
                  <a:lnTo>
                    <a:pt x="3571875" y="19050"/>
                  </a:lnTo>
                  <a:lnTo>
                    <a:pt x="3571875" y="0"/>
                  </a:lnTo>
                  <a:close/>
                </a:path>
                <a:path w="4352290" h="2571115">
                  <a:moveTo>
                    <a:pt x="3591687" y="856488"/>
                  </a:moveTo>
                  <a:lnTo>
                    <a:pt x="3572637" y="856488"/>
                  </a:lnTo>
                  <a:lnTo>
                    <a:pt x="3572637" y="875538"/>
                  </a:lnTo>
                  <a:lnTo>
                    <a:pt x="3591687" y="875538"/>
                  </a:lnTo>
                  <a:lnTo>
                    <a:pt x="3591687" y="856488"/>
                  </a:lnTo>
                  <a:close/>
                </a:path>
                <a:path w="4352290" h="2571115">
                  <a:moveTo>
                    <a:pt x="3609975" y="0"/>
                  </a:moveTo>
                  <a:lnTo>
                    <a:pt x="3590925" y="0"/>
                  </a:lnTo>
                  <a:lnTo>
                    <a:pt x="3590925" y="19050"/>
                  </a:lnTo>
                  <a:lnTo>
                    <a:pt x="3609975" y="19050"/>
                  </a:lnTo>
                  <a:lnTo>
                    <a:pt x="3609975" y="0"/>
                  </a:lnTo>
                  <a:close/>
                </a:path>
                <a:path w="4352290" h="2571115">
                  <a:moveTo>
                    <a:pt x="3629787" y="856488"/>
                  </a:moveTo>
                  <a:lnTo>
                    <a:pt x="3610737" y="856488"/>
                  </a:lnTo>
                  <a:lnTo>
                    <a:pt x="3610737" y="875538"/>
                  </a:lnTo>
                  <a:lnTo>
                    <a:pt x="3629787" y="875538"/>
                  </a:lnTo>
                  <a:lnTo>
                    <a:pt x="3629787" y="856488"/>
                  </a:lnTo>
                  <a:close/>
                </a:path>
                <a:path w="4352290" h="2571115">
                  <a:moveTo>
                    <a:pt x="3648075" y="0"/>
                  </a:moveTo>
                  <a:lnTo>
                    <a:pt x="3629025" y="0"/>
                  </a:lnTo>
                  <a:lnTo>
                    <a:pt x="3629025" y="19050"/>
                  </a:lnTo>
                  <a:lnTo>
                    <a:pt x="3648075" y="19050"/>
                  </a:lnTo>
                  <a:lnTo>
                    <a:pt x="3648075" y="0"/>
                  </a:lnTo>
                  <a:close/>
                </a:path>
                <a:path w="4352290" h="2571115">
                  <a:moveTo>
                    <a:pt x="3667887" y="856488"/>
                  </a:moveTo>
                  <a:lnTo>
                    <a:pt x="3648837" y="856488"/>
                  </a:lnTo>
                  <a:lnTo>
                    <a:pt x="3648837" y="875538"/>
                  </a:lnTo>
                  <a:lnTo>
                    <a:pt x="3667887" y="875538"/>
                  </a:lnTo>
                  <a:lnTo>
                    <a:pt x="3667887" y="856488"/>
                  </a:lnTo>
                  <a:close/>
                </a:path>
                <a:path w="4352290" h="2571115">
                  <a:moveTo>
                    <a:pt x="3686175" y="0"/>
                  </a:moveTo>
                  <a:lnTo>
                    <a:pt x="3667125" y="0"/>
                  </a:lnTo>
                  <a:lnTo>
                    <a:pt x="3667125" y="19050"/>
                  </a:lnTo>
                  <a:lnTo>
                    <a:pt x="3686175" y="19050"/>
                  </a:lnTo>
                  <a:lnTo>
                    <a:pt x="3686175" y="0"/>
                  </a:lnTo>
                  <a:close/>
                </a:path>
                <a:path w="4352290" h="2571115">
                  <a:moveTo>
                    <a:pt x="3705987" y="856488"/>
                  </a:moveTo>
                  <a:lnTo>
                    <a:pt x="3686937" y="856488"/>
                  </a:lnTo>
                  <a:lnTo>
                    <a:pt x="3686937" y="875538"/>
                  </a:lnTo>
                  <a:lnTo>
                    <a:pt x="3705987" y="875538"/>
                  </a:lnTo>
                  <a:lnTo>
                    <a:pt x="3705987" y="856488"/>
                  </a:lnTo>
                  <a:close/>
                </a:path>
                <a:path w="4352290" h="2571115">
                  <a:moveTo>
                    <a:pt x="3724275" y="0"/>
                  </a:moveTo>
                  <a:lnTo>
                    <a:pt x="3705225" y="0"/>
                  </a:lnTo>
                  <a:lnTo>
                    <a:pt x="3705225" y="19050"/>
                  </a:lnTo>
                  <a:lnTo>
                    <a:pt x="3724275" y="19050"/>
                  </a:lnTo>
                  <a:lnTo>
                    <a:pt x="3724275" y="0"/>
                  </a:lnTo>
                  <a:close/>
                </a:path>
                <a:path w="4352290" h="2571115">
                  <a:moveTo>
                    <a:pt x="3744087" y="856488"/>
                  </a:moveTo>
                  <a:lnTo>
                    <a:pt x="3725037" y="856488"/>
                  </a:lnTo>
                  <a:lnTo>
                    <a:pt x="3725037" y="875538"/>
                  </a:lnTo>
                  <a:lnTo>
                    <a:pt x="3744087" y="875538"/>
                  </a:lnTo>
                  <a:lnTo>
                    <a:pt x="3744087" y="856488"/>
                  </a:lnTo>
                  <a:close/>
                </a:path>
                <a:path w="4352290" h="2571115">
                  <a:moveTo>
                    <a:pt x="3762375" y="0"/>
                  </a:moveTo>
                  <a:lnTo>
                    <a:pt x="3743325" y="0"/>
                  </a:lnTo>
                  <a:lnTo>
                    <a:pt x="3743325" y="19050"/>
                  </a:lnTo>
                  <a:lnTo>
                    <a:pt x="3762375" y="19050"/>
                  </a:lnTo>
                  <a:lnTo>
                    <a:pt x="3762375" y="0"/>
                  </a:lnTo>
                  <a:close/>
                </a:path>
                <a:path w="4352290" h="2571115">
                  <a:moveTo>
                    <a:pt x="3782187" y="856488"/>
                  </a:moveTo>
                  <a:lnTo>
                    <a:pt x="3763137" y="856488"/>
                  </a:lnTo>
                  <a:lnTo>
                    <a:pt x="3763137" y="875538"/>
                  </a:lnTo>
                  <a:lnTo>
                    <a:pt x="3782187" y="875538"/>
                  </a:lnTo>
                  <a:lnTo>
                    <a:pt x="3782187" y="856488"/>
                  </a:lnTo>
                  <a:close/>
                </a:path>
                <a:path w="4352290" h="2571115">
                  <a:moveTo>
                    <a:pt x="3800475" y="0"/>
                  </a:moveTo>
                  <a:lnTo>
                    <a:pt x="3781425" y="0"/>
                  </a:lnTo>
                  <a:lnTo>
                    <a:pt x="3781425" y="19050"/>
                  </a:lnTo>
                  <a:lnTo>
                    <a:pt x="3800475" y="19050"/>
                  </a:lnTo>
                  <a:lnTo>
                    <a:pt x="3800475" y="0"/>
                  </a:lnTo>
                  <a:close/>
                </a:path>
                <a:path w="4352290" h="2571115">
                  <a:moveTo>
                    <a:pt x="3820287" y="856488"/>
                  </a:moveTo>
                  <a:lnTo>
                    <a:pt x="3801237" y="856488"/>
                  </a:lnTo>
                  <a:lnTo>
                    <a:pt x="3801237" y="875538"/>
                  </a:lnTo>
                  <a:lnTo>
                    <a:pt x="3820287" y="875538"/>
                  </a:lnTo>
                  <a:lnTo>
                    <a:pt x="3820287" y="856488"/>
                  </a:lnTo>
                  <a:close/>
                </a:path>
                <a:path w="4352290" h="2571115">
                  <a:moveTo>
                    <a:pt x="3838575" y="0"/>
                  </a:moveTo>
                  <a:lnTo>
                    <a:pt x="3819525" y="0"/>
                  </a:lnTo>
                  <a:lnTo>
                    <a:pt x="3819525" y="19050"/>
                  </a:lnTo>
                  <a:lnTo>
                    <a:pt x="3838575" y="19050"/>
                  </a:lnTo>
                  <a:lnTo>
                    <a:pt x="3838575" y="0"/>
                  </a:lnTo>
                  <a:close/>
                </a:path>
                <a:path w="4352290" h="2571115">
                  <a:moveTo>
                    <a:pt x="3858387" y="856488"/>
                  </a:moveTo>
                  <a:lnTo>
                    <a:pt x="3839337" y="856488"/>
                  </a:lnTo>
                  <a:lnTo>
                    <a:pt x="3839337" y="875538"/>
                  </a:lnTo>
                  <a:lnTo>
                    <a:pt x="3858387" y="875538"/>
                  </a:lnTo>
                  <a:lnTo>
                    <a:pt x="3858387" y="856488"/>
                  </a:lnTo>
                  <a:close/>
                </a:path>
                <a:path w="4352290" h="2571115">
                  <a:moveTo>
                    <a:pt x="3876675" y="0"/>
                  </a:moveTo>
                  <a:lnTo>
                    <a:pt x="3857625" y="0"/>
                  </a:lnTo>
                  <a:lnTo>
                    <a:pt x="3857625" y="19050"/>
                  </a:lnTo>
                  <a:lnTo>
                    <a:pt x="3876675" y="19050"/>
                  </a:lnTo>
                  <a:lnTo>
                    <a:pt x="3876675" y="0"/>
                  </a:lnTo>
                  <a:close/>
                </a:path>
                <a:path w="4352290" h="2571115">
                  <a:moveTo>
                    <a:pt x="3896487" y="856488"/>
                  </a:moveTo>
                  <a:lnTo>
                    <a:pt x="3877437" y="856488"/>
                  </a:lnTo>
                  <a:lnTo>
                    <a:pt x="3877437" y="875538"/>
                  </a:lnTo>
                  <a:lnTo>
                    <a:pt x="3896487" y="875538"/>
                  </a:lnTo>
                  <a:lnTo>
                    <a:pt x="3896487" y="856488"/>
                  </a:lnTo>
                  <a:close/>
                </a:path>
                <a:path w="4352290" h="2571115">
                  <a:moveTo>
                    <a:pt x="3914775" y="0"/>
                  </a:moveTo>
                  <a:lnTo>
                    <a:pt x="3895725" y="0"/>
                  </a:lnTo>
                  <a:lnTo>
                    <a:pt x="3895725" y="19050"/>
                  </a:lnTo>
                  <a:lnTo>
                    <a:pt x="3914775" y="19050"/>
                  </a:lnTo>
                  <a:lnTo>
                    <a:pt x="3914775" y="0"/>
                  </a:lnTo>
                  <a:close/>
                </a:path>
                <a:path w="4352290" h="2571115">
                  <a:moveTo>
                    <a:pt x="3934587" y="856488"/>
                  </a:moveTo>
                  <a:lnTo>
                    <a:pt x="3915537" y="856488"/>
                  </a:lnTo>
                  <a:lnTo>
                    <a:pt x="3915537" y="875538"/>
                  </a:lnTo>
                  <a:lnTo>
                    <a:pt x="3934587" y="875538"/>
                  </a:lnTo>
                  <a:lnTo>
                    <a:pt x="3934587" y="856488"/>
                  </a:lnTo>
                  <a:close/>
                </a:path>
                <a:path w="4352290" h="2571115">
                  <a:moveTo>
                    <a:pt x="3952875" y="0"/>
                  </a:moveTo>
                  <a:lnTo>
                    <a:pt x="3933825" y="0"/>
                  </a:lnTo>
                  <a:lnTo>
                    <a:pt x="3933825" y="19050"/>
                  </a:lnTo>
                  <a:lnTo>
                    <a:pt x="3952875" y="19050"/>
                  </a:lnTo>
                  <a:lnTo>
                    <a:pt x="3952875" y="0"/>
                  </a:lnTo>
                  <a:close/>
                </a:path>
                <a:path w="4352290" h="2571115">
                  <a:moveTo>
                    <a:pt x="3972687" y="856488"/>
                  </a:moveTo>
                  <a:lnTo>
                    <a:pt x="3953637" y="856488"/>
                  </a:lnTo>
                  <a:lnTo>
                    <a:pt x="3953637" y="875538"/>
                  </a:lnTo>
                  <a:lnTo>
                    <a:pt x="3972687" y="875538"/>
                  </a:lnTo>
                  <a:lnTo>
                    <a:pt x="3972687" y="856488"/>
                  </a:lnTo>
                  <a:close/>
                </a:path>
                <a:path w="4352290" h="2571115">
                  <a:moveTo>
                    <a:pt x="3990975" y="0"/>
                  </a:moveTo>
                  <a:lnTo>
                    <a:pt x="3971925" y="0"/>
                  </a:lnTo>
                  <a:lnTo>
                    <a:pt x="3971925" y="19050"/>
                  </a:lnTo>
                  <a:lnTo>
                    <a:pt x="3990975" y="19050"/>
                  </a:lnTo>
                  <a:lnTo>
                    <a:pt x="3990975" y="0"/>
                  </a:lnTo>
                  <a:close/>
                </a:path>
                <a:path w="4352290" h="2571115">
                  <a:moveTo>
                    <a:pt x="4010787" y="856488"/>
                  </a:moveTo>
                  <a:lnTo>
                    <a:pt x="3991737" y="856488"/>
                  </a:lnTo>
                  <a:lnTo>
                    <a:pt x="3991737" y="875538"/>
                  </a:lnTo>
                  <a:lnTo>
                    <a:pt x="4010787" y="875538"/>
                  </a:lnTo>
                  <a:lnTo>
                    <a:pt x="4010787" y="856488"/>
                  </a:lnTo>
                  <a:close/>
                </a:path>
                <a:path w="4352290" h="2571115">
                  <a:moveTo>
                    <a:pt x="4029075" y="0"/>
                  </a:moveTo>
                  <a:lnTo>
                    <a:pt x="4010025" y="0"/>
                  </a:lnTo>
                  <a:lnTo>
                    <a:pt x="4010025" y="19050"/>
                  </a:lnTo>
                  <a:lnTo>
                    <a:pt x="4029075" y="19050"/>
                  </a:lnTo>
                  <a:lnTo>
                    <a:pt x="4029075" y="0"/>
                  </a:lnTo>
                  <a:close/>
                </a:path>
                <a:path w="4352290" h="2571115">
                  <a:moveTo>
                    <a:pt x="4048887" y="856488"/>
                  </a:moveTo>
                  <a:lnTo>
                    <a:pt x="4029837" y="856488"/>
                  </a:lnTo>
                  <a:lnTo>
                    <a:pt x="4029837" y="875538"/>
                  </a:lnTo>
                  <a:lnTo>
                    <a:pt x="4048887" y="875538"/>
                  </a:lnTo>
                  <a:lnTo>
                    <a:pt x="4048887" y="856488"/>
                  </a:lnTo>
                  <a:close/>
                </a:path>
                <a:path w="4352290" h="2571115">
                  <a:moveTo>
                    <a:pt x="4067175" y="0"/>
                  </a:moveTo>
                  <a:lnTo>
                    <a:pt x="4048125" y="0"/>
                  </a:lnTo>
                  <a:lnTo>
                    <a:pt x="4048125" y="19050"/>
                  </a:lnTo>
                  <a:lnTo>
                    <a:pt x="4067175" y="19050"/>
                  </a:lnTo>
                  <a:lnTo>
                    <a:pt x="4067175" y="0"/>
                  </a:lnTo>
                  <a:close/>
                </a:path>
                <a:path w="4352290" h="2571115">
                  <a:moveTo>
                    <a:pt x="4086987" y="856488"/>
                  </a:moveTo>
                  <a:lnTo>
                    <a:pt x="4067937" y="856488"/>
                  </a:lnTo>
                  <a:lnTo>
                    <a:pt x="4067937" y="875538"/>
                  </a:lnTo>
                  <a:lnTo>
                    <a:pt x="4086987" y="875538"/>
                  </a:lnTo>
                  <a:lnTo>
                    <a:pt x="4086987" y="856488"/>
                  </a:lnTo>
                  <a:close/>
                </a:path>
                <a:path w="4352290" h="2571115">
                  <a:moveTo>
                    <a:pt x="4105275" y="0"/>
                  </a:moveTo>
                  <a:lnTo>
                    <a:pt x="4086225" y="0"/>
                  </a:lnTo>
                  <a:lnTo>
                    <a:pt x="4086225" y="19050"/>
                  </a:lnTo>
                  <a:lnTo>
                    <a:pt x="4105275" y="19050"/>
                  </a:lnTo>
                  <a:lnTo>
                    <a:pt x="4105275" y="0"/>
                  </a:lnTo>
                  <a:close/>
                </a:path>
                <a:path w="4352290" h="2571115">
                  <a:moveTo>
                    <a:pt x="4125087" y="856488"/>
                  </a:moveTo>
                  <a:lnTo>
                    <a:pt x="4106037" y="856488"/>
                  </a:lnTo>
                  <a:lnTo>
                    <a:pt x="4106037" y="875538"/>
                  </a:lnTo>
                  <a:lnTo>
                    <a:pt x="4125087" y="875538"/>
                  </a:lnTo>
                  <a:lnTo>
                    <a:pt x="4125087" y="856488"/>
                  </a:lnTo>
                  <a:close/>
                </a:path>
                <a:path w="4352290" h="2571115">
                  <a:moveTo>
                    <a:pt x="4143375" y="0"/>
                  </a:moveTo>
                  <a:lnTo>
                    <a:pt x="4124325" y="0"/>
                  </a:lnTo>
                  <a:lnTo>
                    <a:pt x="4124325" y="19050"/>
                  </a:lnTo>
                  <a:lnTo>
                    <a:pt x="4143375" y="19050"/>
                  </a:lnTo>
                  <a:lnTo>
                    <a:pt x="4143375" y="0"/>
                  </a:lnTo>
                  <a:close/>
                </a:path>
                <a:path w="4352290" h="2571115">
                  <a:moveTo>
                    <a:pt x="4169918" y="2488057"/>
                  </a:moveTo>
                  <a:lnTo>
                    <a:pt x="4150868" y="2488057"/>
                  </a:lnTo>
                  <a:lnTo>
                    <a:pt x="4150868" y="2507107"/>
                  </a:lnTo>
                  <a:lnTo>
                    <a:pt x="4169918" y="2507107"/>
                  </a:lnTo>
                  <a:lnTo>
                    <a:pt x="4169918" y="2488057"/>
                  </a:lnTo>
                  <a:close/>
                </a:path>
                <a:path w="4352290" h="2571115">
                  <a:moveTo>
                    <a:pt x="4169918" y="2449957"/>
                  </a:moveTo>
                  <a:lnTo>
                    <a:pt x="4150868" y="2449957"/>
                  </a:lnTo>
                  <a:lnTo>
                    <a:pt x="4150868" y="2469007"/>
                  </a:lnTo>
                  <a:lnTo>
                    <a:pt x="4169918" y="2469007"/>
                  </a:lnTo>
                  <a:lnTo>
                    <a:pt x="4169918" y="2449957"/>
                  </a:lnTo>
                  <a:close/>
                </a:path>
                <a:path w="4352290" h="2571115">
                  <a:moveTo>
                    <a:pt x="4169918" y="2411857"/>
                  </a:moveTo>
                  <a:lnTo>
                    <a:pt x="4150868" y="2411857"/>
                  </a:lnTo>
                  <a:lnTo>
                    <a:pt x="4150868" y="2430907"/>
                  </a:lnTo>
                  <a:lnTo>
                    <a:pt x="4169918" y="2430907"/>
                  </a:lnTo>
                  <a:lnTo>
                    <a:pt x="4169918" y="2411857"/>
                  </a:lnTo>
                  <a:close/>
                </a:path>
                <a:path w="4352290" h="2571115">
                  <a:moveTo>
                    <a:pt x="4169918" y="2373757"/>
                  </a:moveTo>
                  <a:lnTo>
                    <a:pt x="4150868" y="2373757"/>
                  </a:lnTo>
                  <a:lnTo>
                    <a:pt x="4150868" y="2392807"/>
                  </a:lnTo>
                  <a:lnTo>
                    <a:pt x="4169918" y="2392807"/>
                  </a:lnTo>
                  <a:lnTo>
                    <a:pt x="4169918" y="2373757"/>
                  </a:lnTo>
                  <a:close/>
                </a:path>
                <a:path w="4352290" h="2571115">
                  <a:moveTo>
                    <a:pt x="4169918" y="2335657"/>
                  </a:moveTo>
                  <a:lnTo>
                    <a:pt x="4150868" y="2335657"/>
                  </a:lnTo>
                  <a:lnTo>
                    <a:pt x="4150868" y="2354707"/>
                  </a:lnTo>
                  <a:lnTo>
                    <a:pt x="4169918" y="2354707"/>
                  </a:lnTo>
                  <a:lnTo>
                    <a:pt x="4169918" y="2335657"/>
                  </a:lnTo>
                  <a:close/>
                </a:path>
                <a:path w="4352290" h="2571115">
                  <a:moveTo>
                    <a:pt x="4169918" y="2297557"/>
                  </a:moveTo>
                  <a:lnTo>
                    <a:pt x="4150868" y="2297557"/>
                  </a:lnTo>
                  <a:lnTo>
                    <a:pt x="4150868" y="2316607"/>
                  </a:lnTo>
                  <a:lnTo>
                    <a:pt x="4169918" y="2316607"/>
                  </a:lnTo>
                  <a:lnTo>
                    <a:pt x="4169918" y="2297557"/>
                  </a:lnTo>
                  <a:close/>
                </a:path>
                <a:path w="4352290" h="2571115">
                  <a:moveTo>
                    <a:pt x="4169918" y="2259457"/>
                  </a:moveTo>
                  <a:lnTo>
                    <a:pt x="4150868" y="2259457"/>
                  </a:lnTo>
                  <a:lnTo>
                    <a:pt x="4150868" y="2278507"/>
                  </a:lnTo>
                  <a:lnTo>
                    <a:pt x="4169918" y="2278507"/>
                  </a:lnTo>
                  <a:lnTo>
                    <a:pt x="4169918" y="2259457"/>
                  </a:lnTo>
                  <a:close/>
                </a:path>
                <a:path w="4352290" h="2571115">
                  <a:moveTo>
                    <a:pt x="4169918" y="2221357"/>
                  </a:moveTo>
                  <a:lnTo>
                    <a:pt x="4150868" y="2221357"/>
                  </a:lnTo>
                  <a:lnTo>
                    <a:pt x="4150868" y="2240407"/>
                  </a:lnTo>
                  <a:lnTo>
                    <a:pt x="4169918" y="2240407"/>
                  </a:lnTo>
                  <a:lnTo>
                    <a:pt x="4169918" y="2221357"/>
                  </a:lnTo>
                  <a:close/>
                </a:path>
                <a:path w="4352290" h="2571115">
                  <a:moveTo>
                    <a:pt x="4169918" y="2183257"/>
                  </a:moveTo>
                  <a:lnTo>
                    <a:pt x="4150868" y="2183257"/>
                  </a:lnTo>
                  <a:lnTo>
                    <a:pt x="4150868" y="2202307"/>
                  </a:lnTo>
                  <a:lnTo>
                    <a:pt x="4169918" y="2202307"/>
                  </a:lnTo>
                  <a:lnTo>
                    <a:pt x="4169918" y="2183257"/>
                  </a:lnTo>
                  <a:close/>
                </a:path>
                <a:path w="4352290" h="2571115">
                  <a:moveTo>
                    <a:pt x="4169918" y="2145157"/>
                  </a:moveTo>
                  <a:lnTo>
                    <a:pt x="4150868" y="2145157"/>
                  </a:lnTo>
                  <a:lnTo>
                    <a:pt x="4150868" y="2164207"/>
                  </a:lnTo>
                  <a:lnTo>
                    <a:pt x="4169918" y="2164207"/>
                  </a:lnTo>
                  <a:lnTo>
                    <a:pt x="4169918" y="2145157"/>
                  </a:lnTo>
                  <a:close/>
                </a:path>
                <a:path w="4352290" h="2571115">
                  <a:moveTo>
                    <a:pt x="4169918" y="2107057"/>
                  </a:moveTo>
                  <a:lnTo>
                    <a:pt x="4150868" y="2107057"/>
                  </a:lnTo>
                  <a:lnTo>
                    <a:pt x="4150868" y="2126107"/>
                  </a:lnTo>
                  <a:lnTo>
                    <a:pt x="4169918" y="2126107"/>
                  </a:lnTo>
                  <a:lnTo>
                    <a:pt x="4169918" y="2107057"/>
                  </a:lnTo>
                  <a:close/>
                </a:path>
                <a:path w="4352290" h="2571115">
                  <a:moveTo>
                    <a:pt x="4169918" y="2068957"/>
                  </a:moveTo>
                  <a:lnTo>
                    <a:pt x="4150868" y="2068957"/>
                  </a:lnTo>
                  <a:lnTo>
                    <a:pt x="4150868" y="2088007"/>
                  </a:lnTo>
                  <a:lnTo>
                    <a:pt x="4169918" y="2088007"/>
                  </a:lnTo>
                  <a:lnTo>
                    <a:pt x="4169918" y="2068957"/>
                  </a:lnTo>
                  <a:close/>
                </a:path>
                <a:path w="4352290" h="2571115">
                  <a:moveTo>
                    <a:pt x="4169918" y="2030857"/>
                  </a:moveTo>
                  <a:lnTo>
                    <a:pt x="4150868" y="2030857"/>
                  </a:lnTo>
                  <a:lnTo>
                    <a:pt x="4150868" y="2049907"/>
                  </a:lnTo>
                  <a:lnTo>
                    <a:pt x="4169918" y="2049907"/>
                  </a:lnTo>
                  <a:lnTo>
                    <a:pt x="4169918" y="2030857"/>
                  </a:lnTo>
                  <a:close/>
                </a:path>
                <a:path w="4352290" h="2571115">
                  <a:moveTo>
                    <a:pt x="4169918" y="1992757"/>
                  </a:moveTo>
                  <a:lnTo>
                    <a:pt x="4150868" y="1992757"/>
                  </a:lnTo>
                  <a:lnTo>
                    <a:pt x="4150868" y="2011807"/>
                  </a:lnTo>
                  <a:lnTo>
                    <a:pt x="4169918" y="2011807"/>
                  </a:lnTo>
                  <a:lnTo>
                    <a:pt x="4169918" y="1992757"/>
                  </a:lnTo>
                  <a:close/>
                </a:path>
                <a:path w="4352290" h="2571115">
                  <a:moveTo>
                    <a:pt x="4169918" y="1954657"/>
                  </a:moveTo>
                  <a:lnTo>
                    <a:pt x="4150868" y="1954657"/>
                  </a:lnTo>
                  <a:lnTo>
                    <a:pt x="4150868" y="1973707"/>
                  </a:lnTo>
                  <a:lnTo>
                    <a:pt x="4169918" y="1973707"/>
                  </a:lnTo>
                  <a:lnTo>
                    <a:pt x="4169918" y="1954657"/>
                  </a:lnTo>
                  <a:close/>
                </a:path>
                <a:path w="4352290" h="2571115">
                  <a:moveTo>
                    <a:pt x="4169918" y="1916557"/>
                  </a:moveTo>
                  <a:lnTo>
                    <a:pt x="4150868" y="1916557"/>
                  </a:lnTo>
                  <a:lnTo>
                    <a:pt x="4150868" y="1935607"/>
                  </a:lnTo>
                  <a:lnTo>
                    <a:pt x="4169918" y="1935607"/>
                  </a:lnTo>
                  <a:lnTo>
                    <a:pt x="4169918" y="1916557"/>
                  </a:lnTo>
                  <a:close/>
                </a:path>
                <a:path w="4352290" h="2571115">
                  <a:moveTo>
                    <a:pt x="4169918" y="1878457"/>
                  </a:moveTo>
                  <a:lnTo>
                    <a:pt x="4150868" y="1878457"/>
                  </a:lnTo>
                  <a:lnTo>
                    <a:pt x="4150868" y="1897507"/>
                  </a:lnTo>
                  <a:lnTo>
                    <a:pt x="4169918" y="1897507"/>
                  </a:lnTo>
                  <a:lnTo>
                    <a:pt x="4169918" y="1878457"/>
                  </a:lnTo>
                  <a:close/>
                </a:path>
                <a:path w="4352290" h="2571115">
                  <a:moveTo>
                    <a:pt x="4169918" y="1840357"/>
                  </a:moveTo>
                  <a:lnTo>
                    <a:pt x="4150868" y="1840357"/>
                  </a:lnTo>
                  <a:lnTo>
                    <a:pt x="4150868" y="1859407"/>
                  </a:lnTo>
                  <a:lnTo>
                    <a:pt x="4169918" y="1859407"/>
                  </a:lnTo>
                  <a:lnTo>
                    <a:pt x="4169918" y="1840357"/>
                  </a:lnTo>
                  <a:close/>
                </a:path>
                <a:path w="4352290" h="2571115">
                  <a:moveTo>
                    <a:pt x="4169918" y="1802257"/>
                  </a:moveTo>
                  <a:lnTo>
                    <a:pt x="4150868" y="1802257"/>
                  </a:lnTo>
                  <a:lnTo>
                    <a:pt x="4150868" y="1821307"/>
                  </a:lnTo>
                  <a:lnTo>
                    <a:pt x="4169918" y="1821307"/>
                  </a:lnTo>
                  <a:lnTo>
                    <a:pt x="4169918" y="1802257"/>
                  </a:lnTo>
                  <a:close/>
                </a:path>
                <a:path w="4352290" h="2571115">
                  <a:moveTo>
                    <a:pt x="4169918" y="1764157"/>
                  </a:moveTo>
                  <a:lnTo>
                    <a:pt x="4150868" y="1764157"/>
                  </a:lnTo>
                  <a:lnTo>
                    <a:pt x="4150868" y="1783207"/>
                  </a:lnTo>
                  <a:lnTo>
                    <a:pt x="4169918" y="1783207"/>
                  </a:lnTo>
                  <a:lnTo>
                    <a:pt x="4169918" y="1764157"/>
                  </a:lnTo>
                  <a:close/>
                </a:path>
                <a:path w="4352290" h="2571115">
                  <a:moveTo>
                    <a:pt x="4169918" y="1726057"/>
                  </a:moveTo>
                  <a:lnTo>
                    <a:pt x="4150868" y="1726057"/>
                  </a:lnTo>
                  <a:lnTo>
                    <a:pt x="4150868" y="1745107"/>
                  </a:lnTo>
                  <a:lnTo>
                    <a:pt x="4169918" y="1745107"/>
                  </a:lnTo>
                  <a:lnTo>
                    <a:pt x="4169918" y="1726057"/>
                  </a:lnTo>
                  <a:close/>
                </a:path>
                <a:path w="4352290" h="2571115">
                  <a:moveTo>
                    <a:pt x="4169918" y="1687957"/>
                  </a:moveTo>
                  <a:lnTo>
                    <a:pt x="4150868" y="1687957"/>
                  </a:lnTo>
                  <a:lnTo>
                    <a:pt x="4150868" y="1707007"/>
                  </a:lnTo>
                  <a:lnTo>
                    <a:pt x="4169918" y="1707007"/>
                  </a:lnTo>
                  <a:lnTo>
                    <a:pt x="4169918" y="1687957"/>
                  </a:lnTo>
                  <a:close/>
                </a:path>
                <a:path w="4352290" h="2571115">
                  <a:moveTo>
                    <a:pt x="4169918" y="1649857"/>
                  </a:moveTo>
                  <a:lnTo>
                    <a:pt x="4150868" y="1649857"/>
                  </a:lnTo>
                  <a:lnTo>
                    <a:pt x="4150868" y="1668907"/>
                  </a:lnTo>
                  <a:lnTo>
                    <a:pt x="4169918" y="1668907"/>
                  </a:lnTo>
                  <a:lnTo>
                    <a:pt x="4169918" y="1649857"/>
                  </a:lnTo>
                  <a:close/>
                </a:path>
                <a:path w="4352290" h="2571115">
                  <a:moveTo>
                    <a:pt x="4169918" y="1611757"/>
                  </a:moveTo>
                  <a:lnTo>
                    <a:pt x="4150868" y="1611757"/>
                  </a:lnTo>
                  <a:lnTo>
                    <a:pt x="4150868" y="1630807"/>
                  </a:lnTo>
                  <a:lnTo>
                    <a:pt x="4169918" y="1630807"/>
                  </a:lnTo>
                  <a:lnTo>
                    <a:pt x="4169918" y="1611757"/>
                  </a:lnTo>
                  <a:close/>
                </a:path>
                <a:path w="4352290" h="2571115">
                  <a:moveTo>
                    <a:pt x="4169918" y="1573657"/>
                  </a:moveTo>
                  <a:lnTo>
                    <a:pt x="4150868" y="1573657"/>
                  </a:lnTo>
                  <a:lnTo>
                    <a:pt x="4150868" y="1592707"/>
                  </a:lnTo>
                  <a:lnTo>
                    <a:pt x="4169918" y="1592707"/>
                  </a:lnTo>
                  <a:lnTo>
                    <a:pt x="4169918" y="1573657"/>
                  </a:lnTo>
                  <a:close/>
                </a:path>
                <a:path w="4352290" h="2571115">
                  <a:moveTo>
                    <a:pt x="4169918" y="1535557"/>
                  </a:moveTo>
                  <a:lnTo>
                    <a:pt x="4150868" y="1535557"/>
                  </a:lnTo>
                  <a:lnTo>
                    <a:pt x="4150868" y="1554607"/>
                  </a:lnTo>
                  <a:lnTo>
                    <a:pt x="4169918" y="1554607"/>
                  </a:lnTo>
                  <a:lnTo>
                    <a:pt x="4169918" y="1535557"/>
                  </a:lnTo>
                  <a:close/>
                </a:path>
                <a:path w="4352290" h="2571115">
                  <a:moveTo>
                    <a:pt x="4169918" y="1497457"/>
                  </a:moveTo>
                  <a:lnTo>
                    <a:pt x="4150868" y="1497457"/>
                  </a:lnTo>
                  <a:lnTo>
                    <a:pt x="4150868" y="1516507"/>
                  </a:lnTo>
                  <a:lnTo>
                    <a:pt x="4169918" y="1516507"/>
                  </a:lnTo>
                  <a:lnTo>
                    <a:pt x="4169918" y="1497457"/>
                  </a:lnTo>
                  <a:close/>
                </a:path>
                <a:path w="4352290" h="2571115">
                  <a:moveTo>
                    <a:pt x="4169918" y="1459357"/>
                  </a:moveTo>
                  <a:lnTo>
                    <a:pt x="4150868" y="1459357"/>
                  </a:lnTo>
                  <a:lnTo>
                    <a:pt x="4150868" y="1478407"/>
                  </a:lnTo>
                  <a:lnTo>
                    <a:pt x="4169918" y="1478407"/>
                  </a:lnTo>
                  <a:lnTo>
                    <a:pt x="4169918" y="1459357"/>
                  </a:lnTo>
                  <a:close/>
                </a:path>
                <a:path w="4352290" h="2571115">
                  <a:moveTo>
                    <a:pt x="4169918" y="1421257"/>
                  </a:moveTo>
                  <a:lnTo>
                    <a:pt x="4150868" y="1421257"/>
                  </a:lnTo>
                  <a:lnTo>
                    <a:pt x="4150868" y="1440307"/>
                  </a:lnTo>
                  <a:lnTo>
                    <a:pt x="4169918" y="1440307"/>
                  </a:lnTo>
                  <a:lnTo>
                    <a:pt x="4169918" y="1421257"/>
                  </a:lnTo>
                  <a:close/>
                </a:path>
                <a:path w="4352290" h="2571115">
                  <a:moveTo>
                    <a:pt x="4169918" y="1383157"/>
                  </a:moveTo>
                  <a:lnTo>
                    <a:pt x="4150868" y="1383157"/>
                  </a:lnTo>
                  <a:lnTo>
                    <a:pt x="4150868" y="1402207"/>
                  </a:lnTo>
                  <a:lnTo>
                    <a:pt x="4169918" y="1402207"/>
                  </a:lnTo>
                  <a:lnTo>
                    <a:pt x="4169918" y="1383157"/>
                  </a:lnTo>
                  <a:close/>
                </a:path>
                <a:path w="4352290" h="2571115">
                  <a:moveTo>
                    <a:pt x="4169918" y="1345057"/>
                  </a:moveTo>
                  <a:lnTo>
                    <a:pt x="4150868" y="1345057"/>
                  </a:lnTo>
                  <a:lnTo>
                    <a:pt x="4150868" y="1364107"/>
                  </a:lnTo>
                  <a:lnTo>
                    <a:pt x="4169918" y="1364107"/>
                  </a:lnTo>
                  <a:lnTo>
                    <a:pt x="4169918" y="1345057"/>
                  </a:lnTo>
                  <a:close/>
                </a:path>
                <a:path w="4352290" h="2571115">
                  <a:moveTo>
                    <a:pt x="4169918" y="1306957"/>
                  </a:moveTo>
                  <a:lnTo>
                    <a:pt x="4150868" y="1306957"/>
                  </a:lnTo>
                  <a:lnTo>
                    <a:pt x="4150868" y="1326007"/>
                  </a:lnTo>
                  <a:lnTo>
                    <a:pt x="4169918" y="1326007"/>
                  </a:lnTo>
                  <a:lnTo>
                    <a:pt x="4169918" y="1306957"/>
                  </a:lnTo>
                  <a:close/>
                </a:path>
                <a:path w="4352290" h="2571115">
                  <a:moveTo>
                    <a:pt x="4169918" y="1268857"/>
                  </a:moveTo>
                  <a:lnTo>
                    <a:pt x="4150868" y="1268857"/>
                  </a:lnTo>
                  <a:lnTo>
                    <a:pt x="4150868" y="1287907"/>
                  </a:lnTo>
                  <a:lnTo>
                    <a:pt x="4169918" y="1287907"/>
                  </a:lnTo>
                  <a:lnTo>
                    <a:pt x="4169918" y="1268857"/>
                  </a:lnTo>
                  <a:close/>
                </a:path>
                <a:path w="4352290" h="2571115">
                  <a:moveTo>
                    <a:pt x="4169918" y="1230757"/>
                  </a:moveTo>
                  <a:lnTo>
                    <a:pt x="4150868" y="1230757"/>
                  </a:lnTo>
                  <a:lnTo>
                    <a:pt x="4150868" y="1249807"/>
                  </a:lnTo>
                  <a:lnTo>
                    <a:pt x="4169918" y="1249807"/>
                  </a:lnTo>
                  <a:lnTo>
                    <a:pt x="4169918" y="1230757"/>
                  </a:lnTo>
                  <a:close/>
                </a:path>
                <a:path w="4352290" h="2571115">
                  <a:moveTo>
                    <a:pt x="4169918" y="1192657"/>
                  </a:moveTo>
                  <a:lnTo>
                    <a:pt x="4150868" y="1192657"/>
                  </a:lnTo>
                  <a:lnTo>
                    <a:pt x="4150868" y="1211707"/>
                  </a:lnTo>
                  <a:lnTo>
                    <a:pt x="4169918" y="1211707"/>
                  </a:lnTo>
                  <a:lnTo>
                    <a:pt x="4169918" y="1192657"/>
                  </a:lnTo>
                  <a:close/>
                </a:path>
                <a:path w="4352290" h="2571115">
                  <a:moveTo>
                    <a:pt x="4169918" y="1154557"/>
                  </a:moveTo>
                  <a:lnTo>
                    <a:pt x="4150868" y="1154557"/>
                  </a:lnTo>
                  <a:lnTo>
                    <a:pt x="4150868" y="1173607"/>
                  </a:lnTo>
                  <a:lnTo>
                    <a:pt x="4169918" y="1173607"/>
                  </a:lnTo>
                  <a:lnTo>
                    <a:pt x="4169918" y="1154557"/>
                  </a:lnTo>
                  <a:close/>
                </a:path>
                <a:path w="4352290" h="2571115">
                  <a:moveTo>
                    <a:pt x="4169918" y="1116457"/>
                  </a:moveTo>
                  <a:lnTo>
                    <a:pt x="4150868" y="1116457"/>
                  </a:lnTo>
                  <a:lnTo>
                    <a:pt x="4150868" y="1135507"/>
                  </a:lnTo>
                  <a:lnTo>
                    <a:pt x="4169918" y="1135507"/>
                  </a:lnTo>
                  <a:lnTo>
                    <a:pt x="4169918" y="1116457"/>
                  </a:lnTo>
                  <a:close/>
                </a:path>
                <a:path w="4352290" h="2571115">
                  <a:moveTo>
                    <a:pt x="4169918" y="1078357"/>
                  </a:moveTo>
                  <a:lnTo>
                    <a:pt x="4150868" y="1078357"/>
                  </a:lnTo>
                  <a:lnTo>
                    <a:pt x="4150868" y="1097407"/>
                  </a:lnTo>
                  <a:lnTo>
                    <a:pt x="4169918" y="1097407"/>
                  </a:lnTo>
                  <a:lnTo>
                    <a:pt x="4169918" y="1078357"/>
                  </a:lnTo>
                  <a:close/>
                </a:path>
                <a:path w="4352290" h="2571115">
                  <a:moveTo>
                    <a:pt x="4169918" y="1040257"/>
                  </a:moveTo>
                  <a:lnTo>
                    <a:pt x="4150868" y="1040257"/>
                  </a:lnTo>
                  <a:lnTo>
                    <a:pt x="4150868" y="1059307"/>
                  </a:lnTo>
                  <a:lnTo>
                    <a:pt x="4169918" y="1059307"/>
                  </a:lnTo>
                  <a:lnTo>
                    <a:pt x="4169918" y="1040257"/>
                  </a:lnTo>
                  <a:close/>
                </a:path>
                <a:path w="4352290" h="2571115">
                  <a:moveTo>
                    <a:pt x="4169918" y="1002157"/>
                  </a:moveTo>
                  <a:lnTo>
                    <a:pt x="4150868" y="1002157"/>
                  </a:lnTo>
                  <a:lnTo>
                    <a:pt x="4150868" y="1021207"/>
                  </a:lnTo>
                  <a:lnTo>
                    <a:pt x="4169918" y="1021207"/>
                  </a:lnTo>
                  <a:lnTo>
                    <a:pt x="4169918" y="1002157"/>
                  </a:lnTo>
                  <a:close/>
                </a:path>
                <a:path w="4352290" h="2571115">
                  <a:moveTo>
                    <a:pt x="4169918" y="964057"/>
                  </a:moveTo>
                  <a:lnTo>
                    <a:pt x="4150868" y="964057"/>
                  </a:lnTo>
                  <a:lnTo>
                    <a:pt x="4150868" y="983107"/>
                  </a:lnTo>
                  <a:lnTo>
                    <a:pt x="4169918" y="983107"/>
                  </a:lnTo>
                  <a:lnTo>
                    <a:pt x="4169918" y="964057"/>
                  </a:lnTo>
                  <a:close/>
                </a:path>
                <a:path w="4352290" h="2571115">
                  <a:moveTo>
                    <a:pt x="4169918" y="925957"/>
                  </a:moveTo>
                  <a:lnTo>
                    <a:pt x="4150868" y="925957"/>
                  </a:lnTo>
                  <a:lnTo>
                    <a:pt x="4150868" y="945007"/>
                  </a:lnTo>
                  <a:lnTo>
                    <a:pt x="4169918" y="945007"/>
                  </a:lnTo>
                  <a:lnTo>
                    <a:pt x="4169918" y="925957"/>
                  </a:lnTo>
                  <a:close/>
                </a:path>
                <a:path w="4352290" h="2571115">
                  <a:moveTo>
                    <a:pt x="4169918" y="887857"/>
                  </a:moveTo>
                  <a:lnTo>
                    <a:pt x="4150868" y="887857"/>
                  </a:lnTo>
                  <a:lnTo>
                    <a:pt x="4150868" y="906907"/>
                  </a:lnTo>
                  <a:lnTo>
                    <a:pt x="4169918" y="906907"/>
                  </a:lnTo>
                  <a:lnTo>
                    <a:pt x="4169918" y="887857"/>
                  </a:lnTo>
                  <a:close/>
                </a:path>
                <a:path w="4352290" h="2571115">
                  <a:moveTo>
                    <a:pt x="4169918" y="856488"/>
                  </a:moveTo>
                  <a:lnTo>
                    <a:pt x="4144137" y="856488"/>
                  </a:lnTo>
                  <a:lnTo>
                    <a:pt x="4144137" y="875538"/>
                  </a:lnTo>
                  <a:lnTo>
                    <a:pt x="4160393" y="875538"/>
                  </a:lnTo>
                  <a:lnTo>
                    <a:pt x="4153662" y="868807"/>
                  </a:lnTo>
                  <a:lnTo>
                    <a:pt x="4169918" y="868807"/>
                  </a:lnTo>
                  <a:lnTo>
                    <a:pt x="4169918" y="866013"/>
                  </a:lnTo>
                  <a:lnTo>
                    <a:pt x="4169918" y="856488"/>
                  </a:lnTo>
                  <a:close/>
                </a:path>
                <a:path w="4352290" h="2571115">
                  <a:moveTo>
                    <a:pt x="4181475" y="0"/>
                  </a:moveTo>
                  <a:lnTo>
                    <a:pt x="4162425" y="0"/>
                  </a:lnTo>
                  <a:lnTo>
                    <a:pt x="4162425" y="19050"/>
                  </a:lnTo>
                  <a:lnTo>
                    <a:pt x="4181475" y="19050"/>
                  </a:lnTo>
                  <a:lnTo>
                    <a:pt x="4181475" y="0"/>
                  </a:lnTo>
                  <a:close/>
                </a:path>
                <a:path w="4352290" h="2571115">
                  <a:moveTo>
                    <a:pt x="4215511" y="2507869"/>
                  </a:moveTo>
                  <a:lnTo>
                    <a:pt x="4215130" y="2501773"/>
                  </a:lnTo>
                  <a:lnTo>
                    <a:pt x="4211066" y="2498344"/>
                  </a:lnTo>
                  <a:lnTo>
                    <a:pt x="4207129" y="2494915"/>
                  </a:lnTo>
                  <a:lnTo>
                    <a:pt x="4201160" y="2495296"/>
                  </a:lnTo>
                  <a:lnTo>
                    <a:pt x="4169918" y="2531021"/>
                  </a:lnTo>
                  <a:lnTo>
                    <a:pt x="4169918" y="2526157"/>
                  </a:lnTo>
                  <a:lnTo>
                    <a:pt x="4150868" y="2526157"/>
                  </a:lnTo>
                  <a:lnTo>
                    <a:pt x="4150868" y="2531021"/>
                  </a:lnTo>
                  <a:lnTo>
                    <a:pt x="4119626" y="2495296"/>
                  </a:lnTo>
                  <a:lnTo>
                    <a:pt x="4113657" y="2494915"/>
                  </a:lnTo>
                  <a:lnTo>
                    <a:pt x="4109720" y="2498344"/>
                  </a:lnTo>
                  <a:lnTo>
                    <a:pt x="4105656" y="2501773"/>
                  </a:lnTo>
                  <a:lnTo>
                    <a:pt x="4105275" y="2507869"/>
                  </a:lnTo>
                  <a:lnTo>
                    <a:pt x="4108831" y="2511806"/>
                  </a:lnTo>
                  <a:lnTo>
                    <a:pt x="4160393" y="2570734"/>
                  </a:lnTo>
                  <a:lnTo>
                    <a:pt x="4178503" y="2550033"/>
                  </a:lnTo>
                  <a:lnTo>
                    <a:pt x="4182719" y="2545207"/>
                  </a:lnTo>
                  <a:lnTo>
                    <a:pt x="4211955" y="2511806"/>
                  </a:lnTo>
                  <a:lnTo>
                    <a:pt x="4215511" y="2507869"/>
                  </a:lnTo>
                  <a:close/>
                </a:path>
                <a:path w="4352290" h="2571115">
                  <a:moveTo>
                    <a:pt x="4219575" y="0"/>
                  </a:moveTo>
                  <a:lnTo>
                    <a:pt x="4200525" y="0"/>
                  </a:lnTo>
                  <a:lnTo>
                    <a:pt x="4200525" y="19050"/>
                  </a:lnTo>
                  <a:lnTo>
                    <a:pt x="4219575" y="19050"/>
                  </a:lnTo>
                  <a:lnTo>
                    <a:pt x="4219575" y="0"/>
                  </a:lnTo>
                  <a:close/>
                </a:path>
                <a:path w="4352290" h="2571115">
                  <a:moveTo>
                    <a:pt x="4257675" y="0"/>
                  </a:moveTo>
                  <a:lnTo>
                    <a:pt x="4238625" y="0"/>
                  </a:lnTo>
                  <a:lnTo>
                    <a:pt x="4238625" y="19050"/>
                  </a:lnTo>
                  <a:lnTo>
                    <a:pt x="4257675" y="19050"/>
                  </a:lnTo>
                  <a:lnTo>
                    <a:pt x="4257675" y="0"/>
                  </a:lnTo>
                  <a:close/>
                </a:path>
                <a:path w="4352290" h="2571115">
                  <a:moveTo>
                    <a:pt x="4295775" y="0"/>
                  </a:moveTo>
                  <a:lnTo>
                    <a:pt x="4276725" y="0"/>
                  </a:lnTo>
                  <a:lnTo>
                    <a:pt x="4276725" y="19050"/>
                  </a:lnTo>
                  <a:lnTo>
                    <a:pt x="4295775" y="19050"/>
                  </a:lnTo>
                  <a:lnTo>
                    <a:pt x="4295775" y="0"/>
                  </a:lnTo>
                  <a:close/>
                </a:path>
                <a:path w="4352290" h="2571115">
                  <a:moveTo>
                    <a:pt x="4306443" y="2503932"/>
                  </a:moveTo>
                  <a:lnTo>
                    <a:pt x="4287393" y="2503932"/>
                  </a:lnTo>
                  <a:lnTo>
                    <a:pt x="4287393" y="2522982"/>
                  </a:lnTo>
                  <a:lnTo>
                    <a:pt x="4306443" y="2522982"/>
                  </a:lnTo>
                  <a:lnTo>
                    <a:pt x="4306443" y="2503932"/>
                  </a:lnTo>
                  <a:close/>
                </a:path>
                <a:path w="4352290" h="2571115">
                  <a:moveTo>
                    <a:pt x="4306443" y="2465832"/>
                  </a:moveTo>
                  <a:lnTo>
                    <a:pt x="4287393" y="2465832"/>
                  </a:lnTo>
                  <a:lnTo>
                    <a:pt x="4287393" y="2484882"/>
                  </a:lnTo>
                  <a:lnTo>
                    <a:pt x="4306443" y="2484882"/>
                  </a:lnTo>
                  <a:lnTo>
                    <a:pt x="4306443" y="2465832"/>
                  </a:lnTo>
                  <a:close/>
                </a:path>
                <a:path w="4352290" h="2571115">
                  <a:moveTo>
                    <a:pt x="4306443" y="2427732"/>
                  </a:moveTo>
                  <a:lnTo>
                    <a:pt x="4287393" y="2427732"/>
                  </a:lnTo>
                  <a:lnTo>
                    <a:pt x="4287393" y="2446782"/>
                  </a:lnTo>
                  <a:lnTo>
                    <a:pt x="4306443" y="2446782"/>
                  </a:lnTo>
                  <a:lnTo>
                    <a:pt x="4306443" y="2427732"/>
                  </a:lnTo>
                  <a:close/>
                </a:path>
                <a:path w="4352290" h="2571115">
                  <a:moveTo>
                    <a:pt x="4306443" y="2389632"/>
                  </a:moveTo>
                  <a:lnTo>
                    <a:pt x="4287393" y="2389632"/>
                  </a:lnTo>
                  <a:lnTo>
                    <a:pt x="4287393" y="2408682"/>
                  </a:lnTo>
                  <a:lnTo>
                    <a:pt x="4306443" y="2408682"/>
                  </a:lnTo>
                  <a:lnTo>
                    <a:pt x="4306443" y="2389632"/>
                  </a:lnTo>
                  <a:close/>
                </a:path>
                <a:path w="4352290" h="2571115">
                  <a:moveTo>
                    <a:pt x="4306443" y="2351532"/>
                  </a:moveTo>
                  <a:lnTo>
                    <a:pt x="4287393" y="2351532"/>
                  </a:lnTo>
                  <a:lnTo>
                    <a:pt x="4287393" y="2370582"/>
                  </a:lnTo>
                  <a:lnTo>
                    <a:pt x="4306443" y="2370582"/>
                  </a:lnTo>
                  <a:lnTo>
                    <a:pt x="4306443" y="2351532"/>
                  </a:lnTo>
                  <a:close/>
                </a:path>
                <a:path w="4352290" h="2571115">
                  <a:moveTo>
                    <a:pt x="4306443" y="2313432"/>
                  </a:moveTo>
                  <a:lnTo>
                    <a:pt x="4287393" y="2313432"/>
                  </a:lnTo>
                  <a:lnTo>
                    <a:pt x="4287393" y="2332482"/>
                  </a:lnTo>
                  <a:lnTo>
                    <a:pt x="4306443" y="2332482"/>
                  </a:lnTo>
                  <a:lnTo>
                    <a:pt x="4306443" y="2313432"/>
                  </a:lnTo>
                  <a:close/>
                </a:path>
                <a:path w="4352290" h="2571115">
                  <a:moveTo>
                    <a:pt x="4306443" y="2275332"/>
                  </a:moveTo>
                  <a:lnTo>
                    <a:pt x="4287393" y="2275332"/>
                  </a:lnTo>
                  <a:lnTo>
                    <a:pt x="4287393" y="2294382"/>
                  </a:lnTo>
                  <a:lnTo>
                    <a:pt x="4306443" y="2294382"/>
                  </a:lnTo>
                  <a:lnTo>
                    <a:pt x="4306443" y="2275332"/>
                  </a:lnTo>
                  <a:close/>
                </a:path>
                <a:path w="4352290" h="2571115">
                  <a:moveTo>
                    <a:pt x="4306443" y="2237232"/>
                  </a:moveTo>
                  <a:lnTo>
                    <a:pt x="4287393" y="2237232"/>
                  </a:lnTo>
                  <a:lnTo>
                    <a:pt x="4287393" y="2256282"/>
                  </a:lnTo>
                  <a:lnTo>
                    <a:pt x="4306443" y="2256282"/>
                  </a:lnTo>
                  <a:lnTo>
                    <a:pt x="4306443" y="2237232"/>
                  </a:lnTo>
                  <a:close/>
                </a:path>
                <a:path w="4352290" h="2571115">
                  <a:moveTo>
                    <a:pt x="4306443" y="2199132"/>
                  </a:moveTo>
                  <a:lnTo>
                    <a:pt x="4287393" y="2199132"/>
                  </a:lnTo>
                  <a:lnTo>
                    <a:pt x="4287393" y="2218182"/>
                  </a:lnTo>
                  <a:lnTo>
                    <a:pt x="4306443" y="2218182"/>
                  </a:lnTo>
                  <a:lnTo>
                    <a:pt x="4306443" y="2199132"/>
                  </a:lnTo>
                  <a:close/>
                </a:path>
                <a:path w="4352290" h="2571115">
                  <a:moveTo>
                    <a:pt x="4306443" y="2161032"/>
                  </a:moveTo>
                  <a:lnTo>
                    <a:pt x="4287393" y="2161032"/>
                  </a:lnTo>
                  <a:lnTo>
                    <a:pt x="4287393" y="2180082"/>
                  </a:lnTo>
                  <a:lnTo>
                    <a:pt x="4306443" y="2180082"/>
                  </a:lnTo>
                  <a:lnTo>
                    <a:pt x="4306443" y="2161032"/>
                  </a:lnTo>
                  <a:close/>
                </a:path>
                <a:path w="4352290" h="2571115">
                  <a:moveTo>
                    <a:pt x="4306443" y="2122932"/>
                  </a:moveTo>
                  <a:lnTo>
                    <a:pt x="4287393" y="2122932"/>
                  </a:lnTo>
                  <a:lnTo>
                    <a:pt x="4287393" y="2141982"/>
                  </a:lnTo>
                  <a:lnTo>
                    <a:pt x="4306443" y="2141982"/>
                  </a:lnTo>
                  <a:lnTo>
                    <a:pt x="4306443" y="2122932"/>
                  </a:lnTo>
                  <a:close/>
                </a:path>
                <a:path w="4352290" h="2571115">
                  <a:moveTo>
                    <a:pt x="4306443" y="2084832"/>
                  </a:moveTo>
                  <a:lnTo>
                    <a:pt x="4287393" y="2084832"/>
                  </a:lnTo>
                  <a:lnTo>
                    <a:pt x="4287393" y="2103882"/>
                  </a:lnTo>
                  <a:lnTo>
                    <a:pt x="4306443" y="2103882"/>
                  </a:lnTo>
                  <a:lnTo>
                    <a:pt x="4306443" y="2084832"/>
                  </a:lnTo>
                  <a:close/>
                </a:path>
                <a:path w="4352290" h="2571115">
                  <a:moveTo>
                    <a:pt x="4306443" y="2046732"/>
                  </a:moveTo>
                  <a:lnTo>
                    <a:pt x="4287393" y="2046732"/>
                  </a:lnTo>
                  <a:lnTo>
                    <a:pt x="4287393" y="2065782"/>
                  </a:lnTo>
                  <a:lnTo>
                    <a:pt x="4306443" y="2065782"/>
                  </a:lnTo>
                  <a:lnTo>
                    <a:pt x="4306443" y="2046732"/>
                  </a:lnTo>
                  <a:close/>
                </a:path>
                <a:path w="4352290" h="2571115">
                  <a:moveTo>
                    <a:pt x="4306443" y="2008632"/>
                  </a:moveTo>
                  <a:lnTo>
                    <a:pt x="4287393" y="2008632"/>
                  </a:lnTo>
                  <a:lnTo>
                    <a:pt x="4287393" y="2027682"/>
                  </a:lnTo>
                  <a:lnTo>
                    <a:pt x="4306443" y="2027682"/>
                  </a:lnTo>
                  <a:lnTo>
                    <a:pt x="4306443" y="2008632"/>
                  </a:lnTo>
                  <a:close/>
                </a:path>
                <a:path w="4352290" h="2571115">
                  <a:moveTo>
                    <a:pt x="4306443" y="1970532"/>
                  </a:moveTo>
                  <a:lnTo>
                    <a:pt x="4287393" y="1970532"/>
                  </a:lnTo>
                  <a:lnTo>
                    <a:pt x="4287393" y="1989582"/>
                  </a:lnTo>
                  <a:lnTo>
                    <a:pt x="4306443" y="1989582"/>
                  </a:lnTo>
                  <a:lnTo>
                    <a:pt x="4306443" y="1970532"/>
                  </a:lnTo>
                  <a:close/>
                </a:path>
                <a:path w="4352290" h="2571115">
                  <a:moveTo>
                    <a:pt x="4306443" y="1932432"/>
                  </a:moveTo>
                  <a:lnTo>
                    <a:pt x="4287393" y="1932432"/>
                  </a:lnTo>
                  <a:lnTo>
                    <a:pt x="4287393" y="1951482"/>
                  </a:lnTo>
                  <a:lnTo>
                    <a:pt x="4306443" y="1951482"/>
                  </a:lnTo>
                  <a:lnTo>
                    <a:pt x="4306443" y="1932432"/>
                  </a:lnTo>
                  <a:close/>
                </a:path>
                <a:path w="4352290" h="2571115">
                  <a:moveTo>
                    <a:pt x="4306443" y="1894332"/>
                  </a:moveTo>
                  <a:lnTo>
                    <a:pt x="4287393" y="1894332"/>
                  </a:lnTo>
                  <a:lnTo>
                    <a:pt x="4287393" y="1913382"/>
                  </a:lnTo>
                  <a:lnTo>
                    <a:pt x="4306443" y="1913382"/>
                  </a:lnTo>
                  <a:lnTo>
                    <a:pt x="4306443" y="1894332"/>
                  </a:lnTo>
                  <a:close/>
                </a:path>
                <a:path w="4352290" h="2571115">
                  <a:moveTo>
                    <a:pt x="4306443" y="1856232"/>
                  </a:moveTo>
                  <a:lnTo>
                    <a:pt x="4287393" y="1856232"/>
                  </a:lnTo>
                  <a:lnTo>
                    <a:pt x="4287393" y="1875282"/>
                  </a:lnTo>
                  <a:lnTo>
                    <a:pt x="4306443" y="1875282"/>
                  </a:lnTo>
                  <a:lnTo>
                    <a:pt x="4306443" y="1856232"/>
                  </a:lnTo>
                  <a:close/>
                </a:path>
                <a:path w="4352290" h="2571115">
                  <a:moveTo>
                    <a:pt x="4306443" y="1818132"/>
                  </a:moveTo>
                  <a:lnTo>
                    <a:pt x="4287393" y="1818132"/>
                  </a:lnTo>
                  <a:lnTo>
                    <a:pt x="4287393" y="1837182"/>
                  </a:lnTo>
                  <a:lnTo>
                    <a:pt x="4306443" y="1837182"/>
                  </a:lnTo>
                  <a:lnTo>
                    <a:pt x="4306443" y="1818132"/>
                  </a:lnTo>
                  <a:close/>
                </a:path>
                <a:path w="4352290" h="2571115">
                  <a:moveTo>
                    <a:pt x="4306443" y="1780032"/>
                  </a:moveTo>
                  <a:lnTo>
                    <a:pt x="4287393" y="1780032"/>
                  </a:lnTo>
                  <a:lnTo>
                    <a:pt x="4287393" y="1799082"/>
                  </a:lnTo>
                  <a:lnTo>
                    <a:pt x="4306443" y="1799082"/>
                  </a:lnTo>
                  <a:lnTo>
                    <a:pt x="4306443" y="1780032"/>
                  </a:lnTo>
                  <a:close/>
                </a:path>
                <a:path w="4352290" h="2571115">
                  <a:moveTo>
                    <a:pt x="4306443" y="1741932"/>
                  </a:moveTo>
                  <a:lnTo>
                    <a:pt x="4287393" y="1741932"/>
                  </a:lnTo>
                  <a:lnTo>
                    <a:pt x="4287393" y="1760982"/>
                  </a:lnTo>
                  <a:lnTo>
                    <a:pt x="4306443" y="1760982"/>
                  </a:lnTo>
                  <a:lnTo>
                    <a:pt x="4306443" y="1741932"/>
                  </a:lnTo>
                  <a:close/>
                </a:path>
                <a:path w="4352290" h="2571115">
                  <a:moveTo>
                    <a:pt x="4306443" y="1703832"/>
                  </a:moveTo>
                  <a:lnTo>
                    <a:pt x="4287393" y="1703832"/>
                  </a:lnTo>
                  <a:lnTo>
                    <a:pt x="4287393" y="1722882"/>
                  </a:lnTo>
                  <a:lnTo>
                    <a:pt x="4306443" y="1722882"/>
                  </a:lnTo>
                  <a:lnTo>
                    <a:pt x="4306443" y="1703832"/>
                  </a:lnTo>
                  <a:close/>
                </a:path>
                <a:path w="4352290" h="2571115">
                  <a:moveTo>
                    <a:pt x="4306443" y="1665732"/>
                  </a:moveTo>
                  <a:lnTo>
                    <a:pt x="4287393" y="1665732"/>
                  </a:lnTo>
                  <a:lnTo>
                    <a:pt x="4287393" y="1684782"/>
                  </a:lnTo>
                  <a:lnTo>
                    <a:pt x="4306443" y="1684782"/>
                  </a:lnTo>
                  <a:lnTo>
                    <a:pt x="4306443" y="1665732"/>
                  </a:lnTo>
                  <a:close/>
                </a:path>
                <a:path w="4352290" h="2571115">
                  <a:moveTo>
                    <a:pt x="4306443" y="1627632"/>
                  </a:moveTo>
                  <a:lnTo>
                    <a:pt x="4287393" y="1627632"/>
                  </a:lnTo>
                  <a:lnTo>
                    <a:pt x="4287393" y="1646682"/>
                  </a:lnTo>
                  <a:lnTo>
                    <a:pt x="4306443" y="1646682"/>
                  </a:lnTo>
                  <a:lnTo>
                    <a:pt x="4306443" y="1627632"/>
                  </a:lnTo>
                  <a:close/>
                </a:path>
                <a:path w="4352290" h="2571115">
                  <a:moveTo>
                    <a:pt x="4306443" y="1589532"/>
                  </a:moveTo>
                  <a:lnTo>
                    <a:pt x="4287393" y="1589532"/>
                  </a:lnTo>
                  <a:lnTo>
                    <a:pt x="4287393" y="1608582"/>
                  </a:lnTo>
                  <a:lnTo>
                    <a:pt x="4306443" y="1608582"/>
                  </a:lnTo>
                  <a:lnTo>
                    <a:pt x="4306443" y="1589532"/>
                  </a:lnTo>
                  <a:close/>
                </a:path>
                <a:path w="4352290" h="2571115">
                  <a:moveTo>
                    <a:pt x="4306443" y="1551432"/>
                  </a:moveTo>
                  <a:lnTo>
                    <a:pt x="4287393" y="1551432"/>
                  </a:lnTo>
                  <a:lnTo>
                    <a:pt x="4287393" y="1570482"/>
                  </a:lnTo>
                  <a:lnTo>
                    <a:pt x="4306443" y="1570482"/>
                  </a:lnTo>
                  <a:lnTo>
                    <a:pt x="4306443" y="1551432"/>
                  </a:lnTo>
                  <a:close/>
                </a:path>
                <a:path w="4352290" h="2571115">
                  <a:moveTo>
                    <a:pt x="4306443" y="1513332"/>
                  </a:moveTo>
                  <a:lnTo>
                    <a:pt x="4287393" y="1513332"/>
                  </a:lnTo>
                  <a:lnTo>
                    <a:pt x="4287393" y="1532382"/>
                  </a:lnTo>
                  <a:lnTo>
                    <a:pt x="4306443" y="1532382"/>
                  </a:lnTo>
                  <a:lnTo>
                    <a:pt x="4306443" y="1513332"/>
                  </a:lnTo>
                  <a:close/>
                </a:path>
                <a:path w="4352290" h="2571115">
                  <a:moveTo>
                    <a:pt x="4306443" y="1475232"/>
                  </a:moveTo>
                  <a:lnTo>
                    <a:pt x="4287393" y="1475232"/>
                  </a:lnTo>
                  <a:lnTo>
                    <a:pt x="4287393" y="1494282"/>
                  </a:lnTo>
                  <a:lnTo>
                    <a:pt x="4306443" y="1494282"/>
                  </a:lnTo>
                  <a:lnTo>
                    <a:pt x="4306443" y="1475232"/>
                  </a:lnTo>
                  <a:close/>
                </a:path>
                <a:path w="4352290" h="2571115">
                  <a:moveTo>
                    <a:pt x="4306443" y="1437132"/>
                  </a:moveTo>
                  <a:lnTo>
                    <a:pt x="4287393" y="1437132"/>
                  </a:lnTo>
                  <a:lnTo>
                    <a:pt x="4287393" y="1456182"/>
                  </a:lnTo>
                  <a:lnTo>
                    <a:pt x="4306443" y="1456182"/>
                  </a:lnTo>
                  <a:lnTo>
                    <a:pt x="4306443" y="1437132"/>
                  </a:lnTo>
                  <a:close/>
                </a:path>
                <a:path w="4352290" h="2571115">
                  <a:moveTo>
                    <a:pt x="4306443" y="1399032"/>
                  </a:moveTo>
                  <a:lnTo>
                    <a:pt x="4287393" y="1399032"/>
                  </a:lnTo>
                  <a:lnTo>
                    <a:pt x="4287393" y="1418082"/>
                  </a:lnTo>
                  <a:lnTo>
                    <a:pt x="4306443" y="1418082"/>
                  </a:lnTo>
                  <a:lnTo>
                    <a:pt x="4306443" y="1399032"/>
                  </a:lnTo>
                  <a:close/>
                </a:path>
                <a:path w="4352290" h="2571115">
                  <a:moveTo>
                    <a:pt x="4306443" y="1360932"/>
                  </a:moveTo>
                  <a:lnTo>
                    <a:pt x="4287393" y="1360932"/>
                  </a:lnTo>
                  <a:lnTo>
                    <a:pt x="4287393" y="1379982"/>
                  </a:lnTo>
                  <a:lnTo>
                    <a:pt x="4306443" y="1379982"/>
                  </a:lnTo>
                  <a:lnTo>
                    <a:pt x="4306443" y="1360932"/>
                  </a:lnTo>
                  <a:close/>
                </a:path>
                <a:path w="4352290" h="2571115">
                  <a:moveTo>
                    <a:pt x="4306443" y="1322832"/>
                  </a:moveTo>
                  <a:lnTo>
                    <a:pt x="4287393" y="1322832"/>
                  </a:lnTo>
                  <a:lnTo>
                    <a:pt x="4287393" y="1341882"/>
                  </a:lnTo>
                  <a:lnTo>
                    <a:pt x="4306443" y="1341882"/>
                  </a:lnTo>
                  <a:lnTo>
                    <a:pt x="4306443" y="1322832"/>
                  </a:lnTo>
                  <a:close/>
                </a:path>
                <a:path w="4352290" h="2571115">
                  <a:moveTo>
                    <a:pt x="4306443" y="1284732"/>
                  </a:moveTo>
                  <a:lnTo>
                    <a:pt x="4287393" y="1284732"/>
                  </a:lnTo>
                  <a:lnTo>
                    <a:pt x="4287393" y="1303782"/>
                  </a:lnTo>
                  <a:lnTo>
                    <a:pt x="4306443" y="1303782"/>
                  </a:lnTo>
                  <a:lnTo>
                    <a:pt x="4306443" y="1284732"/>
                  </a:lnTo>
                  <a:close/>
                </a:path>
                <a:path w="4352290" h="2571115">
                  <a:moveTo>
                    <a:pt x="4306443" y="1246632"/>
                  </a:moveTo>
                  <a:lnTo>
                    <a:pt x="4287393" y="1246632"/>
                  </a:lnTo>
                  <a:lnTo>
                    <a:pt x="4287393" y="1265682"/>
                  </a:lnTo>
                  <a:lnTo>
                    <a:pt x="4306443" y="1265682"/>
                  </a:lnTo>
                  <a:lnTo>
                    <a:pt x="4306443" y="1246632"/>
                  </a:lnTo>
                  <a:close/>
                </a:path>
                <a:path w="4352290" h="2571115">
                  <a:moveTo>
                    <a:pt x="4306443" y="1208532"/>
                  </a:moveTo>
                  <a:lnTo>
                    <a:pt x="4287393" y="1208532"/>
                  </a:lnTo>
                  <a:lnTo>
                    <a:pt x="4287393" y="1227582"/>
                  </a:lnTo>
                  <a:lnTo>
                    <a:pt x="4306443" y="1227582"/>
                  </a:lnTo>
                  <a:lnTo>
                    <a:pt x="4306443" y="1208532"/>
                  </a:lnTo>
                  <a:close/>
                </a:path>
                <a:path w="4352290" h="2571115">
                  <a:moveTo>
                    <a:pt x="4306443" y="1170432"/>
                  </a:moveTo>
                  <a:lnTo>
                    <a:pt x="4287393" y="1170432"/>
                  </a:lnTo>
                  <a:lnTo>
                    <a:pt x="4287393" y="1189482"/>
                  </a:lnTo>
                  <a:lnTo>
                    <a:pt x="4306443" y="1189482"/>
                  </a:lnTo>
                  <a:lnTo>
                    <a:pt x="4306443" y="1170432"/>
                  </a:lnTo>
                  <a:close/>
                </a:path>
                <a:path w="4352290" h="2571115">
                  <a:moveTo>
                    <a:pt x="4306443" y="1132332"/>
                  </a:moveTo>
                  <a:lnTo>
                    <a:pt x="4287393" y="1132332"/>
                  </a:lnTo>
                  <a:lnTo>
                    <a:pt x="4287393" y="1151382"/>
                  </a:lnTo>
                  <a:lnTo>
                    <a:pt x="4306443" y="1151382"/>
                  </a:lnTo>
                  <a:lnTo>
                    <a:pt x="4306443" y="1132332"/>
                  </a:lnTo>
                  <a:close/>
                </a:path>
                <a:path w="4352290" h="2571115">
                  <a:moveTo>
                    <a:pt x="4306443" y="1094232"/>
                  </a:moveTo>
                  <a:lnTo>
                    <a:pt x="4287393" y="1094232"/>
                  </a:lnTo>
                  <a:lnTo>
                    <a:pt x="4287393" y="1113282"/>
                  </a:lnTo>
                  <a:lnTo>
                    <a:pt x="4306443" y="1113282"/>
                  </a:lnTo>
                  <a:lnTo>
                    <a:pt x="4306443" y="1094232"/>
                  </a:lnTo>
                  <a:close/>
                </a:path>
                <a:path w="4352290" h="2571115">
                  <a:moveTo>
                    <a:pt x="4306443" y="1056132"/>
                  </a:moveTo>
                  <a:lnTo>
                    <a:pt x="4287393" y="1056132"/>
                  </a:lnTo>
                  <a:lnTo>
                    <a:pt x="4287393" y="1075182"/>
                  </a:lnTo>
                  <a:lnTo>
                    <a:pt x="4306443" y="1075182"/>
                  </a:lnTo>
                  <a:lnTo>
                    <a:pt x="4306443" y="1056132"/>
                  </a:lnTo>
                  <a:close/>
                </a:path>
                <a:path w="4352290" h="2571115">
                  <a:moveTo>
                    <a:pt x="4306443" y="1018032"/>
                  </a:moveTo>
                  <a:lnTo>
                    <a:pt x="4287393" y="1018032"/>
                  </a:lnTo>
                  <a:lnTo>
                    <a:pt x="4287393" y="1037082"/>
                  </a:lnTo>
                  <a:lnTo>
                    <a:pt x="4306443" y="1037082"/>
                  </a:lnTo>
                  <a:lnTo>
                    <a:pt x="4306443" y="1018032"/>
                  </a:lnTo>
                  <a:close/>
                </a:path>
                <a:path w="4352290" h="2571115">
                  <a:moveTo>
                    <a:pt x="4306443" y="979932"/>
                  </a:moveTo>
                  <a:lnTo>
                    <a:pt x="4287393" y="979932"/>
                  </a:lnTo>
                  <a:lnTo>
                    <a:pt x="4287393" y="998982"/>
                  </a:lnTo>
                  <a:lnTo>
                    <a:pt x="4306443" y="998982"/>
                  </a:lnTo>
                  <a:lnTo>
                    <a:pt x="4306443" y="979932"/>
                  </a:lnTo>
                  <a:close/>
                </a:path>
                <a:path w="4352290" h="2571115">
                  <a:moveTo>
                    <a:pt x="4306443" y="941832"/>
                  </a:moveTo>
                  <a:lnTo>
                    <a:pt x="4287393" y="941832"/>
                  </a:lnTo>
                  <a:lnTo>
                    <a:pt x="4287393" y="960882"/>
                  </a:lnTo>
                  <a:lnTo>
                    <a:pt x="4306443" y="960882"/>
                  </a:lnTo>
                  <a:lnTo>
                    <a:pt x="4306443" y="941832"/>
                  </a:lnTo>
                  <a:close/>
                </a:path>
                <a:path w="4352290" h="2571115">
                  <a:moveTo>
                    <a:pt x="4306443" y="903732"/>
                  </a:moveTo>
                  <a:lnTo>
                    <a:pt x="4287393" y="903732"/>
                  </a:lnTo>
                  <a:lnTo>
                    <a:pt x="4287393" y="922782"/>
                  </a:lnTo>
                  <a:lnTo>
                    <a:pt x="4306443" y="922782"/>
                  </a:lnTo>
                  <a:lnTo>
                    <a:pt x="4306443" y="903732"/>
                  </a:lnTo>
                  <a:close/>
                </a:path>
                <a:path w="4352290" h="2571115">
                  <a:moveTo>
                    <a:pt x="4306443" y="865632"/>
                  </a:moveTo>
                  <a:lnTo>
                    <a:pt x="4287393" y="865632"/>
                  </a:lnTo>
                  <a:lnTo>
                    <a:pt x="4287393" y="884682"/>
                  </a:lnTo>
                  <a:lnTo>
                    <a:pt x="4306443" y="884682"/>
                  </a:lnTo>
                  <a:lnTo>
                    <a:pt x="4306443" y="865632"/>
                  </a:lnTo>
                  <a:close/>
                </a:path>
                <a:path w="4352290" h="2571115">
                  <a:moveTo>
                    <a:pt x="4306443" y="827532"/>
                  </a:moveTo>
                  <a:lnTo>
                    <a:pt x="4287393" y="827532"/>
                  </a:lnTo>
                  <a:lnTo>
                    <a:pt x="4287393" y="846582"/>
                  </a:lnTo>
                  <a:lnTo>
                    <a:pt x="4306443" y="846582"/>
                  </a:lnTo>
                  <a:lnTo>
                    <a:pt x="4306443" y="827532"/>
                  </a:lnTo>
                  <a:close/>
                </a:path>
                <a:path w="4352290" h="2571115">
                  <a:moveTo>
                    <a:pt x="4306443" y="789432"/>
                  </a:moveTo>
                  <a:lnTo>
                    <a:pt x="4287393" y="789432"/>
                  </a:lnTo>
                  <a:lnTo>
                    <a:pt x="4287393" y="808482"/>
                  </a:lnTo>
                  <a:lnTo>
                    <a:pt x="4306443" y="808482"/>
                  </a:lnTo>
                  <a:lnTo>
                    <a:pt x="4306443" y="789432"/>
                  </a:lnTo>
                  <a:close/>
                </a:path>
                <a:path w="4352290" h="2571115">
                  <a:moveTo>
                    <a:pt x="4306443" y="751332"/>
                  </a:moveTo>
                  <a:lnTo>
                    <a:pt x="4287393" y="751332"/>
                  </a:lnTo>
                  <a:lnTo>
                    <a:pt x="4287393" y="770382"/>
                  </a:lnTo>
                  <a:lnTo>
                    <a:pt x="4306443" y="770382"/>
                  </a:lnTo>
                  <a:lnTo>
                    <a:pt x="4306443" y="751332"/>
                  </a:lnTo>
                  <a:close/>
                </a:path>
                <a:path w="4352290" h="2571115">
                  <a:moveTo>
                    <a:pt x="4306443" y="713232"/>
                  </a:moveTo>
                  <a:lnTo>
                    <a:pt x="4287393" y="713232"/>
                  </a:lnTo>
                  <a:lnTo>
                    <a:pt x="4287393" y="732282"/>
                  </a:lnTo>
                  <a:lnTo>
                    <a:pt x="4306443" y="732282"/>
                  </a:lnTo>
                  <a:lnTo>
                    <a:pt x="4306443" y="713232"/>
                  </a:lnTo>
                  <a:close/>
                </a:path>
                <a:path w="4352290" h="2571115">
                  <a:moveTo>
                    <a:pt x="4306443" y="675132"/>
                  </a:moveTo>
                  <a:lnTo>
                    <a:pt x="4287393" y="675132"/>
                  </a:lnTo>
                  <a:lnTo>
                    <a:pt x="4287393" y="694182"/>
                  </a:lnTo>
                  <a:lnTo>
                    <a:pt x="4306443" y="694182"/>
                  </a:lnTo>
                  <a:lnTo>
                    <a:pt x="4306443" y="675132"/>
                  </a:lnTo>
                  <a:close/>
                </a:path>
                <a:path w="4352290" h="2571115">
                  <a:moveTo>
                    <a:pt x="4306443" y="637032"/>
                  </a:moveTo>
                  <a:lnTo>
                    <a:pt x="4287393" y="637032"/>
                  </a:lnTo>
                  <a:lnTo>
                    <a:pt x="4287393" y="656082"/>
                  </a:lnTo>
                  <a:lnTo>
                    <a:pt x="4306443" y="656082"/>
                  </a:lnTo>
                  <a:lnTo>
                    <a:pt x="4306443" y="637032"/>
                  </a:lnTo>
                  <a:close/>
                </a:path>
                <a:path w="4352290" h="2571115">
                  <a:moveTo>
                    <a:pt x="4306443" y="598932"/>
                  </a:moveTo>
                  <a:lnTo>
                    <a:pt x="4287393" y="598932"/>
                  </a:lnTo>
                  <a:lnTo>
                    <a:pt x="4287393" y="617982"/>
                  </a:lnTo>
                  <a:lnTo>
                    <a:pt x="4306443" y="617982"/>
                  </a:lnTo>
                  <a:lnTo>
                    <a:pt x="4306443" y="598932"/>
                  </a:lnTo>
                  <a:close/>
                </a:path>
                <a:path w="4352290" h="2571115">
                  <a:moveTo>
                    <a:pt x="4306443" y="560832"/>
                  </a:moveTo>
                  <a:lnTo>
                    <a:pt x="4287393" y="560832"/>
                  </a:lnTo>
                  <a:lnTo>
                    <a:pt x="4287393" y="579882"/>
                  </a:lnTo>
                  <a:lnTo>
                    <a:pt x="4306443" y="579882"/>
                  </a:lnTo>
                  <a:lnTo>
                    <a:pt x="4306443" y="560832"/>
                  </a:lnTo>
                  <a:close/>
                </a:path>
                <a:path w="4352290" h="2571115">
                  <a:moveTo>
                    <a:pt x="4306443" y="522732"/>
                  </a:moveTo>
                  <a:lnTo>
                    <a:pt x="4287393" y="522732"/>
                  </a:lnTo>
                  <a:lnTo>
                    <a:pt x="4287393" y="541782"/>
                  </a:lnTo>
                  <a:lnTo>
                    <a:pt x="4306443" y="541782"/>
                  </a:lnTo>
                  <a:lnTo>
                    <a:pt x="4306443" y="522732"/>
                  </a:lnTo>
                  <a:close/>
                </a:path>
                <a:path w="4352290" h="2571115">
                  <a:moveTo>
                    <a:pt x="4306443" y="484632"/>
                  </a:moveTo>
                  <a:lnTo>
                    <a:pt x="4287393" y="484632"/>
                  </a:lnTo>
                  <a:lnTo>
                    <a:pt x="4287393" y="503682"/>
                  </a:lnTo>
                  <a:lnTo>
                    <a:pt x="4306443" y="503682"/>
                  </a:lnTo>
                  <a:lnTo>
                    <a:pt x="4306443" y="484632"/>
                  </a:lnTo>
                  <a:close/>
                </a:path>
                <a:path w="4352290" h="2571115">
                  <a:moveTo>
                    <a:pt x="4306443" y="446532"/>
                  </a:moveTo>
                  <a:lnTo>
                    <a:pt x="4287393" y="446532"/>
                  </a:lnTo>
                  <a:lnTo>
                    <a:pt x="4287393" y="465582"/>
                  </a:lnTo>
                  <a:lnTo>
                    <a:pt x="4306443" y="465582"/>
                  </a:lnTo>
                  <a:lnTo>
                    <a:pt x="4306443" y="446532"/>
                  </a:lnTo>
                  <a:close/>
                </a:path>
                <a:path w="4352290" h="2571115">
                  <a:moveTo>
                    <a:pt x="4306443" y="408432"/>
                  </a:moveTo>
                  <a:lnTo>
                    <a:pt x="4287393" y="408432"/>
                  </a:lnTo>
                  <a:lnTo>
                    <a:pt x="4287393" y="427482"/>
                  </a:lnTo>
                  <a:lnTo>
                    <a:pt x="4306443" y="427482"/>
                  </a:lnTo>
                  <a:lnTo>
                    <a:pt x="4306443" y="408432"/>
                  </a:lnTo>
                  <a:close/>
                </a:path>
                <a:path w="4352290" h="2571115">
                  <a:moveTo>
                    <a:pt x="4306443" y="370332"/>
                  </a:moveTo>
                  <a:lnTo>
                    <a:pt x="4287393" y="370332"/>
                  </a:lnTo>
                  <a:lnTo>
                    <a:pt x="4287393" y="389382"/>
                  </a:lnTo>
                  <a:lnTo>
                    <a:pt x="4306443" y="389382"/>
                  </a:lnTo>
                  <a:lnTo>
                    <a:pt x="4306443" y="370332"/>
                  </a:lnTo>
                  <a:close/>
                </a:path>
                <a:path w="4352290" h="2571115">
                  <a:moveTo>
                    <a:pt x="4306443" y="332232"/>
                  </a:moveTo>
                  <a:lnTo>
                    <a:pt x="4287393" y="332232"/>
                  </a:lnTo>
                  <a:lnTo>
                    <a:pt x="4287393" y="351282"/>
                  </a:lnTo>
                  <a:lnTo>
                    <a:pt x="4306443" y="351282"/>
                  </a:lnTo>
                  <a:lnTo>
                    <a:pt x="4306443" y="332232"/>
                  </a:lnTo>
                  <a:close/>
                </a:path>
                <a:path w="4352290" h="2571115">
                  <a:moveTo>
                    <a:pt x="4306443" y="294132"/>
                  </a:moveTo>
                  <a:lnTo>
                    <a:pt x="4287393" y="294132"/>
                  </a:lnTo>
                  <a:lnTo>
                    <a:pt x="4287393" y="313182"/>
                  </a:lnTo>
                  <a:lnTo>
                    <a:pt x="4306443" y="313182"/>
                  </a:lnTo>
                  <a:lnTo>
                    <a:pt x="4306443" y="294132"/>
                  </a:lnTo>
                  <a:close/>
                </a:path>
                <a:path w="4352290" h="2571115">
                  <a:moveTo>
                    <a:pt x="4306443" y="256032"/>
                  </a:moveTo>
                  <a:lnTo>
                    <a:pt x="4287393" y="256032"/>
                  </a:lnTo>
                  <a:lnTo>
                    <a:pt x="4287393" y="275082"/>
                  </a:lnTo>
                  <a:lnTo>
                    <a:pt x="4306443" y="275082"/>
                  </a:lnTo>
                  <a:lnTo>
                    <a:pt x="4306443" y="256032"/>
                  </a:lnTo>
                  <a:close/>
                </a:path>
                <a:path w="4352290" h="2571115">
                  <a:moveTo>
                    <a:pt x="4306443" y="217932"/>
                  </a:moveTo>
                  <a:lnTo>
                    <a:pt x="4287393" y="217932"/>
                  </a:lnTo>
                  <a:lnTo>
                    <a:pt x="4287393" y="236982"/>
                  </a:lnTo>
                  <a:lnTo>
                    <a:pt x="4306443" y="236982"/>
                  </a:lnTo>
                  <a:lnTo>
                    <a:pt x="4306443" y="217932"/>
                  </a:lnTo>
                  <a:close/>
                </a:path>
                <a:path w="4352290" h="2571115">
                  <a:moveTo>
                    <a:pt x="4306443" y="179832"/>
                  </a:moveTo>
                  <a:lnTo>
                    <a:pt x="4287393" y="179832"/>
                  </a:lnTo>
                  <a:lnTo>
                    <a:pt x="4287393" y="198882"/>
                  </a:lnTo>
                  <a:lnTo>
                    <a:pt x="4306443" y="198882"/>
                  </a:lnTo>
                  <a:lnTo>
                    <a:pt x="4306443" y="179832"/>
                  </a:lnTo>
                  <a:close/>
                </a:path>
                <a:path w="4352290" h="2571115">
                  <a:moveTo>
                    <a:pt x="4306443" y="141732"/>
                  </a:moveTo>
                  <a:lnTo>
                    <a:pt x="4287393" y="141732"/>
                  </a:lnTo>
                  <a:lnTo>
                    <a:pt x="4287393" y="160782"/>
                  </a:lnTo>
                  <a:lnTo>
                    <a:pt x="4306443" y="160782"/>
                  </a:lnTo>
                  <a:lnTo>
                    <a:pt x="4306443" y="141732"/>
                  </a:lnTo>
                  <a:close/>
                </a:path>
                <a:path w="4352290" h="2571115">
                  <a:moveTo>
                    <a:pt x="4306443" y="103632"/>
                  </a:moveTo>
                  <a:lnTo>
                    <a:pt x="4287393" y="103632"/>
                  </a:lnTo>
                  <a:lnTo>
                    <a:pt x="4287393" y="122682"/>
                  </a:lnTo>
                  <a:lnTo>
                    <a:pt x="4306443" y="122682"/>
                  </a:lnTo>
                  <a:lnTo>
                    <a:pt x="4306443" y="103632"/>
                  </a:lnTo>
                  <a:close/>
                </a:path>
                <a:path w="4352290" h="2571115">
                  <a:moveTo>
                    <a:pt x="4306443" y="65532"/>
                  </a:moveTo>
                  <a:lnTo>
                    <a:pt x="4287393" y="65532"/>
                  </a:lnTo>
                  <a:lnTo>
                    <a:pt x="4287393" y="84582"/>
                  </a:lnTo>
                  <a:lnTo>
                    <a:pt x="4306443" y="84582"/>
                  </a:lnTo>
                  <a:lnTo>
                    <a:pt x="4306443" y="65532"/>
                  </a:lnTo>
                  <a:close/>
                </a:path>
                <a:path w="4352290" h="2571115">
                  <a:moveTo>
                    <a:pt x="4306443" y="27432"/>
                  </a:moveTo>
                  <a:lnTo>
                    <a:pt x="4287393" y="27432"/>
                  </a:lnTo>
                  <a:lnTo>
                    <a:pt x="4287393" y="46482"/>
                  </a:lnTo>
                  <a:lnTo>
                    <a:pt x="4306443" y="46482"/>
                  </a:lnTo>
                  <a:lnTo>
                    <a:pt x="4306443" y="27432"/>
                  </a:lnTo>
                  <a:close/>
                </a:path>
                <a:path w="4352290" h="2571115">
                  <a:moveTo>
                    <a:pt x="4352036" y="2507869"/>
                  </a:moveTo>
                  <a:lnTo>
                    <a:pt x="4351655" y="2501773"/>
                  </a:lnTo>
                  <a:lnTo>
                    <a:pt x="4343781" y="2494915"/>
                  </a:lnTo>
                  <a:lnTo>
                    <a:pt x="4337685" y="2495296"/>
                  </a:lnTo>
                  <a:lnTo>
                    <a:pt x="4296981" y="2541841"/>
                  </a:lnTo>
                  <a:lnTo>
                    <a:pt x="4256278" y="2495296"/>
                  </a:lnTo>
                  <a:lnTo>
                    <a:pt x="4250182" y="2494915"/>
                  </a:lnTo>
                  <a:lnTo>
                    <a:pt x="4242308" y="2501773"/>
                  </a:lnTo>
                  <a:lnTo>
                    <a:pt x="4241927" y="2507869"/>
                  </a:lnTo>
                  <a:lnTo>
                    <a:pt x="4296918" y="2570734"/>
                  </a:lnTo>
                  <a:lnTo>
                    <a:pt x="4309503" y="2556383"/>
                  </a:lnTo>
                  <a:lnTo>
                    <a:pt x="4322089" y="2542032"/>
                  </a:lnTo>
                  <a:lnTo>
                    <a:pt x="4352036" y="25078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45663" y="3433686"/>
              <a:ext cx="514351" cy="514719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88977" y="3477031"/>
              <a:ext cx="422309" cy="422611"/>
            </a:xfrm>
            <a:prstGeom prst="rect">
              <a:avLst/>
            </a:prstGeom>
          </p:spPr>
        </p:pic>
      </p:grpSp>
      <p:sp>
        <p:nvSpPr>
          <p:cNvPr id="81" name="object 81" descr=""/>
          <p:cNvSpPr txBox="1"/>
          <p:nvPr/>
        </p:nvSpPr>
        <p:spPr>
          <a:xfrm>
            <a:off x="4805305" y="3948117"/>
            <a:ext cx="59626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-10">
                <a:solidFill>
                  <a:srgbClr val="FFFFFF"/>
                </a:solidFill>
                <a:latin typeface="Arial MT"/>
                <a:cs typeface="Arial MT"/>
              </a:rPr>
              <a:t>DataZone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2" name="object 8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974670"/>
            <a:ext cx="74371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GoDaddy’s</a:t>
            </a:r>
            <a:r>
              <a:rPr dirty="0" sz="4800" spc="-85"/>
              <a:t> </a:t>
            </a:r>
            <a:r>
              <a:rPr dirty="0" sz="4800"/>
              <a:t>journey</a:t>
            </a:r>
            <a:r>
              <a:rPr dirty="0" sz="4800" spc="-80"/>
              <a:t> </a:t>
            </a:r>
            <a:r>
              <a:rPr dirty="0" sz="4800"/>
              <a:t>with</a:t>
            </a:r>
            <a:r>
              <a:rPr dirty="0" sz="4800" spc="-80"/>
              <a:t> </a:t>
            </a:r>
            <a:r>
              <a:rPr dirty="0" sz="4800" spc="-40"/>
              <a:t>AWS</a:t>
            </a:r>
            <a:endParaRPr sz="48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12316" y="6480302"/>
            <a:ext cx="25660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2022,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 Web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Services,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 its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248900" y="6509198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299" y="73152"/>
              <a:ext cx="11785092" cy="66294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901310" y="1110741"/>
            <a:ext cx="23907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Our</a:t>
            </a:r>
            <a:r>
              <a:rPr dirty="0" sz="4400" spc="-15"/>
              <a:t> </a:t>
            </a:r>
            <a:r>
              <a:rPr dirty="0" sz="4400" spc="-10"/>
              <a:t>vision</a:t>
            </a:r>
            <a:endParaRPr sz="4400"/>
          </a:p>
        </p:txBody>
      </p:sp>
      <p:sp>
        <p:nvSpPr>
          <p:cNvPr id="10" name="object 10" descr=""/>
          <p:cNvSpPr txBox="1"/>
          <p:nvPr/>
        </p:nvSpPr>
        <p:spPr>
          <a:xfrm>
            <a:off x="2288794" y="1944370"/>
            <a:ext cx="7616825" cy="3333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radically</a:t>
            </a:r>
            <a:r>
              <a:rPr dirty="0" sz="3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shift</a:t>
            </a:r>
            <a:r>
              <a:rPr dirty="0" sz="32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dirty="0" sz="3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economy</a:t>
            </a:r>
            <a:r>
              <a:rPr dirty="0" sz="3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toward </a:t>
            </a:r>
            <a:r>
              <a:rPr dirty="0" sz="3200" spc="-30">
                <a:solidFill>
                  <a:srgbClr val="FFFFFF"/>
                </a:solidFill>
                <a:latin typeface="Calibri"/>
                <a:cs typeface="Calibri"/>
              </a:rPr>
              <a:t>life-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fulfilling</a:t>
            </a: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entrepreneurial</a:t>
            </a:r>
            <a:r>
              <a:rPr dirty="0" sz="32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ventures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4400" b="1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44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400" spc="-10" b="1">
                <a:solidFill>
                  <a:srgbClr val="FFFFFF"/>
                </a:solidFill>
                <a:latin typeface="Calibri"/>
                <a:cs typeface="Calibri"/>
              </a:rPr>
              <a:t>mission</a:t>
            </a:r>
            <a:endParaRPr sz="4400">
              <a:latin typeface="Calibri"/>
              <a:cs typeface="Calibri"/>
            </a:endParaRPr>
          </a:p>
          <a:p>
            <a:pPr algn="ctr" marL="320040" marR="315595">
              <a:lnSpc>
                <a:spcPct val="100000"/>
              </a:lnSpc>
              <a:spcBef>
                <a:spcPts val="1285"/>
              </a:spcBef>
            </a:pP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32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empower</a:t>
            </a:r>
            <a:r>
              <a:rPr dirty="0" sz="3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entrepreneurs</a:t>
            </a:r>
            <a:r>
              <a:rPr dirty="0" sz="32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Calibri"/>
                <a:cs typeface="Calibri"/>
              </a:rPr>
              <a:t>everywhere,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dirty="0" sz="32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opportunity</a:t>
            </a:r>
            <a:r>
              <a:rPr dirty="0" sz="32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dirty="0" sz="32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inclusive</a:t>
            </a:r>
            <a:r>
              <a:rPr dirty="0" sz="32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32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1010972" y="457306"/>
            <a:ext cx="770890" cy="685165"/>
          </a:xfrm>
          <a:custGeom>
            <a:avLst/>
            <a:gdLst/>
            <a:ahLst/>
            <a:cxnLst/>
            <a:rect l="l" t="t" r="r" b="b"/>
            <a:pathLst>
              <a:path w="770890" h="685165">
                <a:moveTo>
                  <a:pt x="240488" y="20"/>
                </a:moveTo>
                <a:lnTo>
                  <a:pt x="193124" y="526"/>
                </a:lnTo>
                <a:lnTo>
                  <a:pt x="147933" y="10529"/>
                </a:lnTo>
                <a:lnTo>
                  <a:pt x="105938" y="30438"/>
                </a:lnTo>
                <a:lnTo>
                  <a:pt x="74189" y="54960"/>
                </a:lnTo>
                <a:lnTo>
                  <a:pt x="48005" y="84951"/>
                </a:lnTo>
                <a:lnTo>
                  <a:pt x="27441" y="119710"/>
                </a:lnTo>
                <a:lnTo>
                  <a:pt x="12550" y="158531"/>
                </a:lnTo>
                <a:lnTo>
                  <a:pt x="3385" y="200714"/>
                </a:lnTo>
                <a:lnTo>
                  <a:pt x="0" y="245554"/>
                </a:lnTo>
                <a:lnTo>
                  <a:pt x="2446" y="292350"/>
                </a:lnTo>
                <a:lnTo>
                  <a:pt x="10779" y="340397"/>
                </a:lnTo>
                <a:lnTo>
                  <a:pt x="25050" y="388994"/>
                </a:lnTo>
                <a:lnTo>
                  <a:pt x="45313" y="437436"/>
                </a:lnTo>
                <a:lnTo>
                  <a:pt x="71622" y="485022"/>
                </a:lnTo>
                <a:lnTo>
                  <a:pt x="103349" y="530081"/>
                </a:lnTo>
                <a:lnTo>
                  <a:pt x="138586" y="569942"/>
                </a:lnTo>
                <a:lnTo>
                  <a:pt x="176649" y="604333"/>
                </a:lnTo>
                <a:lnTo>
                  <a:pt x="216853" y="632984"/>
                </a:lnTo>
                <a:lnTo>
                  <a:pt x="258515" y="655624"/>
                </a:lnTo>
                <a:lnTo>
                  <a:pt x="300951" y="671983"/>
                </a:lnTo>
                <a:lnTo>
                  <a:pt x="343477" y="681788"/>
                </a:lnTo>
                <a:lnTo>
                  <a:pt x="385410" y="684769"/>
                </a:lnTo>
                <a:lnTo>
                  <a:pt x="427342" y="681788"/>
                </a:lnTo>
                <a:lnTo>
                  <a:pt x="469868" y="671983"/>
                </a:lnTo>
                <a:lnTo>
                  <a:pt x="512304" y="655624"/>
                </a:lnTo>
                <a:lnTo>
                  <a:pt x="553967" y="632984"/>
                </a:lnTo>
                <a:lnTo>
                  <a:pt x="577482" y="616226"/>
                </a:lnTo>
                <a:lnTo>
                  <a:pt x="383802" y="616226"/>
                </a:lnTo>
                <a:lnTo>
                  <a:pt x="364811" y="614671"/>
                </a:lnTo>
                <a:lnTo>
                  <a:pt x="311569" y="595339"/>
                </a:lnTo>
                <a:lnTo>
                  <a:pt x="261064" y="539561"/>
                </a:lnTo>
                <a:lnTo>
                  <a:pt x="250577" y="512363"/>
                </a:lnTo>
                <a:lnTo>
                  <a:pt x="178389" y="512363"/>
                </a:lnTo>
                <a:lnTo>
                  <a:pt x="152579" y="481673"/>
                </a:lnTo>
                <a:lnTo>
                  <a:pt x="129789" y="448695"/>
                </a:lnTo>
                <a:lnTo>
                  <a:pt x="100664" y="393768"/>
                </a:lnTo>
                <a:lnTo>
                  <a:pt x="80126" y="335083"/>
                </a:lnTo>
                <a:lnTo>
                  <a:pt x="70286" y="281984"/>
                </a:lnTo>
                <a:lnTo>
                  <a:pt x="68703" y="255023"/>
                </a:lnTo>
                <a:lnTo>
                  <a:pt x="69364" y="227979"/>
                </a:lnTo>
                <a:lnTo>
                  <a:pt x="76847" y="183098"/>
                </a:lnTo>
                <a:lnTo>
                  <a:pt x="91798" y="144326"/>
                </a:lnTo>
                <a:lnTo>
                  <a:pt x="113766" y="112523"/>
                </a:lnTo>
                <a:lnTo>
                  <a:pt x="176371" y="73437"/>
                </a:lnTo>
                <a:lnTo>
                  <a:pt x="214607" y="67654"/>
                </a:lnTo>
                <a:lnTo>
                  <a:pt x="707712" y="67654"/>
                </a:lnTo>
                <a:lnTo>
                  <a:pt x="696630" y="54960"/>
                </a:lnTo>
                <a:lnTo>
                  <a:pt x="691994" y="51380"/>
                </a:lnTo>
                <a:lnTo>
                  <a:pt x="385382" y="51379"/>
                </a:lnTo>
                <a:lnTo>
                  <a:pt x="337609" y="25845"/>
                </a:lnTo>
                <a:lnTo>
                  <a:pt x="289002" y="8600"/>
                </a:lnTo>
                <a:lnTo>
                  <a:pt x="240488" y="20"/>
                </a:lnTo>
                <a:close/>
              </a:path>
              <a:path w="770890" h="685165">
                <a:moveTo>
                  <a:pt x="583985" y="319533"/>
                </a:moveTo>
                <a:lnTo>
                  <a:pt x="512429" y="319533"/>
                </a:lnTo>
                <a:lnTo>
                  <a:pt x="514897" y="326815"/>
                </a:lnTo>
                <a:lnTo>
                  <a:pt x="517223" y="334119"/>
                </a:lnTo>
                <a:lnTo>
                  <a:pt x="527457" y="375177"/>
                </a:lnTo>
                <a:lnTo>
                  <a:pt x="532858" y="428856"/>
                </a:lnTo>
                <a:lnTo>
                  <a:pt x="532191" y="455884"/>
                </a:lnTo>
                <a:lnTo>
                  <a:pt x="524708" y="500781"/>
                </a:lnTo>
                <a:lnTo>
                  <a:pt x="509755" y="539561"/>
                </a:lnTo>
                <a:lnTo>
                  <a:pt x="487785" y="571367"/>
                </a:lnTo>
                <a:lnTo>
                  <a:pt x="442380" y="604156"/>
                </a:lnTo>
                <a:lnTo>
                  <a:pt x="387045" y="616226"/>
                </a:lnTo>
                <a:lnTo>
                  <a:pt x="577482" y="616226"/>
                </a:lnTo>
                <a:lnTo>
                  <a:pt x="594171" y="604333"/>
                </a:lnTo>
                <a:lnTo>
                  <a:pt x="632233" y="569942"/>
                </a:lnTo>
                <a:lnTo>
                  <a:pt x="667470" y="530081"/>
                </a:lnTo>
                <a:lnTo>
                  <a:pt x="679946" y="512363"/>
                </a:lnTo>
                <a:lnTo>
                  <a:pt x="592430" y="512363"/>
                </a:lnTo>
                <a:lnTo>
                  <a:pt x="599766" y="469382"/>
                </a:lnTo>
                <a:lnTo>
                  <a:pt x="601348" y="423984"/>
                </a:lnTo>
                <a:lnTo>
                  <a:pt x="597118" y="376864"/>
                </a:lnTo>
                <a:lnTo>
                  <a:pt x="587019" y="328713"/>
                </a:lnTo>
                <a:lnTo>
                  <a:pt x="583985" y="319533"/>
                </a:lnTo>
                <a:close/>
              </a:path>
              <a:path w="770890" h="685165">
                <a:moveTo>
                  <a:pt x="556212" y="67654"/>
                </a:moveTo>
                <a:lnTo>
                  <a:pt x="214607" y="67654"/>
                </a:lnTo>
                <a:lnTo>
                  <a:pt x="256043" y="71230"/>
                </a:lnTo>
                <a:lnTo>
                  <a:pt x="299712" y="84194"/>
                </a:lnTo>
                <a:lnTo>
                  <a:pt x="306447" y="86997"/>
                </a:lnTo>
                <a:lnTo>
                  <a:pt x="313112" y="89971"/>
                </a:lnTo>
                <a:lnTo>
                  <a:pt x="319701" y="93113"/>
                </a:lnTo>
                <a:lnTo>
                  <a:pt x="326206" y="96421"/>
                </a:lnTo>
                <a:lnTo>
                  <a:pt x="302254" y="119781"/>
                </a:lnTo>
                <a:lnTo>
                  <a:pt x="280001" y="144704"/>
                </a:lnTo>
                <a:lnTo>
                  <a:pt x="240890" y="198868"/>
                </a:lnTo>
                <a:lnTo>
                  <a:pt x="215643" y="244291"/>
                </a:lnTo>
                <a:lnTo>
                  <a:pt x="195917" y="290520"/>
                </a:lnTo>
                <a:lnTo>
                  <a:pt x="181663" y="336944"/>
                </a:lnTo>
                <a:lnTo>
                  <a:pt x="172833" y="382951"/>
                </a:lnTo>
                <a:lnTo>
                  <a:pt x="169376" y="427931"/>
                </a:lnTo>
                <a:lnTo>
                  <a:pt x="171245" y="471272"/>
                </a:lnTo>
                <a:lnTo>
                  <a:pt x="178389" y="512363"/>
                </a:lnTo>
                <a:lnTo>
                  <a:pt x="250577" y="512363"/>
                </a:lnTo>
                <a:lnTo>
                  <a:pt x="246112" y="500781"/>
                </a:lnTo>
                <a:lnTo>
                  <a:pt x="238628" y="455884"/>
                </a:lnTo>
                <a:lnTo>
                  <a:pt x="239555" y="401907"/>
                </a:lnTo>
                <a:lnTo>
                  <a:pt x="249395" y="348808"/>
                </a:lnTo>
                <a:lnTo>
                  <a:pt x="265298" y="301493"/>
                </a:lnTo>
                <a:lnTo>
                  <a:pt x="286531" y="256601"/>
                </a:lnTo>
                <a:lnTo>
                  <a:pt x="312822" y="214566"/>
                </a:lnTo>
                <a:lnTo>
                  <a:pt x="343900" y="175824"/>
                </a:lnTo>
                <a:lnTo>
                  <a:pt x="379495" y="140809"/>
                </a:lnTo>
                <a:lnTo>
                  <a:pt x="422940" y="108693"/>
                </a:lnTo>
                <a:lnTo>
                  <a:pt x="471107" y="84194"/>
                </a:lnTo>
                <a:lnTo>
                  <a:pt x="514776" y="71230"/>
                </a:lnTo>
                <a:lnTo>
                  <a:pt x="556212" y="67654"/>
                </a:lnTo>
                <a:close/>
              </a:path>
              <a:path w="770890" h="685165">
                <a:moveTo>
                  <a:pt x="707712" y="67654"/>
                </a:moveTo>
                <a:lnTo>
                  <a:pt x="556212" y="67654"/>
                </a:lnTo>
                <a:lnTo>
                  <a:pt x="594448" y="73437"/>
                </a:lnTo>
                <a:lnTo>
                  <a:pt x="628519" y="88551"/>
                </a:lnTo>
                <a:lnTo>
                  <a:pt x="679035" y="144329"/>
                </a:lnTo>
                <a:lnTo>
                  <a:pt x="693982" y="183109"/>
                </a:lnTo>
                <a:lnTo>
                  <a:pt x="701460" y="227979"/>
                </a:lnTo>
                <a:lnTo>
                  <a:pt x="702127" y="255023"/>
                </a:lnTo>
                <a:lnTo>
                  <a:pt x="700543" y="281984"/>
                </a:lnTo>
                <a:lnTo>
                  <a:pt x="690693" y="335083"/>
                </a:lnTo>
                <a:lnTo>
                  <a:pt x="670155" y="393768"/>
                </a:lnTo>
                <a:lnTo>
                  <a:pt x="641030" y="448695"/>
                </a:lnTo>
                <a:lnTo>
                  <a:pt x="618235" y="481683"/>
                </a:lnTo>
                <a:lnTo>
                  <a:pt x="592430" y="512363"/>
                </a:lnTo>
                <a:lnTo>
                  <a:pt x="679946" y="512363"/>
                </a:lnTo>
                <a:lnTo>
                  <a:pt x="725506" y="437436"/>
                </a:lnTo>
                <a:lnTo>
                  <a:pt x="745769" y="388994"/>
                </a:lnTo>
                <a:lnTo>
                  <a:pt x="760041" y="340397"/>
                </a:lnTo>
                <a:lnTo>
                  <a:pt x="768373" y="292350"/>
                </a:lnTo>
                <a:lnTo>
                  <a:pt x="770819" y="245555"/>
                </a:lnTo>
                <a:lnTo>
                  <a:pt x="767434" y="200714"/>
                </a:lnTo>
                <a:lnTo>
                  <a:pt x="758269" y="158532"/>
                </a:lnTo>
                <a:lnTo>
                  <a:pt x="743378" y="119710"/>
                </a:lnTo>
                <a:lnTo>
                  <a:pt x="722814" y="84952"/>
                </a:lnTo>
                <a:lnTo>
                  <a:pt x="707712" y="67654"/>
                </a:lnTo>
                <a:close/>
              </a:path>
              <a:path w="770890" h="685165">
                <a:moveTo>
                  <a:pt x="538269" y="223404"/>
                </a:moveTo>
                <a:lnTo>
                  <a:pt x="532055" y="226536"/>
                </a:lnTo>
                <a:lnTo>
                  <a:pt x="531646" y="226727"/>
                </a:lnTo>
                <a:lnTo>
                  <a:pt x="531264" y="226944"/>
                </a:lnTo>
                <a:lnTo>
                  <a:pt x="530910" y="227190"/>
                </a:lnTo>
                <a:lnTo>
                  <a:pt x="369110" y="328193"/>
                </a:lnTo>
                <a:lnTo>
                  <a:pt x="367283" y="336036"/>
                </a:lnTo>
                <a:lnTo>
                  <a:pt x="397594" y="384509"/>
                </a:lnTo>
                <a:lnTo>
                  <a:pt x="405444" y="386306"/>
                </a:lnTo>
                <a:lnTo>
                  <a:pt x="512429" y="319533"/>
                </a:lnTo>
                <a:lnTo>
                  <a:pt x="583985" y="319533"/>
                </a:lnTo>
                <a:lnTo>
                  <a:pt x="570993" y="280224"/>
                </a:lnTo>
                <a:lnTo>
                  <a:pt x="548982" y="232091"/>
                </a:lnTo>
                <a:lnTo>
                  <a:pt x="545847" y="225882"/>
                </a:lnTo>
                <a:lnTo>
                  <a:pt x="538269" y="223404"/>
                </a:lnTo>
                <a:close/>
              </a:path>
              <a:path w="770890" h="685165">
                <a:moveTo>
                  <a:pt x="530314" y="0"/>
                </a:moveTo>
                <a:lnTo>
                  <a:pt x="481738" y="8600"/>
                </a:lnTo>
                <a:lnTo>
                  <a:pt x="433116" y="25857"/>
                </a:lnTo>
                <a:lnTo>
                  <a:pt x="385382" y="51379"/>
                </a:lnTo>
                <a:lnTo>
                  <a:pt x="691994" y="51380"/>
                </a:lnTo>
                <a:lnTo>
                  <a:pt x="664880" y="30438"/>
                </a:lnTo>
                <a:lnTo>
                  <a:pt x="622884" y="10518"/>
                </a:lnTo>
                <a:lnTo>
                  <a:pt x="577687" y="508"/>
                </a:lnTo>
                <a:lnTo>
                  <a:pt x="5303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112316" y="6480302"/>
            <a:ext cx="25660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2022,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 Web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Services,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 its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299" y="73152"/>
              <a:ext cx="11785092" cy="66294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48961" y="1176908"/>
            <a:ext cx="28943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Our</a:t>
            </a:r>
            <a:r>
              <a:rPr dirty="0" sz="4400" spc="-15"/>
              <a:t> </a:t>
            </a:r>
            <a:r>
              <a:rPr dirty="0" sz="4400" spc="-30"/>
              <a:t>strategy</a:t>
            </a:r>
            <a:endParaRPr sz="4400"/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622935" marR="614045" indent="-3175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dirty="0" spc="-114"/>
              <a:t> </a:t>
            </a:r>
            <a:r>
              <a:rPr dirty="0" b="1">
                <a:solidFill>
                  <a:srgbClr val="00AFEF"/>
                </a:solidFill>
                <a:latin typeface="Calibri"/>
                <a:cs typeface="Calibri"/>
              </a:rPr>
              <a:t>champion</a:t>
            </a:r>
            <a:r>
              <a:rPr dirty="0" spc="-11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pc="-10"/>
              <a:t>everyday</a:t>
            </a:r>
            <a:r>
              <a:rPr dirty="0" spc="-100"/>
              <a:t> </a:t>
            </a:r>
            <a:r>
              <a:rPr dirty="0" spc="-10"/>
              <a:t>entrepreneurs</a:t>
            </a:r>
            <a:r>
              <a:rPr dirty="0" spc="-110"/>
              <a:t> </a:t>
            </a:r>
            <a:r>
              <a:rPr dirty="0" spc="-25"/>
              <a:t>by </a:t>
            </a:r>
            <a:r>
              <a:rPr dirty="0" spc="-10"/>
              <a:t>empowering</a:t>
            </a:r>
            <a:r>
              <a:rPr dirty="0" spc="-40"/>
              <a:t> </a:t>
            </a:r>
            <a:r>
              <a:rPr dirty="0"/>
              <a:t>them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 b="1">
                <a:solidFill>
                  <a:srgbClr val="00AFEF"/>
                </a:solidFill>
                <a:latin typeface="Calibri"/>
                <a:cs typeface="Calibri"/>
              </a:rPr>
              <a:t>sage</a:t>
            </a:r>
            <a:r>
              <a:rPr dirty="0" spc="-5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00AFEF"/>
                </a:solidFill>
                <a:latin typeface="Calibri"/>
                <a:cs typeface="Calibri"/>
              </a:rPr>
              <a:t>guidance</a:t>
            </a:r>
            <a:r>
              <a:rPr dirty="0" spc="-3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/>
              <a:t>set</a:t>
            </a:r>
            <a:r>
              <a:rPr dirty="0" spc="-65"/>
              <a:t> </a:t>
            </a:r>
            <a:r>
              <a:rPr dirty="0" spc="-25"/>
              <a:t>in </a:t>
            </a:r>
            <a:r>
              <a:rPr dirty="0" b="1">
                <a:solidFill>
                  <a:srgbClr val="00AFEF"/>
                </a:solidFill>
                <a:latin typeface="Calibri"/>
                <a:cs typeface="Calibri"/>
              </a:rPr>
              <a:t>seamlessly</a:t>
            </a:r>
            <a:r>
              <a:rPr dirty="0" spc="-10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00AFEF"/>
                </a:solidFill>
                <a:latin typeface="Calibri"/>
                <a:cs typeface="Calibri"/>
              </a:rPr>
              <a:t>intuitive</a:t>
            </a:r>
            <a:r>
              <a:rPr dirty="0" spc="-10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00AFEF"/>
                </a:solidFill>
                <a:latin typeface="Calibri"/>
                <a:cs typeface="Calibri"/>
              </a:rPr>
              <a:t>experiences</a:t>
            </a:r>
          </a:p>
          <a:p>
            <a:pPr algn="ctr" marL="13335" marR="5080" indent="1270">
              <a:lnSpc>
                <a:spcPct val="100000"/>
              </a:lnSpc>
              <a:spcBef>
                <a:spcPts val="5"/>
              </a:spcBef>
            </a:pPr>
            <a:r>
              <a:rPr dirty="0"/>
              <a:t>to</a:t>
            </a:r>
            <a:r>
              <a:rPr dirty="0" spc="-80"/>
              <a:t> </a:t>
            </a:r>
            <a:r>
              <a:rPr dirty="0"/>
              <a:t>securely</a:t>
            </a:r>
            <a:r>
              <a:rPr dirty="0" spc="-60"/>
              <a:t> </a:t>
            </a:r>
            <a:r>
              <a:rPr dirty="0"/>
              <a:t>name,</a:t>
            </a:r>
            <a:r>
              <a:rPr dirty="0" spc="-60"/>
              <a:t> </a:t>
            </a:r>
            <a:r>
              <a:rPr dirty="0"/>
              <a:t>create,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grow</a:t>
            </a:r>
            <a:r>
              <a:rPr dirty="0" spc="-60"/>
              <a:t> </a:t>
            </a:r>
            <a:r>
              <a:rPr dirty="0"/>
              <a:t>their</a:t>
            </a:r>
            <a:r>
              <a:rPr dirty="0" spc="-70"/>
              <a:t> </a:t>
            </a:r>
            <a:r>
              <a:rPr dirty="0"/>
              <a:t>ventures</a:t>
            </a:r>
            <a:r>
              <a:rPr dirty="0" spc="-80"/>
              <a:t> </a:t>
            </a:r>
            <a:r>
              <a:rPr dirty="0" spc="-25"/>
              <a:t>in </a:t>
            </a:r>
            <a:r>
              <a:rPr dirty="0"/>
              <a:t>select</a:t>
            </a:r>
            <a:r>
              <a:rPr dirty="0" spc="-90"/>
              <a:t> </a:t>
            </a:r>
            <a:r>
              <a:rPr dirty="0" spc="-10"/>
              <a:t>markets;</a:t>
            </a:r>
            <a:r>
              <a:rPr dirty="0" spc="-80"/>
              <a:t> </a:t>
            </a:r>
            <a:r>
              <a:rPr dirty="0"/>
              <a:t>leveraging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 spc="-10" b="1">
                <a:solidFill>
                  <a:srgbClr val="00AFEF"/>
                </a:solidFill>
                <a:latin typeface="Calibri"/>
                <a:cs typeface="Calibri"/>
              </a:rPr>
              <a:t>exponential</a:t>
            </a:r>
            <a:r>
              <a:rPr dirty="0" spc="-65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00AFEF"/>
                </a:solidFill>
                <a:latin typeface="Calibri"/>
                <a:cs typeface="Calibri"/>
              </a:rPr>
              <a:t>power</a:t>
            </a:r>
            <a:r>
              <a:rPr dirty="0" spc="-65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pc="-25" b="1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dirty="0" b="1">
                <a:solidFill>
                  <a:srgbClr val="00AFEF"/>
                </a:solidFill>
                <a:latin typeface="Calibri"/>
                <a:cs typeface="Calibri"/>
              </a:rPr>
              <a:t>our</a:t>
            </a:r>
            <a:r>
              <a:rPr dirty="0" spc="-5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00AFEF"/>
                </a:solidFill>
                <a:latin typeface="Calibri"/>
                <a:cs typeface="Calibri"/>
              </a:rPr>
              <a:t>community</a:t>
            </a:r>
            <a:r>
              <a:rPr dirty="0" spc="-60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/>
              <a:t>at</a:t>
            </a:r>
            <a:r>
              <a:rPr dirty="0" spc="-70"/>
              <a:t> </a:t>
            </a:r>
            <a:r>
              <a:rPr dirty="0"/>
              <a:t>global</a:t>
            </a:r>
            <a:r>
              <a:rPr dirty="0" spc="-50"/>
              <a:t> </a:t>
            </a:r>
            <a:r>
              <a:rPr dirty="0"/>
              <a:t>scale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70"/>
              <a:t> </a:t>
            </a:r>
            <a:r>
              <a:rPr dirty="0"/>
              <a:t>deliver</a:t>
            </a:r>
            <a:r>
              <a:rPr dirty="0" spc="-55"/>
              <a:t> </a:t>
            </a:r>
            <a:r>
              <a:rPr dirty="0" spc="-10">
                <a:solidFill>
                  <a:srgbClr val="00AFEF"/>
                </a:solidFill>
              </a:rPr>
              <a:t>profitable </a:t>
            </a:r>
            <a:r>
              <a:rPr dirty="0">
                <a:solidFill>
                  <a:srgbClr val="00AFEF"/>
                </a:solidFill>
              </a:rPr>
              <a:t>revenue</a:t>
            </a:r>
            <a:r>
              <a:rPr dirty="0" spc="-130">
                <a:solidFill>
                  <a:srgbClr val="00AFEF"/>
                </a:solidFill>
              </a:rPr>
              <a:t> </a:t>
            </a:r>
            <a:r>
              <a:rPr dirty="0" spc="-10">
                <a:solidFill>
                  <a:srgbClr val="00AFEF"/>
                </a:solidFill>
              </a:rPr>
              <a:t>growth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11003591" y="457306"/>
            <a:ext cx="878840" cy="6196965"/>
            <a:chOff x="11003591" y="457306"/>
            <a:chExt cx="878840" cy="6196965"/>
          </a:xfrm>
        </p:grpSpPr>
        <p:sp>
          <p:nvSpPr>
            <p:cNvPr id="10" name="object 10" descr=""/>
            <p:cNvSpPr/>
            <p:nvPr/>
          </p:nvSpPr>
          <p:spPr>
            <a:xfrm>
              <a:off x="11010973" y="457306"/>
              <a:ext cx="770890" cy="685165"/>
            </a:xfrm>
            <a:custGeom>
              <a:avLst/>
              <a:gdLst/>
              <a:ahLst/>
              <a:cxnLst/>
              <a:rect l="l" t="t" r="r" b="b"/>
              <a:pathLst>
                <a:path w="770890" h="685165">
                  <a:moveTo>
                    <a:pt x="240488" y="20"/>
                  </a:moveTo>
                  <a:lnTo>
                    <a:pt x="193124" y="526"/>
                  </a:lnTo>
                  <a:lnTo>
                    <a:pt x="147933" y="10529"/>
                  </a:lnTo>
                  <a:lnTo>
                    <a:pt x="105938" y="30438"/>
                  </a:lnTo>
                  <a:lnTo>
                    <a:pt x="74189" y="54960"/>
                  </a:lnTo>
                  <a:lnTo>
                    <a:pt x="48005" y="84951"/>
                  </a:lnTo>
                  <a:lnTo>
                    <a:pt x="27441" y="119710"/>
                  </a:lnTo>
                  <a:lnTo>
                    <a:pt x="12550" y="158531"/>
                  </a:lnTo>
                  <a:lnTo>
                    <a:pt x="3385" y="200714"/>
                  </a:lnTo>
                  <a:lnTo>
                    <a:pt x="0" y="245554"/>
                  </a:lnTo>
                  <a:lnTo>
                    <a:pt x="2446" y="292350"/>
                  </a:lnTo>
                  <a:lnTo>
                    <a:pt x="10779" y="340397"/>
                  </a:lnTo>
                  <a:lnTo>
                    <a:pt x="25050" y="388994"/>
                  </a:lnTo>
                  <a:lnTo>
                    <a:pt x="45313" y="437436"/>
                  </a:lnTo>
                  <a:lnTo>
                    <a:pt x="71622" y="485022"/>
                  </a:lnTo>
                  <a:lnTo>
                    <a:pt x="103349" y="530081"/>
                  </a:lnTo>
                  <a:lnTo>
                    <a:pt x="138586" y="569942"/>
                  </a:lnTo>
                  <a:lnTo>
                    <a:pt x="176649" y="604333"/>
                  </a:lnTo>
                  <a:lnTo>
                    <a:pt x="216853" y="632984"/>
                  </a:lnTo>
                  <a:lnTo>
                    <a:pt x="258515" y="655624"/>
                  </a:lnTo>
                  <a:lnTo>
                    <a:pt x="300951" y="671983"/>
                  </a:lnTo>
                  <a:lnTo>
                    <a:pt x="343477" y="681788"/>
                  </a:lnTo>
                  <a:lnTo>
                    <a:pt x="385410" y="684769"/>
                  </a:lnTo>
                  <a:lnTo>
                    <a:pt x="427342" y="681788"/>
                  </a:lnTo>
                  <a:lnTo>
                    <a:pt x="469868" y="671983"/>
                  </a:lnTo>
                  <a:lnTo>
                    <a:pt x="512304" y="655624"/>
                  </a:lnTo>
                  <a:lnTo>
                    <a:pt x="553967" y="632984"/>
                  </a:lnTo>
                  <a:lnTo>
                    <a:pt x="577482" y="616226"/>
                  </a:lnTo>
                  <a:lnTo>
                    <a:pt x="383802" y="616226"/>
                  </a:lnTo>
                  <a:lnTo>
                    <a:pt x="364811" y="614671"/>
                  </a:lnTo>
                  <a:lnTo>
                    <a:pt x="311569" y="595339"/>
                  </a:lnTo>
                  <a:lnTo>
                    <a:pt x="261064" y="539561"/>
                  </a:lnTo>
                  <a:lnTo>
                    <a:pt x="250577" y="512363"/>
                  </a:lnTo>
                  <a:lnTo>
                    <a:pt x="178389" y="512363"/>
                  </a:lnTo>
                  <a:lnTo>
                    <a:pt x="152579" y="481673"/>
                  </a:lnTo>
                  <a:lnTo>
                    <a:pt x="129789" y="448695"/>
                  </a:lnTo>
                  <a:lnTo>
                    <a:pt x="100664" y="393768"/>
                  </a:lnTo>
                  <a:lnTo>
                    <a:pt x="80126" y="335083"/>
                  </a:lnTo>
                  <a:lnTo>
                    <a:pt x="70286" y="281984"/>
                  </a:lnTo>
                  <a:lnTo>
                    <a:pt x="68703" y="255023"/>
                  </a:lnTo>
                  <a:lnTo>
                    <a:pt x="69364" y="227979"/>
                  </a:lnTo>
                  <a:lnTo>
                    <a:pt x="76847" y="183098"/>
                  </a:lnTo>
                  <a:lnTo>
                    <a:pt x="91798" y="144326"/>
                  </a:lnTo>
                  <a:lnTo>
                    <a:pt x="113766" y="112523"/>
                  </a:lnTo>
                  <a:lnTo>
                    <a:pt x="176371" y="73437"/>
                  </a:lnTo>
                  <a:lnTo>
                    <a:pt x="214607" y="67654"/>
                  </a:lnTo>
                  <a:lnTo>
                    <a:pt x="707712" y="67654"/>
                  </a:lnTo>
                  <a:lnTo>
                    <a:pt x="696630" y="54960"/>
                  </a:lnTo>
                  <a:lnTo>
                    <a:pt x="691994" y="51380"/>
                  </a:lnTo>
                  <a:lnTo>
                    <a:pt x="385382" y="51379"/>
                  </a:lnTo>
                  <a:lnTo>
                    <a:pt x="337609" y="25845"/>
                  </a:lnTo>
                  <a:lnTo>
                    <a:pt x="289002" y="8600"/>
                  </a:lnTo>
                  <a:lnTo>
                    <a:pt x="240488" y="20"/>
                  </a:lnTo>
                  <a:close/>
                </a:path>
                <a:path w="770890" h="685165">
                  <a:moveTo>
                    <a:pt x="583985" y="319533"/>
                  </a:moveTo>
                  <a:lnTo>
                    <a:pt x="512429" y="319533"/>
                  </a:lnTo>
                  <a:lnTo>
                    <a:pt x="514897" y="326815"/>
                  </a:lnTo>
                  <a:lnTo>
                    <a:pt x="517223" y="334119"/>
                  </a:lnTo>
                  <a:lnTo>
                    <a:pt x="527457" y="375177"/>
                  </a:lnTo>
                  <a:lnTo>
                    <a:pt x="532858" y="428856"/>
                  </a:lnTo>
                  <a:lnTo>
                    <a:pt x="532191" y="455884"/>
                  </a:lnTo>
                  <a:lnTo>
                    <a:pt x="524708" y="500781"/>
                  </a:lnTo>
                  <a:lnTo>
                    <a:pt x="509755" y="539561"/>
                  </a:lnTo>
                  <a:lnTo>
                    <a:pt x="487785" y="571367"/>
                  </a:lnTo>
                  <a:lnTo>
                    <a:pt x="442380" y="604156"/>
                  </a:lnTo>
                  <a:lnTo>
                    <a:pt x="387045" y="616226"/>
                  </a:lnTo>
                  <a:lnTo>
                    <a:pt x="577482" y="616226"/>
                  </a:lnTo>
                  <a:lnTo>
                    <a:pt x="594171" y="604333"/>
                  </a:lnTo>
                  <a:lnTo>
                    <a:pt x="632233" y="569942"/>
                  </a:lnTo>
                  <a:lnTo>
                    <a:pt x="667470" y="530081"/>
                  </a:lnTo>
                  <a:lnTo>
                    <a:pt x="679946" y="512363"/>
                  </a:lnTo>
                  <a:lnTo>
                    <a:pt x="592430" y="512363"/>
                  </a:lnTo>
                  <a:lnTo>
                    <a:pt x="599766" y="469382"/>
                  </a:lnTo>
                  <a:lnTo>
                    <a:pt x="601348" y="423984"/>
                  </a:lnTo>
                  <a:lnTo>
                    <a:pt x="597118" y="376864"/>
                  </a:lnTo>
                  <a:lnTo>
                    <a:pt x="587019" y="328713"/>
                  </a:lnTo>
                  <a:lnTo>
                    <a:pt x="583985" y="319533"/>
                  </a:lnTo>
                  <a:close/>
                </a:path>
                <a:path w="770890" h="685165">
                  <a:moveTo>
                    <a:pt x="556212" y="67654"/>
                  </a:moveTo>
                  <a:lnTo>
                    <a:pt x="214607" y="67654"/>
                  </a:lnTo>
                  <a:lnTo>
                    <a:pt x="256043" y="71230"/>
                  </a:lnTo>
                  <a:lnTo>
                    <a:pt x="299712" y="84194"/>
                  </a:lnTo>
                  <a:lnTo>
                    <a:pt x="306447" y="86997"/>
                  </a:lnTo>
                  <a:lnTo>
                    <a:pt x="313112" y="89971"/>
                  </a:lnTo>
                  <a:lnTo>
                    <a:pt x="319701" y="93113"/>
                  </a:lnTo>
                  <a:lnTo>
                    <a:pt x="326206" y="96421"/>
                  </a:lnTo>
                  <a:lnTo>
                    <a:pt x="302254" y="119781"/>
                  </a:lnTo>
                  <a:lnTo>
                    <a:pt x="280001" y="144704"/>
                  </a:lnTo>
                  <a:lnTo>
                    <a:pt x="240890" y="198868"/>
                  </a:lnTo>
                  <a:lnTo>
                    <a:pt x="215643" y="244291"/>
                  </a:lnTo>
                  <a:lnTo>
                    <a:pt x="195917" y="290520"/>
                  </a:lnTo>
                  <a:lnTo>
                    <a:pt x="181663" y="336944"/>
                  </a:lnTo>
                  <a:lnTo>
                    <a:pt x="172833" y="382951"/>
                  </a:lnTo>
                  <a:lnTo>
                    <a:pt x="169376" y="427931"/>
                  </a:lnTo>
                  <a:lnTo>
                    <a:pt x="171245" y="471272"/>
                  </a:lnTo>
                  <a:lnTo>
                    <a:pt x="178389" y="512363"/>
                  </a:lnTo>
                  <a:lnTo>
                    <a:pt x="250577" y="512363"/>
                  </a:lnTo>
                  <a:lnTo>
                    <a:pt x="246112" y="500781"/>
                  </a:lnTo>
                  <a:lnTo>
                    <a:pt x="238628" y="455884"/>
                  </a:lnTo>
                  <a:lnTo>
                    <a:pt x="239555" y="401907"/>
                  </a:lnTo>
                  <a:lnTo>
                    <a:pt x="249395" y="348808"/>
                  </a:lnTo>
                  <a:lnTo>
                    <a:pt x="265298" y="301493"/>
                  </a:lnTo>
                  <a:lnTo>
                    <a:pt x="286531" y="256601"/>
                  </a:lnTo>
                  <a:lnTo>
                    <a:pt x="312822" y="214566"/>
                  </a:lnTo>
                  <a:lnTo>
                    <a:pt x="343900" y="175824"/>
                  </a:lnTo>
                  <a:lnTo>
                    <a:pt x="379495" y="140809"/>
                  </a:lnTo>
                  <a:lnTo>
                    <a:pt x="422940" y="108693"/>
                  </a:lnTo>
                  <a:lnTo>
                    <a:pt x="471107" y="84194"/>
                  </a:lnTo>
                  <a:lnTo>
                    <a:pt x="514776" y="71230"/>
                  </a:lnTo>
                  <a:lnTo>
                    <a:pt x="556212" y="67654"/>
                  </a:lnTo>
                  <a:close/>
                </a:path>
                <a:path w="770890" h="685165">
                  <a:moveTo>
                    <a:pt x="707712" y="67654"/>
                  </a:moveTo>
                  <a:lnTo>
                    <a:pt x="556212" y="67654"/>
                  </a:lnTo>
                  <a:lnTo>
                    <a:pt x="594448" y="73437"/>
                  </a:lnTo>
                  <a:lnTo>
                    <a:pt x="628519" y="88551"/>
                  </a:lnTo>
                  <a:lnTo>
                    <a:pt x="679035" y="144329"/>
                  </a:lnTo>
                  <a:lnTo>
                    <a:pt x="693982" y="183109"/>
                  </a:lnTo>
                  <a:lnTo>
                    <a:pt x="701460" y="227979"/>
                  </a:lnTo>
                  <a:lnTo>
                    <a:pt x="702127" y="255023"/>
                  </a:lnTo>
                  <a:lnTo>
                    <a:pt x="700543" y="281984"/>
                  </a:lnTo>
                  <a:lnTo>
                    <a:pt x="690693" y="335083"/>
                  </a:lnTo>
                  <a:lnTo>
                    <a:pt x="670155" y="393768"/>
                  </a:lnTo>
                  <a:lnTo>
                    <a:pt x="641030" y="448695"/>
                  </a:lnTo>
                  <a:lnTo>
                    <a:pt x="618235" y="481683"/>
                  </a:lnTo>
                  <a:lnTo>
                    <a:pt x="592430" y="512363"/>
                  </a:lnTo>
                  <a:lnTo>
                    <a:pt x="679946" y="512363"/>
                  </a:lnTo>
                  <a:lnTo>
                    <a:pt x="725506" y="437436"/>
                  </a:lnTo>
                  <a:lnTo>
                    <a:pt x="745769" y="388994"/>
                  </a:lnTo>
                  <a:lnTo>
                    <a:pt x="760041" y="340397"/>
                  </a:lnTo>
                  <a:lnTo>
                    <a:pt x="768373" y="292350"/>
                  </a:lnTo>
                  <a:lnTo>
                    <a:pt x="770819" y="245555"/>
                  </a:lnTo>
                  <a:lnTo>
                    <a:pt x="767434" y="200714"/>
                  </a:lnTo>
                  <a:lnTo>
                    <a:pt x="758269" y="158532"/>
                  </a:lnTo>
                  <a:lnTo>
                    <a:pt x="743378" y="119710"/>
                  </a:lnTo>
                  <a:lnTo>
                    <a:pt x="722814" y="84952"/>
                  </a:lnTo>
                  <a:lnTo>
                    <a:pt x="707712" y="67654"/>
                  </a:lnTo>
                  <a:close/>
                </a:path>
                <a:path w="770890" h="685165">
                  <a:moveTo>
                    <a:pt x="538269" y="223404"/>
                  </a:moveTo>
                  <a:lnTo>
                    <a:pt x="532055" y="226536"/>
                  </a:lnTo>
                  <a:lnTo>
                    <a:pt x="531646" y="226727"/>
                  </a:lnTo>
                  <a:lnTo>
                    <a:pt x="531264" y="226944"/>
                  </a:lnTo>
                  <a:lnTo>
                    <a:pt x="530910" y="227190"/>
                  </a:lnTo>
                  <a:lnTo>
                    <a:pt x="369110" y="328193"/>
                  </a:lnTo>
                  <a:lnTo>
                    <a:pt x="367283" y="336036"/>
                  </a:lnTo>
                  <a:lnTo>
                    <a:pt x="397594" y="384509"/>
                  </a:lnTo>
                  <a:lnTo>
                    <a:pt x="405444" y="386306"/>
                  </a:lnTo>
                  <a:lnTo>
                    <a:pt x="512429" y="319533"/>
                  </a:lnTo>
                  <a:lnTo>
                    <a:pt x="583985" y="319533"/>
                  </a:lnTo>
                  <a:lnTo>
                    <a:pt x="570993" y="280224"/>
                  </a:lnTo>
                  <a:lnTo>
                    <a:pt x="548982" y="232091"/>
                  </a:lnTo>
                  <a:lnTo>
                    <a:pt x="545847" y="225882"/>
                  </a:lnTo>
                  <a:lnTo>
                    <a:pt x="538269" y="223404"/>
                  </a:lnTo>
                  <a:close/>
                </a:path>
                <a:path w="770890" h="685165">
                  <a:moveTo>
                    <a:pt x="530314" y="0"/>
                  </a:moveTo>
                  <a:lnTo>
                    <a:pt x="481738" y="8600"/>
                  </a:lnTo>
                  <a:lnTo>
                    <a:pt x="433116" y="25857"/>
                  </a:lnTo>
                  <a:lnTo>
                    <a:pt x="385382" y="51379"/>
                  </a:lnTo>
                  <a:lnTo>
                    <a:pt x="691994" y="51380"/>
                  </a:lnTo>
                  <a:lnTo>
                    <a:pt x="664880" y="30438"/>
                  </a:lnTo>
                  <a:lnTo>
                    <a:pt x="622884" y="10518"/>
                  </a:lnTo>
                  <a:lnTo>
                    <a:pt x="577687" y="508"/>
                  </a:lnTo>
                  <a:lnTo>
                    <a:pt x="5303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112316" y="6480302"/>
            <a:ext cx="25660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2022,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 Web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Services,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 its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10" y="393344"/>
            <a:ext cx="3328035" cy="19030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800" b="0">
                <a:latin typeface="Calibri"/>
                <a:cs typeface="Calibri"/>
              </a:rPr>
              <a:t>At</a:t>
            </a:r>
            <a:r>
              <a:rPr dirty="0" sz="2800" spc="-5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GoDaddy</a:t>
            </a:r>
            <a:r>
              <a:rPr dirty="0" sz="2800" spc="-4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our</a:t>
            </a:r>
            <a:r>
              <a:rPr dirty="0" sz="2800" spc="-4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goal</a:t>
            </a:r>
            <a:r>
              <a:rPr dirty="0" sz="2800" spc="-60" b="0">
                <a:latin typeface="Calibri"/>
                <a:cs typeface="Calibri"/>
              </a:rPr>
              <a:t> </a:t>
            </a:r>
            <a:r>
              <a:rPr dirty="0" sz="2800" spc="-25" b="0">
                <a:latin typeface="Calibri"/>
                <a:cs typeface="Calibri"/>
              </a:rPr>
              <a:t>is </a:t>
            </a:r>
            <a:r>
              <a:rPr dirty="0" sz="2800" b="0">
                <a:latin typeface="Calibri"/>
                <a:cs typeface="Calibri"/>
              </a:rPr>
              <a:t>to</a:t>
            </a:r>
            <a:r>
              <a:rPr dirty="0" sz="2800" spc="-6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partner</a:t>
            </a:r>
            <a:r>
              <a:rPr dirty="0" sz="2800" spc="-3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with</a:t>
            </a:r>
            <a:r>
              <a:rPr dirty="0" sz="2800" spc="-55" b="0">
                <a:latin typeface="Calibri"/>
                <a:cs typeface="Calibri"/>
              </a:rPr>
              <a:t> </a:t>
            </a:r>
            <a:r>
              <a:rPr dirty="0" sz="2800" spc="-25" b="0">
                <a:latin typeface="Calibri"/>
                <a:cs typeface="Calibri"/>
              </a:rPr>
              <a:t>our </a:t>
            </a:r>
            <a:r>
              <a:rPr dirty="0" sz="2800" spc="-10" b="0">
                <a:latin typeface="Calibri"/>
                <a:cs typeface="Calibri"/>
              </a:rPr>
              <a:t>customers</a:t>
            </a:r>
            <a:r>
              <a:rPr dirty="0" sz="2800" spc="-5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at</a:t>
            </a:r>
            <a:r>
              <a:rPr dirty="0" sz="2800" spc="-85" b="0">
                <a:latin typeface="Calibri"/>
                <a:cs typeface="Calibri"/>
              </a:rPr>
              <a:t> </a:t>
            </a:r>
            <a:r>
              <a:rPr dirty="0" sz="2800" spc="-20" b="0">
                <a:latin typeface="Calibri"/>
                <a:cs typeface="Calibri"/>
              </a:rPr>
              <a:t>every </a:t>
            </a:r>
            <a:r>
              <a:rPr dirty="0" sz="2800" b="0">
                <a:latin typeface="Calibri"/>
                <a:cs typeface="Calibri"/>
              </a:rPr>
              <a:t>point</a:t>
            </a:r>
            <a:r>
              <a:rPr dirty="0" sz="2800" spc="-4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on</a:t>
            </a:r>
            <a:r>
              <a:rPr dirty="0" sz="2800" spc="-5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this</a:t>
            </a:r>
            <a:r>
              <a:rPr dirty="0" sz="2800" spc="-5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wheel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904226" y="1385061"/>
            <a:ext cx="21342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8E2"/>
                </a:solidFill>
                <a:latin typeface="Calibri"/>
                <a:cs typeface="Calibri"/>
              </a:rPr>
              <a:t>Digital</a:t>
            </a:r>
            <a:r>
              <a:rPr dirty="0" sz="2800" spc="-35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68E2"/>
                </a:solidFill>
                <a:latin typeface="Calibri"/>
                <a:cs typeface="Calibri"/>
              </a:rPr>
              <a:t>identity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904226" y="5173167"/>
            <a:ext cx="3007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8E2"/>
                </a:solidFill>
                <a:latin typeface="Calibri"/>
                <a:cs typeface="Calibri"/>
              </a:rPr>
              <a:t>Ubiquitous</a:t>
            </a:r>
            <a:r>
              <a:rPr dirty="0" sz="2800" spc="-105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68E2"/>
                </a:solidFill>
                <a:latin typeface="Calibri"/>
                <a:cs typeface="Calibri"/>
              </a:rPr>
              <a:t>presence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78810" y="3181604"/>
            <a:ext cx="31991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E68E2"/>
                </a:solidFill>
                <a:latin typeface="Calibri"/>
                <a:cs typeface="Calibri"/>
              </a:rPr>
              <a:t>Connected</a:t>
            </a:r>
            <a:r>
              <a:rPr dirty="0" sz="2800" spc="-155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E68E2"/>
                </a:solidFill>
                <a:latin typeface="Calibri"/>
                <a:cs typeface="Calibri"/>
              </a:rPr>
              <a:t>commerce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253219" y="1827022"/>
            <a:ext cx="886460" cy="3474085"/>
          </a:xfrm>
          <a:custGeom>
            <a:avLst/>
            <a:gdLst/>
            <a:ahLst/>
            <a:cxnLst/>
            <a:rect l="l" t="t" r="r" b="b"/>
            <a:pathLst>
              <a:path w="886459" h="3474085">
                <a:moveTo>
                  <a:pt x="34035" y="3318636"/>
                </a:moveTo>
                <a:lnTo>
                  <a:pt x="0" y="3473704"/>
                </a:lnTo>
                <a:lnTo>
                  <a:pt x="158369" y="3463036"/>
                </a:lnTo>
                <a:lnTo>
                  <a:pt x="141323" y="3443239"/>
                </a:lnTo>
                <a:lnTo>
                  <a:pt x="70056" y="3443239"/>
                </a:lnTo>
                <a:lnTo>
                  <a:pt x="58283" y="3440102"/>
                </a:lnTo>
                <a:lnTo>
                  <a:pt x="48259" y="3432429"/>
                </a:lnTo>
                <a:lnTo>
                  <a:pt x="42003" y="3421477"/>
                </a:lnTo>
                <a:lnTo>
                  <a:pt x="40497" y="3409394"/>
                </a:lnTo>
                <a:lnTo>
                  <a:pt x="43634" y="3397621"/>
                </a:lnTo>
                <a:lnTo>
                  <a:pt x="51307" y="3387598"/>
                </a:lnTo>
                <a:lnTo>
                  <a:pt x="75393" y="3366669"/>
                </a:lnTo>
                <a:lnTo>
                  <a:pt x="34035" y="3318636"/>
                </a:lnTo>
                <a:close/>
              </a:path>
              <a:path w="886459" h="3474085">
                <a:moveTo>
                  <a:pt x="75393" y="3366669"/>
                </a:moveTo>
                <a:lnTo>
                  <a:pt x="51307" y="3387598"/>
                </a:lnTo>
                <a:lnTo>
                  <a:pt x="43634" y="3397621"/>
                </a:lnTo>
                <a:lnTo>
                  <a:pt x="40497" y="3409394"/>
                </a:lnTo>
                <a:lnTo>
                  <a:pt x="42003" y="3421477"/>
                </a:lnTo>
                <a:lnTo>
                  <a:pt x="48259" y="3432429"/>
                </a:lnTo>
                <a:lnTo>
                  <a:pt x="58283" y="3440102"/>
                </a:lnTo>
                <a:lnTo>
                  <a:pt x="70056" y="3443239"/>
                </a:lnTo>
                <a:lnTo>
                  <a:pt x="82139" y="3441733"/>
                </a:lnTo>
                <a:lnTo>
                  <a:pt x="93090" y="3435477"/>
                </a:lnTo>
                <a:lnTo>
                  <a:pt x="116786" y="3414743"/>
                </a:lnTo>
                <a:lnTo>
                  <a:pt x="75393" y="3366669"/>
                </a:lnTo>
                <a:close/>
              </a:path>
              <a:path w="886459" h="3474085">
                <a:moveTo>
                  <a:pt x="116786" y="3414743"/>
                </a:moveTo>
                <a:lnTo>
                  <a:pt x="93090" y="3435477"/>
                </a:lnTo>
                <a:lnTo>
                  <a:pt x="82139" y="3441733"/>
                </a:lnTo>
                <a:lnTo>
                  <a:pt x="70056" y="3443239"/>
                </a:lnTo>
                <a:lnTo>
                  <a:pt x="141323" y="3443239"/>
                </a:lnTo>
                <a:lnTo>
                  <a:pt x="116786" y="3414743"/>
                </a:lnTo>
                <a:close/>
              </a:path>
              <a:path w="886459" h="3474085">
                <a:moveTo>
                  <a:pt x="221032" y="65310"/>
                </a:moveTo>
                <a:lnTo>
                  <a:pt x="177237" y="111437"/>
                </a:lnTo>
                <a:lnTo>
                  <a:pt x="249047" y="184785"/>
                </a:lnTo>
                <a:lnTo>
                  <a:pt x="322199" y="269366"/>
                </a:lnTo>
                <a:lnTo>
                  <a:pt x="390398" y="357124"/>
                </a:lnTo>
                <a:lnTo>
                  <a:pt x="453771" y="447675"/>
                </a:lnTo>
                <a:lnTo>
                  <a:pt x="512318" y="540638"/>
                </a:lnTo>
                <a:lnTo>
                  <a:pt x="565657" y="636015"/>
                </a:lnTo>
                <a:lnTo>
                  <a:pt x="613918" y="733425"/>
                </a:lnTo>
                <a:lnTo>
                  <a:pt x="657351" y="832865"/>
                </a:lnTo>
                <a:lnTo>
                  <a:pt x="695832" y="933957"/>
                </a:lnTo>
                <a:lnTo>
                  <a:pt x="729106" y="1036701"/>
                </a:lnTo>
                <a:lnTo>
                  <a:pt x="757301" y="1140587"/>
                </a:lnTo>
                <a:lnTo>
                  <a:pt x="780541" y="1245742"/>
                </a:lnTo>
                <a:lnTo>
                  <a:pt x="798702" y="1351788"/>
                </a:lnTo>
                <a:lnTo>
                  <a:pt x="811910" y="1458594"/>
                </a:lnTo>
                <a:lnTo>
                  <a:pt x="819784" y="1565910"/>
                </a:lnTo>
                <a:lnTo>
                  <a:pt x="822705" y="1673478"/>
                </a:lnTo>
                <a:lnTo>
                  <a:pt x="820547" y="1781302"/>
                </a:lnTo>
                <a:lnTo>
                  <a:pt x="813180" y="1888997"/>
                </a:lnTo>
                <a:lnTo>
                  <a:pt x="800734" y="1996439"/>
                </a:lnTo>
                <a:lnTo>
                  <a:pt x="783208" y="2103501"/>
                </a:lnTo>
                <a:lnTo>
                  <a:pt x="760476" y="2209800"/>
                </a:lnTo>
                <a:lnTo>
                  <a:pt x="732535" y="2315210"/>
                </a:lnTo>
                <a:lnTo>
                  <a:pt x="699515" y="2419604"/>
                </a:lnTo>
                <a:lnTo>
                  <a:pt x="661161" y="2522728"/>
                </a:lnTo>
                <a:lnTo>
                  <a:pt x="617727" y="2624454"/>
                </a:lnTo>
                <a:lnTo>
                  <a:pt x="569213" y="2724404"/>
                </a:lnTo>
                <a:lnTo>
                  <a:pt x="515365" y="2822575"/>
                </a:lnTo>
                <a:lnTo>
                  <a:pt x="456310" y="2918714"/>
                </a:lnTo>
                <a:lnTo>
                  <a:pt x="391922" y="3012440"/>
                </a:lnTo>
                <a:lnTo>
                  <a:pt x="322452" y="3103753"/>
                </a:lnTo>
                <a:lnTo>
                  <a:pt x="247650" y="3192526"/>
                </a:lnTo>
                <a:lnTo>
                  <a:pt x="216661" y="3226689"/>
                </a:lnTo>
                <a:lnTo>
                  <a:pt x="184784" y="3260598"/>
                </a:lnTo>
                <a:lnTo>
                  <a:pt x="152273" y="3293745"/>
                </a:lnTo>
                <a:lnTo>
                  <a:pt x="118999" y="3326256"/>
                </a:lnTo>
                <a:lnTo>
                  <a:pt x="85216" y="3358133"/>
                </a:lnTo>
                <a:lnTo>
                  <a:pt x="75393" y="3366669"/>
                </a:lnTo>
                <a:lnTo>
                  <a:pt x="116786" y="3414743"/>
                </a:lnTo>
                <a:lnTo>
                  <a:pt x="163449" y="3371596"/>
                </a:lnTo>
                <a:lnTo>
                  <a:pt x="197611" y="3338195"/>
                </a:lnTo>
                <a:lnTo>
                  <a:pt x="231139" y="3304158"/>
                </a:lnTo>
                <a:lnTo>
                  <a:pt x="263778" y="3269233"/>
                </a:lnTo>
                <a:lnTo>
                  <a:pt x="296163" y="3233547"/>
                </a:lnTo>
                <a:lnTo>
                  <a:pt x="372999" y="3142234"/>
                </a:lnTo>
                <a:lnTo>
                  <a:pt x="444373" y="3048380"/>
                </a:lnTo>
                <a:lnTo>
                  <a:pt x="510412" y="2951860"/>
                </a:lnTo>
                <a:lnTo>
                  <a:pt x="570991" y="2853054"/>
                </a:lnTo>
                <a:lnTo>
                  <a:pt x="626236" y="2752216"/>
                </a:lnTo>
                <a:lnTo>
                  <a:pt x="676148" y="2649347"/>
                </a:lnTo>
                <a:lnTo>
                  <a:pt x="720725" y="2544826"/>
                </a:lnTo>
                <a:lnTo>
                  <a:pt x="759968" y="2438780"/>
                </a:lnTo>
                <a:lnTo>
                  <a:pt x="793876" y="2331466"/>
                </a:lnTo>
                <a:lnTo>
                  <a:pt x="822451" y="2223008"/>
                </a:lnTo>
                <a:lnTo>
                  <a:pt x="845820" y="2113788"/>
                </a:lnTo>
                <a:lnTo>
                  <a:pt x="863853" y="2003805"/>
                </a:lnTo>
                <a:lnTo>
                  <a:pt x="876553" y="1893315"/>
                </a:lnTo>
                <a:lnTo>
                  <a:pt x="883920" y="1782571"/>
                </a:lnTo>
                <a:lnTo>
                  <a:pt x="886205" y="1671827"/>
                </a:lnTo>
                <a:lnTo>
                  <a:pt x="883157" y="1561083"/>
                </a:lnTo>
                <a:lnTo>
                  <a:pt x="874902" y="1450848"/>
                </a:lnTo>
                <a:lnTo>
                  <a:pt x="861313" y="1340992"/>
                </a:lnTo>
                <a:lnTo>
                  <a:pt x="842518" y="1232027"/>
                </a:lnTo>
                <a:lnTo>
                  <a:pt x="818514" y="1123950"/>
                </a:lnTo>
                <a:lnTo>
                  <a:pt x="789431" y="1017015"/>
                </a:lnTo>
                <a:lnTo>
                  <a:pt x="755141" y="911478"/>
                </a:lnTo>
                <a:lnTo>
                  <a:pt x="715645" y="807465"/>
                </a:lnTo>
                <a:lnTo>
                  <a:pt x="670813" y="705230"/>
                </a:lnTo>
                <a:lnTo>
                  <a:pt x="621029" y="605027"/>
                </a:lnTo>
                <a:lnTo>
                  <a:pt x="566038" y="506856"/>
                </a:lnTo>
                <a:lnTo>
                  <a:pt x="505840" y="411225"/>
                </a:lnTo>
                <a:lnTo>
                  <a:pt x="440562" y="318135"/>
                </a:lnTo>
                <a:lnTo>
                  <a:pt x="370204" y="227837"/>
                </a:lnTo>
                <a:lnTo>
                  <a:pt x="294385" y="140335"/>
                </a:lnTo>
                <a:lnTo>
                  <a:pt x="221032" y="65310"/>
                </a:lnTo>
                <a:close/>
              </a:path>
              <a:path w="886459" h="3474085">
                <a:moveTo>
                  <a:pt x="107823" y="0"/>
                </a:moveTo>
                <a:lnTo>
                  <a:pt x="134365" y="156590"/>
                </a:lnTo>
                <a:lnTo>
                  <a:pt x="177237" y="111437"/>
                </a:lnTo>
                <a:lnTo>
                  <a:pt x="154177" y="87883"/>
                </a:lnTo>
                <a:lnTo>
                  <a:pt x="147345" y="77287"/>
                </a:lnTo>
                <a:lnTo>
                  <a:pt x="165282" y="36111"/>
                </a:lnTo>
                <a:lnTo>
                  <a:pt x="177260" y="33940"/>
                </a:lnTo>
                <a:lnTo>
                  <a:pt x="250816" y="33940"/>
                </a:lnTo>
                <a:lnTo>
                  <a:pt x="265556" y="18414"/>
                </a:lnTo>
                <a:lnTo>
                  <a:pt x="107823" y="0"/>
                </a:lnTo>
                <a:close/>
              </a:path>
              <a:path w="886459" h="3474085">
                <a:moveTo>
                  <a:pt x="177260" y="33940"/>
                </a:moveTo>
                <a:lnTo>
                  <a:pt x="165282" y="36111"/>
                </a:lnTo>
                <a:lnTo>
                  <a:pt x="154685" y="42925"/>
                </a:lnTo>
                <a:lnTo>
                  <a:pt x="147587" y="53379"/>
                </a:lnTo>
                <a:lnTo>
                  <a:pt x="145145" y="65310"/>
                </a:lnTo>
                <a:lnTo>
                  <a:pt x="147345" y="77287"/>
                </a:lnTo>
                <a:lnTo>
                  <a:pt x="154177" y="87883"/>
                </a:lnTo>
                <a:lnTo>
                  <a:pt x="177237" y="111437"/>
                </a:lnTo>
                <a:lnTo>
                  <a:pt x="221032" y="65309"/>
                </a:lnTo>
                <a:lnTo>
                  <a:pt x="199644" y="43433"/>
                </a:lnTo>
                <a:lnTo>
                  <a:pt x="189190" y="36389"/>
                </a:lnTo>
                <a:lnTo>
                  <a:pt x="177260" y="33940"/>
                </a:lnTo>
                <a:close/>
              </a:path>
              <a:path w="886459" h="3474085">
                <a:moveTo>
                  <a:pt x="250816" y="33940"/>
                </a:moveTo>
                <a:lnTo>
                  <a:pt x="177260" y="33940"/>
                </a:lnTo>
                <a:lnTo>
                  <a:pt x="189190" y="36389"/>
                </a:lnTo>
                <a:lnTo>
                  <a:pt x="199644" y="43433"/>
                </a:lnTo>
                <a:lnTo>
                  <a:pt x="221032" y="65310"/>
                </a:lnTo>
                <a:lnTo>
                  <a:pt x="250816" y="3394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533644" y="1227327"/>
            <a:ext cx="3515995" cy="4622165"/>
            <a:chOff x="5533644" y="1227327"/>
            <a:chExt cx="3515995" cy="4622165"/>
          </a:xfrm>
        </p:grpSpPr>
        <p:sp>
          <p:nvSpPr>
            <p:cNvPr id="8" name="object 8" descr=""/>
            <p:cNvSpPr/>
            <p:nvPr/>
          </p:nvSpPr>
          <p:spPr>
            <a:xfrm>
              <a:off x="5533644" y="1227327"/>
              <a:ext cx="3095625" cy="4622165"/>
            </a:xfrm>
            <a:custGeom>
              <a:avLst/>
              <a:gdLst/>
              <a:ahLst/>
              <a:cxnLst/>
              <a:rect l="l" t="t" r="r" b="b"/>
              <a:pathLst>
                <a:path w="3095625" h="4622165">
                  <a:moveTo>
                    <a:pt x="2980309" y="4495393"/>
                  </a:moveTo>
                  <a:lnTo>
                    <a:pt x="2963735" y="4488739"/>
                  </a:lnTo>
                  <a:lnTo>
                    <a:pt x="2832989" y="4436199"/>
                  </a:lnTo>
                  <a:lnTo>
                    <a:pt x="2849105" y="4496422"/>
                  </a:lnTo>
                  <a:lnTo>
                    <a:pt x="2749042" y="4519409"/>
                  </a:lnTo>
                  <a:lnTo>
                    <a:pt x="2638806" y="4537595"/>
                  </a:lnTo>
                  <a:lnTo>
                    <a:pt x="2528189" y="4550041"/>
                  </a:lnTo>
                  <a:lnTo>
                    <a:pt x="2417826" y="4556849"/>
                  </a:lnTo>
                  <a:lnTo>
                    <a:pt x="2308098" y="4558131"/>
                  </a:lnTo>
                  <a:lnTo>
                    <a:pt x="2198878" y="4553953"/>
                  </a:lnTo>
                  <a:lnTo>
                    <a:pt x="2090547" y="4544339"/>
                  </a:lnTo>
                  <a:lnTo>
                    <a:pt x="1983105" y="4529467"/>
                  </a:lnTo>
                  <a:lnTo>
                    <a:pt x="1876806" y="4509427"/>
                  </a:lnTo>
                  <a:lnTo>
                    <a:pt x="1771777" y="4484230"/>
                  </a:lnTo>
                  <a:lnTo>
                    <a:pt x="1668399" y="4454131"/>
                  </a:lnTo>
                  <a:lnTo>
                    <a:pt x="1566672" y="4419079"/>
                  </a:lnTo>
                  <a:lnTo>
                    <a:pt x="1466723" y="4379214"/>
                  </a:lnTo>
                  <a:lnTo>
                    <a:pt x="1368679" y="4334637"/>
                  </a:lnTo>
                  <a:lnTo>
                    <a:pt x="1273048" y="4285361"/>
                  </a:lnTo>
                  <a:lnTo>
                    <a:pt x="1179703" y="4231767"/>
                  </a:lnTo>
                  <a:lnTo>
                    <a:pt x="1089025" y="4173601"/>
                  </a:lnTo>
                  <a:lnTo>
                    <a:pt x="1000887" y="4111117"/>
                  </a:lnTo>
                  <a:lnTo>
                    <a:pt x="915670" y="4044442"/>
                  </a:lnTo>
                  <a:lnTo>
                    <a:pt x="833628" y="3973588"/>
                  </a:lnTo>
                  <a:lnTo>
                    <a:pt x="754761" y="3898646"/>
                  </a:lnTo>
                  <a:lnTo>
                    <a:pt x="679450" y="3819779"/>
                  </a:lnTo>
                  <a:lnTo>
                    <a:pt x="607695" y="3737102"/>
                  </a:lnTo>
                  <a:lnTo>
                    <a:pt x="539623" y="3650742"/>
                  </a:lnTo>
                  <a:lnTo>
                    <a:pt x="475488" y="3560572"/>
                  </a:lnTo>
                  <a:lnTo>
                    <a:pt x="415671" y="3466973"/>
                  </a:lnTo>
                  <a:lnTo>
                    <a:pt x="360045" y="3369818"/>
                  </a:lnTo>
                  <a:lnTo>
                    <a:pt x="308864" y="3269234"/>
                  </a:lnTo>
                  <a:lnTo>
                    <a:pt x="262382" y="3165475"/>
                  </a:lnTo>
                  <a:lnTo>
                    <a:pt x="220726" y="3058414"/>
                  </a:lnTo>
                  <a:lnTo>
                    <a:pt x="184150" y="2948305"/>
                  </a:lnTo>
                  <a:lnTo>
                    <a:pt x="171196" y="2904109"/>
                  </a:lnTo>
                  <a:lnTo>
                    <a:pt x="158877" y="2859278"/>
                  </a:lnTo>
                  <a:lnTo>
                    <a:pt x="147574" y="2814193"/>
                  </a:lnTo>
                  <a:lnTo>
                    <a:pt x="137287" y="2768854"/>
                  </a:lnTo>
                  <a:lnTo>
                    <a:pt x="127762" y="2723388"/>
                  </a:lnTo>
                  <a:lnTo>
                    <a:pt x="125590" y="2710611"/>
                  </a:lnTo>
                  <a:lnTo>
                    <a:pt x="188087" y="2700401"/>
                  </a:lnTo>
                  <a:lnTo>
                    <a:pt x="138734" y="2653030"/>
                  </a:lnTo>
                  <a:lnTo>
                    <a:pt x="73533" y="2590419"/>
                  </a:lnTo>
                  <a:lnTo>
                    <a:pt x="0" y="2731135"/>
                  </a:lnTo>
                  <a:lnTo>
                    <a:pt x="62992" y="2720848"/>
                  </a:lnTo>
                  <a:lnTo>
                    <a:pt x="65659" y="2736342"/>
                  </a:lnTo>
                  <a:lnTo>
                    <a:pt x="75311" y="2782951"/>
                  </a:lnTo>
                  <a:lnTo>
                    <a:pt x="85979" y="2829687"/>
                  </a:lnTo>
                  <a:lnTo>
                    <a:pt x="97663" y="2876042"/>
                  </a:lnTo>
                  <a:lnTo>
                    <a:pt x="110236" y="2922016"/>
                  </a:lnTo>
                  <a:lnTo>
                    <a:pt x="123952" y="2968371"/>
                  </a:lnTo>
                  <a:lnTo>
                    <a:pt x="161544" y="3081528"/>
                  </a:lnTo>
                  <a:lnTo>
                    <a:pt x="204470" y="3191383"/>
                  </a:lnTo>
                  <a:lnTo>
                    <a:pt x="252349" y="3298190"/>
                  </a:lnTo>
                  <a:lnTo>
                    <a:pt x="304927" y="3401314"/>
                  </a:lnTo>
                  <a:lnTo>
                    <a:pt x="362204" y="3501136"/>
                  </a:lnTo>
                  <a:lnTo>
                    <a:pt x="423799" y="3597402"/>
                  </a:lnTo>
                  <a:lnTo>
                    <a:pt x="489839" y="3689985"/>
                  </a:lnTo>
                  <a:lnTo>
                    <a:pt x="559689" y="3778758"/>
                  </a:lnTo>
                  <a:lnTo>
                    <a:pt x="633476" y="3863721"/>
                  </a:lnTo>
                  <a:lnTo>
                    <a:pt x="711073" y="3944747"/>
                  </a:lnTo>
                  <a:lnTo>
                    <a:pt x="792099" y="4021709"/>
                  </a:lnTo>
                  <a:lnTo>
                    <a:pt x="876554" y="4094480"/>
                  </a:lnTo>
                  <a:lnTo>
                    <a:pt x="964184" y="4162933"/>
                  </a:lnTo>
                  <a:lnTo>
                    <a:pt x="1054735" y="4227068"/>
                  </a:lnTo>
                  <a:lnTo>
                    <a:pt x="1148080" y="4286758"/>
                  </a:lnTo>
                  <a:lnTo>
                    <a:pt x="1243965" y="4341876"/>
                  </a:lnTo>
                  <a:lnTo>
                    <a:pt x="1342517" y="4392473"/>
                  </a:lnTo>
                  <a:lnTo>
                    <a:pt x="1443228" y="4438205"/>
                  </a:lnTo>
                  <a:lnTo>
                    <a:pt x="1545971" y="4479125"/>
                  </a:lnTo>
                  <a:lnTo>
                    <a:pt x="1650619" y="4515116"/>
                  </a:lnTo>
                  <a:lnTo>
                    <a:pt x="1757045" y="4545977"/>
                  </a:lnTo>
                  <a:lnTo>
                    <a:pt x="1864995" y="4571835"/>
                  </a:lnTo>
                  <a:lnTo>
                    <a:pt x="1974342" y="4592371"/>
                  </a:lnTo>
                  <a:lnTo>
                    <a:pt x="2084959" y="4607598"/>
                  </a:lnTo>
                  <a:lnTo>
                    <a:pt x="2196465" y="4617415"/>
                  </a:lnTo>
                  <a:lnTo>
                    <a:pt x="2308860" y="4621619"/>
                  </a:lnTo>
                  <a:lnTo>
                    <a:pt x="2421763" y="4620234"/>
                  </a:lnTo>
                  <a:lnTo>
                    <a:pt x="2535301" y="4613135"/>
                  </a:lnTo>
                  <a:lnTo>
                    <a:pt x="2649093" y="4600245"/>
                  </a:lnTo>
                  <a:lnTo>
                    <a:pt x="2763266" y="4581296"/>
                  </a:lnTo>
                  <a:lnTo>
                    <a:pt x="2864104" y="4558131"/>
                  </a:lnTo>
                  <a:lnTo>
                    <a:pt x="2865539" y="4557801"/>
                  </a:lnTo>
                  <a:lnTo>
                    <a:pt x="2882265" y="4620234"/>
                  </a:lnTo>
                  <a:lnTo>
                    <a:pt x="2980309" y="4495393"/>
                  </a:lnTo>
                  <a:close/>
                </a:path>
                <a:path w="3095625" h="4622165">
                  <a:moveTo>
                    <a:pt x="3095498" y="163576"/>
                  </a:moveTo>
                  <a:lnTo>
                    <a:pt x="3004312" y="33782"/>
                  </a:lnTo>
                  <a:lnTo>
                    <a:pt x="2984284" y="95186"/>
                  </a:lnTo>
                  <a:lnTo>
                    <a:pt x="2883408" y="66167"/>
                  </a:lnTo>
                  <a:lnTo>
                    <a:pt x="2871292" y="63500"/>
                  </a:lnTo>
                  <a:lnTo>
                    <a:pt x="2770378" y="41275"/>
                  </a:lnTo>
                  <a:lnTo>
                    <a:pt x="2657475" y="22225"/>
                  </a:lnTo>
                  <a:lnTo>
                    <a:pt x="2544572" y="9144"/>
                  </a:lnTo>
                  <a:lnTo>
                    <a:pt x="2431796" y="1778"/>
                  </a:lnTo>
                  <a:lnTo>
                    <a:pt x="2319401" y="0"/>
                  </a:lnTo>
                  <a:lnTo>
                    <a:pt x="2207387" y="3937"/>
                  </a:lnTo>
                  <a:lnTo>
                    <a:pt x="2096262" y="13335"/>
                  </a:lnTo>
                  <a:lnTo>
                    <a:pt x="1986026" y="27940"/>
                  </a:lnTo>
                  <a:lnTo>
                    <a:pt x="1876806" y="48006"/>
                  </a:lnTo>
                  <a:lnTo>
                    <a:pt x="1768856" y="73152"/>
                  </a:lnTo>
                  <a:lnTo>
                    <a:pt x="1662303" y="103505"/>
                  </a:lnTo>
                  <a:lnTo>
                    <a:pt x="1557528" y="138938"/>
                  </a:lnTo>
                  <a:lnTo>
                    <a:pt x="1454531" y="179324"/>
                  </a:lnTo>
                  <a:lnTo>
                    <a:pt x="1353566" y="224409"/>
                  </a:lnTo>
                  <a:lnTo>
                    <a:pt x="1254760" y="274447"/>
                  </a:lnTo>
                  <a:lnTo>
                    <a:pt x="1158367" y="329057"/>
                  </a:lnTo>
                  <a:lnTo>
                    <a:pt x="1064628" y="388366"/>
                  </a:lnTo>
                  <a:lnTo>
                    <a:pt x="973455" y="451993"/>
                  </a:lnTo>
                  <a:lnTo>
                    <a:pt x="885317" y="520319"/>
                  </a:lnTo>
                  <a:lnTo>
                    <a:pt x="800227" y="592709"/>
                  </a:lnTo>
                  <a:lnTo>
                    <a:pt x="718566" y="669544"/>
                  </a:lnTo>
                  <a:lnTo>
                    <a:pt x="640334" y="750443"/>
                  </a:lnTo>
                  <a:lnTo>
                    <a:pt x="565785" y="835279"/>
                  </a:lnTo>
                  <a:lnTo>
                    <a:pt x="495046" y="924179"/>
                  </a:lnTo>
                  <a:lnTo>
                    <a:pt x="428244" y="1017143"/>
                  </a:lnTo>
                  <a:lnTo>
                    <a:pt x="365887" y="1113790"/>
                  </a:lnTo>
                  <a:lnTo>
                    <a:pt x="307848" y="1213993"/>
                  </a:lnTo>
                  <a:lnTo>
                    <a:pt x="254381" y="1318006"/>
                  </a:lnTo>
                  <a:lnTo>
                    <a:pt x="205613" y="1425575"/>
                  </a:lnTo>
                  <a:lnTo>
                    <a:pt x="162052" y="1536446"/>
                  </a:lnTo>
                  <a:lnTo>
                    <a:pt x="145923" y="1581912"/>
                  </a:lnTo>
                  <a:lnTo>
                    <a:pt x="130810" y="1627251"/>
                  </a:lnTo>
                  <a:lnTo>
                    <a:pt x="116840" y="1673098"/>
                  </a:lnTo>
                  <a:lnTo>
                    <a:pt x="103632" y="1718945"/>
                  </a:lnTo>
                  <a:lnTo>
                    <a:pt x="91440" y="1765046"/>
                  </a:lnTo>
                  <a:lnTo>
                    <a:pt x="87972" y="1780438"/>
                  </a:lnTo>
                  <a:lnTo>
                    <a:pt x="25654" y="1766824"/>
                  </a:lnTo>
                  <a:lnTo>
                    <a:pt x="91694" y="1911223"/>
                  </a:lnTo>
                  <a:lnTo>
                    <a:pt x="163220" y="1849450"/>
                  </a:lnTo>
                  <a:lnTo>
                    <a:pt x="211836" y="1807464"/>
                  </a:lnTo>
                  <a:lnTo>
                    <a:pt x="149974" y="1793963"/>
                  </a:lnTo>
                  <a:lnTo>
                    <a:pt x="152781" y="1781429"/>
                  </a:lnTo>
                  <a:lnTo>
                    <a:pt x="164719" y="1736471"/>
                  </a:lnTo>
                  <a:lnTo>
                    <a:pt x="177546" y="1691640"/>
                  </a:lnTo>
                  <a:lnTo>
                    <a:pt x="191135" y="1647317"/>
                  </a:lnTo>
                  <a:lnTo>
                    <a:pt x="205740" y="1603121"/>
                  </a:lnTo>
                  <a:lnTo>
                    <a:pt x="221107" y="1559687"/>
                  </a:lnTo>
                  <a:lnTo>
                    <a:pt x="263525" y="1451737"/>
                  </a:lnTo>
                  <a:lnTo>
                    <a:pt x="310896" y="1346962"/>
                  </a:lnTo>
                  <a:lnTo>
                    <a:pt x="362712" y="1245870"/>
                  </a:lnTo>
                  <a:lnTo>
                    <a:pt x="419227" y="1148207"/>
                  </a:lnTo>
                  <a:lnTo>
                    <a:pt x="479806" y="1054100"/>
                  </a:lnTo>
                  <a:lnTo>
                    <a:pt x="544703" y="963803"/>
                  </a:lnTo>
                  <a:lnTo>
                    <a:pt x="613410" y="877189"/>
                  </a:lnTo>
                  <a:lnTo>
                    <a:pt x="685927" y="794512"/>
                  </a:lnTo>
                  <a:lnTo>
                    <a:pt x="762000" y="715772"/>
                  </a:lnTo>
                  <a:lnTo>
                    <a:pt x="841502" y="641096"/>
                  </a:lnTo>
                  <a:lnTo>
                    <a:pt x="924179" y="570484"/>
                  </a:lnTo>
                  <a:lnTo>
                    <a:pt x="1009904" y="504063"/>
                  </a:lnTo>
                  <a:lnTo>
                    <a:pt x="1098550" y="441960"/>
                  </a:lnTo>
                  <a:lnTo>
                    <a:pt x="1189736" y="384302"/>
                  </a:lnTo>
                  <a:lnTo>
                    <a:pt x="1283462" y="331089"/>
                  </a:lnTo>
                  <a:lnTo>
                    <a:pt x="1379474" y="282448"/>
                  </a:lnTo>
                  <a:lnTo>
                    <a:pt x="1477772" y="238379"/>
                  </a:lnTo>
                  <a:lnTo>
                    <a:pt x="1577848" y="199136"/>
                  </a:lnTo>
                  <a:lnTo>
                    <a:pt x="1679829" y="164592"/>
                  </a:lnTo>
                  <a:lnTo>
                    <a:pt x="1783207" y="135001"/>
                  </a:lnTo>
                  <a:lnTo>
                    <a:pt x="1888236" y="110490"/>
                  </a:lnTo>
                  <a:lnTo>
                    <a:pt x="1994281" y="90932"/>
                  </a:lnTo>
                  <a:lnTo>
                    <a:pt x="2101596" y="76581"/>
                  </a:lnTo>
                  <a:lnTo>
                    <a:pt x="2209673" y="67437"/>
                  </a:lnTo>
                  <a:lnTo>
                    <a:pt x="2318385" y="63500"/>
                  </a:lnTo>
                  <a:lnTo>
                    <a:pt x="2427732" y="65151"/>
                  </a:lnTo>
                  <a:lnTo>
                    <a:pt x="2537206" y="72263"/>
                  </a:lnTo>
                  <a:lnTo>
                    <a:pt x="2646934" y="84963"/>
                  </a:lnTo>
                  <a:lnTo>
                    <a:pt x="2756789" y="103251"/>
                  </a:lnTo>
                  <a:lnTo>
                    <a:pt x="2865882" y="127254"/>
                  </a:lnTo>
                  <a:lnTo>
                    <a:pt x="2964599" y="155549"/>
                  </a:lnTo>
                  <a:lnTo>
                    <a:pt x="2945257" y="214884"/>
                  </a:lnTo>
                  <a:lnTo>
                    <a:pt x="3089541" y="165620"/>
                  </a:lnTo>
                  <a:lnTo>
                    <a:pt x="3095498" y="163576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810188" y="2686076"/>
              <a:ext cx="2239645" cy="1981200"/>
            </a:xfrm>
            <a:custGeom>
              <a:avLst/>
              <a:gdLst/>
              <a:ahLst/>
              <a:cxnLst/>
              <a:rect l="l" t="t" r="r" b="b"/>
              <a:pathLst>
                <a:path w="2239645" h="1981200">
                  <a:moveTo>
                    <a:pt x="745320" y="0"/>
                  </a:moveTo>
                  <a:lnTo>
                    <a:pt x="560978" y="0"/>
                  </a:lnTo>
                  <a:lnTo>
                    <a:pt x="516370" y="12699"/>
                  </a:lnTo>
                  <a:lnTo>
                    <a:pt x="472574" y="12699"/>
                  </a:lnTo>
                  <a:lnTo>
                    <a:pt x="429700" y="25399"/>
                  </a:lnTo>
                  <a:lnTo>
                    <a:pt x="387858" y="50799"/>
                  </a:lnTo>
                  <a:lnTo>
                    <a:pt x="347157" y="63499"/>
                  </a:lnTo>
                  <a:lnTo>
                    <a:pt x="307709" y="88899"/>
                  </a:lnTo>
                  <a:lnTo>
                    <a:pt x="274190" y="114299"/>
                  </a:lnTo>
                  <a:lnTo>
                    <a:pt x="242570" y="139699"/>
                  </a:lnTo>
                  <a:lnTo>
                    <a:pt x="212855" y="165099"/>
                  </a:lnTo>
                  <a:lnTo>
                    <a:pt x="159165" y="215899"/>
                  </a:lnTo>
                  <a:lnTo>
                    <a:pt x="135202" y="253999"/>
                  </a:lnTo>
                  <a:lnTo>
                    <a:pt x="113170" y="279399"/>
                  </a:lnTo>
                  <a:lnTo>
                    <a:pt x="93074" y="317499"/>
                  </a:lnTo>
                  <a:lnTo>
                    <a:pt x="74921" y="355599"/>
                  </a:lnTo>
                  <a:lnTo>
                    <a:pt x="58717" y="393699"/>
                  </a:lnTo>
                  <a:lnTo>
                    <a:pt x="44468" y="431799"/>
                  </a:lnTo>
                  <a:lnTo>
                    <a:pt x="32180" y="469899"/>
                  </a:lnTo>
                  <a:lnTo>
                    <a:pt x="21861" y="520699"/>
                  </a:lnTo>
                  <a:lnTo>
                    <a:pt x="13515" y="558799"/>
                  </a:lnTo>
                  <a:lnTo>
                    <a:pt x="7150" y="596899"/>
                  </a:lnTo>
                  <a:lnTo>
                    <a:pt x="2772" y="647699"/>
                  </a:lnTo>
                  <a:lnTo>
                    <a:pt x="386" y="685799"/>
                  </a:lnTo>
                  <a:lnTo>
                    <a:pt x="0" y="736599"/>
                  </a:lnTo>
                  <a:lnTo>
                    <a:pt x="1619" y="787399"/>
                  </a:lnTo>
                  <a:lnTo>
                    <a:pt x="5249" y="825499"/>
                  </a:lnTo>
                  <a:lnTo>
                    <a:pt x="10898" y="876299"/>
                  </a:lnTo>
                  <a:lnTo>
                    <a:pt x="18571" y="927099"/>
                  </a:lnTo>
                  <a:lnTo>
                    <a:pt x="28275" y="977899"/>
                  </a:lnTo>
                  <a:lnTo>
                    <a:pt x="40015" y="1028699"/>
                  </a:lnTo>
                  <a:lnTo>
                    <a:pt x="53799" y="1066799"/>
                  </a:lnTo>
                  <a:lnTo>
                    <a:pt x="69632" y="1117599"/>
                  </a:lnTo>
                  <a:lnTo>
                    <a:pt x="87521" y="1168399"/>
                  </a:lnTo>
                  <a:lnTo>
                    <a:pt x="107472" y="1219199"/>
                  </a:lnTo>
                  <a:lnTo>
                    <a:pt x="129491" y="1269999"/>
                  </a:lnTo>
                  <a:lnTo>
                    <a:pt x="153584" y="1308099"/>
                  </a:lnTo>
                  <a:lnTo>
                    <a:pt x="179758" y="1358899"/>
                  </a:lnTo>
                  <a:lnTo>
                    <a:pt x="208020" y="1409699"/>
                  </a:lnTo>
                  <a:lnTo>
                    <a:pt x="238797" y="1460499"/>
                  </a:lnTo>
                  <a:lnTo>
                    <a:pt x="270965" y="1498599"/>
                  </a:lnTo>
                  <a:lnTo>
                    <a:pt x="304439" y="1549399"/>
                  </a:lnTo>
                  <a:lnTo>
                    <a:pt x="339136" y="1587499"/>
                  </a:lnTo>
                  <a:lnTo>
                    <a:pt x="374973" y="1625599"/>
                  </a:lnTo>
                  <a:lnTo>
                    <a:pt x="411865" y="1663699"/>
                  </a:lnTo>
                  <a:lnTo>
                    <a:pt x="449729" y="1701799"/>
                  </a:lnTo>
                  <a:lnTo>
                    <a:pt x="488482" y="1739899"/>
                  </a:lnTo>
                  <a:lnTo>
                    <a:pt x="528040" y="1765299"/>
                  </a:lnTo>
                  <a:lnTo>
                    <a:pt x="568319" y="1790699"/>
                  </a:lnTo>
                  <a:lnTo>
                    <a:pt x="609236" y="1828799"/>
                  </a:lnTo>
                  <a:lnTo>
                    <a:pt x="692649" y="1879599"/>
                  </a:lnTo>
                  <a:lnTo>
                    <a:pt x="734978" y="1892299"/>
                  </a:lnTo>
                  <a:lnTo>
                    <a:pt x="777610" y="1917699"/>
                  </a:lnTo>
                  <a:lnTo>
                    <a:pt x="992395" y="1981199"/>
                  </a:lnTo>
                  <a:lnTo>
                    <a:pt x="1246716" y="1981199"/>
                  </a:lnTo>
                  <a:lnTo>
                    <a:pt x="1461501" y="1917699"/>
                  </a:lnTo>
                  <a:lnTo>
                    <a:pt x="1504133" y="1892299"/>
                  </a:lnTo>
                  <a:lnTo>
                    <a:pt x="1546462" y="1879599"/>
                  </a:lnTo>
                  <a:lnTo>
                    <a:pt x="1629875" y="1828799"/>
                  </a:lnTo>
                  <a:lnTo>
                    <a:pt x="1670792" y="1790699"/>
                  </a:lnTo>
                  <a:lnTo>
                    <a:pt x="1114884" y="1790699"/>
                  </a:lnTo>
                  <a:lnTo>
                    <a:pt x="1059717" y="1777999"/>
                  </a:lnTo>
                  <a:lnTo>
                    <a:pt x="1005871" y="1777999"/>
                  </a:lnTo>
                  <a:lnTo>
                    <a:pt x="954074" y="1752599"/>
                  </a:lnTo>
                  <a:lnTo>
                    <a:pt x="905053" y="1727199"/>
                  </a:lnTo>
                  <a:lnTo>
                    <a:pt x="869692" y="1701799"/>
                  </a:lnTo>
                  <a:lnTo>
                    <a:pt x="837256" y="1676399"/>
                  </a:lnTo>
                  <a:lnTo>
                    <a:pt x="807829" y="1638299"/>
                  </a:lnTo>
                  <a:lnTo>
                    <a:pt x="781496" y="1600199"/>
                  </a:lnTo>
                  <a:lnTo>
                    <a:pt x="758340" y="1562099"/>
                  </a:lnTo>
                  <a:lnTo>
                    <a:pt x="738445" y="1523999"/>
                  </a:lnTo>
                  <a:lnTo>
                    <a:pt x="726034" y="1485899"/>
                  </a:lnTo>
                  <a:lnTo>
                    <a:pt x="518173" y="1485899"/>
                  </a:lnTo>
                  <a:lnTo>
                    <a:pt x="487185" y="1447799"/>
                  </a:lnTo>
                  <a:lnTo>
                    <a:pt x="457532" y="1422399"/>
                  </a:lnTo>
                  <a:lnTo>
                    <a:pt x="429254" y="1384299"/>
                  </a:lnTo>
                  <a:lnTo>
                    <a:pt x="402393" y="1346199"/>
                  </a:lnTo>
                  <a:lnTo>
                    <a:pt x="376993" y="1308099"/>
                  </a:lnTo>
                  <a:lnTo>
                    <a:pt x="350344" y="1257299"/>
                  </a:lnTo>
                  <a:lnTo>
                    <a:pt x="325662" y="1206499"/>
                  </a:lnTo>
                  <a:lnTo>
                    <a:pt x="302974" y="1168399"/>
                  </a:lnTo>
                  <a:lnTo>
                    <a:pt x="282309" y="1117599"/>
                  </a:lnTo>
                  <a:lnTo>
                    <a:pt x="263694" y="1066799"/>
                  </a:lnTo>
                  <a:lnTo>
                    <a:pt x="247156" y="1015999"/>
                  </a:lnTo>
                  <a:lnTo>
                    <a:pt x="232724" y="977899"/>
                  </a:lnTo>
                  <a:lnTo>
                    <a:pt x="220334" y="927099"/>
                  </a:lnTo>
                  <a:lnTo>
                    <a:pt x="210803" y="863599"/>
                  </a:lnTo>
                  <a:lnTo>
                    <a:pt x="204140" y="812799"/>
                  </a:lnTo>
                  <a:lnTo>
                    <a:pt x="200354" y="761999"/>
                  </a:lnTo>
                  <a:lnTo>
                    <a:pt x="199453" y="711199"/>
                  </a:lnTo>
                  <a:lnTo>
                    <a:pt x="201448" y="660399"/>
                  </a:lnTo>
                  <a:lnTo>
                    <a:pt x="207455" y="609599"/>
                  </a:lnTo>
                  <a:lnTo>
                    <a:pt x="217061" y="558799"/>
                  </a:lnTo>
                  <a:lnTo>
                    <a:pt x="230180" y="507999"/>
                  </a:lnTo>
                  <a:lnTo>
                    <a:pt x="246729" y="457199"/>
                  </a:lnTo>
                  <a:lnTo>
                    <a:pt x="266624" y="419099"/>
                  </a:lnTo>
                  <a:lnTo>
                    <a:pt x="289780" y="380999"/>
                  </a:lnTo>
                  <a:lnTo>
                    <a:pt x="316113" y="342899"/>
                  </a:lnTo>
                  <a:lnTo>
                    <a:pt x="345540" y="304799"/>
                  </a:lnTo>
                  <a:lnTo>
                    <a:pt x="377976" y="279399"/>
                  </a:lnTo>
                  <a:lnTo>
                    <a:pt x="413337" y="253999"/>
                  </a:lnTo>
                  <a:lnTo>
                    <a:pt x="451295" y="241299"/>
                  </a:lnTo>
                  <a:lnTo>
                    <a:pt x="491458" y="215899"/>
                  </a:lnTo>
                  <a:lnTo>
                    <a:pt x="533648" y="203199"/>
                  </a:lnTo>
                  <a:lnTo>
                    <a:pt x="577683" y="203199"/>
                  </a:lnTo>
                  <a:lnTo>
                    <a:pt x="623385" y="190499"/>
                  </a:lnTo>
                  <a:lnTo>
                    <a:pt x="2054060" y="190500"/>
                  </a:lnTo>
                  <a:lnTo>
                    <a:pt x="2026256" y="165100"/>
                  </a:lnTo>
                  <a:lnTo>
                    <a:pt x="2011398" y="152400"/>
                  </a:lnTo>
                  <a:lnTo>
                    <a:pt x="1119476" y="152400"/>
                  </a:lnTo>
                  <a:lnTo>
                    <a:pt x="933836" y="50800"/>
                  </a:lnTo>
                  <a:lnTo>
                    <a:pt x="745320" y="0"/>
                  </a:lnTo>
                  <a:close/>
                </a:path>
                <a:path w="2239645" h="1981200">
                  <a:moveTo>
                    <a:pt x="1699255" y="927100"/>
                  </a:moveTo>
                  <a:lnTo>
                    <a:pt x="1488540" y="927100"/>
                  </a:lnTo>
                  <a:lnTo>
                    <a:pt x="1495708" y="952500"/>
                  </a:lnTo>
                  <a:lnTo>
                    <a:pt x="1502466" y="965200"/>
                  </a:lnTo>
                  <a:lnTo>
                    <a:pt x="1508795" y="990600"/>
                  </a:lnTo>
                  <a:lnTo>
                    <a:pt x="1514670" y="1016000"/>
                  </a:lnTo>
                  <a:lnTo>
                    <a:pt x="1527066" y="1066800"/>
                  </a:lnTo>
                  <a:lnTo>
                    <a:pt x="1536609" y="1117600"/>
                  </a:lnTo>
                  <a:lnTo>
                    <a:pt x="1543285" y="1168400"/>
                  </a:lnTo>
                  <a:lnTo>
                    <a:pt x="1547076" y="1219200"/>
                  </a:lnTo>
                  <a:lnTo>
                    <a:pt x="1547969" y="1269999"/>
                  </a:lnTo>
                  <a:lnTo>
                    <a:pt x="1545947" y="1320799"/>
                  </a:lnTo>
                  <a:lnTo>
                    <a:pt x="1539939" y="1371599"/>
                  </a:lnTo>
                  <a:lnTo>
                    <a:pt x="1530334" y="1422399"/>
                  </a:lnTo>
                  <a:lnTo>
                    <a:pt x="1517214" y="1473199"/>
                  </a:lnTo>
                  <a:lnTo>
                    <a:pt x="1500665" y="1523999"/>
                  </a:lnTo>
                  <a:lnTo>
                    <a:pt x="1480771" y="1562099"/>
                  </a:lnTo>
                  <a:lnTo>
                    <a:pt x="1457615" y="1600199"/>
                  </a:lnTo>
                  <a:lnTo>
                    <a:pt x="1431281" y="1638299"/>
                  </a:lnTo>
                  <a:lnTo>
                    <a:pt x="1401855" y="1676399"/>
                  </a:lnTo>
                  <a:lnTo>
                    <a:pt x="1369419" y="1701799"/>
                  </a:lnTo>
                  <a:lnTo>
                    <a:pt x="1334058" y="1727199"/>
                  </a:lnTo>
                  <a:lnTo>
                    <a:pt x="1285049" y="1752599"/>
                  </a:lnTo>
                  <a:lnTo>
                    <a:pt x="1233280" y="1777999"/>
                  </a:lnTo>
                  <a:lnTo>
                    <a:pt x="1179461" y="1777999"/>
                  </a:lnTo>
                  <a:lnTo>
                    <a:pt x="1124306" y="1790699"/>
                  </a:lnTo>
                  <a:lnTo>
                    <a:pt x="1670792" y="1790699"/>
                  </a:lnTo>
                  <a:lnTo>
                    <a:pt x="1711071" y="1765299"/>
                  </a:lnTo>
                  <a:lnTo>
                    <a:pt x="1750629" y="1739899"/>
                  </a:lnTo>
                  <a:lnTo>
                    <a:pt x="1789382" y="1701799"/>
                  </a:lnTo>
                  <a:lnTo>
                    <a:pt x="1827246" y="1663699"/>
                  </a:lnTo>
                  <a:lnTo>
                    <a:pt x="1864138" y="1625600"/>
                  </a:lnTo>
                  <a:lnTo>
                    <a:pt x="1899975" y="1587500"/>
                  </a:lnTo>
                  <a:lnTo>
                    <a:pt x="1934672" y="1549400"/>
                  </a:lnTo>
                  <a:lnTo>
                    <a:pt x="1968146" y="1498600"/>
                  </a:lnTo>
                  <a:lnTo>
                    <a:pt x="1978869" y="1485900"/>
                  </a:lnTo>
                  <a:lnTo>
                    <a:pt x="1720938" y="1485899"/>
                  </a:lnTo>
                  <a:lnTo>
                    <a:pt x="1730358" y="1447800"/>
                  </a:lnTo>
                  <a:lnTo>
                    <a:pt x="1737709" y="1397000"/>
                  </a:lnTo>
                  <a:lnTo>
                    <a:pt x="1742984" y="1358900"/>
                  </a:lnTo>
                  <a:lnTo>
                    <a:pt x="1746176" y="1308100"/>
                  </a:lnTo>
                  <a:lnTo>
                    <a:pt x="1747276" y="1257300"/>
                  </a:lnTo>
                  <a:lnTo>
                    <a:pt x="1746279" y="1219200"/>
                  </a:lnTo>
                  <a:lnTo>
                    <a:pt x="1743176" y="1168400"/>
                  </a:lnTo>
                  <a:lnTo>
                    <a:pt x="1737960" y="1117600"/>
                  </a:lnTo>
                  <a:lnTo>
                    <a:pt x="1730623" y="1066800"/>
                  </a:lnTo>
                  <a:lnTo>
                    <a:pt x="1721160" y="1016000"/>
                  </a:lnTo>
                  <a:lnTo>
                    <a:pt x="1709561" y="965200"/>
                  </a:lnTo>
                  <a:lnTo>
                    <a:pt x="1699255" y="927100"/>
                  </a:lnTo>
                  <a:close/>
                </a:path>
                <a:path w="2239645" h="1981200">
                  <a:moveTo>
                    <a:pt x="1568536" y="190500"/>
                  </a:moveTo>
                  <a:lnTo>
                    <a:pt x="670574" y="190499"/>
                  </a:lnTo>
                  <a:lnTo>
                    <a:pt x="719071" y="203199"/>
                  </a:lnTo>
                  <a:lnTo>
                    <a:pt x="870609" y="241300"/>
                  </a:lnTo>
                  <a:lnTo>
                    <a:pt x="909537" y="266700"/>
                  </a:lnTo>
                  <a:lnTo>
                    <a:pt x="928677" y="266700"/>
                  </a:lnTo>
                  <a:lnTo>
                    <a:pt x="947573" y="279400"/>
                  </a:lnTo>
                  <a:lnTo>
                    <a:pt x="912180" y="317500"/>
                  </a:lnTo>
                  <a:lnTo>
                    <a:pt x="877994" y="342900"/>
                  </a:lnTo>
                  <a:lnTo>
                    <a:pt x="845042" y="380999"/>
                  </a:lnTo>
                  <a:lnTo>
                    <a:pt x="813351" y="419099"/>
                  </a:lnTo>
                  <a:lnTo>
                    <a:pt x="782948" y="457199"/>
                  </a:lnTo>
                  <a:lnTo>
                    <a:pt x="753860" y="495299"/>
                  </a:lnTo>
                  <a:lnTo>
                    <a:pt x="726113" y="533399"/>
                  </a:lnTo>
                  <a:lnTo>
                    <a:pt x="699736" y="571499"/>
                  </a:lnTo>
                  <a:lnTo>
                    <a:pt x="670840" y="622299"/>
                  </a:lnTo>
                  <a:lnTo>
                    <a:pt x="644133" y="673099"/>
                  </a:lnTo>
                  <a:lnTo>
                    <a:pt x="619609" y="723899"/>
                  </a:lnTo>
                  <a:lnTo>
                    <a:pt x="597259" y="774699"/>
                  </a:lnTo>
                  <a:lnTo>
                    <a:pt x="577078" y="825499"/>
                  </a:lnTo>
                  <a:lnTo>
                    <a:pt x="559057" y="876299"/>
                  </a:lnTo>
                  <a:lnTo>
                    <a:pt x="543190" y="927099"/>
                  </a:lnTo>
                  <a:lnTo>
                    <a:pt x="529469" y="965199"/>
                  </a:lnTo>
                  <a:lnTo>
                    <a:pt x="517888" y="1015999"/>
                  </a:lnTo>
                  <a:lnTo>
                    <a:pt x="508439" y="1066799"/>
                  </a:lnTo>
                  <a:lnTo>
                    <a:pt x="501115" y="1117599"/>
                  </a:lnTo>
                  <a:lnTo>
                    <a:pt x="495910" y="1168399"/>
                  </a:lnTo>
                  <a:lnTo>
                    <a:pt x="492815" y="1219199"/>
                  </a:lnTo>
                  <a:lnTo>
                    <a:pt x="491823" y="1257299"/>
                  </a:lnTo>
                  <a:lnTo>
                    <a:pt x="492929" y="1308099"/>
                  </a:lnTo>
                  <a:lnTo>
                    <a:pt x="496123" y="1358899"/>
                  </a:lnTo>
                  <a:lnTo>
                    <a:pt x="501401" y="1396999"/>
                  </a:lnTo>
                  <a:lnTo>
                    <a:pt x="508753" y="1447799"/>
                  </a:lnTo>
                  <a:lnTo>
                    <a:pt x="518173" y="1485899"/>
                  </a:lnTo>
                  <a:lnTo>
                    <a:pt x="726034" y="1485899"/>
                  </a:lnTo>
                  <a:lnTo>
                    <a:pt x="721896" y="1473199"/>
                  </a:lnTo>
                  <a:lnTo>
                    <a:pt x="708777" y="1422399"/>
                  </a:lnTo>
                  <a:lnTo>
                    <a:pt x="699172" y="1371599"/>
                  </a:lnTo>
                  <a:lnTo>
                    <a:pt x="693164" y="1320799"/>
                  </a:lnTo>
                  <a:lnTo>
                    <a:pt x="691170" y="1269999"/>
                  </a:lnTo>
                  <a:lnTo>
                    <a:pt x="692070" y="1219199"/>
                  </a:lnTo>
                  <a:lnTo>
                    <a:pt x="695856" y="1168399"/>
                  </a:lnTo>
                  <a:lnTo>
                    <a:pt x="702519" y="1117599"/>
                  </a:lnTo>
                  <a:lnTo>
                    <a:pt x="712050" y="1066799"/>
                  </a:lnTo>
                  <a:lnTo>
                    <a:pt x="724440" y="1015999"/>
                  </a:lnTo>
                  <a:lnTo>
                    <a:pt x="739114" y="965199"/>
                  </a:lnTo>
                  <a:lnTo>
                    <a:pt x="755826" y="914399"/>
                  </a:lnTo>
                  <a:lnTo>
                    <a:pt x="774541" y="863599"/>
                  </a:lnTo>
                  <a:lnTo>
                    <a:pt x="795224" y="812799"/>
                  </a:lnTo>
                  <a:lnTo>
                    <a:pt x="817839" y="774699"/>
                  </a:lnTo>
                  <a:lnTo>
                    <a:pt x="842349" y="723899"/>
                  </a:lnTo>
                  <a:lnTo>
                    <a:pt x="868719" y="685799"/>
                  </a:lnTo>
                  <a:lnTo>
                    <a:pt x="896913" y="634999"/>
                  </a:lnTo>
                  <a:lnTo>
                    <a:pt x="926895" y="596899"/>
                  </a:lnTo>
                  <a:lnTo>
                    <a:pt x="958629" y="558799"/>
                  </a:lnTo>
                  <a:lnTo>
                    <a:pt x="992080" y="520700"/>
                  </a:lnTo>
                  <a:lnTo>
                    <a:pt x="1027211" y="482600"/>
                  </a:lnTo>
                  <a:lnTo>
                    <a:pt x="1063988" y="444500"/>
                  </a:lnTo>
                  <a:lnTo>
                    <a:pt x="1102373" y="406400"/>
                  </a:lnTo>
                  <a:lnTo>
                    <a:pt x="1142745" y="368300"/>
                  </a:lnTo>
                  <a:lnTo>
                    <a:pt x="1184848" y="342900"/>
                  </a:lnTo>
                  <a:lnTo>
                    <a:pt x="1228578" y="317500"/>
                  </a:lnTo>
                  <a:lnTo>
                    <a:pt x="1273833" y="292100"/>
                  </a:lnTo>
                  <a:lnTo>
                    <a:pt x="1320508" y="266700"/>
                  </a:lnTo>
                  <a:lnTo>
                    <a:pt x="1368501" y="241300"/>
                  </a:lnTo>
                  <a:lnTo>
                    <a:pt x="1520040" y="203200"/>
                  </a:lnTo>
                  <a:lnTo>
                    <a:pt x="1568536" y="190500"/>
                  </a:lnTo>
                  <a:close/>
                </a:path>
                <a:path w="2239645" h="1981200">
                  <a:moveTo>
                    <a:pt x="2054060" y="190500"/>
                  </a:moveTo>
                  <a:lnTo>
                    <a:pt x="1615725" y="190500"/>
                  </a:lnTo>
                  <a:lnTo>
                    <a:pt x="1661427" y="203200"/>
                  </a:lnTo>
                  <a:lnTo>
                    <a:pt x="1705463" y="203200"/>
                  </a:lnTo>
                  <a:lnTo>
                    <a:pt x="1747652" y="215900"/>
                  </a:lnTo>
                  <a:lnTo>
                    <a:pt x="1787816" y="241300"/>
                  </a:lnTo>
                  <a:lnTo>
                    <a:pt x="1825774" y="254000"/>
                  </a:lnTo>
                  <a:lnTo>
                    <a:pt x="1861154" y="279400"/>
                  </a:lnTo>
                  <a:lnTo>
                    <a:pt x="1893601" y="304800"/>
                  </a:lnTo>
                  <a:lnTo>
                    <a:pt x="1923032" y="342900"/>
                  </a:lnTo>
                  <a:lnTo>
                    <a:pt x="1949365" y="381000"/>
                  </a:lnTo>
                  <a:lnTo>
                    <a:pt x="1972517" y="419100"/>
                  </a:lnTo>
                  <a:lnTo>
                    <a:pt x="1992404" y="457200"/>
                  </a:lnTo>
                  <a:lnTo>
                    <a:pt x="2008945" y="508000"/>
                  </a:lnTo>
                  <a:lnTo>
                    <a:pt x="2022057" y="558800"/>
                  </a:lnTo>
                  <a:lnTo>
                    <a:pt x="2031657" y="609600"/>
                  </a:lnTo>
                  <a:lnTo>
                    <a:pt x="2037663" y="660400"/>
                  </a:lnTo>
                  <a:lnTo>
                    <a:pt x="2039685" y="711200"/>
                  </a:lnTo>
                  <a:lnTo>
                    <a:pt x="2038792" y="762000"/>
                  </a:lnTo>
                  <a:lnTo>
                    <a:pt x="2035001" y="812800"/>
                  </a:lnTo>
                  <a:lnTo>
                    <a:pt x="2028326" y="863600"/>
                  </a:lnTo>
                  <a:lnTo>
                    <a:pt x="2018782" y="927100"/>
                  </a:lnTo>
                  <a:lnTo>
                    <a:pt x="2006387" y="977900"/>
                  </a:lnTo>
                  <a:lnTo>
                    <a:pt x="1991954" y="1016000"/>
                  </a:lnTo>
                  <a:lnTo>
                    <a:pt x="1975417" y="1066800"/>
                  </a:lnTo>
                  <a:lnTo>
                    <a:pt x="1956801" y="1117600"/>
                  </a:lnTo>
                  <a:lnTo>
                    <a:pt x="1936136" y="1168400"/>
                  </a:lnTo>
                  <a:lnTo>
                    <a:pt x="1913449" y="1206500"/>
                  </a:lnTo>
                  <a:lnTo>
                    <a:pt x="1888767" y="1257300"/>
                  </a:lnTo>
                  <a:lnTo>
                    <a:pt x="1862118" y="1308100"/>
                  </a:lnTo>
                  <a:lnTo>
                    <a:pt x="1836725" y="1346200"/>
                  </a:lnTo>
                  <a:lnTo>
                    <a:pt x="1809880" y="1384300"/>
                  </a:lnTo>
                  <a:lnTo>
                    <a:pt x="1781614" y="1422400"/>
                  </a:lnTo>
                  <a:lnTo>
                    <a:pt x="1751956" y="1447800"/>
                  </a:lnTo>
                  <a:lnTo>
                    <a:pt x="1720938" y="1485899"/>
                  </a:lnTo>
                  <a:lnTo>
                    <a:pt x="1978869" y="1485900"/>
                  </a:lnTo>
                  <a:lnTo>
                    <a:pt x="2031091" y="1409700"/>
                  </a:lnTo>
                  <a:lnTo>
                    <a:pt x="2059353" y="1358900"/>
                  </a:lnTo>
                  <a:lnTo>
                    <a:pt x="2085527" y="1308100"/>
                  </a:lnTo>
                  <a:lnTo>
                    <a:pt x="2109620" y="1270000"/>
                  </a:lnTo>
                  <a:lnTo>
                    <a:pt x="2131639" y="1219200"/>
                  </a:lnTo>
                  <a:lnTo>
                    <a:pt x="2151590" y="1168400"/>
                  </a:lnTo>
                  <a:lnTo>
                    <a:pt x="2169479" y="1117600"/>
                  </a:lnTo>
                  <a:lnTo>
                    <a:pt x="2185312" y="1066800"/>
                  </a:lnTo>
                  <a:lnTo>
                    <a:pt x="2199095" y="1028700"/>
                  </a:lnTo>
                  <a:lnTo>
                    <a:pt x="2210836" y="977900"/>
                  </a:lnTo>
                  <a:lnTo>
                    <a:pt x="2220540" y="927100"/>
                  </a:lnTo>
                  <a:lnTo>
                    <a:pt x="2228213" y="876300"/>
                  </a:lnTo>
                  <a:lnTo>
                    <a:pt x="2233861" y="825500"/>
                  </a:lnTo>
                  <a:lnTo>
                    <a:pt x="2237492" y="787400"/>
                  </a:lnTo>
                  <a:lnTo>
                    <a:pt x="2239111" y="736600"/>
                  </a:lnTo>
                  <a:lnTo>
                    <a:pt x="2238725" y="685800"/>
                  </a:lnTo>
                  <a:lnTo>
                    <a:pt x="2236339" y="647700"/>
                  </a:lnTo>
                  <a:lnTo>
                    <a:pt x="2231960" y="596900"/>
                  </a:lnTo>
                  <a:lnTo>
                    <a:pt x="2225595" y="558800"/>
                  </a:lnTo>
                  <a:lnTo>
                    <a:pt x="2217250" y="520700"/>
                  </a:lnTo>
                  <a:lnTo>
                    <a:pt x="2206930" y="469900"/>
                  </a:lnTo>
                  <a:lnTo>
                    <a:pt x="2194643" y="431800"/>
                  </a:lnTo>
                  <a:lnTo>
                    <a:pt x="2180394" y="393700"/>
                  </a:lnTo>
                  <a:lnTo>
                    <a:pt x="2164189" y="355600"/>
                  </a:lnTo>
                  <a:lnTo>
                    <a:pt x="2146036" y="317500"/>
                  </a:lnTo>
                  <a:lnTo>
                    <a:pt x="2125940" y="279400"/>
                  </a:lnTo>
                  <a:lnTo>
                    <a:pt x="2103908" y="254000"/>
                  </a:lnTo>
                  <a:lnTo>
                    <a:pt x="2079946" y="215900"/>
                  </a:lnTo>
                  <a:lnTo>
                    <a:pt x="2054060" y="190500"/>
                  </a:lnTo>
                  <a:close/>
                </a:path>
                <a:path w="2239645" h="1981200">
                  <a:moveTo>
                    <a:pt x="1585737" y="660400"/>
                  </a:moveTo>
                  <a:lnTo>
                    <a:pt x="1542225" y="660400"/>
                  </a:lnTo>
                  <a:lnTo>
                    <a:pt x="1089546" y="939799"/>
                  </a:lnTo>
                  <a:lnTo>
                    <a:pt x="1072576" y="977899"/>
                  </a:lnTo>
                  <a:lnTo>
                    <a:pt x="1077748" y="990599"/>
                  </a:lnTo>
                  <a:lnTo>
                    <a:pt x="1144102" y="1092199"/>
                  </a:lnTo>
                  <a:lnTo>
                    <a:pt x="1154207" y="1104899"/>
                  </a:lnTo>
                  <a:lnTo>
                    <a:pt x="1167163" y="1117599"/>
                  </a:lnTo>
                  <a:lnTo>
                    <a:pt x="1181337" y="1117599"/>
                  </a:lnTo>
                  <a:lnTo>
                    <a:pt x="1195094" y="1104899"/>
                  </a:lnTo>
                  <a:lnTo>
                    <a:pt x="1488540" y="927100"/>
                  </a:lnTo>
                  <a:lnTo>
                    <a:pt x="1699255" y="927100"/>
                  </a:lnTo>
                  <a:lnTo>
                    <a:pt x="1695820" y="914400"/>
                  </a:lnTo>
                  <a:lnTo>
                    <a:pt x="1679929" y="876300"/>
                  </a:lnTo>
                  <a:lnTo>
                    <a:pt x="1661881" y="825500"/>
                  </a:lnTo>
                  <a:lnTo>
                    <a:pt x="1641669" y="774700"/>
                  </a:lnTo>
                  <a:lnTo>
                    <a:pt x="1619285" y="723900"/>
                  </a:lnTo>
                  <a:lnTo>
                    <a:pt x="1594723" y="673100"/>
                  </a:lnTo>
                  <a:lnTo>
                    <a:pt x="1585737" y="660400"/>
                  </a:lnTo>
                  <a:close/>
                </a:path>
                <a:path w="2239645" h="1981200">
                  <a:moveTo>
                    <a:pt x="1559570" y="647700"/>
                  </a:moveTo>
                  <a:lnTo>
                    <a:pt x="1545551" y="660400"/>
                  </a:lnTo>
                  <a:lnTo>
                    <a:pt x="1573492" y="660400"/>
                  </a:lnTo>
                  <a:lnTo>
                    <a:pt x="1559570" y="647700"/>
                  </a:lnTo>
                  <a:close/>
                </a:path>
                <a:path w="2239645" h="1981200">
                  <a:moveTo>
                    <a:pt x="1678109" y="0"/>
                  </a:moveTo>
                  <a:lnTo>
                    <a:pt x="1493731" y="0"/>
                  </a:lnTo>
                  <a:lnTo>
                    <a:pt x="1305168" y="50800"/>
                  </a:lnTo>
                  <a:lnTo>
                    <a:pt x="1119476" y="152400"/>
                  </a:lnTo>
                  <a:lnTo>
                    <a:pt x="2011398" y="152400"/>
                  </a:lnTo>
                  <a:lnTo>
                    <a:pt x="1964920" y="114300"/>
                  </a:lnTo>
                  <a:lnTo>
                    <a:pt x="1931402" y="88900"/>
                  </a:lnTo>
                  <a:lnTo>
                    <a:pt x="1891952" y="63500"/>
                  </a:lnTo>
                  <a:lnTo>
                    <a:pt x="1851250" y="50800"/>
                  </a:lnTo>
                  <a:lnTo>
                    <a:pt x="1809404" y="25400"/>
                  </a:lnTo>
                  <a:lnTo>
                    <a:pt x="1766525" y="12700"/>
                  </a:lnTo>
                  <a:lnTo>
                    <a:pt x="1722723" y="12700"/>
                  </a:lnTo>
                  <a:lnTo>
                    <a:pt x="16781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009123" y="2188591"/>
            <a:ext cx="670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97236" y="2606801"/>
            <a:ext cx="1706245" cy="225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941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Logo</a:t>
            </a:r>
            <a:endParaRPr sz="1600">
              <a:latin typeface="Calibri"/>
              <a:cs typeface="Calibri"/>
            </a:endParaRPr>
          </a:p>
          <a:p>
            <a:pPr marL="440690" marR="650875" indent="19685">
              <a:lnSpc>
                <a:spcPct val="216000"/>
              </a:lnSpc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Email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Bio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600">
              <a:latin typeface="Calibri"/>
              <a:cs typeface="Calibri"/>
            </a:endParaRPr>
          </a:p>
          <a:p>
            <a:pPr marL="255904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Hosting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70070" y="3986529"/>
            <a:ext cx="1060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posts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27526" y="5659323"/>
            <a:ext cx="3001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relationship</a:t>
            </a:r>
            <a:r>
              <a:rPr dirty="0" sz="16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79645" y="904112"/>
            <a:ext cx="25666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Marketplaces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576064" y="4404740"/>
            <a:ext cx="1038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Online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00498" y="5241163"/>
            <a:ext cx="1652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Offline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sale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95876" y="1358011"/>
            <a:ext cx="1817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Messaging</a:t>
            </a:r>
            <a:r>
              <a:rPr dirty="0" sz="16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commerce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18659" y="1811781"/>
            <a:ext cx="8356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Payments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633086" y="4822952"/>
            <a:ext cx="1153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5110"/>
            <a:ext cx="16192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Agenda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1270380"/>
            <a:ext cx="8611235" cy="448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83150">
              <a:lnSpc>
                <a:spcPct val="1526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Modern</a:t>
            </a:r>
            <a:r>
              <a:rPr dirty="0" sz="24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strategy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AWS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mesh?</a:t>
            </a:r>
            <a:endParaRPr sz="2400">
              <a:latin typeface="Calibri"/>
              <a:cs typeface="Calibri"/>
            </a:endParaRPr>
          </a:p>
          <a:p>
            <a:pPr marL="12700" marR="2455545">
              <a:lnSpc>
                <a:spcPts val="4390"/>
              </a:lnSpc>
              <a:spcBef>
                <a:spcPts val="4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mesh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goals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four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principles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mesh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Why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GoDaddy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chose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mesh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pattern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How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GoDaddy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built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mesh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modern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003546" y="836422"/>
          <a:ext cx="6743700" cy="498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9285"/>
                <a:gridCol w="2277110"/>
                <a:gridCol w="2490470"/>
              </a:tblGrid>
              <a:tr h="1443355">
                <a:tc>
                  <a:txBody>
                    <a:bodyPr/>
                    <a:lstStyle/>
                    <a:p>
                      <a:pPr marL="55880">
                        <a:lnSpc>
                          <a:spcPts val="5610"/>
                        </a:lnSpc>
                      </a:pPr>
                      <a:r>
                        <a:rPr dirty="0" sz="4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21</a:t>
                      </a:r>
                      <a:r>
                        <a:rPr dirty="0" sz="2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M+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ts val="2370"/>
                        </a:lnSpc>
                      </a:pP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customers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7550">
                        <a:lnSpc>
                          <a:spcPts val="5610"/>
                        </a:lnSpc>
                      </a:pPr>
                      <a:r>
                        <a:rPr dirty="0" sz="4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84</a:t>
                      </a:r>
                      <a:r>
                        <a:rPr dirty="0" sz="2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M+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24230">
                        <a:lnSpc>
                          <a:spcPts val="2370"/>
                        </a:lnSpc>
                      </a:pP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domains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27990">
                        <a:lnSpc>
                          <a:spcPts val="4530"/>
                        </a:lnSpc>
                      </a:pPr>
                      <a:r>
                        <a:rPr dirty="0" sz="4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15</a:t>
                      </a:r>
                      <a:r>
                        <a:rPr dirty="0" sz="2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M+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702310" marR="269240">
                        <a:lnSpc>
                          <a:spcPts val="2160"/>
                        </a:lnSpc>
                        <a:spcBef>
                          <a:spcPts val="244"/>
                        </a:spcBef>
                      </a:pP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human-guided moments*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2045335">
                <a:tc>
                  <a:txBody>
                    <a:bodyPr/>
                    <a:lstStyle/>
                    <a:p>
                      <a:pPr marL="150495">
                        <a:lnSpc>
                          <a:spcPts val="5730"/>
                        </a:lnSpc>
                        <a:spcBef>
                          <a:spcPts val="2085"/>
                        </a:spcBef>
                      </a:pPr>
                      <a:r>
                        <a:rPr dirty="0" sz="4800" spc="-2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85</a:t>
                      </a:r>
                      <a:r>
                        <a:rPr dirty="0" sz="3200" spc="-2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3200">
                        <a:latin typeface="Calibri"/>
                        <a:cs typeface="Calibri"/>
                      </a:endParaRPr>
                    </a:p>
                    <a:p>
                      <a:pPr marL="124460" marR="798830" indent="-5080">
                        <a:lnSpc>
                          <a:spcPts val="2160"/>
                        </a:lnSpc>
                        <a:spcBef>
                          <a:spcPts val="244"/>
                        </a:spcBef>
                      </a:pPr>
                      <a:r>
                        <a:rPr dirty="0" sz="20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customer </a:t>
                      </a: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retention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4795"/>
                </a:tc>
                <a:tc>
                  <a:txBody>
                    <a:bodyPr/>
                    <a:lstStyle/>
                    <a:p>
                      <a:pPr algn="ctr" marL="256540">
                        <a:lnSpc>
                          <a:spcPts val="5730"/>
                        </a:lnSpc>
                        <a:spcBef>
                          <a:spcPts val="2085"/>
                        </a:spcBef>
                      </a:pPr>
                      <a:r>
                        <a:rPr dirty="0" sz="4800" spc="-2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2800" spc="-2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%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864235" marR="600075">
                        <a:lnSpc>
                          <a:spcPts val="2160"/>
                        </a:lnSpc>
                        <a:spcBef>
                          <a:spcPts val="244"/>
                        </a:spcBef>
                      </a:pPr>
                      <a:r>
                        <a:rPr dirty="0" sz="20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website </a:t>
                      </a: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share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64795"/>
                </a:tc>
                <a:tc>
                  <a:txBody>
                    <a:bodyPr/>
                    <a:lstStyle/>
                    <a:p>
                      <a:pPr algn="ctr" marL="426720">
                        <a:lnSpc>
                          <a:spcPts val="5735"/>
                        </a:lnSpc>
                        <a:spcBef>
                          <a:spcPts val="1000"/>
                        </a:spcBef>
                      </a:pPr>
                      <a:r>
                        <a:rPr dirty="0" sz="4800" spc="-2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65</a:t>
                      </a:r>
                      <a:r>
                        <a:rPr dirty="0" sz="2800" spc="-2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426720">
                        <a:lnSpc>
                          <a:spcPts val="2255"/>
                        </a:lnSpc>
                      </a:pPr>
                      <a:r>
                        <a:rPr dirty="0" sz="20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Care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 marL="460375" marR="24130">
                        <a:lnSpc>
                          <a:spcPts val="2160"/>
                        </a:lnSpc>
                        <a:spcBef>
                          <a:spcPts val="155"/>
                        </a:spcBef>
                      </a:pPr>
                      <a:r>
                        <a:rPr dirty="0" sz="200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net</a:t>
                      </a:r>
                      <a:r>
                        <a:rPr dirty="0" sz="2000" spc="-5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promoter</a:t>
                      </a:r>
                      <a:r>
                        <a:rPr dirty="0" sz="2000" spc="-5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score (NPS)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27000"/>
                </a:tc>
              </a:tr>
              <a:tr h="1491615">
                <a:tc>
                  <a:txBody>
                    <a:bodyPr/>
                    <a:lstStyle/>
                    <a:p>
                      <a:pPr algn="ctr" marR="678180">
                        <a:lnSpc>
                          <a:spcPts val="5735"/>
                        </a:lnSpc>
                        <a:spcBef>
                          <a:spcPts val="2455"/>
                        </a:spcBef>
                      </a:pPr>
                      <a:r>
                        <a:rPr dirty="0" sz="4800" spc="-25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4800">
                        <a:latin typeface="Calibri"/>
                        <a:cs typeface="Calibri"/>
                      </a:endParaRPr>
                    </a:p>
                    <a:p>
                      <a:pPr algn="ctr" marR="678180">
                        <a:lnSpc>
                          <a:spcPts val="2375"/>
                        </a:lnSpc>
                      </a:pPr>
                      <a:r>
                        <a:rPr dirty="0" sz="200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r>
                        <a:rPr dirty="0" sz="20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sites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11785"/>
                </a:tc>
                <a:tc>
                  <a:txBody>
                    <a:bodyPr/>
                    <a:lstStyle/>
                    <a:p>
                      <a:pPr marL="717550">
                        <a:lnSpc>
                          <a:spcPts val="5735"/>
                        </a:lnSpc>
                        <a:spcBef>
                          <a:spcPts val="2455"/>
                        </a:spcBef>
                      </a:pPr>
                      <a:r>
                        <a:rPr dirty="0" sz="4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r>
                        <a:rPr dirty="0" sz="2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M+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749935">
                        <a:lnSpc>
                          <a:spcPts val="2375"/>
                        </a:lnSpc>
                      </a:pP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mailboxes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311785"/>
                </a:tc>
                <a:tc>
                  <a:txBody>
                    <a:bodyPr/>
                    <a:lstStyle/>
                    <a:p>
                      <a:pPr algn="ctr" marL="426084">
                        <a:lnSpc>
                          <a:spcPts val="5735"/>
                        </a:lnSpc>
                        <a:spcBef>
                          <a:spcPts val="1375"/>
                        </a:spcBef>
                      </a:pPr>
                      <a:r>
                        <a:rPr dirty="0" sz="48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$26</a:t>
                      </a:r>
                      <a:r>
                        <a:rPr dirty="0" sz="2800" spc="-20" b="1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496570" marR="61594">
                        <a:lnSpc>
                          <a:spcPts val="2160"/>
                        </a:lnSpc>
                        <a:spcBef>
                          <a:spcPts val="215"/>
                        </a:spcBef>
                      </a:pPr>
                      <a:r>
                        <a:rPr dirty="0" sz="200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gross</a:t>
                      </a:r>
                      <a:r>
                        <a:rPr dirty="0" sz="2000" spc="-9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merchandise </a:t>
                      </a:r>
                      <a:r>
                        <a:rPr dirty="0" sz="200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volume</a:t>
                      </a:r>
                      <a:r>
                        <a:rPr dirty="0" sz="2000" spc="-5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20">
                          <a:solidFill>
                            <a:srgbClr val="4E68E2"/>
                          </a:solidFill>
                          <a:latin typeface="Calibri"/>
                          <a:cs typeface="Calibri"/>
                        </a:rPr>
                        <a:t>(GMV)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174625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599948" y="1227427"/>
            <a:ext cx="3498215" cy="355028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registrar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world</a:t>
            </a:r>
            <a:endParaRPr sz="2400">
              <a:latin typeface="Calibri"/>
              <a:cs typeface="Calibri"/>
            </a:endParaRPr>
          </a:p>
          <a:p>
            <a:pPr marL="12700" marR="1200785">
              <a:lnSpc>
                <a:spcPct val="110000"/>
              </a:lnSpc>
              <a:spcBef>
                <a:spcPts val="12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world’s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WordPress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hosting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brands</a:t>
            </a:r>
            <a:endParaRPr sz="2400">
              <a:latin typeface="Calibri"/>
              <a:cs typeface="Calibri"/>
            </a:endParaRPr>
          </a:p>
          <a:p>
            <a:pPr marL="12700" marR="538480">
              <a:lnSpc>
                <a:spcPct val="110000"/>
              </a:lnSpc>
              <a:spcBef>
                <a:spcPts val="120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top-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branded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providers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world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3591" y="6471423"/>
            <a:ext cx="205705" cy="18274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202692"/>
            <a:ext cx="12192000" cy="6444615"/>
            <a:chOff x="0" y="202692"/>
            <a:chExt cx="12192000" cy="64446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2692"/>
              <a:ext cx="12191999" cy="635812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0557" y="3845814"/>
            <a:ext cx="1602740" cy="8159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GoDaddy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selects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scale, performance,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495"/>
              </a:lnSpc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acceleration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00557" y="4766564"/>
            <a:ext cx="1009015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services established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dirty="0" sz="1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TLZs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0557" y="5495035"/>
            <a:ext cx="154749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teams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onboarded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ts val="1595"/>
              </a:lnSpc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(on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7)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44876" y="3845814"/>
            <a:ext cx="113792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Public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cloud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portal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launches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44876" y="4382515"/>
            <a:ext cx="1608455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130+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teams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800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developers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migrate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to AWS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44876" y="5110988"/>
            <a:ext cx="1588770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100%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product development</a:t>
            </a:r>
            <a:r>
              <a:rPr dirty="0" sz="14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(7/2019)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89297" y="3845814"/>
            <a:ext cx="1630045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GoDaddy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on-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premises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Hadoop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migration begins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89297" y="4574540"/>
            <a:ext cx="1162050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just"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150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teams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97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prod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workloads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AWS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89297" y="5303011"/>
            <a:ext cx="1075055" cy="8159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7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Prime collaboration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websites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33591" y="3845814"/>
            <a:ext cx="133604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Neustar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migration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33591" y="4382515"/>
            <a:ext cx="1258570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registrar migrates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113K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GD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33591" y="5110988"/>
            <a:ext cx="84772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MAIT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Team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established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33591" y="5647131"/>
            <a:ext cx="1085850" cy="62420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7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scans,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golden</a:t>
            </a:r>
            <a:r>
              <a:rPr dirty="0" sz="1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AMIs,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dirty="0" sz="14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rotation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978267" y="3845814"/>
            <a:ext cx="1616075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marketing migration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begins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978267" y="4382515"/>
            <a:ext cx="1163320" cy="43180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Migrated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Hadoop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978267" y="4918964"/>
            <a:ext cx="1604645" cy="62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300+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teams,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165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prod</a:t>
            </a:r>
            <a:endParaRPr sz="1400">
              <a:latin typeface="Calibri"/>
              <a:cs typeface="Calibri"/>
            </a:endParaRPr>
          </a:p>
          <a:p>
            <a:pPr marL="12700" marR="170815">
              <a:lnSpc>
                <a:spcPts val="1510"/>
              </a:lnSpc>
              <a:spcBef>
                <a:spcPts val="11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workloads,</a:t>
            </a:r>
            <a:r>
              <a:rPr dirty="0" sz="1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651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822560" y="3845814"/>
            <a:ext cx="1306195" cy="81597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70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registrar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plans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migrate</a:t>
            </a:r>
            <a:r>
              <a:rPr dirty="0" sz="14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million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domains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GoDaddy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822560" y="4766564"/>
            <a:ext cx="1607185" cy="62357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Migration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100K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website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builder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sites</a:t>
            </a:r>
            <a:r>
              <a:rPr dirty="0" sz="1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879761" y="442933"/>
            <a:ext cx="911225" cy="811530"/>
          </a:xfrm>
          <a:custGeom>
            <a:avLst/>
            <a:gdLst/>
            <a:ahLst/>
            <a:cxnLst/>
            <a:rect l="l" t="t" r="r" b="b"/>
            <a:pathLst>
              <a:path w="911225" h="811530">
                <a:moveTo>
                  <a:pt x="259919" y="23"/>
                </a:moveTo>
                <a:lnTo>
                  <a:pt x="212597" y="3923"/>
                </a:lnTo>
                <a:lnTo>
                  <a:pt x="167417" y="16177"/>
                </a:lnTo>
                <a:lnTo>
                  <a:pt x="125140" y="37092"/>
                </a:lnTo>
                <a:lnTo>
                  <a:pt x="92963" y="61188"/>
                </a:lnTo>
                <a:lnTo>
                  <a:pt x="65489" y="90010"/>
                </a:lnTo>
                <a:lnTo>
                  <a:pt x="42757" y="123054"/>
                </a:lnTo>
                <a:lnTo>
                  <a:pt x="24803" y="159816"/>
                </a:lnTo>
                <a:lnTo>
                  <a:pt x="11667" y="199791"/>
                </a:lnTo>
                <a:lnTo>
                  <a:pt x="3387" y="242476"/>
                </a:lnTo>
                <a:lnTo>
                  <a:pt x="0" y="287367"/>
                </a:lnTo>
                <a:lnTo>
                  <a:pt x="1544" y="333959"/>
                </a:lnTo>
                <a:lnTo>
                  <a:pt x="8057" y="381749"/>
                </a:lnTo>
                <a:lnTo>
                  <a:pt x="19578" y="430232"/>
                </a:lnTo>
                <a:lnTo>
                  <a:pt x="36144" y="478905"/>
                </a:lnTo>
                <a:lnTo>
                  <a:pt x="57794" y="527263"/>
                </a:lnTo>
                <a:lnTo>
                  <a:pt x="84565" y="574803"/>
                </a:lnTo>
                <a:lnTo>
                  <a:pt x="117683" y="622480"/>
                </a:lnTo>
                <a:lnTo>
                  <a:pt x="154146" y="665328"/>
                </a:lnTo>
                <a:lnTo>
                  <a:pt x="193387" y="703121"/>
                </a:lnTo>
                <a:lnTo>
                  <a:pt x="234839" y="735634"/>
                </a:lnTo>
                <a:lnTo>
                  <a:pt x="277934" y="762642"/>
                </a:lnTo>
                <a:lnTo>
                  <a:pt x="322107" y="783919"/>
                </a:lnTo>
                <a:lnTo>
                  <a:pt x="366788" y="799240"/>
                </a:lnTo>
                <a:lnTo>
                  <a:pt x="411412" y="808379"/>
                </a:lnTo>
                <a:lnTo>
                  <a:pt x="455411" y="811112"/>
                </a:lnTo>
                <a:lnTo>
                  <a:pt x="499411" y="808378"/>
                </a:lnTo>
                <a:lnTo>
                  <a:pt x="544036" y="799237"/>
                </a:lnTo>
                <a:lnTo>
                  <a:pt x="588719" y="783915"/>
                </a:lnTo>
                <a:lnTo>
                  <a:pt x="632891" y="762637"/>
                </a:lnTo>
                <a:lnTo>
                  <a:pt x="675987" y="735629"/>
                </a:lnTo>
                <a:lnTo>
                  <a:pt x="683126" y="730030"/>
                </a:lnTo>
                <a:lnTo>
                  <a:pt x="455959" y="730030"/>
                </a:lnTo>
                <a:lnTo>
                  <a:pt x="453432" y="730007"/>
                </a:lnTo>
                <a:lnTo>
                  <a:pt x="409156" y="723395"/>
                </a:lnTo>
                <a:lnTo>
                  <a:pt x="368148" y="705300"/>
                </a:lnTo>
                <a:lnTo>
                  <a:pt x="334426" y="676944"/>
                </a:lnTo>
                <a:lnTo>
                  <a:pt x="308462" y="639327"/>
                </a:lnTo>
                <a:lnTo>
                  <a:pt x="296070" y="607161"/>
                </a:lnTo>
                <a:lnTo>
                  <a:pt x="210767" y="607161"/>
                </a:lnTo>
                <a:lnTo>
                  <a:pt x="180260" y="570858"/>
                </a:lnTo>
                <a:lnTo>
                  <a:pt x="153316" y="531847"/>
                </a:lnTo>
                <a:lnTo>
                  <a:pt x="118898" y="466862"/>
                </a:lnTo>
                <a:lnTo>
                  <a:pt x="94632" y="397456"/>
                </a:lnTo>
                <a:lnTo>
                  <a:pt x="82999" y="334641"/>
                </a:lnTo>
                <a:lnTo>
                  <a:pt x="81131" y="302754"/>
                </a:lnTo>
                <a:lnTo>
                  <a:pt x="81917" y="270763"/>
                </a:lnTo>
                <a:lnTo>
                  <a:pt x="90759" y="217673"/>
                </a:lnTo>
                <a:lnTo>
                  <a:pt x="108423" y="171810"/>
                </a:lnTo>
                <a:lnTo>
                  <a:pt x="134380" y="134191"/>
                </a:lnTo>
                <a:lnTo>
                  <a:pt x="168102" y="105834"/>
                </a:lnTo>
                <a:lnTo>
                  <a:pt x="208370" y="87956"/>
                </a:lnTo>
                <a:lnTo>
                  <a:pt x="253559" y="81115"/>
                </a:lnTo>
                <a:lnTo>
                  <a:pt x="836855" y="81115"/>
                </a:lnTo>
                <a:lnTo>
                  <a:pt x="818505" y="61864"/>
                </a:lnTo>
                <a:lnTo>
                  <a:pt x="455379" y="61864"/>
                </a:lnTo>
                <a:lnTo>
                  <a:pt x="407082" y="35387"/>
                </a:lnTo>
                <a:lnTo>
                  <a:pt x="357857" y="16047"/>
                </a:lnTo>
                <a:lnTo>
                  <a:pt x="308620" y="4173"/>
                </a:lnTo>
                <a:lnTo>
                  <a:pt x="259919" y="23"/>
                </a:lnTo>
                <a:close/>
              </a:path>
              <a:path w="911225" h="811530">
                <a:moveTo>
                  <a:pt x="456635" y="730007"/>
                </a:moveTo>
                <a:lnTo>
                  <a:pt x="455959" y="730030"/>
                </a:lnTo>
                <a:lnTo>
                  <a:pt x="683126" y="730030"/>
                </a:lnTo>
                <a:lnTo>
                  <a:pt x="456635" y="730007"/>
                </a:lnTo>
                <a:close/>
              </a:path>
              <a:path w="911225" h="811530">
                <a:moveTo>
                  <a:pt x="690370" y="379063"/>
                </a:moveTo>
                <a:lnTo>
                  <a:pt x="605521" y="379063"/>
                </a:lnTo>
                <a:lnTo>
                  <a:pt x="608437" y="387676"/>
                </a:lnTo>
                <a:lnTo>
                  <a:pt x="611187" y="396317"/>
                </a:lnTo>
                <a:lnTo>
                  <a:pt x="623276" y="444884"/>
                </a:lnTo>
                <a:lnTo>
                  <a:pt x="629651" y="508380"/>
                </a:lnTo>
                <a:lnTo>
                  <a:pt x="628875" y="540352"/>
                </a:lnTo>
                <a:lnTo>
                  <a:pt x="620032" y="593461"/>
                </a:lnTo>
                <a:lnTo>
                  <a:pt x="602361" y="639329"/>
                </a:lnTo>
                <a:lnTo>
                  <a:pt x="576397" y="676946"/>
                </a:lnTo>
                <a:lnTo>
                  <a:pt x="542675" y="705300"/>
                </a:lnTo>
                <a:lnTo>
                  <a:pt x="501665" y="723397"/>
                </a:lnTo>
                <a:lnTo>
                  <a:pt x="457344" y="730014"/>
                </a:lnTo>
                <a:lnTo>
                  <a:pt x="683154" y="730007"/>
                </a:lnTo>
                <a:lnTo>
                  <a:pt x="717437" y="703117"/>
                </a:lnTo>
                <a:lnTo>
                  <a:pt x="756675" y="665325"/>
                </a:lnTo>
                <a:lnTo>
                  <a:pt x="793132" y="622479"/>
                </a:lnTo>
                <a:lnTo>
                  <a:pt x="803779" y="607148"/>
                </a:lnTo>
                <a:lnTo>
                  <a:pt x="700065" y="607148"/>
                </a:lnTo>
                <a:lnTo>
                  <a:pt x="707911" y="563767"/>
                </a:lnTo>
                <a:lnTo>
                  <a:pt x="710768" y="518200"/>
                </a:lnTo>
                <a:lnTo>
                  <a:pt x="708593" y="470961"/>
                </a:lnTo>
                <a:lnTo>
                  <a:pt x="701344" y="422569"/>
                </a:lnTo>
                <a:lnTo>
                  <a:pt x="690370" y="379063"/>
                </a:lnTo>
                <a:close/>
              </a:path>
              <a:path w="911225" h="811530">
                <a:moveTo>
                  <a:pt x="657263" y="81115"/>
                </a:moveTo>
                <a:lnTo>
                  <a:pt x="253559" y="81115"/>
                </a:lnTo>
                <a:lnTo>
                  <a:pt x="302528" y="85346"/>
                </a:lnTo>
                <a:lnTo>
                  <a:pt x="354135" y="100680"/>
                </a:lnTo>
                <a:lnTo>
                  <a:pt x="362094" y="103996"/>
                </a:lnTo>
                <a:lnTo>
                  <a:pt x="369972" y="107513"/>
                </a:lnTo>
                <a:lnTo>
                  <a:pt x="377759" y="111230"/>
                </a:lnTo>
                <a:lnTo>
                  <a:pt x="385446" y="115144"/>
                </a:lnTo>
                <a:lnTo>
                  <a:pt x="357140" y="142776"/>
                </a:lnTo>
                <a:lnTo>
                  <a:pt x="330842" y="172257"/>
                </a:lnTo>
                <a:lnTo>
                  <a:pt x="306639" y="203477"/>
                </a:lnTo>
                <a:lnTo>
                  <a:pt x="284621" y="236328"/>
                </a:lnTo>
                <a:lnTo>
                  <a:pt x="258151" y="283274"/>
                </a:lnTo>
                <a:lnTo>
                  <a:pt x="236685" y="331017"/>
                </a:lnTo>
                <a:lnTo>
                  <a:pt x="220183" y="379075"/>
                </a:lnTo>
                <a:lnTo>
                  <a:pt x="208605" y="426963"/>
                </a:lnTo>
                <a:lnTo>
                  <a:pt x="201914" y="474199"/>
                </a:lnTo>
                <a:lnTo>
                  <a:pt x="200070" y="520299"/>
                </a:lnTo>
                <a:lnTo>
                  <a:pt x="203034" y="564781"/>
                </a:lnTo>
                <a:lnTo>
                  <a:pt x="210767" y="607161"/>
                </a:lnTo>
                <a:lnTo>
                  <a:pt x="296070" y="607161"/>
                </a:lnTo>
                <a:lnTo>
                  <a:pt x="290791" y="593459"/>
                </a:lnTo>
                <a:lnTo>
                  <a:pt x="281947" y="540352"/>
                </a:lnTo>
                <a:lnTo>
                  <a:pt x="283042" y="476502"/>
                </a:lnTo>
                <a:lnTo>
                  <a:pt x="294671" y="413691"/>
                </a:lnTo>
                <a:lnTo>
                  <a:pt x="309887" y="366866"/>
                </a:lnTo>
                <a:lnTo>
                  <a:pt x="329514" y="321971"/>
                </a:lnTo>
                <a:lnTo>
                  <a:pt x="353366" y="279304"/>
                </a:lnTo>
                <a:lnTo>
                  <a:pt x="381258" y="239163"/>
                </a:lnTo>
                <a:lnTo>
                  <a:pt x="413005" y="201846"/>
                </a:lnTo>
                <a:lnTo>
                  <a:pt x="448421" y="167651"/>
                </a:lnTo>
                <a:lnTo>
                  <a:pt x="499764" y="129648"/>
                </a:lnTo>
                <a:lnTo>
                  <a:pt x="556687" y="100680"/>
                </a:lnTo>
                <a:lnTo>
                  <a:pt x="608295" y="85346"/>
                </a:lnTo>
                <a:lnTo>
                  <a:pt x="657263" y="81115"/>
                </a:lnTo>
                <a:close/>
              </a:path>
              <a:path w="911225" h="811530">
                <a:moveTo>
                  <a:pt x="836855" y="81115"/>
                </a:moveTo>
                <a:lnTo>
                  <a:pt x="657263" y="81115"/>
                </a:lnTo>
                <a:lnTo>
                  <a:pt x="702450" y="87956"/>
                </a:lnTo>
                <a:lnTo>
                  <a:pt x="742714" y="105834"/>
                </a:lnTo>
                <a:lnTo>
                  <a:pt x="776450" y="134191"/>
                </a:lnTo>
                <a:lnTo>
                  <a:pt x="802412" y="171810"/>
                </a:lnTo>
                <a:lnTo>
                  <a:pt x="820075" y="217674"/>
                </a:lnTo>
                <a:lnTo>
                  <a:pt x="828915" y="270764"/>
                </a:lnTo>
                <a:lnTo>
                  <a:pt x="829690" y="302754"/>
                </a:lnTo>
                <a:lnTo>
                  <a:pt x="827820" y="334641"/>
                </a:lnTo>
                <a:lnTo>
                  <a:pt x="816191" y="397456"/>
                </a:lnTo>
                <a:lnTo>
                  <a:pt x="791919" y="466863"/>
                </a:lnTo>
                <a:lnTo>
                  <a:pt x="757500" y="531848"/>
                </a:lnTo>
                <a:lnTo>
                  <a:pt x="730567" y="570862"/>
                </a:lnTo>
                <a:lnTo>
                  <a:pt x="700065" y="607148"/>
                </a:lnTo>
                <a:lnTo>
                  <a:pt x="803779" y="607148"/>
                </a:lnTo>
                <a:lnTo>
                  <a:pt x="826241" y="574803"/>
                </a:lnTo>
                <a:lnTo>
                  <a:pt x="853016" y="527264"/>
                </a:lnTo>
                <a:lnTo>
                  <a:pt x="874668" y="478905"/>
                </a:lnTo>
                <a:lnTo>
                  <a:pt x="891236" y="430232"/>
                </a:lnTo>
                <a:lnTo>
                  <a:pt x="902759" y="381749"/>
                </a:lnTo>
                <a:lnTo>
                  <a:pt x="909274" y="333959"/>
                </a:lnTo>
                <a:lnTo>
                  <a:pt x="910819" y="287367"/>
                </a:lnTo>
                <a:lnTo>
                  <a:pt x="907433" y="242476"/>
                </a:lnTo>
                <a:lnTo>
                  <a:pt x="899153" y="199791"/>
                </a:lnTo>
                <a:lnTo>
                  <a:pt x="886018" y="159816"/>
                </a:lnTo>
                <a:lnTo>
                  <a:pt x="868065" y="123054"/>
                </a:lnTo>
                <a:lnTo>
                  <a:pt x="845334" y="90011"/>
                </a:lnTo>
                <a:lnTo>
                  <a:pt x="836855" y="81115"/>
                </a:lnTo>
                <a:close/>
              </a:path>
              <a:path w="911225" h="811530">
                <a:moveTo>
                  <a:pt x="636059" y="265352"/>
                </a:moveTo>
                <a:lnTo>
                  <a:pt x="628714" y="269056"/>
                </a:lnTo>
                <a:lnTo>
                  <a:pt x="628231" y="269282"/>
                </a:lnTo>
                <a:lnTo>
                  <a:pt x="627780" y="269539"/>
                </a:lnTo>
                <a:lnTo>
                  <a:pt x="627361" y="269829"/>
                </a:lnTo>
                <a:lnTo>
                  <a:pt x="436148" y="389306"/>
                </a:lnTo>
                <a:lnTo>
                  <a:pt x="433990" y="398584"/>
                </a:lnTo>
                <a:lnTo>
                  <a:pt x="469810" y="455890"/>
                </a:lnTo>
                <a:lnTo>
                  <a:pt x="479087" y="458048"/>
                </a:lnTo>
                <a:lnTo>
                  <a:pt x="605521" y="379063"/>
                </a:lnTo>
                <a:lnTo>
                  <a:pt x="690370" y="379063"/>
                </a:lnTo>
                <a:lnTo>
                  <a:pt x="688977" y="373538"/>
                </a:lnTo>
                <a:lnTo>
                  <a:pt x="671449" y="324385"/>
                </a:lnTo>
                <a:lnTo>
                  <a:pt x="648718" y="275628"/>
                </a:lnTo>
                <a:lnTo>
                  <a:pt x="645014" y="268283"/>
                </a:lnTo>
                <a:lnTo>
                  <a:pt x="636059" y="265352"/>
                </a:lnTo>
                <a:close/>
              </a:path>
              <a:path w="911225" h="811530">
                <a:moveTo>
                  <a:pt x="650887" y="0"/>
                </a:moveTo>
                <a:lnTo>
                  <a:pt x="602176" y="4149"/>
                </a:lnTo>
                <a:lnTo>
                  <a:pt x="552796" y="16066"/>
                </a:lnTo>
                <a:lnTo>
                  <a:pt x="503638" y="35399"/>
                </a:lnTo>
                <a:lnTo>
                  <a:pt x="455379" y="61864"/>
                </a:lnTo>
                <a:lnTo>
                  <a:pt x="818505" y="61864"/>
                </a:lnTo>
                <a:lnTo>
                  <a:pt x="785686" y="37093"/>
                </a:lnTo>
                <a:lnTo>
                  <a:pt x="743405" y="16166"/>
                </a:lnTo>
                <a:lnTo>
                  <a:pt x="698218" y="3903"/>
                </a:lnTo>
                <a:lnTo>
                  <a:pt x="6508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5619" y="472440"/>
            <a:ext cx="1365503" cy="771143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20492" y="1496313"/>
            <a:ext cx="74612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latin typeface="Calibri"/>
                <a:cs typeface="Calibri"/>
              </a:rPr>
              <a:t>GoDaddy</a:t>
            </a:r>
            <a:r>
              <a:rPr dirty="0" sz="2800" spc="-6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&amp;</a:t>
            </a:r>
            <a:r>
              <a:rPr dirty="0" sz="2800" spc="-55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AWS</a:t>
            </a:r>
            <a:r>
              <a:rPr dirty="0" sz="2800" spc="-5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–</a:t>
            </a:r>
            <a:r>
              <a:rPr dirty="0" sz="2800" spc="-6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5</a:t>
            </a:r>
            <a:r>
              <a:rPr dirty="0" sz="2800" spc="-55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years</a:t>
            </a:r>
            <a:r>
              <a:rPr dirty="0" sz="2800" spc="-60" b="0">
                <a:latin typeface="Calibri"/>
                <a:cs typeface="Calibri"/>
              </a:rPr>
              <a:t> </a:t>
            </a:r>
            <a:r>
              <a:rPr dirty="0" sz="2800" b="0">
                <a:latin typeface="Calibri"/>
                <a:cs typeface="Calibri"/>
              </a:rPr>
              <a:t>of</a:t>
            </a:r>
            <a:r>
              <a:rPr dirty="0" sz="2800" spc="-7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strategic</a:t>
            </a:r>
            <a:r>
              <a:rPr dirty="0" sz="2800" spc="-70" b="0">
                <a:latin typeface="Calibri"/>
                <a:cs typeface="Calibri"/>
              </a:rPr>
              <a:t> </a:t>
            </a:r>
            <a:r>
              <a:rPr dirty="0" sz="2800" spc="-10" b="0">
                <a:latin typeface="Calibri"/>
                <a:cs typeface="Calibri"/>
              </a:rPr>
              <a:t>collaboration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58723" y="3320796"/>
            <a:ext cx="11151235" cy="428625"/>
            <a:chOff x="458723" y="3320796"/>
            <a:chExt cx="11151235" cy="428625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6803" y="3493008"/>
              <a:ext cx="83820" cy="8381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2763" y="3493008"/>
              <a:ext cx="85343" cy="8381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723" y="3493008"/>
              <a:ext cx="85344" cy="8381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3359" y="3493008"/>
              <a:ext cx="85344" cy="8381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4488" y="3493008"/>
              <a:ext cx="85343" cy="8381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77400" y="3493008"/>
              <a:ext cx="83820" cy="8381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0844" y="3493008"/>
              <a:ext cx="83819" cy="8381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9742931" y="3320796"/>
              <a:ext cx="1798320" cy="428625"/>
            </a:xfrm>
            <a:custGeom>
              <a:avLst/>
              <a:gdLst/>
              <a:ahLst/>
              <a:cxnLst/>
              <a:rect l="l" t="t" r="r" b="b"/>
              <a:pathLst>
                <a:path w="1798320" h="428625">
                  <a:moveTo>
                    <a:pt x="1746377" y="0"/>
                  </a:moveTo>
                  <a:lnTo>
                    <a:pt x="51943" y="0"/>
                  </a:lnTo>
                  <a:lnTo>
                    <a:pt x="31611" y="4115"/>
                  </a:lnTo>
                  <a:lnTo>
                    <a:pt x="15113" y="15303"/>
                  </a:lnTo>
                  <a:lnTo>
                    <a:pt x="4044" y="31825"/>
                  </a:lnTo>
                  <a:lnTo>
                    <a:pt x="0" y="51942"/>
                  </a:lnTo>
                  <a:lnTo>
                    <a:pt x="0" y="123062"/>
                  </a:lnTo>
                  <a:lnTo>
                    <a:pt x="976" y="130573"/>
                  </a:lnTo>
                  <a:lnTo>
                    <a:pt x="3809" y="137429"/>
                  </a:lnTo>
                  <a:lnTo>
                    <a:pt x="8358" y="143261"/>
                  </a:lnTo>
                  <a:lnTo>
                    <a:pt x="30501" y="159508"/>
                  </a:lnTo>
                  <a:lnTo>
                    <a:pt x="42846" y="175101"/>
                  </a:lnTo>
                  <a:lnTo>
                    <a:pt x="50786" y="193599"/>
                  </a:lnTo>
                  <a:lnTo>
                    <a:pt x="53594" y="214121"/>
                  </a:lnTo>
                  <a:lnTo>
                    <a:pt x="50714" y="234626"/>
                  </a:lnTo>
                  <a:lnTo>
                    <a:pt x="42656" y="253095"/>
                  </a:lnTo>
                  <a:lnTo>
                    <a:pt x="30287" y="268682"/>
                  </a:lnTo>
                  <a:lnTo>
                    <a:pt x="8358" y="284982"/>
                  </a:lnTo>
                  <a:lnTo>
                    <a:pt x="3810" y="290814"/>
                  </a:lnTo>
                  <a:lnTo>
                    <a:pt x="976" y="297670"/>
                  </a:lnTo>
                  <a:lnTo>
                    <a:pt x="0" y="305180"/>
                  </a:lnTo>
                  <a:lnTo>
                    <a:pt x="0" y="376300"/>
                  </a:lnTo>
                  <a:lnTo>
                    <a:pt x="4115" y="396632"/>
                  </a:lnTo>
                  <a:lnTo>
                    <a:pt x="15303" y="413130"/>
                  </a:lnTo>
                  <a:lnTo>
                    <a:pt x="31825" y="424199"/>
                  </a:lnTo>
                  <a:lnTo>
                    <a:pt x="51943" y="428243"/>
                  </a:lnTo>
                  <a:lnTo>
                    <a:pt x="1746377" y="428243"/>
                  </a:lnTo>
                  <a:lnTo>
                    <a:pt x="1766708" y="424128"/>
                  </a:lnTo>
                  <a:lnTo>
                    <a:pt x="1783206" y="412940"/>
                  </a:lnTo>
                  <a:lnTo>
                    <a:pt x="1794275" y="396418"/>
                  </a:lnTo>
                  <a:lnTo>
                    <a:pt x="1798320" y="376300"/>
                  </a:lnTo>
                  <a:lnTo>
                    <a:pt x="1798320" y="305180"/>
                  </a:lnTo>
                  <a:lnTo>
                    <a:pt x="1797343" y="297670"/>
                  </a:lnTo>
                  <a:lnTo>
                    <a:pt x="1794510" y="290814"/>
                  </a:lnTo>
                  <a:lnTo>
                    <a:pt x="1789961" y="284982"/>
                  </a:lnTo>
                  <a:lnTo>
                    <a:pt x="1768032" y="268682"/>
                  </a:lnTo>
                  <a:lnTo>
                    <a:pt x="1755663" y="253095"/>
                  </a:lnTo>
                  <a:lnTo>
                    <a:pt x="1747605" y="234626"/>
                  </a:lnTo>
                  <a:lnTo>
                    <a:pt x="1744726" y="214121"/>
                  </a:lnTo>
                  <a:lnTo>
                    <a:pt x="1747605" y="193599"/>
                  </a:lnTo>
                  <a:lnTo>
                    <a:pt x="1755663" y="175101"/>
                  </a:lnTo>
                  <a:lnTo>
                    <a:pt x="1768032" y="159508"/>
                  </a:lnTo>
                  <a:lnTo>
                    <a:pt x="1789961" y="143261"/>
                  </a:lnTo>
                  <a:lnTo>
                    <a:pt x="1794510" y="137429"/>
                  </a:lnTo>
                  <a:lnTo>
                    <a:pt x="1797343" y="130573"/>
                  </a:lnTo>
                  <a:lnTo>
                    <a:pt x="1798320" y="123062"/>
                  </a:lnTo>
                  <a:lnTo>
                    <a:pt x="1798320" y="51942"/>
                  </a:lnTo>
                  <a:lnTo>
                    <a:pt x="1794204" y="31611"/>
                  </a:lnTo>
                  <a:lnTo>
                    <a:pt x="1783016" y="15112"/>
                  </a:lnTo>
                  <a:lnTo>
                    <a:pt x="1766494" y="4044"/>
                  </a:lnTo>
                  <a:lnTo>
                    <a:pt x="1746377" y="0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0397743" y="3370833"/>
            <a:ext cx="48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2023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7898892" y="3320796"/>
            <a:ext cx="1798320" cy="428625"/>
          </a:xfrm>
          <a:custGeom>
            <a:avLst/>
            <a:gdLst/>
            <a:ahLst/>
            <a:cxnLst/>
            <a:rect l="l" t="t" r="r" b="b"/>
            <a:pathLst>
              <a:path w="1798320" h="428625">
                <a:moveTo>
                  <a:pt x="1746377" y="0"/>
                </a:moveTo>
                <a:lnTo>
                  <a:pt x="51942" y="0"/>
                </a:lnTo>
                <a:lnTo>
                  <a:pt x="31611" y="4115"/>
                </a:lnTo>
                <a:lnTo>
                  <a:pt x="15112" y="15303"/>
                </a:lnTo>
                <a:lnTo>
                  <a:pt x="4044" y="31825"/>
                </a:lnTo>
                <a:lnTo>
                  <a:pt x="0" y="51942"/>
                </a:lnTo>
                <a:lnTo>
                  <a:pt x="0" y="123062"/>
                </a:lnTo>
                <a:lnTo>
                  <a:pt x="976" y="130573"/>
                </a:lnTo>
                <a:lnTo>
                  <a:pt x="3809" y="137429"/>
                </a:lnTo>
                <a:lnTo>
                  <a:pt x="8358" y="143261"/>
                </a:lnTo>
                <a:lnTo>
                  <a:pt x="30501" y="159508"/>
                </a:lnTo>
                <a:lnTo>
                  <a:pt x="42846" y="175101"/>
                </a:lnTo>
                <a:lnTo>
                  <a:pt x="50786" y="193599"/>
                </a:lnTo>
                <a:lnTo>
                  <a:pt x="53593" y="214121"/>
                </a:lnTo>
                <a:lnTo>
                  <a:pt x="50714" y="234626"/>
                </a:lnTo>
                <a:lnTo>
                  <a:pt x="42656" y="253095"/>
                </a:lnTo>
                <a:lnTo>
                  <a:pt x="30287" y="268682"/>
                </a:lnTo>
                <a:lnTo>
                  <a:pt x="8358" y="284982"/>
                </a:lnTo>
                <a:lnTo>
                  <a:pt x="3809" y="290814"/>
                </a:lnTo>
                <a:lnTo>
                  <a:pt x="976" y="297670"/>
                </a:lnTo>
                <a:lnTo>
                  <a:pt x="0" y="305180"/>
                </a:lnTo>
                <a:lnTo>
                  <a:pt x="0" y="376300"/>
                </a:lnTo>
                <a:lnTo>
                  <a:pt x="4115" y="396632"/>
                </a:lnTo>
                <a:lnTo>
                  <a:pt x="15303" y="413130"/>
                </a:lnTo>
                <a:lnTo>
                  <a:pt x="31825" y="424199"/>
                </a:lnTo>
                <a:lnTo>
                  <a:pt x="51942" y="428243"/>
                </a:lnTo>
                <a:lnTo>
                  <a:pt x="1746377" y="428243"/>
                </a:lnTo>
                <a:lnTo>
                  <a:pt x="1766708" y="424128"/>
                </a:lnTo>
                <a:lnTo>
                  <a:pt x="1783206" y="412940"/>
                </a:lnTo>
                <a:lnTo>
                  <a:pt x="1794275" y="396418"/>
                </a:lnTo>
                <a:lnTo>
                  <a:pt x="1798319" y="376300"/>
                </a:lnTo>
                <a:lnTo>
                  <a:pt x="1798319" y="305180"/>
                </a:lnTo>
                <a:lnTo>
                  <a:pt x="1797343" y="297670"/>
                </a:lnTo>
                <a:lnTo>
                  <a:pt x="1794509" y="290814"/>
                </a:lnTo>
                <a:lnTo>
                  <a:pt x="1789961" y="284982"/>
                </a:lnTo>
                <a:lnTo>
                  <a:pt x="1767818" y="268682"/>
                </a:lnTo>
                <a:lnTo>
                  <a:pt x="1755473" y="253095"/>
                </a:lnTo>
                <a:lnTo>
                  <a:pt x="1747533" y="234626"/>
                </a:lnTo>
                <a:lnTo>
                  <a:pt x="1744726" y="214121"/>
                </a:lnTo>
                <a:lnTo>
                  <a:pt x="1747605" y="193599"/>
                </a:lnTo>
                <a:lnTo>
                  <a:pt x="1755663" y="175101"/>
                </a:lnTo>
                <a:lnTo>
                  <a:pt x="1768032" y="159508"/>
                </a:lnTo>
                <a:lnTo>
                  <a:pt x="1789961" y="143261"/>
                </a:lnTo>
                <a:lnTo>
                  <a:pt x="1794509" y="137429"/>
                </a:lnTo>
                <a:lnTo>
                  <a:pt x="1797343" y="130573"/>
                </a:lnTo>
                <a:lnTo>
                  <a:pt x="1798319" y="123062"/>
                </a:lnTo>
                <a:lnTo>
                  <a:pt x="1798319" y="51942"/>
                </a:lnTo>
                <a:lnTo>
                  <a:pt x="1794204" y="31611"/>
                </a:lnTo>
                <a:lnTo>
                  <a:pt x="1783016" y="15112"/>
                </a:lnTo>
                <a:lnTo>
                  <a:pt x="1766494" y="4044"/>
                </a:lnTo>
                <a:lnTo>
                  <a:pt x="1746377" y="0"/>
                </a:lnTo>
                <a:close/>
              </a:path>
            </a:pathLst>
          </a:custGeom>
          <a:solidFill>
            <a:srgbClr val="4E68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554339" y="3370833"/>
            <a:ext cx="48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2022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054852" y="3320796"/>
            <a:ext cx="1798320" cy="428625"/>
          </a:xfrm>
          <a:custGeom>
            <a:avLst/>
            <a:gdLst/>
            <a:ahLst/>
            <a:cxnLst/>
            <a:rect l="l" t="t" r="r" b="b"/>
            <a:pathLst>
              <a:path w="1798320" h="428625">
                <a:moveTo>
                  <a:pt x="1746377" y="0"/>
                </a:moveTo>
                <a:lnTo>
                  <a:pt x="51943" y="0"/>
                </a:lnTo>
                <a:lnTo>
                  <a:pt x="31611" y="4115"/>
                </a:lnTo>
                <a:lnTo>
                  <a:pt x="15112" y="15303"/>
                </a:lnTo>
                <a:lnTo>
                  <a:pt x="4044" y="31825"/>
                </a:lnTo>
                <a:lnTo>
                  <a:pt x="0" y="51942"/>
                </a:lnTo>
                <a:lnTo>
                  <a:pt x="0" y="123062"/>
                </a:lnTo>
                <a:lnTo>
                  <a:pt x="976" y="130573"/>
                </a:lnTo>
                <a:lnTo>
                  <a:pt x="3810" y="137429"/>
                </a:lnTo>
                <a:lnTo>
                  <a:pt x="8358" y="143261"/>
                </a:lnTo>
                <a:lnTo>
                  <a:pt x="30501" y="159508"/>
                </a:lnTo>
                <a:lnTo>
                  <a:pt x="42846" y="175101"/>
                </a:lnTo>
                <a:lnTo>
                  <a:pt x="50786" y="193599"/>
                </a:lnTo>
                <a:lnTo>
                  <a:pt x="53594" y="214121"/>
                </a:lnTo>
                <a:lnTo>
                  <a:pt x="50714" y="234626"/>
                </a:lnTo>
                <a:lnTo>
                  <a:pt x="42656" y="253095"/>
                </a:lnTo>
                <a:lnTo>
                  <a:pt x="30287" y="268682"/>
                </a:lnTo>
                <a:lnTo>
                  <a:pt x="8358" y="284982"/>
                </a:lnTo>
                <a:lnTo>
                  <a:pt x="3810" y="290814"/>
                </a:lnTo>
                <a:lnTo>
                  <a:pt x="976" y="297670"/>
                </a:lnTo>
                <a:lnTo>
                  <a:pt x="0" y="305180"/>
                </a:lnTo>
                <a:lnTo>
                  <a:pt x="0" y="376300"/>
                </a:lnTo>
                <a:lnTo>
                  <a:pt x="4115" y="396632"/>
                </a:lnTo>
                <a:lnTo>
                  <a:pt x="15303" y="413130"/>
                </a:lnTo>
                <a:lnTo>
                  <a:pt x="31825" y="424199"/>
                </a:lnTo>
                <a:lnTo>
                  <a:pt x="51943" y="428243"/>
                </a:lnTo>
                <a:lnTo>
                  <a:pt x="1746377" y="428243"/>
                </a:lnTo>
                <a:lnTo>
                  <a:pt x="1766708" y="424128"/>
                </a:lnTo>
                <a:lnTo>
                  <a:pt x="1783206" y="412940"/>
                </a:lnTo>
                <a:lnTo>
                  <a:pt x="1794275" y="396418"/>
                </a:lnTo>
                <a:lnTo>
                  <a:pt x="1798320" y="376300"/>
                </a:lnTo>
                <a:lnTo>
                  <a:pt x="1798320" y="305180"/>
                </a:lnTo>
                <a:lnTo>
                  <a:pt x="1797343" y="297670"/>
                </a:lnTo>
                <a:lnTo>
                  <a:pt x="1794510" y="290814"/>
                </a:lnTo>
                <a:lnTo>
                  <a:pt x="1789961" y="284982"/>
                </a:lnTo>
                <a:lnTo>
                  <a:pt x="1768032" y="268682"/>
                </a:lnTo>
                <a:lnTo>
                  <a:pt x="1755663" y="253095"/>
                </a:lnTo>
                <a:lnTo>
                  <a:pt x="1747605" y="234626"/>
                </a:lnTo>
                <a:lnTo>
                  <a:pt x="1744726" y="214121"/>
                </a:lnTo>
                <a:lnTo>
                  <a:pt x="1747605" y="193599"/>
                </a:lnTo>
                <a:lnTo>
                  <a:pt x="1755663" y="175101"/>
                </a:lnTo>
                <a:lnTo>
                  <a:pt x="1768032" y="159508"/>
                </a:lnTo>
                <a:lnTo>
                  <a:pt x="1789961" y="143261"/>
                </a:lnTo>
                <a:lnTo>
                  <a:pt x="1794510" y="137429"/>
                </a:lnTo>
                <a:lnTo>
                  <a:pt x="1797343" y="130573"/>
                </a:lnTo>
                <a:lnTo>
                  <a:pt x="1798320" y="123062"/>
                </a:lnTo>
                <a:lnTo>
                  <a:pt x="1798320" y="51942"/>
                </a:lnTo>
                <a:lnTo>
                  <a:pt x="1794204" y="31611"/>
                </a:lnTo>
                <a:lnTo>
                  <a:pt x="1783016" y="15112"/>
                </a:lnTo>
                <a:lnTo>
                  <a:pt x="1766494" y="4044"/>
                </a:lnTo>
                <a:lnTo>
                  <a:pt x="1746377" y="0"/>
                </a:lnTo>
                <a:close/>
              </a:path>
            </a:pathLst>
          </a:custGeom>
          <a:solidFill>
            <a:srgbClr val="ED767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710298" y="3370833"/>
            <a:ext cx="48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2021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212335" y="3320796"/>
            <a:ext cx="1798320" cy="428625"/>
          </a:xfrm>
          <a:custGeom>
            <a:avLst/>
            <a:gdLst/>
            <a:ahLst/>
            <a:cxnLst/>
            <a:rect l="l" t="t" r="r" b="b"/>
            <a:pathLst>
              <a:path w="1798320" h="428625">
                <a:moveTo>
                  <a:pt x="1746377" y="0"/>
                </a:moveTo>
                <a:lnTo>
                  <a:pt x="51942" y="0"/>
                </a:lnTo>
                <a:lnTo>
                  <a:pt x="31611" y="4115"/>
                </a:lnTo>
                <a:lnTo>
                  <a:pt x="15112" y="15303"/>
                </a:lnTo>
                <a:lnTo>
                  <a:pt x="4044" y="31825"/>
                </a:lnTo>
                <a:lnTo>
                  <a:pt x="0" y="51942"/>
                </a:lnTo>
                <a:lnTo>
                  <a:pt x="0" y="123062"/>
                </a:lnTo>
                <a:lnTo>
                  <a:pt x="976" y="130573"/>
                </a:lnTo>
                <a:lnTo>
                  <a:pt x="3810" y="137429"/>
                </a:lnTo>
                <a:lnTo>
                  <a:pt x="8358" y="143261"/>
                </a:lnTo>
                <a:lnTo>
                  <a:pt x="30501" y="159508"/>
                </a:lnTo>
                <a:lnTo>
                  <a:pt x="42846" y="175101"/>
                </a:lnTo>
                <a:lnTo>
                  <a:pt x="50786" y="193599"/>
                </a:lnTo>
                <a:lnTo>
                  <a:pt x="53593" y="214121"/>
                </a:lnTo>
                <a:lnTo>
                  <a:pt x="50714" y="234626"/>
                </a:lnTo>
                <a:lnTo>
                  <a:pt x="42656" y="253095"/>
                </a:lnTo>
                <a:lnTo>
                  <a:pt x="30287" y="268682"/>
                </a:lnTo>
                <a:lnTo>
                  <a:pt x="8358" y="284982"/>
                </a:lnTo>
                <a:lnTo>
                  <a:pt x="3810" y="290814"/>
                </a:lnTo>
                <a:lnTo>
                  <a:pt x="976" y="297670"/>
                </a:lnTo>
                <a:lnTo>
                  <a:pt x="0" y="305180"/>
                </a:lnTo>
                <a:lnTo>
                  <a:pt x="0" y="376300"/>
                </a:lnTo>
                <a:lnTo>
                  <a:pt x="4115" y="396632"/>
                </a:lnTo>
                <a:lnTo>
                  <a:pt x="15303" y="413130"/>
                </a:lnTo>
                <a:lnTo>
                  <a:pt x="31825" y="424199"/>
                </a:lnTo>
                <a:lnTo>
                  <a:pt x="51942" y="428243"/>
                </a:lnTo>
                <a:lnTo>
                  <a:pt x="1746377" y="428243"/>
                </a:lnTo>
                <a:lnTo>
                  <a:pt x="1766708" y="424128"/>
                </a:lnTo>
                <a:lnTo>
                  <a:pt x="1783206" y="412940"/>
                </a:lnTo>
                <a:lnTo>
                  <a:pt x="1794275" y="396418"/>
                </a:lnTo>
                <a:lnTo>
                  <a:pt x="1798319" y="376300"/>
                </a:lnTo>
                <a:lnTo>
                  <a:pt x="1798319" y="305180"/>
                </a:lnTo>
                <a:lnTo>
                  <a:pt x="1797343" y="297670"/>
                </a:lnTo>
                <a:lnTo>
                  <a:pt x="1794510" y="290814"/>
                </a:lnTo>
                <a:lnTo>
                  <a:pt x="1789961" y="284982"/>
                </a:lnTo>
                <a:lnTo>
                  <a:pt x="1768032" y="268682"/>
                </a:lnTo>
                <a:lnTo>
                  <a:pt x="1755663" y="253095"/>
                </a:lnTo>
                <a:lnTo>
                  <a:pt x="1747605" y="234626"/>
                </a:lnTo>
                <a:lnTo>
                  <a:pt x="1744726" y="214121"/>
                </a:lnTo>
                <a:lnTo>
                  <a:pt x="1747605" y="193599"/>
                </a:lnTo>
                <a:lnTo>
                  <a:pt x="1755663" y="175101"/>
                </a:lnTo>
                <a:lnTo>
                  <a:pt x="1768032" y="159508"/>
                </a:lnTo>
                <a:lnTo>
                  <a:pt x="1789961" y="143261"/>
                </a:lnTo>
                <a:lnTo>
                  <a:pt x="1794509" y="137429"/>
                </a:lnTo>
                <a:lnTo>
                  <a:pt x="1797343" y="130573"/>
                </a:lnTo>
                <a:lnTo>
                  <a:pt x="1798319" y="123062"/>
                </a:lnTo>
                <a:lnTo>
                  <a:pt x="1798319" y="51942"/>
                </a:lnTo>
                <a:lnTo>
                  <a:pt x="1794204" y="31611"/>
                </a:lnTo>
                <a:lnTo>
                  <a:pt x="1783016" y="15112"/>
                </a:lnTo>
                <a:lnTo>
                  <a:pt x="1766494" y="4044"/>
                </a:lnTo>
                <a:lnTo>
                  <a:pt x="1746377" y="0"/>
                </a:lnTo>
                <a:close/>
              </a:path>
            </a:pathLst>
          </a:custGeom>
          <a:solidFill>
            <a:srgbClr val="AA8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4866259" y="3370833"/>
            <a:ext cx="48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2368295" y="3320796"/>
            <a:ext cx="1798320" cy="428625"/>
          </a:xfrm>
          <a:custGeom>
            <a:avLst/>
            <a:gdLst/>
            <a:ahLst/>
            <a:cxnLst/>
            <a:rect l="l" t="t" r="r" b="b"/>
            <a:pathLst>
              <a:path w="1798320" h="428625">
                <a:moveTo>
                  <a:pt x="1746377" y="0"/>
                </a:moveTo>
                <a:lnTo>
                  <a:pt x="51943" y="0"/>
                </a:lnTo>
                <a:lnTo>
                  <a:pt x="31611" y="4115"/>
                </a:lnTo>
                <a:lnTo>
                  <a:pt x="15112" y="15303"/>
                </a:lnTo>
                <a:lnTo>
                  <a:pt x="4044" y="31825"/>
                </a:lnTo>
                <a:lnTo>
                  <a:pt x="0" y="51942"/>
                </a:lnTo>
                <a:lnTo>
                  <a:pt x="0" y="123062"/>
                </a:lnTo>
                <a:lnTo>
                  <a:pt x="976" y="130573"/>
                </a:lnTo>
                <a:lnTo>
                  <a:pt x="3810" y="137429"/>
                </a:lnTo>
                <a:lnTo>
                  <a:pt x="8358" y="143261"/>
                </a:lnTo>
                <a:lnTo>
                  <a:pt x="30481" y="159508"/>
                </a:lnTo>
                <a:lnTo>
                  <a:pt x="42783" y="175101"/>
                </a:lnTo>
                <a:lnTo>
                  <a:pt x="50678" y="193599"/>
                </a:lnTo>
                <a:lnTo>
                  <a:pt x="53467" y="214121"/>
                </a:lnTo>
                <a:lnTo>
                  <a:pt x="50607" y="234626"/>
                </a:lnTo>
                <a:lnTo>
                  <a:pt x="42592" y="253095"/>
                </a:lnTo>
                <a:lnTo>
                  <a:pt x="30267" y="268682"/>
                </a:lnTo>
                <a:lnTo>
                  <a:pt x="8358" y="284982"/>
                </a:lnTo>
                <a:lnTo>
                  <a:pt x="3810" y="290814"/>
                </a:lnTo>
                <a:lnTo>
                  <a:pt x="976" y="297670"/>
                </a:lnTo>
                <a:lnTo>
                  <a:pt x="0" y="305180"/>
                </a:lnTo>
                <a:lnTo>
                  <a:pt x="0" y="376300"/>
                </a:lnTo>
                <a:lnTo>
                  <a:pt x="4115" y="396632"/>
                </a:lnTo>
                <a:lnTo>
                  <a:pt x="15303" y="413130"/>
                </a:lnTo>
                <a:lnTo>
                  <a:pt x="31825" y="424199"/>
                </a:lnTo>
                <a:lnTo>
                  <a:pt x="51943" y="428243"/>
                </a:lnTo>
                <a:lnTo>
                  <a:pt x="1745869" y="428243"/>
                </a:lnTo>
                <a:lnTo>
                  <a:pt x="1766200" y="424128"/>
                </a:lnTo>
                <a:lnTo>
                  <a:pt x="1782699" y="412940"/>
                </a:lnTo>
                <a:lnTo>
                  <a:pt x="1793767" y="396418"/>
                </a:lnTo>
                <a:lnTo>
                  <a:pt x="1797812" y="376300"/>
                </a:lnTo>
                <a:lnTo>
                  <a:pt x="1797812" y="305180"/>
                </a:lnTo>
                <a:lnTo>
                  <a:pt x="1796835" y="297670"/>
                </a:lnTo>
                <a:lnTo>
                  <a:pt x="1794002" y="290814"/>
                </a:lnTo>
                <a:lnTo>
                  <a:pt x="1789453" y="284982"/>
                </a:lnTo>
                <a:lnTo>
                  <a:pt x="1767623" y="268682"/>
                </a:lnTo>
                <a:lnTo>
                  <a:pt x="1755473" y="253095"/>
                </a:lnTo>
                <a:lnTo>
                  <a:pt x="1747633" y="234626"/>
                </a:lnTo>
                <a:lnTo>
                  <a:pt x="1744853" y="214121"/>
                </a:lnTo>
                <a:lnTo>
                  <a:pt x="1747712" y="193599"/>
                </a:lnTo>
                <a:lnTo>
                  <a:pt x="1755727" y="175101"/>
                </a:lnTo>
                <a:lnTo>
                  <a:pt x="1768052" y="159508"/>
                </a:lnTo>
                <a:lnTo>
                  <a:pt x="1789961" y="143261"/>
                </a:lnTo>
                <a:lnTo>
                  <a:pt x="1794509" y="137429"/>
                </a:lnTo>
                <a:lnTo>
                  <a:pt x="1797343" y="130573"/>
                </a:lnTo>
                <a:lnTo>
                  <a:pt x="1798320" y="123062"/>
                </a:lnTo>
                <a:lnTo>
                  <a:pt x="1798320" y="51942"/>
                </a:lnTo>
                <a:lnTo>
                  <a:pt x="1794204" y="31611"/>
                </a:lnTo>
                <a:lnTo>
                  <a:pt x="1783016" y="15112"/>
                </a:lnTo>
                <a:lnTo>
                  <a:pt x="1766494" y="4044"/>
                </a:lnTo>
                <a:lnTo>
                  <a:pt x="1746377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3022473" y="3370833"/>
            <a:ext cx="48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2019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524255" y="3320796"/>
            <a:ext cx="1798320" cy="428625"/>
          </a:xfrm>
          <a:custGeom>
            <a:avLst/>
            <a:gdLst/>
            <a:ahLst/>
            <a:cxnLst/>
            <a:rect l="l" t="t" r="r" b="b"/>
            <a:pathLst>
              <a:path w="1798320" h="428625">
                <a:moveTo>
                  <a:pt x="1746377" y="0"/>
                </a:moveTo>
                <a:lnTo>
                  <a:pt x="51917" y="0"/>
                </a:lnTo>
                <a:lnTo>
                  <a:pt x="31611" y="4115"/>
                </a:lnTo>
                <a:lnTo>
                  <a:pt x="15119" y="15303"/>
                </a:lnTo>
                <a:lnTo>
                  <a:pt x="4047" y="31825"/>
                </a:lnTo>
                <a:lnTo>
                  <a:pt x="0" y="51942"/>
                </a:lnTo>
                <a:lnTo>
                  <a:pt x="0" y="123062"/>
                </a:lnTo>
                <a:lnTo>
                  <a:pt x="977" y="130573"/>
                </a:lnTo>
                <a:lnTo>
                  <a:pt x="3811" y="137429"/>
                </a:lnTo>
                <a:lnTo>
                  <a:pt x="8352" y="143261"/>
                </a:lnTo>
                <a:lnTo>
                  <a:pt x="30489" y="159508"/>
                </a:lnTo>
                <a:lnTo>
                  <a:pt x="42814" y="175101"/>
                </a:lnTo>
                <a:lnTo>
                  <a:pt x="50724" y="193599"/>
                </a:lnTo>
                <a:lnTo>
                  <a:pt x="53517" y="214121"/>
                </a:lnTo>
                <a:lnTo>
                  <a:pt x="50649" y="234626"/>
                </a:lnTo>
                <a:lnTo>
                  <a:pt x="42614" y="253095"/>
                </a:lnTo>
                <a:lnTo>
                  <a:pt x="30264" y="268682"/>
                </a:lnTo>
                <a:lnTo>
                  <a:pt x="8352" y="284982"/>
                </a:lnTo>
                <a:lnTo>
                  <a:pt x="3811" y="290814"/>
                </a:lnTo>
                <a:lnTo>
                  <a:pt x="977" y="297670"/>
                </a:lnTo>
                <a:lnTo>
                  <a:pt x="0" y="305180"/>
                </a:lnTo>
                <a:lnTo>
                  <a:pt x="0" y="376300"/>
                </a:lnTo>
                <a:lnTo>
                  <a:pt x="4122" y="396632"/>
                </a:lnTo>
                <a:lnTo>
                  <a:pt x="15319" y="413130"/>
                </a:lnTo>
                <a:lnTo>
                  <a:pt x="31836" y="424199"/>
                </a:lnTo>
                <a:lnTo>
                  <a:pt x="51917" y="428243"/>
                </a:lnTo>
                <a:lnTo>
                  <a:pt x="1745869" y="428243"/>
                </a:lnTo>
                <a:lnTo>
                  <a:pt x="1766200" y="424128"/>
                </a:lnTo>
                <a:lnTo>
                  <a:pt x="1782699" y="412940"/>
                </a:lnTo>
                <a:lnTo>
                  <a:pt x="1793767" y="396418"/>
                </a:lnTo>
                <a:lnTo>
                  <a:pt x="1797812" y="376300"/>
                </a:lnTo>
                <a:lnTo>
                  <a:pt x="1797812" y="305180"/>
                </a:lnTo>
                <a:lnTo>
                  <a:pt x="1796835" y="297670"/>
                </a:lnTo>
                <a:lnTo>
                  <a:pt x="1794002" y="290814"/>
                </a:lnTo>
                <a:lnTo>
                  <a:pt x="1789453" y="284982"/>
                </a:lnTo>
                <a:lnTo>
                  <a:pt x="1783333" y="280542"/>
                </a:lnTo>
                <a:lnTo>
                  <a:pt x="1767838" y="268682"/>
                </a:lnTo>
                <a:lnTo>
                  <a:pt x="1755663" y="253095"/>
                </a:lnTo>
                <a:lnTo>
                  <a:pt x="1747704" y="234626"/>
                </a:lnTo>
                <a:lnTo>
                  <a:pt x="1744852" y="214121"/>
                </a:lnTo>
                <a:lnTo>
                  <a:pt x="1747712" y="193599"/>
                </a:lnTo>
                <a:lnTo>
                  <a:pt x="1755727" y="175101"/>
                </a:lnTo>
                <a:lnTo>
                  <a:pt x="1768052" y="159508"/>
                </a:lnTo>
                <a:lnTo>
                  <a:pt x="1789961" y="143261"/>
                </a:lnTo>
                <a:lnTo>
                  <a:pt x="1794510" y="137429"/>
                </a:lnTo>
                <a:lnTo>
                  <a:pt x="1797343" y="130573"/>
                </a:lnTo>
                <a:lnTo>
                  <a:pt x="1798320" y="123062"/>
                </a:lnTo>
                <a:lnTo>
                  <a:pt x="1798320" y="51942"/>
                </a:lnTo>
                <a:lnTo>
                  <a:pt x="1794204" y="31611"/>
                </a:lnTo>
                <a:lnTo>
                  <a:pt x="1783016" y="15112"/>
                </a:lnTo>
                <a:lnTo>
                  <a:pt x="1766494" y="4044"/>
                </a:lnTo>
                <a:lnTo>
                  <a:pt x="1746377" y="0"/>
                </a:lnTo>
                <a:close/>
              </a:path>
            </a:pathLst>
          </a:custGeom>
          <a:solidFill>
            <a:srgbClr val="77AC4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178458" y="3370833"/>
            <a:ext cx="488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949794" y="2380869"/>
            <a:ext cx="949325" cy="742950"/>
            <a:chOff x="949794" y="2380869"/>
            <a:chExt cx="949325" cy="742950"/>
          </a:xfrm>
        </p:grpSpPr>
        <p:sp>
          <p:nvSpPr>
            <p:cNvPr id="44" name="object 44" descr=""/>
            <p:cNvSpPr/>
            <p:nvPr/>
          </p:nvSpPr>
          <p:spPr>
            <a:xfrm>
              <a:off x="1392174" y="2596134"/>
              <a:ext cx="466725" cy="464820"/>
            </a:xfrm>
            <a:custGeom>
              <a:avLst/>
              <a:gdLst/>
              <a:ahLst/>
              <a:cxnLst/>
              <a:rect l="l" t="t" r="r" b="b"/>
              <a:pathLst>
                <a:path w="466725" h="464819">
                  <a:moveTo>
                    <a:pt x="272795" y="0"/>
                  </a:moveTo>
                  <a:lnTo>
                    <a:pt x="272795" y="115824"/>
                  </a:lnTo>
                </a:path>
                <a:path w="466725" h="464819">
                  <a:moveTo>
                    <a:pt x="272795" y="155448"/>
                  </a:moveTo>
                  <a:lnTo>
                    <a:pt x="272795" y="195071"/>
                  </a:lnTo>
                </a:path>
                <a:path w="466725" h="464819">
                  <a:moveTo>
                    <a:pt x="0" y="272795"/>
                  </a:moveTo>
                  <a:lnTo>
                    <a:pt x="115823" y="272795"/>
                  </a:lnTo>
                </a:path>
                <a:path w="466725" h="464819">
                  <a:moveTo>
                    <a:pt x="156972" y="272795"/>
                  </a:moveTo>
                  <a:lnTo>
                    <a:pt x="195072" y="272795"/>
                  </a:lnTo>
                </a:path>
                <a:path w="466725" h="464819">
                  <a:moveTo>
                    <a:pt x="80772" y="79248"/>
                  </a:moveTo>
                  <a:lnTo>
                    <a:pt x="161544" y="161543"/>
                  </a:lnTo>
                </a:path>
                <a:path w="466725" h="464819">
                  <a:moveTo>
                    <a:pt x="217931" y="217931"/>
                  </a:moveTo>
                  <a:lnTo>
                    <a:pt x="190500" y="190500"/>
                  </a:lnTo>
                </a:path>
                <a:path w="466725" h="464819">
                  <a:moveTo>
                    <a:pt x="327659" y="217931"/>
                  </a:moveTo>
                  <a:lnTo>
                    <a:pt x="355092" y="190500"/>
                  </a:lnTo>
                </a:path>
                <a:path w="466725" h="464819">
                  <a:moveTo>
                    <a:pt x="384048" y="161543"/>
                  </a:moveTo>
                  <a:lnTo>
                    <a:pt x="466344" y="79248"/>
                  </a:lnTo>
                </a:path>
                <a:path w="466725" h="464819">
                  <a:moveTo>
                    <a:pt x="190500" y="355091"/>
                  </a:moveTo>
                  <a:lnTo>
                    <a:pt x="217931" y="327660"/>
                  </a:lnTo>
                </a:path>
                <a:path w="466725" h="464819">
                  <a:moveTo>
                    <a:pt x="161544" y="382524"/>
                  </a:moveTo>
                  <a:lnTo>
                    <a:pt x="80772" y="464819"/>
                  </a:lnTo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59319" y="2390394"/>
              <a:ext cx="930275" cy="723900"/>
            </a:xfrm>
            <a:custGeom>
              <a:avLst/>
              <a:gdLst/>
              <a:ahLst/>
              <a:cxnLst/>
              <a:rect l="l" t="t" r="r" b="b"/>
              <a:pathLst>
                <a:path w="930275" h="723900">
                  <a:moveTo>
                    <a:pt x="831761" y="573531"/>
                  </a:moveTo>
                  <a:lnTo>
                    <a:pt x="929678" y="551052"/>
                  </a:lnTo>
                  <a:lnTo>
                    <a:pt x="676694" y="441959"/>
                  </a:lnTo>
                  <a:lnTo>
                    <a:pt x="737654" y="710818"/>
                  </a:lnTo>
                  <a:lnTo>
                    <a:pt x="777405" y="618616"/>
                  </a:lnTo>
                  <a:lnTo>
                    <a:pt x="830110" y="682116"/>
                  </a:lnTo>
                  <a:lnTo>
                    <a:pt x="864781" y="723900"/>
                  </a:lnTo>
                  <a:lnTo>
                    <a:pt x="885736" y="706373"/>
                  </a:lnTo>
                  <a:lnTo>
                    <a:pt x="919137" y="678560"/>
                  </a:lnTo>
                  <a:lnTo>
                    <a:pt x="885736" y="638301"/>
                  </a:lnTo>
                  <a:lnTo>
                    <a:pt x="831761" y="573404"/>
                  </a:lnTo>
                  <a:close/>
                </a:path>
                <a:path w="930275" h="723900">
                  <a:moveTo>
                    <a:pt x="155486" y="611123"/>
                  </a:moveTo>
                  <a:lnTo>
                    <a:pt x="153962" y="109727"/>
                  </a:lnTo>
                </a:path>
                <a:path w="930275" h="723900">
                  <a:moveTo>
                    <a:pt x="819950" y="413003"/>
                  </a:moveTo>
                  <a:lnTo>
                    <a:pt x="819950" y="464819"/>
                  </a:lnTo>
                </a:path>
                <a:path w="930275" h="723900">
                  <a:moveTo>
                    <a:pt x="525564" y="608076"/>
                  </a:moveTo>
                  <a:lnTo>
                    <a:pt x="16776" y="608076"/>
                  </a:lnTo>
                  <a:lnTo>
                    <a:pt x="7480" y="607948"/>
                  </a:lnTo>
                  <a:lnTo>
                    <a:pt x="38" y="600328"/>
                  </a:lnTo>
                  <a:lnTo>
                    <a:pt x="38" y="591057"/>
                  </a:lnTo>
                  <a:lnTo>
                    <a:pt x="38" y="17144"/>
                  </a:lnTo>
                  <a:lnTo>
                    <a:pt x="0" y="7746"/>
                  </a:lnTo>
                  <a:lnTo>
                    <a:pt x="7607" y="0"/>
                  </a:lnTo>
                  <a:lnTo>
                    <a:pt x="17030" y="0"/>
                  </a:lnTo>
                  <a:lnTo>
                    <a:pt x="802932" y="0"/>
                  </a:lnTo>
                  <a:lnTo>
                    <a:pt x="812330" y="0"/>
                  </a:lnTo>
                  <a:lnTo>
                    <a:pt x="819950" y="7619"/>
                  </a:lnTo>
                  <a:lnTo>
                    <a:pt x="819950" y="17017"/>
                  </a:lnTo>
                  <a:lnTo>
                    <a:pt x="819950" y="322325"/>
                  </a:lnTo>
                </a:path>
                <a:path w="930275" h="723900">
                  <a:moveTo>
                    <a:pt x="669074" y="608076"/>
                  </a:moveTo>
                  <a:lnTo>
                    <a:pt x="669074" y="608076"/>
                  </a:lnTo>
                  <a:lnTo>
                    <a:pt x="635546" y="608076"/>
                  </a:lnTo>
                </a:path>
                <a:path w="930275" h="723900">
                  <a:moveTo>
                    <a:pt x="38" y="109727"/>
                  </a:moveTo>
                  <a:lnTo>
                    <a:pt x="818426" y="109727"/>
                  </a:lnTo>
                </a:path>
              </a:pathLst>
            </a:custGeom>
            <a:ln w="19050">
              <a:solidFill>
                <a:srgbClr val="F0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/>
          <p:nvPr/>
        </p:nvSpPr>
        <p:spPr>
          <a:xfrm>
            <a:off x="2718689" y="2907792"/>
            <a:ext cx="39370" cy="0"/>
          </a:xfrm>
          <a:custGeom>
            <a:avLst/>
            <a:gdLst/>
            <a:ahLst/>
            <a:cxnLst/>
            <a:rect l="l" t="t" r="r" b="b"/>
            <a:pathLst>
              <a:path w="39369" h="0">
                <a:moveTo>
                  <a:pt x="0" y="0"/>
                </a:moveTo>
                <a:lnTo>
                  <a:pt x="38862" y="0"/>
                </a:lnTo>
              </a:path>
            </a:pathLst>
          </a:custGeom>
          <a:ln w="19050">
            <a:solidFill>
              <a:srgbClr val="EB965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7" name="object 47" descr=""/>
          <p:cNvGrpSpPr/>
          <p:nvPr/>
        </p:nvGrpSpPr>
        <p:grpSpPr>
          <a:xfrm>
            <a:off x="2825369" y="2387614"/>
            <a:ext cx="1007110" cy="615315"/>
            <a:chOff x="2825369" y="2387614"/>
            <a:chExt cx="1007110" cy="615315"/>
          </a:xfrm>
        </p:grpSpPr>
        <p:sp>
          <p:nvSpPr>
            <p:cNvPr id="48" name="object 48" descr=""/>
            <p:cNvSpPr/>
            <p:nvPr/>
          </p:nvSpPr>
          <p:spPr>
            <a:xfrm>
              <a:off x="2904617" y="2397139"/>
              <a:ext cx="918844" cy="596265"/>
            </a:xfrm>
            <a:custGeom>
              <a:avLst/>
              <a:gdLst/>
              <a:ahLst/>
              <a:cxnLst/>
              <a:rect l="l" t="t" r="r" b="b"/>
              <a:pathLst>
                <a:path w="918845" h="596264">
                  <a:moveTo>
                    <a:pt x="126237" y="263764"/>
                  </a:moveTo>
                  <a:lnTo>
                    <a:pt x="125404" y="256506"/>
                  </a:lnTo>
                  <a:lnTo>
                    <a:pt x="124809" y="249223"/>
                  </a:lnTo>
                  <a:lnTo>
                    <a:pt x="124452" y="241940"/>
                  </a:lnTo>
                  <a:lnTo>
                    <a:pt x="124332" y="234681"/>
                  </a:lnTo>
                  <a:lnTo>
                    <a:pt x="128931" y="192103"/>
                  </a:lnTo>
                  <a:lnTo>
                    <a:pt x="142112" y="149455"/>
                  </a:lnTo>
                  <a:lnTo>
                    <a:pt x="162956" y="108824"/>
                  </a:lnTo>
                  <a:lnTo>
                    <a:pt x="190542" y="72300"/>
                  </a:lnTo>
                  <a:lnTo>
                    <a:pt x="223948" y="41971"/>
                  </a:lnTo>
                  <a:lnTo>
                    <a:pt x="262255" y="19924"/>
                  </a:lnTo>
                  <a:lnTo>
                    <a:pt x="313528" y="4152"/>
                  </a:lnTo>
                  <a:lnTo>
                    <a:pt x="362646" y="0"/>
                  </a:lnTo>
                  <a:lnTo>
                    <a:pt x="408955" y="6113"/>
                  </a:lnTo>
                  <a:lnTo>
                    <a:pt x="451804" y="21138"/>
                  </a:lnTo>
                  <a:lnTo>
                    <a:pt x="490540" y="43719"/>
                  </a:lnTo>
                  <a:lnTo>
                    <a:pt x="524509" y="72502"/>
                  </a:lnTo>
                  <a:lnTo>
                    <a:pt x="562435" y="121239"/>
                  </a:lnTo>
                  <a:lnTo>
                    <a:pt x="588644" y="178166"/>
                  </a:lnTo>
                  <a:lnTo>
                    <a:pt x="614937" y="153144"/>
                  </a:lnTo>
                  <a:lnTo>
                    <a:pt x="646166" y="139949"/>
                  </a:lnTo>
                  <a:lnTo>
                    <a:pt x="679275" y="138808"/>
                  </a:lnTo>
                  <a:lnTo>
                    <a:pt x="711206" y="149948"/>
                  </a:lnTo>
                  <a:lnTo>
                    <a:pt x="738903" y="173595"/>
                  </a:lnTo>
                  <a:lnTo>
                    <a:pt x="759308" y="209977"/>
                  </a:lnTo>
                  <a:lnTo>
                    <a:pt x="769366" y="259319"/>
                  </a:lnTo>
                  <a:lnTo>
                    <a:pt x="769366" y="261224"/>
                  </a:lnTo>
                  <a:lnTo>
                    <a:pt x="805536" y="270573"/>
                  </a:lnTo>
                  <a:lnTo>
                    <a:pt x="845066" y="289467"/>
                  </a:lnTo>
                  <a:lnTo>
                    <a:pt x="881407" y="320414"/>
                  </a:lnTo>
                  <a:lnTo>
                    <a:pt x="908013" y="365917"/>
                  </a:lnTo>
                  <a:lnTo>
                    <a:pt x="918336" y="428483"/>
                  </a:lnTo>
                  <a:lnTo>
                    <a:pt x="894365" y="519788"/>
                  </a:lnTo>
                  <a:lnTo>
                    <a:pt x="841629" y="570088"/>
                  </a:lnTo>
                  <a:lnTo>
                    <a:pt x="788892" y="591432"/>
                  </a:lnTo>
                  <a:lnTo>
                    <a:pt x="764920" y="595869"/>
                  </a:lnTo>
                  <a:lnTo>
                    <a:pt x="169671" y="595234"/>
                  </a:lnTo>
                  <a:lnTo>
                    <a:pt x="118978" y="587586"/>
                  </a:lnTo>
                  <a:lnTo>
                    <a:pt x="73832" y="566112"/>
                  </a:lnTo>
                  <a:lnTo>
                    <a:pt x="37129" y="533019"/>
                  </a:lnTo>
                  <a:lnTo>
                    <a:pt x="11765" y="490513"/>
                  </a:lnTo>
                  <a:lnTo>
                    <a:pt x="634" y="440802"/>
                  </a:lnTo>
                  <a:lnTo>
                    <a:pt x="634" y="436357"/>
                  </a:lnTo>
                  <a:lnTo>
                    <a:pt x="0" y="431785"/>
                  </a:lnTo>
                  <a:lnTo>
                    <a:pt x="0" y="427213"/>
                  </a:lnTo>
                  <a:lnTo>
                    <a:pt x="7471" y="372115"/>
                  </a:lnTo>
                  <a:lnTo>
                    <a:pt x="27464" y="329629"/>
                  </a:lnTo>
                  <a:lnTo>
                    <a:pt x="56345" y="298347"/>
                  </a:lnTo>
                  <a:lnTo>
                    <a:pt x="90480" y="276862"/>
                  </a:lnTo>
                  <a:lnTo>
                    <a:pt x="126237" y="2637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825369" y="2472690"/>
              <a:ext cx="922655" cy="435609"/>
            </a:xfrm>
            <a:custGeom>
              <a:avLst/>
              <a:gdLst/>
              <a:ahLst/>
              <a:cxnLst/>
              <a:rect l="l" t="t" r="r" b="b"/>
              <a:pathLst>
                <a:path w="922654" h="435610">
                  <a:moveTo>
                    <a:pt x="178181" y="347472"/>
                  </a:moveTo>
                  <a:lnTo>
                    <a:pt x="480948" y="347472"/>
                  </a:lnTo>
                </a:path>
                <a:path w="922654" h="435610">
                  <a:moveTo>
                    <a:pt x="22732" y="259842"/>
                  </a:moveTo>
                  <a:lnTo>
                    <a:pt x="61341" y="259842"/>
                  </a:lnTo>
                </a:path>
                <a:path w="922654" h="435610">
                  <a:moveTo>
                    <a:pt x="137160" y="259842"/>
                  </a:moveTo>
                  <a:lnTo>
                    <a:pt x="249808" y="259842"/>
                  </a:lnTo>
                </a:path>
                <a:path w="922654" h="435610">
                  <a:moveTo>
                    <a:pt x="286638" y="259842"/>
                  </a:moveTo>
                  <a:lnTo>
                    <a:pt x="326263" y="259842"/>
                  </a:lnTo>
                </a:path>
                <a:path w="922654" h="435610">
                  <a:moveTo>
                    <a:pt x="548640" y="347472"/>
                  </a:moveTo>
                  <a:lnTo>
                    <a:pt x="659383" y="347472"/>
                  </a:lnTo>
                </a:path>
                <a:path w="922654" h="435610">
                  <a:moveTo>
                    <a:pt x="374904" y="259842"/>
                  </a:moveTo>
                  <a:lnTo>
                    <a:pt x="771270" y="259842"/>
                  </a:lnTo>
                </a:path>
                <a:path w="922654" h="435610">
                  <a:moveTo>
                    <a:pt x="0" y="435101"/>
                  </a:moveTo>
                  <a:lnTo>
                    <a:pt x="240283" y="435101"/>
                  </a:lnTo>
                </a:path>
                <a:path w="922654" h="435610">
                  <a:moveTo>
                    <a:pt x="275717" y="435101"/>
                  </a:moveTo>
                  <a:lnTo>
                    <a:pt x="314325" y="435101"/>
                  </a:lnTo>
                </a:path>
                <a:path w="922654" h="435610">
                  <a:moveTo>
                    <a:pt x="618870" y="0"/>
                  </a:moveTo>
                  <a:lnTo>
                    <a:pt x="658494" y="0"/>
                  </a:lnTo>
                </a:path>
                <a:path w="922654" h="435610">
                  <a:moveTo>
                    <a:pt x="733044" y="0"/>
                  </a:moveTo>
                  <a:lnTo>
                    <a:pt x="845693" y="0"/>
                  </a:lnTo>
                </a:path>
                <a:path w="922654" h="435610">
                  <a:moveTo>
                    <a:pt x="883793" y="0"/>
                  </a:moveTo>
                  <a:lnTo>
                    <a:pt x="922401" y="0"/>
                  </a:lnTo>
                </a:path>
              </a:pathLst>
            </a:custGeom>
            <a:ln w="19050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 descr=""/>
          <p:cNvGrpSpPr/>
          <p:nvPr/>
        </p:nvGrpSpPr>
        <p:grpSpPr>
          <a:xfrm>
            <a:off x="4548885" y="2273426"/>
            <a:ext cx="1127125" cy="810895"/>
            <a:chOff x="4548885" y="2273426"/>
            <a:chExt cx="1127125" cy="810895"/>
          </a:xfrm>
        </p:grpSpPr>
        <p:sp>
          <p:nvSpPr>
            <p:cNvPr id="51" name="object 51" descr=""/>
            <p:cNvSpPr/>
            <p:nvPr/>
          </p:nvSpPr>
          <p:spPr>
            <a:xfrm>
              <a:off x="4660518" y="2404998"/>
              <a:ext cx="860425" cy="540385"/>
            </a:xfrm>
            <a:custGeom>
              <a:avLst/>
              <a:gdLst/>
              <a:ahLst/>
              <a:cxnLst/>
              <a:rect l="l" t="t" r="r" b="b"/>
              <a:pathLst>
                <a:path w="860425" h="540385">
                  <a:moveTo>
                    <a:pt x="0" y="480949"/>
                  </a:moveTo>
                  <a:lnTo>
                    <a:pt x="52704" y="480949"/>
                  </a:lnTo>
                  <a:lnTo>
                    <a:pt x="63033" y="478855"/>
                  </a:lnTo>
                  <a:lnTo>
                    <a:pt x="71516" y="473154"/>
                  </a:lnTo>
                  <a:lnTo>
                    <a:pt x="77261" y="464714"/>
                  </a:lnTo>
                  <a:lnTo>
                    <a:pt x="79375" y="454405"/>
                  </a:lnTo>
                  <a:lnTo>
                    <a:pt x="79375" y="409066"/>
                  </a:lnTo>
                  <a:lnTo>
                    <a:pt x="81488" y="398738"/>
                  </a:lnTo>
                  <a:lnTo>
                    <a:pt x="87233" y="390255"/>
                  </a:lnTo>
                  <a:lnTo>
                    <a:pt x="95716" y="384510"/>
                  </a:lnTo>
                  <a:lnTo>
                    <a:pt x="106044" y="382397"/>
                  </a:lnTo>
                  <a:lnTo>
                    <a:pt x="112013" y="382397"/>
                  </a:lnTo>
                  <a:lnTo>
                    <a:pt x="122416" y="384510"/>
                  </a:lnTo>
                  <a:lnTo>
                    <a:pt x="130936" y="390255"/>
                  </a:lnTo>
                  <a:lnTo>
                    <a:pt x="136695" y="398738"/>
                  </a:lnTo>
                  <a:lnTo>
                    <a:pt x="138810" y="409066"/>
                  </a:lnTo>
                  <a:lnTo>
                    <a:pt x="138810" y="454405"/>
                  </a:lnTo>
                  <a:lnTo>
                    <a:pt x="140785" y="464714"/>
                  </a:lnTo>
                  <a:lnTo>
                    <a:pt x="146129" y="473154"/>
                  </a:lnTo>
                  <a:lnTo>
                    <a:pt x="153973" y="478855"/>
                  </a:lnTo>
                  <a:lnTo>
                    <a:pt x="163448" y="480949"/>
                  </a:lnTo>
                  <a:lnTo>
                    <a:pt x="172924" y="478855"/>
                  </a:lnTo>
                  <a:lnTo>
                    <a:pt x="180768" y="473154"/>
                  </a:lnTo>
                  <a:lnTo>
                    <a:pt x="186112" y="464714"/>
                  </a:lnTo>
                  <a:lnTo>
                    <a:pt x="188086" y="454405"/>
                  </a:lnTo>
                  <a:lnTo>
                    <a:pt x="188086" y="359790"/>
                  </a:lnTo>
                  <a:lnTo>
                    <a:pt x="190200" y="349482"/>
                  </a:lnTo>
                  <a:lnTo>
                    <a:pt x="195945" y="341042"/>
                  </a:lnTo>
                  <a:lnTo>
                    <a:pt x="204428" y="335341"/>
                  </a:lnTo>
                  <a:lnTo>
                    <a:pt x="214756" y="333248"/>
                  </a:lnTo>
                  <a:lnTo>
                    <a:pt x="220852" y="333248"/>
                  </a:lnTo>
                  <a:lnTo>
                    <a:pt x="231181" y="335341"/>
                  </a:lnTo>
                  <a:lnTo>
                    <a:pt x="239664" y="341042"/>
                  </a:lnTo>
                  <a:lnTo>
                    <a:pt x="245409" y="349482"/>
                  </a:lnTo>
                  <a:lnTo>
                    <a:pt x="247522" y="359790"/>
                  </a:lnTo>
                  <a:lnTo>
                    <a:pt x="247522" y="513588"/>
                  </a:lnTo>
                  <a:lnTo>
                    <a:pt x="249497" y="523916"/>
                  </a:lnTo>
                  <a:lnTo>
                    <a:pt x="254841" y="532399"/>
                  </a:lnTo>
                  <a:lnTo>
                    <a:pt x="262685" y="538144"/>
                  </a:lnTo>
                  <a:lnTo>
                    <a:pt x="272160" y="540258"/>
                  </a:lnTo>
                  <a:lnTo>
                    <a:pt x="281656" y="538144"/>
                  </a:lnTo>
                  <a:lnTo>
                    <a:pt x="289544" y="532399"/>
                  </a:lnTo>
                  <a:lnTo>
                    <a:pt x="294931" y="523916"/>
                  </a:lnTo>
                  <a:lnTo>
                    <a:pt x="296925" y="513588"/>
                  </a:lnTo>
                  <a:lnTo>
                    <a:pt x="296925" y="329818"/>
                  </a:lnTo>
                  <a:lnTo>
                    <a:pt x="299021" y="319510"/>
                  </a:lnTo>
                  <a:lnTo>
                    <a:pt x="304736" y="311070"/>
                  </a:lnTo>
                  <a:lnTo>
                    <a:pt x="313213" y="305369"/>
                  </a:lnTo>
                  <a:lnTo>
                    <a:pt x="323595" y="303275"/>
                  </a:lnTo>
                  <a:lnTo>
                    <a:pt x="329564" y="303275"/>
                  </a:lnTo>
                  <a:lnTo>
                    <a:pt x="339947" y="305369"/>
                  </a:lnTo>
                  <a:lnTo>
                    <a:pt x="348424" y="311070"/>
                  </a:lnTo>
                  <a:lnTo>
                    <a:pt x="354139" y="319510"/>
                  </a:lnTo>
                  <a:lnTo>
                    <a:pt x="356234" y="329818"/>
                  </a:lnTo>
                  <a:lnTo>
                    <a:pt x="356234" y="385063"/>
                  </a:lnTo>
                  <a:lnTo>
                    <a:pt x="358229" y="395446"/>
                  </a:lnTo>
                  <a:lnTo>
                    <a:pt x="363616" y="403923"/>
                  </a:lnTo>
                  <a:lnTo>
                    <a:pt x="371504" y="409638"/>
                  </a:lnTo>
                  <a:lnTo>
                    <a:pt x="381000" y="411734"/>
                  </a:lnTo>
                  <a:lnTo>
                    <a:pt x="390475" y="409638"/>
                  </a:lnTo>
                  <a:lnTo>
                    <a:pt x="398319" y="403923"/>
                  </a:lnTo>
                  <a:lnTo>
                    <a:pt x="403663" y="395446"/>
                  </a:lnTo>
                  <a:lnTo>
                    <a:pt x="405638" y="385063"/>
                  </a:lnTo>
                  <a:lnTo>
                    <a:pt x="405638" y="329818"/>
                  </a:lnTo>
                  <a:lnTo>
                    <a:pt x="407751" y="319510"/>
                  </a:lnTo>
                  <a:lnTo>
                    <a:pt x="413496" y="311070"/>
                  </a:lnTo>
                  <a:lnTo>
                    <a:pt x="421979" y="305369"/>
                  </a:lnTo>
                  <a:lnTo>
                    <a:pt x="432307" y="303275"/>
                  </a:lnTo>
                  <a:lnTo>
                    <a:pt x="438276" y="303275"/>
                  </a:lnTo>
                  <a:lnTo>
                    <a:pt x="448679" y="305369"/>
                  </a:lnTo>
                  <a:lnTo>
                    <a:pt x="457199" y="311070"/>
                  </a:lnTo>
                  <a:lnTo>
                    <a:pt x="462958" y="319510"/>
                  </a:lnTo>
                  <a:lnTo>
                    <a:pt x="465073" y="329818"/>
                  </a:lnTo>
                  <a:lnTo>
                    <a:pt x="465073" y="434339"/>
                  </a:lnTo>
                  <a:lnTo>
                    <a:pt x="467169" y="444722"/>
                  </a:lnTo>
                  <a:lnTo>
                    <a:pt x="472884" y="453199"/>
                  </a:lnTo>
                  <a:lnTo>
                    <a:pt x="481361" y="458914"/>
                  </a:lnTo>
                  <a:lnTo>
                    <a:pt x="491743" y="461010"/>
                  </a:lnTo>
                  <a:lnTo>
                    <a:pt x="532383" y="461010"/>
                  </a:lnTo>
                </a:path>
                <a:path w="860425" h="540385">
                  <a:moveTo>
                    <a:pt x="499871" y="122300"/>
                  </a:moveTo>
                  <a:lnTo>
                    <a:pt x="527176" y="122300"/>
                  </a:lnTo>
                  <a:lnTo>
                    <a:pt x="537485" y="120183"/>
                  </a:lnTo>
                  <a:lnTo>
                    <a:pt x="545925" y="114411"/>
                  </a:lnTo>
                  <a:lnTo>
                    <a:pt x="551626" y="105852"/>
                  </a:lnTo>
                  <a:lnTo>
                    <a:pt x="553719" y="95376"/>
                  </a:lnTo>
                  <a:lnTo>
                    <a:pt x="553719" y="81279"/>
                  </a:lnTo>
                  <a:lnTo>
                    <a:pt x="555355" y="70877"/>
                  </a:lnTo>
                  <a:lnTo>
                    <a:pt x="559752" y="62357"/>
                  </a:lnTo>
                  <a:lnTo>
                    <a:pt x="566150" y="56598"/>
                  </a:lnTo>
                  <a:lnTo>
                    <a:pt x="573785" y="54483"/>
                  </a:lnTo>
                  <a:lnTo>
                    <a:pt x="581348" y="56598"/>
                  </a:lnTo>
                  <a:lnTo>
                    <a:pt x="587708" y="62357"/>
                  </a:lnTo>
                  <a:lnTo>
                    <a:pt x="592091" y="70877"/>
                  </a:lnTo>
                  <a:lnTo>
                    <a:pt x="593725" y="81279"/>
                  </a:lnTo>
                  <a:lnTo>
                    <a:pt x="593725" y="95376"/>
                  </a:lnTo>
                  <a:lnTo>
                    <a:pt x="595002" y="105852"/>
                  </a:lnTo>
                  <a:lnTo>
                    <a:pt x="598519" y="114411"/>
                  </a:lnTo>
                  <a:lnTo>
                    <a:pt x="603797" y="120183"/>
                  </a:lnTo>
                  <a:lnTo>
                    <a:pt x="610361" y="122300"/>
                  </a:lnTo>
                  <a:lnTo>
                    <a:pt x="616872" y="120183"/>
                  </a:lnTo>
                  <a:lnTo>
                    <a:pt x="622157" y="114411"/>
                  </a:lnTo>
                  <a:lnTo>
                    <a:pt x="625703" y="105852"/>
                  </a:lnTo>
                  <a:lnTo>
                    <a:pt x="626998" y="95376"/>
                  </a:lnTo>
                  <a:lnTo>
                    <a:pt x="626998" y="47116"/>
                  </a:lnTo>
                  <a:lnTo>
                    <a:pt x="628614" y="36641"/>
                  </a:lnTo>
                  <a:lnTo>
                    <a:pt x="632967" y="28082"/>
                  </a:lnTo>
                  <a:lnTo>
                    <a:pt x="639321" y="22310"/>
                  </a:lnTo>
                  <a:lnTo>
                    <a:pt x="646938" y="20192"/>
                  </a:lnTo>
                  <a:lnTo>
                    <a:pt x="654554" y="22310"/>
                  </a:lnTo>
                  <a:lnTo>
                    <a:pt x="660908" y="28082"/>
                  </a:lnTo>
                  <a:lnTo>
                    <a:pt x="665261" y="36641"/>
                  </a:lnTo>
                  <a:lnTo>
                    <a:pt x="666876" y="47116"/>
                  </a:lnTo>
                  <a:lnTo>
                    <a:pt x="666876" y="136398"/>
                  </a:lnTo>
                  <a:lnTo>
                    <a:pt x="668172" y="146819"/>
                  </a:lnTo>
                  <a:lnTo>
                    <a:pt x="671718" y="155384"/>
                  </a:lnTo>
                  <a:lnTo>
                    <a:pt x="677003" y="161186"/>
                  </a:lnTo>
                  <a:lnTo>
                    <a:pt x="683513" y="163322"/>
                  </a:lnTo>
                  <a:lnTo>
                    <a:pt x="690078" y="161186"/>
                  </a:lnTo>
                  <a:lnTo>
                    <a:pt x="695356" y="155384"/>
                  </a:lnTo>
                  <a:lnTo>
                    <a:pt x="698873" y="146819"/>
                  </a:lnTo>
                  <a:lnTo>
                    <a:pt x="700151" y="136398"/>
                  </a:lnTo>
                  <a:lnTo>
                    <a:pt x="700151" y="26924"/>
                  </a:lnTo>
                  <a:lnTo>
                    <a:pt x="701786" y="16502"/>
                  </a:lnTo>
                  <a:lnTo>
                    <a:pt x="706183" y="7937"/>
                  </a:lnTo>
                  <a:lnTo>
                    <a:pt x="712581" y="2135"/>
                  </a:lnTo>
                  <a:lnTo>
                    <a:pt x="720216" y="0"/>
                  </a:lnTo>
                  <a:lnTo>
                    <a:pt x="727833" y="2135"/>
                  </a:lnTo>
                  <a:lnTo>
                    <a:pt x="734187" y="7937"/>
                  </a:lnTo>
                  <a:lnTo>
                    <a:pt x="738540" y="16502"/>
                  </a:lnTo>
                  <a:lnTo>
                    <a:pt x="740155" y="26924"/>
                  </a:lnTo>
                  <a:lnTo>
                    <a:pt x="740155" y="47751"/>
                  </a:lnTo>
                  <a:lnTo>
                    <a:pt x="741451" y="58154"/>
                  </a:lnTo>
                  <a:lnTo>
                    <a:pt x="744997" y="66675"/>
                  </a:lnTo>
                  <a:lnTo>
                    <a:pt x="750282" y="72433"/>
                  </a:lnTo>
                  <a:lnTo>
                    <a:pt x="756792" y="74549"/>
                  </a:lnTo>
                  <a:lnTo>
                    <a:pt x="763303" y="72433"/>
                  </a:lnTo>
                  <a:lnTo>
                    <a:pt x="768588" y="66675"/>
                  </a:lnTo>
                  <a:lnTo>
                    <a:pt x="772134" y="58154"/>
                  </a:lnTo>
                  <a:lnTo>
                    <a:pt x="773429" y="47751"/>
                  </a:lnTo>
                  <a:lnTo>
                    <a:pt x="773429" y="26924"/>
                  </a:lnTo>
                  <a:lnTo>
                    <a:pt x="775063" y="16502"/>
                  </a:lnTo>
                  <a:lnTo>
                    <a:pt x="779446" y="7937"/>
                  </a:lnTo>
                  <a:lnTo>
                    <a:pt x="785806" y="2135"/>
                  </a:lnTo>
                  <a:lnTo>
                    <a:pt x="793368" y="0"/>
                  </a:lnTo>
                  <a:lnTo>
                    <a:pt x="801004" y="2135"/>
                  </a:lnTo>
                  <a:lnTo>
                    <a:pt x="807402" y="7937"/>
                  </a:lnTo>
                  <a:lnTo>
                    <a:pt x="811799" y="16502"/>
                  </a:lnTo>
                  <a:lnTo>
                    <a:pt x="813434" y="26924"/>
                  </a:lnTo>
                  <a:lnTo>
                    <a:pt x="813434" y="82041"/>
                  </a:lnTo>
                  <a:lnTo>
                    <a:pt x="815298" y="92444"/>
                  </a:lnTo>
                  <a:lnTo>
                    <a:pt x="820340" y="100964"/>
                  </a:lnTo>
                  <a:lnTo>
                    <a:pt x="827740" y="106723"/>
                  </a:lnTo>
                  <a:lnTo>
                    <a:pt x="836676" y="108838"/>
                  </a:lnTo>
                  <a:lnTo>
                    <a:pt x="849376" y="108838"/>
                  </a:lnTo>
                  <a:lnTo>
                    <a:pt x="860043" y="108838"/>
                  </a:lnTo>
                </a:path>
              </a:pathLst>
            </a:custGeom>
            <a:ln w="19050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114670" y="2282951"/>
              <a:ext cx="451484" cy="335915"/>
            </a:xfrm>
            <a:custGeom>
              <a:avLst/>
              <a:gdLst/>
              <a:ahLst/>
              <a:cxnLst/>
              <a:rect l="l" t="t" r="r" b="b"/>
              <a:pathLst>
                <a:path w="451485" h="335914">
                  <a:moveTo>
                    <a:pt x="0" y="252475"/>
                  </a:moveTo>
                  <a:lnTo>
                    <a:pt x="0" y="21336"/>
                  </a:lnTo>
                  <a:lnTo>
                    <a:pt x="1654" y="12965"/>
                  </a:lnTo>
                  <a:lnTo>
                    <a:pt x="6191" y="6191"/>
                  </a:lnTo>
                  <a:lnTo>
                    <a:pt x="12965" y="1654"/>
                  </a:lnTo>
                  <a:lnTo>
                    <a:pt x="21336" y="0"/>
                  </a:lnTo>
                  <a:lnTo>
                    <a:pt x="429767" y="0"/>
                  </a:lnTo>
                  <a:lnTo>
                    <a:pt x="438191" y="1654"/>
                  </a:lnTo>
                  <a:lnTo>
                    <a:pt x="444960" y="6191"/>
                  </a:lnTo>
                  <a:lnTo>
                    <a:pt x="449466" y="12965"/>
                  </a:lnTo>
                  <a:lnTo>
                    <a:pt x="451103" y="21336"/>
                  </a:lnTo>
                  <a:lnTo>
                    <a:pt x="451103" y="33553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1949" y="2813049"/>
              <a:ext cx="233552" cy="109727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4558410" y="2319654"/>
              <a:ext cx="1101725" cy="755015"/>
            </a:xfrm>
            <a:custGeom>
              <a:avLst/>
              <a:gdLst/>
              <a:ahLst/>
              <a:cxnLst/>
              <a:rect l="l" t="t" r="r" b="b"/>
              <a:pathLst>
                <a:path w="1101725" h="755014">
                  <a:moveTo>
                    <a:pt x="861822" y="580517"/>
                  </a:moveTo>
                  <a:lnTo>
                    <a:pt x="697991" y="580517"/>
                  </a:lnTo>
                </a:path>
                <a:path w="1101725" h="755014">
                  <a:moveTo>
                    <a:pt x="592836" y="216027"/>
                  </a:moveTo>
                  <a:lnTo>
                    <a:pt x="592836" y="15875"/>
                  </a:lnTo>
                  <a:lnTo>
                    <a:pt x="592836" y="7239"/>
                  </a:lnTo>
                  <a:lnTo>
                    <a:pt x="600075" y="0"/>
                  </a:lnTo>
                  <a:lnTo>
                    <a:pt x="608838" y="0"/>
                  </a:lnTo>
                  <a:lnTo>
                    <a:pt x="954024" y="0"/>
                  </a:lnTo>
                  <a:lnTo>
                    <a:pt x="962660" y="0"/>
                  </a:lnTo>
                  <a:lnTo>
                    <a:pt x="970026" y="7239"/>
                  </a:lnTo>
                  <a:lnTo>
                    <a:pt x="970026" y="15875"/>
                  </a:lnTo>
                  <a:lnTo>
                    <a:pt x="970026" y="298450"/>
                  </a:lnTo>
                </a:path>
                <a:path w="1101725" h="755014">
                  <a:moveTo>
                    <a:pt x="861822" y="473837"/>
                  </a:moveTo>
                  <a:lnTo>
                    <a:pt x="697991" y="473837"/>
                  </a:lnTo>
                </a:path>
                <a:path w="1101725" h="755014">
                  <a:moveTo>
                    <a:pt x="808609" y="523875"/>
                  </a:moveTo>
                  <a:lnTo>
                    <a:pt x="806650" y="533344"/>
                  </a:lnTo>
                  <a:lnTo>
                    <a:pt x="801322" y="541051"/>
                  </a:lnTo>
                  <a:lnTo>
                    <a:pt x="793446" y="546234"/>
                  </a:lnTo>
                  <a:lnTo>
                    <a:pt x="783843" y="548132"/>
                  </a:lnTo>
                  <a:lnTo>
                    <a:pt x="774168" y="546234"/>
                  </a:lnTo>
                  <a:lnTo>
                    <a:pt x="766254" y="541051"/>
                  </a:lnTo>
                  <a:lnTo>
                    <a:pt x="760912" y="533344"/>
                  </a:lnTo>
                  <a:lnTo>
                    <a:pt x="758951" y="523875"/>
                  </a:lnTo>
                  <a:lnTo>
                    <a:pt x="760912" y="514459"/>
                  </a:lnTo>
                  <a:lnTo>
                    <a:pt x="766254" y="506745"/>
                  </a:lnTo>
                  <a:lnTo>
                    <a:pt x="774168" y="501532"/>
                  </a:lnTo>
                  <a:lnTo>
                    <a:pt x="783843" y="499618"/>
                  </a:lnTo>
                  <a:lnTo>
                    <a:pt x="793446" y="501532"/>
                  </a:lnTo>
                  <a:lnTo>
                    <a:pt x="801322" y="506745"/>
                  </a:lnTo>
                  <a:lnTo>
                    <a:pt x="806650" y="514459"/>
                  </a:lnTo>
                  <a:lnTo>
                    <a:pt x="808609" y="523875"/>
                  </a:lnTo>
                  <a:close/>
                </a:path>
                <a:path w="1101725" h="755014">
                  <a:moveTo>
                    <a:pt x="0" y="703199"/>
                  </a:moveTo>
                  <a:lnTo>
                    <a:pt x="0" y="739521"/>
                  </a:lnTo>
                  <a:lnTo>
                    <a:pt x="2666" y="741426"/>
                  </a:lnTo>
                  <a:lnTo>
                    <a:pt x="11999" y="747226"/>
                  </a:lnTo>
                  <a:lnTo>
                    <a:pt x="21986" y="751443"/>
                  </a:lnTo>
                  <a:lnTo>
                    <a:pt x="32474" y="754016"/>
                  </a:lnTo>
                  <a:lnTo>
                    <a:pt x="43306" y="754888"/>
                  </a:lnTo>
                  <a:lnTo>
                    <a:pt x="690117" y="754888"/>
                  </a:lnTo>
                  <a:lnTo>
                    <a:pt x="728090" y="738759"/>
                  </a:lnTo>
                  <a:lnTo>
                    <a:pt x="728090" y="702564"/>
                  </a:lnTo>
                  <a:lnTo>
                    <a:pt x="0" y="703199"/>
                  </a:lnTo>
                  <a:close/>
                </a:path>
                <a:path w="1101725" h="755014">
                  <a:moveTo>
                    <a:pt x="631698" y="644525"/>
                  </a:moveTo>
                  <a:lnTo>
                    <a:pt x="631698" y="652399"/>
                  </a:lnTo>
                  <a:lnTo>
                    <a:pt x="624966" y="659130"/>
                  </a:lnTo>
                  <a:lnTo>
                    <a:pt x="616965" y="659130"/>
                  </a:lnTo>
                  <a:lnTo>
                    <a:pt x="115188" y="659130"/>
                  </a:lnTo>
                  <a:lnTo>
                    <a:pt x="107187" y="659130"/>
                  </a:lnTo>
                  <a:lnTo>
                    <a:pt x="100584" y="652399"/>
                  </a:lnTo>
                  <a:lnTo>
                    <a:pt x="100584" y="644525"/>
                  </a:lnTo>
                  <a:lnTo>
                    <a:pt x="100584" y="310261"/>
                  </a:lnTo>
                  <a:lnTo>
                    <a:pt x="100584" y="302260"/>
                  </a:lnTo>
                  <a:lnTo>
                    <a:pt x="107187" y="295656"/>
                  </a:lnTo>
                  <a:lnTo>
                    <a:pt x="115188" y="295656"/>
                  </a:lnTo>
                  <a:lnTo>
                    <a:pt x="614299" y="295656"/>
                  </a:lnTo>
                  <a:lnTo>
                    <a:pt x="622300" y="295656"/>
                  </a:lnTo>
                  <a:lnTo>
                    <a:pt x="629030" y="302260"/>
                  </a:lnTo>
                  <a:lnTo>
                    <a:pt x="629030" y="310261"/>
                  </a:lnTo>
                  <a:lnTo>
                    <a:pt x="631698" y="644525"/>
                  </a:lnTo>
                  <a:close/>
                </a:path>
                <a:path w="1101725" h="755014">
                  <a:moveTo>
                    <a:pt x="665352" y="687451"/>
                  </a:moveTo>
                  <a:lnTo>
                    <a:pt x="665352" y="695452"/>
                  </a:lnTo>
                  <a:lnTo>
                    <a:pt x="658749" y="702183"/>
                  </a:lnTo>
                  <a:lnTo>
                    <a:pt x="650748" y="702183"/>
                  </a:lnTo>
                  <a:lnTo>
                    <a:pt x="77088" y="702183"/>
                  </a:lnTo>
                  <a:lnTo>
                    <a:pt x="69087" y="702183"/>
                  </a:lnTo>
                  <a:lnTo>
                    <a:pt x="62484" y="695452"/>
                  </a:lnTo>
                  <a:lnTo>
                    <a:pt x="62484" y="687451"/>
                  </a:lnTo>
                  <a:lnTo>
                    <a:pt x="62484" y="275209"/>
                  </a:lnTo>
                  <a:lnTo>
                    <a:pt x="62484" y="267208"/>
                  </a:lnTo>
                  <a:lnTo>
                    <a:pt x="69087" y="260604"/>
                  </a:lnTo>
                  <a:lnTo>
                    <a:pt x="77088" y="260604"/>
                  </a:lnTo>
                  <a:lnTo>
                    <a:pt x="650748" y="260604"/>
                  </a:lnTo>
                  <a:lnTo>
                    <a:pt x="658749" y="260604"/>
                  </a:lnTo>
                  <a:lnTo>
                    <a:pt x="665352" y="267208"/>
                  </a:lnTo>
                  <a:lnTo>
                    <a:pt x="665352" y="275209"/>
                  </a:lnTo>
                  <a:lnTo>
                    <a:pt x="665352" y="687451"/>
                  </a:lnTo>
                  <a:close/>
                </a:path>
                <a:path w="1101725" h="755014">
                  <a:moveTo>
                    <a:pt x="893063" y="701548"/>
                  </a:moveTo>
                  <a:lnTo>
                    <a:pt x="1101445" y="701548"/>
                  </a:lnTo>
                  <a:lnTo>
                    <a:pt x="1101445" y="400837"/>
                  </a:lnTo>
                  <a:lnTo>
                    <a:pt x="893063" y="400837"/>
                  </a:lnTo>
                  <a:lnTo>
                    <a:pt x="893063" y="701548"/>
                  </a:lnTo>
                  <a:close/>
                </a:path>
                <a:path w="1101725" h="755014">
                  <a:moveTo>
                    <a:pt x="1101471" y="722376"/>
                  </a:moveTo>
                  <a:lnTo>
                    <a:pt x="1098649" y="734786"/>
                  </a:lnTo>
                  <a:lnTo>
                    <a:pt x="1090993" y="743267"/>
                  </a:lnTo>
                  <a:lnTo>
                    <a:pt x="1079718" y="748129"/>
                  </a:lnTo>
                  <a:lnTo>
                    <a:pt x="1066038" y="749681"/>
                  </a:lnTo>
                  <a:lnTo>
                    <a:pt x="928497" y="749681"/>
                  </a:lnTo>
                  <a:lnTo>
                    <a:pt x="914763" y="748129"/>
                  </a:lnTo>
                  <a:lnTo>
                    <a:pt x="903493" y="743267"/>
                  </a:lnTo>
                  <a:lnTo>
                    <a:pt x="895867" y="734786"/>
                  </a:lnTo>
                  <a:lnTo>
                    <a:pt x="893063" y="722376"/>
                  </a:lnTo>
                  <a:lnTo>
                    <a:pt x="893063" y="373634"/>
                  </a:lnTo>
                  <a:lnTo>
                    <a:pt x="895867" y="359973"/>
                  </a:lnTo>
                  <a:lnTo>
                    <a:pt x="903493" y="348742"/>
                  </a:lnTo>
                  <a:lnTo>
                    <a:pt x="914763" y="341129"/>
                  </a:lnTo>
                  <a:lnTo>
                    <a:pt x="928497" y="338328"/>
                  </a:lnTo>
                  <a:lnTo>
                    <a:pt x="1066038" y="338328"/>
                  </a:lnTo>
                  <a:lnTo>
                    <a:pt x="1079718" y="341129"/>
                  </a:lnTo>
                  <a:lnTo>
                    <a:pt x="1090993" y="348742"/>
                  </a:lnTo>
                  <a:lnTo>
                    <a:pt x="1098649" y="359973"/>
                  </a:lnTo>
                  <a:lnTo>
                    <a:pt x="1101471" y="373634"/>
                  </a:lnTo>
                  <a:lnTo>
                    <a:pt x="1101471" y="72237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6407658" y="2283332"/>
            <a:ext cx="1094740" cy="805815"/>
            <a:chOff x="6407658" y="2283332"/>
            <a:chExt cx="1094740" cy="805815"/>
          </a:xfrm>
        </p:grpSpPr>
        <p:sp>
          <p:nvSpPr>
            <p:cNvPr id="56" name="object 56" descr=""/>
            <p:cNvSpPr/>
            <p:nvPr/>
          </p:nvSpPr>
          <p:spPr>
            <a:xfrm>
              <a:off x="6982206" y="2786633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w="0" h="79375">
                  <a:moveTo>
                    <a:pt x="0" y="0"/>
                  </a:moveTo>
                  <a:lnTo>
                    <a:pt x="0" y="79248"/>
                  </a:lnTo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6808470" y="2536697"/>
              <a:ext cx="349250" cy="250190"/>
            </a:xfrm>
            <a:custGeom>
              <a:avLst/>
              <a:gdLst/>
              <a:ahLst/>
              <a:cxnLst/>
              <a:rect l="l" t="t" r="r" b="b"/>
              <a:pathLst>
                <a:path w="349250" h="250189">
                  <a:moveTo>
                    <a:pt x="145033" y="507"/>
                  </a:moveTo>
                  <a:lnTo>
                    <a:pt x="127253" y="41401"/>
                  </a:lnTo>
                  <a:lnTo>
                    <a:pt x="13080" y="41401"/>
                  </a:lnTo>
                  <a:lnTo>
                    <a:pt x="5841" y="41401"/>
                  </a:lnTo>
                  <a:lnTo>
                    <a:pt x="0" y="47116"/>
                  </a:lnTo>
                  <a:lnTo>
                    <a:pt x="0" y="54482"/>
                  </a:lnTo>
                  <a:lnTo>
                    <a:pt x="0" y="236854"/>
                  </a:lnTo>
                  <a:lnTo>
                    <a:pt x="0" y="244221"/>
                  </a:lnTo>
                  <a:lnTo>
                    <a:pt x="5841" y="249936"/>
                  </a:lnTo>
                  <a:lnTo>
                    <a:pt x="13080" y="249936"/>
                  </a:lnTo>
                  <a:lnTo>
                    <a:pt x="335914" y="249936"/>
                  </a:lnTo>
                  <a:lnTo>
                    <a:pt x="343153" y="249936"/>
                  </a:lnTo>
                  <a:lnTo>
                    <a:pt x="348996" y="244221"/>
                  </a:lnTo>
                  <a:lnTo>
                    <a:pt x="348996" y="236854"/>
                  </a:lnTo>
                  <a:lnTo>
                    <a:pt x="348996" y="60832"/>
                  </a:lnTo>
                  <a:lnTo>
                    <a:pt x="348996" y="40893"/>
                  </a:lnTo>
                  <a:lnTo>
                    <a:pt x="348996" y="13080"/>
                  </a:lnTo>
                  <a:lnTo>
                    <a:pt x="348996" y="5714"/>
                  </a:lnTo>
                  <a:lnTo>
                    <a:pt x="343153" y="0"/>
                  </a:lnTo>
                  <a:lnTo>
                    <a:pt x="335914" y="0"/>
                  </a:lnTo>
                  <a:lnTo>
                    <a:pt x="145033" y="0"/>
                  </a:lnTo>
                  <a:lnTo>
                    <a:pt x="145033" y="507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9994" y="2859404"/>
              <a:ext cx="348996" cy="66294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6438138" y="3015233"/>
              <a:ext cx="1054735" cy="64135"/>
            </a:xfrm>
            <a:custGeom>
              <a:avLst/>
              <a:gdLst/>
              <a:ahLst/>
              <a:cxnLst/>
              <a:rect l="l" t="t" r="r" b="b"/>
              <a:pathLst>
                <a:path w="1054734" h="64135">
                  <a:moveTo>
                    <a:pt x="613156" y="0"/>
                  </a:moveTo>
                  <a:lnTo>
                    <a:pt x="613156" y="22351"/>
                  </a:lnTo>
                  <a:lnTo>
                    <a:pt x="441452" y="22351"/>
                  </a:lnTo>
                  <a:lnTo>
                    <a:pt x="441452" y="0"/>
                  </a:lnTo>
                  <a:lnTo>
                    <a:pt x="0" y="0"/>
                  </a:lnTo>
                  <a:lnTo>
                    <a:pt x="0" y="41148"/>
                  </a:lnTo>
                  <a:lnTo>
                    <a:pt x="1823" y="49970"/>
                  </a:lnTo>
                  <a:lnTo>
                    <a:pt x="6778" y="57245"/>
                  </a:lnTo>
                  <a:lnTo>
                    <a:pt x="14091" y="62186"/>
                  </a:lnTo>
                  <a:lnTo>
                    <a:pt x="22987" y="64007"/>
                  </a:lnTo>
                  <a:lnTo>
                    <a:pt x="1031620" y="64007"/>
                  </a:lnTo>
                  <a:lnTo>
                    <a:pt x="1040516" y="62186"/>
                  </a:lnTo>
                  <a:lnTo>
                    <a:pt x="1047829" y="57245"/>
                  </a:lnTo>
                  <a:lnTo>
                    <a:pt x="1052784" y="49970"/>
                  </a:lnTo>
                  <a:lnTo>
                    <a:pt x="1054608" y="41148"/>
                  </a:lnTo>
                  <a:lnTo>
                    <a:pt x="1054608" y="0"/>
                  </a:lnTo>
                  <a:lnTo>
                    <a:pt x="613156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535674" y="2396489"/>
              <a:ext cx="859790" cy="619125"/>
            </a:xfrm>
            <a:custGeom>
              <a:avLst/>
              <a:gdLst/>
              <a:ahLst/>
              <a:cxnLst/>
              <a:rect l="l" t="t" r="r" b="b"/>
              <a:pathLst>
                <a:path w="859790" h="619125">
                  <a:moveTo>
                    <a:pt x="0" y="312547"/>
                  </a:moveTo>
                  <a:lnTo>
                    <a:pt x="0" y="618744"/>
                  </a:lnTo>
                  <a:lnTo>
                    <a:pt x="859535" y="618744"/>
                  </a:lnTo>
                  <a:lnTo>
                    <a:pt x="859535" y="23495"/>
                  </a:lnTo>
                  <a:lnTo>
                    <a:pt x="857704" y="14305"/>
                  </a:lnTo>
                  <a:lnTo>
                    <a:pt x="852693" y="6842"/>
                  </a:lnTo>
                  <a:lnTo>
                    <a:pt x="845230" y="1831"/>
                  </a:lnTo>
                  <a:lnTo>
                    <a:pt x="836041" y="0"/>
                  </a:lnTo>
                  <a:lnTo>
                    <a:pt x="224027" y="0"/>
                  </a:lnTo>
                </a:path>
                <a:path w="859790" h="619125">
                  <a:moveTo>
                    <a:pt x="39624" y="312038"/>
                  </a:moveTo>
                  <a:lnTo>
                    <a:pt x="39624" y="579120"/>
                  </a:lnTo>
                  <a:lnTo>
                    <a:pt x="819911" y="579120"/>
                  </a:lnTo>
                  <a:lnTo>
                    <a:pt x="819911" y="38100"/>
                  </a:lnTo>
                  <a:lnTo>
                    <a:pt x="224408" y="3810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417183" y="2292857"/>
              <a:ext cx="287655" cy="384175"/>
            </a:xfrm>
            <a:custGeom>
              <a:avLst/>
              <a:gdLst/>
              <a:ahLst/>
              <a:cxnLst/>
              <a:rect l="l" t="t" r="r" b="b"/>
              <a:pathLst>
                <a:path w="287654" h="384175">
                  <a:moveTo>
                    <a:pt x="28575" y="124967"/>
                  </a:moveTo>
                  <a:lnTo>
                    <a:pt x="258698" y="184403"/>
                  </a:lnTo>
                </a:path>
                <a:path w="287654" h="384175">
                  <a:moveTo>
                    <a:pt x="28575" y="190500"/>
                  </a:moveTo>
                  <a:lnTo>
                    <a:pt x="258698" y="248412"/>
                  </a:lnTo>
                </a:path>
                <a:path w="287654" h="384175">
                  <a:moveTo>
                    <a:pt x="287273" y="18922"/>
                  </a:moveTo>
                  <a:lnTo>
                    <a:pt x="275089" y="24296"/>
                  </a:lnTo>
                  <a:lnTo>
                    <a:pt x="237331" y="36480"/>
                  </a:lnTo>
                  <a:lnTo>
                    <a:pt x="188761" y="35282"/>
                  </a:lnTo>
                  <a:lnTo>
                    <a:pt x="144144" y="507"/>
                  </a:lnTo>
                  <a:lnTo>
                    <a:pt x="143637" y="0"/>
                  </a:lnTo>
                  <a:lnTo>
                    <a:pt x="143128" y="507"/>
                  </a:lnTo>
                  <a:lnTo>
                    <a:pt x="99583" y="35085"/>
                  </a:lnTo>
                  <a:lnTo>
                    <a:pt x="50895" y="36433"/>
                  </a:lnTo>
                  <a:lnTo>
                    <a:pt x="12541" y="24421"/>
                  </a:lnTo>
                  <a:lnTo>
                    <a:pt x="0" y="18922"/>
                  </a:lnTo>
                  <a:lnTo>
                    <a:pt x="0" y="308482"/>
                  </a:lnTo>
                  <a:lnTo>
                    <a:pt x="143637" y="384047"/>
                  </a:lnTo>
                  <a:lnTo>
                    <a:pt x="287273" y="308482"/>
                  </a:lnTo>
                  <a:lnTo>
                    <a:pt x="287273" y="18922"/>
                  </a:lnTo>
                  <a:close/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445758" y="2340101"/>
              <a:ext cx="230504" cy="300355"/>
            </a:xfrm>
            <a:custGeom>
              <a:avLst/>
              <a:gdLst/>
              <a:ahLst/>
              <a:cxnLst/>
              <a:rect l="l" t="t" r="r" b="b"/>
              <a:pathLst>
                <a:path w="230504" h="300355">
                  <a:moveTo>
                    <a:pt x="0" y="19431"/>
                  </a:moveTo>
                  <a:lnTo>
                    <a:pt x="11856" y="23610"/>
                  </a:lnTo>
                  <a:lnTo>
                    <a:pt x="41227" y="28956"/>
                  </a:lnTo>
                  <a:lnTo>
                    <a:pt x="78813" y="24681"/>
                  </a:lnTo>
                  <a:lnTo>
                    <a:pt x="115315" y="0"/>
                  </a:lnTo>
                  <a:lnTo>
                    <a:pt x="123057" y="6125"/>
                  </a:lnTo>
                  <a:lnTo>
                    <a:pt x="145526" y="17954"/>
                  </a:lnTo>
                  <a:lnTo>
                    <a:pt x="181592" y="25663"/>
                  </a:lnTo>
                  <a:lnTo>
                    <a:pt x="230123" y="19431"/>
                  </a:lnTo>
                  <a:lnTo>
                    <a:pt x="230123" y="240537"/>
                  </a:lnTo>
                  <a:lnTo>
                    <a:pt x="115315" y="300227"/>
                  </a:lnTo>
                  <a:lnTo>
                    <a:pt x="507" y="240537"/>
                  </a:lnTo>
                  <a:lnTo>
                    <a:pt x="507" y="19431"/>
                  </a:lnTo>
                  <a:lnTo>
                    <a:pt x="0" y="19431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 descr=""/>
          <p:cNvGrpSpPr/>
          <p:nvPr/>
        </p:nvGrpSpPr>
        <p:grpSpPr>
          <a:xfrm>
            <a:off x="8265032" y="2330576"/>
            <a:ext cx="1069340" cy="753745"/>
            <a:chOff x="8265032" y="2330576"/>
            <a:chExt cx="1069340" cy="753745"/>
          </a:xfrm>
        </p:grpSpPr>
        <p:sp>
          <p:nvSpPr>
            <p:cNvPr id="64" name="object 64" descr=""/>
            <p:cNvSpPr/>
            <p:nvPr/>
          </p:nvSpPr>
          <p:spPr>
            <a:xfrm>
              <a:off x="8274557" y="2340101"/>
              <a:ext cx="848994" cy="734695"/>
            </a:xfrm>
            <a:custGeom>
              <a:avLst/>
              <a:gdLst/>
              <a:ahLst/>
              <a:cxnLst/>
              <a:rect l="l" t="t" r="r" b="b"/>
              <a:pathLst>
                <a:path w="848995" h="734694">
                  <a:moveTo>
                    <a:pt x="848868" y="134112"/>
                  </a:moveTo>
                  <a:lnTo>
                    <a:pt x="548640" y="134112"/>
                  </a:lnTo>
                </a:path>
                <a:path w="848995" h="734694">
                  <a:moveTo>
                    <a:pt x="780288" y="73151"/>
                  </a:moveTo>
                  <a:lnTo>
                    <a:pt x="765048" y="73151"/>
                  </a:lnTo>
                </a:path>
                <a:path w="848995" h="734694">
                  <a:moveTo>
                    <a:pt x="725424" y="73151"/>
                  </a:moveTo>
                  <a:lnTo>
                    <a:pt x="710184" y="73151"/>
                  </a:lnTo>
                </a:path>
                <a:path w="848995" h="734694">
                  <a:moveTo>
                    <a:pt x="670560" y="73151"/>
                  </a:moveTo>
                  <a:lnTo>
                    <a:pt x="656844" y="73151"/>
                  </a:lnTo>
                </a:path>
                <a:path w="848995" h="734694">
                  <a:moveTo>
                    <a:pt x="559308" y="614045"/>
                  </a:moveTo>
                  <a:lnTo>
                    <a:pt x="740664" y="734568"/>
                  </a:lnTo>
                  <a:lnTo>
                    <a:pt x="740664" y="614045"/>
                  </a:lnTo>
                  <a:lnTo>
                    <a:pt x="782574" y="614045"/>
                  </a:lnTo>
                  <a:lnTo>
                    <a:pt x="795748" y="612683"/>
                  </a:lnTo>
                  <a:lnTo>
                    <a:pt x="808148" y="608774"/>
                  </a:lnTo>
                  <a:lnTo>
                    <a:pt x="819382" y="602579"/>
                  </a:lnTo>
                  <a:lnTo>
                    <a:pt x="829056" y="594360"/>
                  </a:lnTo>
                </a:path>
                <a:path w="848995" h="734694">
                  <a:moveTo>
                    <a:pt x="483997" y="0"/>
                  </a:moveTo>
                  <a:lnTo>
                    <a:pt x="65659" y="0"/>
                  </a:lnTo>
                  <a:lnTo>
                    <a:pt x="40183" y="5195"/>
                  </a:lnTo>
                  <a:lnTo>
                    <a:pt x="19303" y="19367"/>
                  </a:lnTo>
                  <a:lnTo>
                    <a:pt x="5187" y="40397"/>
                  </a:lnTo>
                  <a:lnTo>
                    <a:pt x="0" y="66167"/>
                  </a:lnTo>
                  <a:lnTo>
                    <a:pt x="0" y="548005"/>
                  </a:lnTo>
                  <a:lnTo>
                    <a:pt x="5195" y="573774"/>
                  </a:lnTo>
                  <a:lnTo>
                    <a:pt x="19367" y="594804"/>
                  </a:lnTo>
                  <a:lnTo>
                    <a:pt x="40397" y="608976"/>
                  </a:lnTo>
                  <a:lnTo>
                    <a:pt x="66167" y="614172"/>
                  </a:lnTo>
                  <a:lnTo>
                    <a:pt x="487680" y="614172"/>
                  </a:lnTo>
                </a:path>
                <a:path w="848995" h="734694">
                  <a:moveTo>
                    <a:pt x="435864" y="0"/>
                  </a:moveTo>
                  <a:lnTo>
                    <a:pt x="781176" y="0"/>
                  </a:lnTo>
                  <a:lnTo>
                    <a:pt x="806892" y="5214"/>
                  </a:lnTo>
                  <a:lnTo>
                    <a:pt x="827928" y="19430"/>
                  </a:lnTo>
                  <a:lnTo>
                    <a:pt x="842131" y="40505"/>
                  </a:lnTo>
                  <a:lnTo>
                    <a:pt x="847344" y="66294"/>
                  </a:lnTo>
                  <a:lnTo>
                    <a:pt x="847344" y="26060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923781" y="2618993"/>
              <a:ext cx="367665" cy="297180"/>
            </a:xfrm>
            <a:custGeom>
              <a:avLst/>
              <a:gdLst/>
              <a:ahLst/>
              <a:cxnLst/>
              <a:rect l="l" t="t" r="r" b="b"/>
              <a:pathLst>
                <a:path w="367665" h="297180">
                  <a:moveTo>
                    <a:pt x="326136" y="277367"/>
                  </a:moveTo>
                  <a:lnTo>
                    <a:pt x="0" y="169163"/>
                  </a:lnTo>
                </a:path>
                <a:path w="367665" h="297180">
                  <a:moveTo>
                    <a:pt x="0" y="128015"/>
                  </a:moveTo>
                  <a:lnTo>
                    <a:pt x="326136" y="19811"/>
                  </a:lnTo>
                </a:path>
                <a:path w="367665" h="297180">
                  <a:moveTo>
                    <a:pt x="367284" y="196595"/>
                  </a:moveTo>
                  <a:lnTo>
                    <a:pt x="367284" y="277240"/>
                  </a:lnTo>
                  <a:lnTo>
                    <a:pt x="365676" y="285017"/>
                  </a:lnTo>
                  <a:lnTo>
                    <a:pt x="361283" y="291353"/>
                  </a:lnTo>
                  <a:lnTo>
                    <a:pt x="354746" y="295618"/>
                  </a:lnTo>
                  <a:lnTo>
                    <a:pt x="346710" y="297179"/>
                  </a:lnTo>
                  <a:lnTo>
                    <a:pt x="338673" y="295618"/>
                  </a:lnTo>
                  <a:lnTo>
                    <a:pt x="332136" y="291353"/>
                  </a:lnTo>
                  <a:lnTo>
                    <a:pt x="327743" y="285017"/>
                  </a:lnTo>
                  <a:lnTo>
                    <a:pt x="326136" y="277240"/>
                  </a:lnTo>
                  <a:lnTo>
                    <a:pt x="326136" y="196595"/>
                  </a:lnTo>
                </a:path>
                <a:path w="367665" h="297180">
                  <a:moveTo>
                    <a:pt x="326136" y="100075"/>
                  </a:moveTo>
                  <a:lnTo>
                    <a:pt x="326136" y="19938"/>
                  </a:lnTo>
                  <a:lnTo>
                    <a:pt x="327695" y="12162"/>
                  </a:lnTo>
                  <a:lnTo>
                    <a:pt x="331946" y="5826"/>
                  </a:lnTo>
                  <a:lnTo>
                    <a:pt x="338244" y="1561"/>
                  </a:lnTo>
                  <a:lnTo>
                    <a:pt x="345948" y="0"/>
                  </a:lnTo>
                  <a:lnTo>
                    <a:pt x="353651" y="1561"/>
                  </a:lnTo>
                  <a:lnTo>
                    <a:pt x="359949" y="5826"/>
                  </a:lnTo>
                  <a:lnTo>
                    <a:pt x="364200" y="12162"/>
                  </a:lnTo>
                  <a:lnTo>
                    <a:pt x="365760" y="19938"/>
                  </a:lnTo>
                  <a:lnTo>
                    <a:pt x="365760" y="100583"/>
                  </a:lnTo>
                </a:path>
                <a:path w="367665" h="297180">
                  <a:moveTo>
                    <a:pt x="143256" y="216407"/>
                  </a:moveTo>
                  <a:lnTo>
                    <a:pt x="143256" y="249935"/>
                  </a:lnTo>
                  <a:lnTo>
                    <a:pt x="47244" y="216407"/>
                  </a:lnTo>
                  <a:lnTo>
                    <a:pt x="47244" y="182879"/>
                  </a:lnTo>
                </a:path>
                <a:path w="367665" h="297180">
                  <a:moveTo>
                    <a:pt x="204216" y="60959"/>
                  </a:moveTo>
                  <a:lnTo>
                    <a:pt x="204216" y="236219"/>
                  </a:lnTo>
                </a:path>
              </a:pathLst>
            </a:custGeom>
            <a:ln w="19050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161525" y="2739389"/>
              <a:ext cx="163195" cy="55244"/>
            </a:xfrm>
            <a:custGeom>
              <a:avLst/>
              <a:gdLst/>
              <a:ahLst/>
              <a:cxnLst/>
              <a:rect l="l" t="t" r="r" b="b"/>
              <a:pathLst>
                <a:path w="163195" h="55244">
                  <a:moveTo>
                    <a:pt x="27431" y="13715"/>
                  </a:moveTo>
                  <a:lnTo>
                    <a:pt x="36393" y="11572"/>
                  </a:lnTo>
                  <a:lnTo>
                    <a:pt x="41211" y="6858"/>
                  </a:lnTo>
                  <a:lnTo>
                    <a:pt x="45934" y="2143"/>
                  </a:lnTo>
                  <a:lnTo>
                    <a:pt x="54609" y="0"/>
                  </a:lnTo>
                  <a:lnTo>
                    <a:pt x="63515" y="2143"/>
                  </a:lnTo>
                  <a:lnTo>
                    <a:pt x="68325" y="6857"/>
                  </a:lnTo>
                  <a:lnTo>
                    <a:pt x="73040" y="11572"/>
                  </a:lnTo>
                  <a:lnTo>
                    <a:pt x="81660" y="13715"/>
                  </a:lnTo>
                  <a:lnTo>
                    <a:pt x="90550" y="11572"/>
                  </a:lnTo>
                  <a:lnTo>
                    <a:pt x="95250" y="6858"/>
                  </a:lnTo>
                  <a:lnTo>
                    <a:pt x="99949" y="2143"/>
                  </a:lnTo>
                  <a:lnTo>
                    <a:pt x="108839" y="0"/>
                  </a:lnTo>
                  <a:lnTo>
                    <a:pt x="117727" y="2143"/>
                  </a:lnTo>
                  <a:lnTo>
                    <a:pt x="122412" y="6857"/>
                  </a:lnTo>
                  <a:lnTo>
                    <a:pt x="127073" y="11572"/>
                  </a:lnTo>
                  <a:lnTo>
                    <a:pt x="135890" y="13715"/>
                  </a:lnTo>
                  <a:lnTo>
                    <a:pt x="144779" y="11572"/>
                  </a:lnTo>
                  <a:lnTo>
                    <a:pt x="149478" y="6858"/>
                  </a:lnTo>
                  <a:lnTo>
                    <a:pt x="154177" y="2143"/>
                  </a:lnTo>
                  <a:lnTo>
                    <a:pt x="163068" y="0"/>
                  </a:lnTo>
                </a:path>
                <a:path w="163195" h="55244">
                  <a:moveTo>
                    <a:pt x="0" y="41148"/>
                  </a:moveTo>
                  <a:lnTo>
                    <a:pt x="8961" y="43291"/>
                  </a:lnTo>
                  <a:lnTo>
                    <a:pt x="13779" y="48005"/>
                  </a:lnTo>
                  <a:lnTo>
                    <a:pt x="18502" y="52720"/>
                  </a:lnTo>
                  <a:lnTo>
                    <a:pt x="27177" y="54863"/>
                  </a:lnTo>
                  <a:lnTo>
                    <a:pt x="36083" y="52720"/>
                  </a:lnTo>
                  <a:lnTo>
                    <a:pt x="40893" y="48006"/>
                  </a:lnTo>
                  <a:lnTo>
                    <a:pt x="45608" y="43291"/>
                  </a:lnTo>
                  <a:lnTo>
                    <a:pt x="54228" y="41148"/>
                  </a:lnTo>
                  <a:lnTo>
                    <a:pt x="63119" y="43291"/>
                  </a:lnTo>
                  <a:lnTo>
                    <a:pt x="67818" y="48005"/>
                  </a:lnTo>
                  <a:lnTo>
                    <a:pt x="72517" y="52720"/>
                  </a:lnTo>
                  <a:lnTo>
                    <a:pt x="81406" y="54863"/>
                  </a:lnTo>
                  <a:lnTo>
                    <a:pt x="90295" y="52720"/>
                  </a:lnTo>
                  <a:lnTo>
                    <a:pt x="94980" y="48006"/>
                  </a:lnTo>
                  <a:lnTo>
                    <a:pt x="99641" y="43291"/>
                  </a:lnTo>
                  <a:lnTo>
                    <a:pt x="108457" y="41148"/>
                  </a:lnTo>
                  <a:lnTo>
                    <a:pt x="117348" y="43291"/>
                  </a:lnTo>
                  <a:lnTo>
                    <a:pt x="122047" y="48005"/>
                  </a:lnTo>
                  <a:lnTo>
                    <a:pt x="126746" y="52720"/>
                  </a:lnTo>
                  <a:lnTo>
                    <a:pt x="135635" y="54863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913113" y="2737865"/>
              <a:ext cx="21590" cy="55244"/>
            </a:xfrm>
            <a:custGeom>
              <a:avLst/>
              <a:gdLst/>
              <a:ahLst/>
              <a:cxnLst/>
              <a:rect l="l" t="t" r="r" b="b"/>
              <a:pathLst>
                <a:path w="21590" h="55244">
                  <a:moveTo>
                    <a:pt x="21335" y="0"/>
                  </a:moveTo>
                  <a:lnTo>
                    <a:pt x="0" y="0"/>
                  </a:lnTo>
                  <a:lnTo>
                    <a:pt x="0" y="54863"/>
                  </a:lnTo>
                  <a:lnTo>
                    <a:pt x="21335" y="54863"/>
                  </a:lnTo>
                </a:path>
              </a:pathLst>
            </a:custGeom>
            <a:ln w="19050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344661" y="2535173"/>
              <a:ext cx="683260" cy="312420"/>
            </a:xfrm>
            <a:custGeom>
              <a:avLst/>
              <a:gdLst/>
              <a:ahLst/>
              <a:cxnLst/>
              <a:rect l="l" t="t" r="r" b="b"/>
              <a:pathLst>
                <a:path w="683259" h="312419">
                  <a:moveTo>
                    <a:pt x="488188" y="312420"/>
                  </a:moveTo>
                  <a:lnTo>
                    <a:pt x="0" y="312420"/>
                  </a:lnTo>
                  <a:lnTo>
                    <a:pt x="0" y="0"/>
                  </a:lnTo>
                  <a:lnTo>
                    <a:pt x="682752" y="0"/>
                  </a:lnTo>
                  <a:lnTo>
                    <a:pt x="682752" y="133985"/>
                  </a:lnTo>
                </a:path>
              </a:pathLst>
            </a:custGeom>
            <a:ln w="19050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9" name="object 69" descr=""/>
          <p:cNvGrpSpPr/>
          <p:nvPr/>
        </p:nvGrpSpPr>
        <p:grpSpPr>
          <a:xfrm>
            <a:off x="10288905" y="2303145"/>
            <a:ext cx="711200" cy="807085"/>
            <a:chOff x="10288905" y="2303145"/>
            <a:chExt cx="711200" cy="807085"/>
          </a:xfrm>
        </p:grpSpPr>
        <p:sp>
          <p:nvSpPr>
            <p:cNvPr id="70" name="object 70" descr=""/>
            <p:cNvSpPr/>
            <p:nvPr/>
          </p:nvSpPr>
          <p:spPr>
            <a:xfrm>
              <a:off x="10644378" y="2750058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w="0" h="196850">
                  <a:moveTo>
                    <a:pt x="0" y="19659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0423398" y="2439162"/>
              <a:ext cx="441959" cy="509270"/>
            </a:xfrm>
            <a:custGeom>
              <a:avLst/>
              <a:gdLst/>
              <a:ahLst/>
              <a:cxnLst/>
              <a:rect l="l" t="t" r="r" b="b"/>
              <a:pathLst>
                <a:path w="441959" h="509269">
                  <a:moveTo>
                    <a:pt x="441959" y="220852"/>
                  </a:moveTo>
                  <a:lnTo>
                    <a:pt x="437481" y="176322"/>
                  </a:lnTo>
                  <a:lnTo>
                    <a:pt x="424636" y="134856"/>
                  </a:lnTo>
                  <a:lnTo>
                    <a:pt x="404307" y="97339"/>
                  </a:lnTo>
                  <a:lnTo>
                    <a:pt x="377380" y="64658"/>
                  </a:lnTo>
                  <a:lnTo>
                    <a:pt x="344738" y="37698"/>
                  </a:lnTo>
                  <a:lnTo>
                    <a:pt x="307264" y="17345"/>
                  </a:lnTo>
                  <a:lnTo>
                    <a:pt x="265844" y="4483"/>
                  </a:lnTo>
                  <a:lnTo>
                    <a:pt x="221360" y="0"/>
                  </a:lnTo>
                  <a:lnTo>
                    <a:pt x="176845" y="4483"/>
                  </a:lnTo>
                  <a:lnTo>
                    <a:pt x="135338" y="17345"/>
                  </a:lnTo>
                  <a:lnTo>
                    <a:pt x="97742" y="37698"/>
                  </a:lnTo>
                  <a:lnTo>
                    <a:pt x="64960" y="64658"/>
                  </a:lnTo>
                  <a:lnTo>
                    <a:pt x="37893" y="97339"/>
                  </a:lnTo>
                  <a:lnTo>
                    <a:pt x="17442" y="134856"/>
                  </a:lnTo>
                  <a:lnTo>
                    <a:pt x="4510" y="176322"/>
                  </a:lnTo>
                  <a:lnTo>
                    <a:pt x="0" y="220852"/>
                  </a:lnTo>
                  <a:lnTo>
                    <a:pt x="5954" y="271713"/>
                  </a:lnTo>
                  <a:lnTo>
                    <a:pt x="22888" y="318399"/>
                  </a:lnTo>
                  <a:lnTo>
                    <a:pt x="49405" y="359567"/>
                  </a:lnTo>
                  <a:lnTo>
                    <a:pt x="84108" y="393877"/>
                  </a:lnTo>
                  <a:lnTo>
                    <a:pt x="125602" y="419988"/>
                  </a:lnTo>
                  <a:lnTo>
                    <a:pt x="125602" y="509015"/>
                  </a:lnTo>
                  <a:lnTo>
                    <a:pt x="316356" y="509015"/>
                  </a:lnTo>
                  <a:lnTo>
                    <a:pt x="316356" y="419988"/>
                  </a:lnTo>
                  <a:lnTo>
                    <a:pt x="357851" y="393877"/>
                  </a:lnTo>
                  <a:lnTo>
                    <a:pt x="392554" y="359567"/>
                  </a:lnTo>
                  <a:lnTo>
                    <a:pt x="419071" y="318399"/>
                  </a:lnTo>
                  <a:lnTo>
                    <a:pt x="436005" y="271713"/>
                  </a:lnTo>
                  <a:lnTo>
                    <a:pt x="441959" y="220852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0595610" y="2748534"/>
              <a:ext cx="97790" cy="0"/>
            </a:xfrm>
            <a:custGeom>
              <a:avLst/>
              <a:gdLst/>
              <a:ahLst/>
              <a:cxnLst/>
              <a:rect l="l" t="t" r="r" b="b"/>
              <a:pathLst>
                <a:path w="97790" h="0">
                  <a:moveTo>
                    <a:pt x="0" y="0"/>
                  </a:moveTo>
                  <a:lnTo>
                    <a:pt x="97536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0298430" y="2312670"/>
              <a:ext cx="692150" cy="489584"/>
            </a:xfrm>
            <a:custGeom>
              <a:avLst/>
              <a:gdLst/>
              <a:ahLst/>
              <a:cxnLst/>
              <a:rect l="l" t="t" r="r" b="b"/>
              <a:pathLst>
                <a:path w="692150" h="489585">
                  <a:moveTo>
                    <a:pt x="239268" y="88391"/>
                  </a:moveTo>
                  <a:lnTo>
                    <a:pt x="202692" y="0"/>
                  </a:lnTo>
                </a:path>
                <a:path w="692150" h="489585">
                  <a:moveTo>
                    <a:pt x="0" y="489203"/>
                  </a:moveTo>
                  <a:lnTo>
                    <a:pt x="89916" y="451103"/>
                  </a:lnTo>
                </a:path>
                <a:path w="692150" h="489585">
                  <a:moveTo>
                    <a:pt x="601979" y="239267"/>
                  </a:moveTo>
                  <a:lnTo>
                    <a:pt x="691896" y="201167"/>
                  </a:lnTo>
                </a:path>
                <a:path w="692150" h="489585">
                  <a:moveTo>
                    <a:pt x="0" y="201167"/>
                  </a:moveTo>
                  <a:lnTo>
                    <a:pt x="89916" y="239267"/>
                  </a:lnTo>
                </a:path>
                <a:path w="692150" h="489585">
                  <a:moveTo>
                    <a:pt x="601979" y="452627"/>
                  </a:moveTo>
                  <a:lnTo>
                    <a:pt x="691896" y="489203"/>
                  </a:lnTo>
                </a:path>
                <a:path w="692150" h="489585">
                  <a:moveTo>
                    <a:pt x="452627" y="88391"/>
                  </a:moveTo>
                  <a:lnTo>
                    <a:pt x="489203" y="0"/>
                  </a:lnTo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38841" y="2959989"/>
              <a:ext cx="210184" cy="150113"/>
            </a:xfrm>
            <a:prstGeom prst="rect">
              <a:avLst/>
            </a:prstGeom>
          </p:spPr>
        </p:pic>
      </p:grpSp>
      <p:grpSp>
        <p:nvGrpSpPr>
          <p:cNvPr id="75" name="object 75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76" name="object 7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645486"/>
            <a:ext cx="5264150" cy="1416050"/>
          </a:xfrm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dirty="0" sz="4800"/>
              <a:t>Why</a:t>
            </a:r>
            <a:r>
              <a:rPr dirty="0" sz="4800" spc="-60"/>
              <a:t> </a:t>
            </a:r>
            <a:r>
              <a:rPr dirty="0" sz="4800"/>
              <a:t>GoDaddy</a:t>
            </a:r>
            <a:r>
              <a:rPr dirty="0" sz="4800" spc="-70"/>
              <a:t> </a:t>
            </a:r>
            <a:r>
              <a:rPr dirty="0" sz="4800" spc="-10"/>
              <a:t>chose </a:t>
            </a:r>
            <a:r>
              <a:rPr dirty="0" sz="4800"/>
              <a:t>a</a:t>
            </a:r>
            <a:r>
              <a:rPr dirty="0" sz="4800" spc="-60"/>
              <a:t> </a:t>
            </a:r>
            <a:r>
              <a:rPr dirty="0" sz="4800"/>
              <a:t>data</a:t>
            </a:r>
            <a:r>
              <a:rPr dirty="0" sz="4800" spc="-55"/>
              <a:t> </a:t>
            </a:r>
            <a:r>
              <a:rPr dirty="0" sz="4800"/>
              <a:t>mesh</a:t>
            </a:r>
            <a:r>
              <a:rPr dirty="0" sz="4800" spc="-70"/>
              <a:t> </a:t>
            </a:r>
            <a:r>
              <a:rPr dirty="0" sz="4800" spc="-10"/>
              <a:t>pattern</a:t>
            </a:r>
            <a:endParaRPr sz="4800"/>
          </a:p>
        </p:txBody>
      </p:sp>
      <p:grpSp>
        <p:nvGrpSpPr>
          <p:cNvPr id="3" name="object 3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12316" y="6480302"/>
            <a:ext cx="25660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2022,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 Web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Services,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 its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71590" y="3049015"/>
            <a:ext cx="6413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Discovery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306692" y="3900296"/>
            <a:ext cx="753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Exploration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417564" y="4174235"/>
            <a:ext cx="530860" cy="779145"/>
          </a:xfrm>
          <a:custGeom>
            <a:avLst/>
            <a:gdLst/>
            <a:ahLst/>
            <a:cxnLst/>
            <a:rect l="l" t="t" r="r" b="b"/>
            <a:pathLst>
              <a:path w="530859" h="779145">
                <a:moveTo>
                  <a:pt x="265557" y="0"/>
                </a:moveTo>
                <a:lnTo>
                  <a:pt x="210460" y="2268"/>
                </a:lnTo>
                <a:lnTo>
                  <a:pt x="156910" y="9007"/>
                </a:lnTo>
                <a:lnTo>
                  <a:pt x="107433" y="20114"/>
                </a:lnTo>
                <a:lnTo>
                  <a:pt x="64553" y="35485"/>
                </a:lnTo>
                <a:lnTo>
                  <a:pt x="30797" y="55020"/>
                </a:lnTo>
                <a:lnTo>
                  <a:pt x="762" y="106171"/>
                </a:lnTo>
                <a:lnTo>
                  <a:pt x="0" y="106171"/>
                </a:lnTo>
                <a:lnTo>
                  <a:pt x="0" y="673988"/>
                </a:lnTo>
                <a:lnTo>
                  <a:pt x="7929" y="701266"/>
                </a:lnTo>
                <a:lnTo>
                  <a:pt x="63791" y="743858"/>
                </a:lnTo>
                <a:lnTo>
                  <a:pt x="106671" y="758999"/>
                </a:lnTo>
                <a:lnTo>
                  <a:pt x="156148" y="769922"/>
                </a:lnTo>
                <a:lnTo>
                  <a:pt x="209698" y="776539"/>
                </a:lnTo>
                <a:lnTo>
                  <a:pt x="264794" y="778763"/>
                </a:lnTo>
                <a:lnTo>
                  <a:pt x="319891" y="776539"/>
                </a:lnTo>
                <a:lnTo>
                  <a:pt x="373441" y="769922"/>
                </a:lnTo>
                <a:lnTo>
                  <a:pt x="422918" y="758999"/>
                </a:lnTo>
                <a:lnTo>
                  <a:pt x="443555" y="751713"/>
                </a:lnTo>
                <a:lnTo>
                  <a:pt x="265557" y="751713"/>
                </a:lnTo>
                <a:lnTo>
                  <a:pt x="200862" y="748508"/>
                </a:lnTo>
                <a:lnTo>
                  <a:pt x="143778" y="739746"/>
                </a:lnTo>
                <a:lnTo>
                  <a:pt x="96154" y="726709"/>
                </a:lnTo>
                <a:lnTo>
                  <a:pt x="59845" y="710677"/>
                </a:lnTo>
                <a:lnTo>
                  <a:pt x="28575" y="674751"/>
                </a:lnTo>
                <a:lnTo>
                  <a:pt x="28575" y="155320"/>
                </a:lnTo>
                <a:lnTo>
                  <a:pt x="85683" y="155320"/>
                </a:lnTo>
                <a:lnTo>
                  <a:pt x="59026" y="143171"/>
                </a:lnTo>
                <a:lnTo>
                  <a:pt x="36445" y="124994"/>
                </a:lnTo>
                <a:lnTo>
                  <a:pt x="28575" y="106171"/>
                </a:lnTo>
                <a:lnTo>
                  <a:pt x="36445" y="87667"/>
                </a:lnTo>
                <a:lnTo>
                  <a:pt x="94773" y="53276"/>
                </a:lnTo>
                <a:lnTo>
                  <a:pt x="142141" y="40000"/>
                </a:lnTo>
                <a:lnTo>
                  <a:pt x="199584" y="31077"/>
                </a:lnTo>
                <a:lnTo>
                  <a:pt x="265557" y="27812"/>
                </a:lnTo>
                <a:lnTo>
                  <a:pt x="445156" y="27812"/>
                </a:lnTo>
                <a:lnTo>
                  <a:pt x="423680" y="20114"/>
                </a:lnTo>
                <a:lnTo>
                  <a:pt x="374203" y="9007"/>
                </a:lnTo>
                <a:lnTo>
                  <a:pt x="320653" y="2268"/>
                </a:lnTo>
                <a:lnTo>
                  <a:pt x="265557" y="0"/>
                </a:lnTo>
                <a:close/>
              </a:path>
              <a:path w="530859" h="779145">
                <a:moveTo>
                  <a:pt x="529589" y="156082"/>
                </a:moveTo>
                <a:lnTo>
                  <a:pt x="502538" y="156082"/>
                </a:lnTo>
                <a:lnTo>
                  <a:pt x="502538" y="674751"/>
                </a:lnTo>
                <a:lnTo>
                  <a:pt x="494359" y="693151"/>
                </a:lnTo>
                <a:lnTo>
                  <a:pt x="434673" y="726948"/>
                </a:lnTo>
                <a:lnTo>
                  <a:pt x="386997" y="739887"/>
                </a:lnTo>
                <a:lnTo>
                  <a:pt x="329986" y="748552"/>
                </a:lnTo>
                <a:lnTo>
                  <a:pt x="265557" y="751713"/>
                </a:lnTo>
                <a:lnTo>
                  <a:pt x="443555" y="751713"/>
                </a:lnTo>
                <a:lnTo>
                  <a:pt x="465798" y="743858"/>
                </a:lnTo>
                <a:lnTo>
                  <a:pt x="499554" y="724585"/>
                </a:lnTo>
                <a:lnTo>
                  <a:pt x="521660" y="701266"/>
                </a:lnTo>
                <a:lnTo>
                  <a:pt x="529589" y="673988"/>
                </a:lnTo>
                <a:lnTo>
                  <a:pt x="529589" y="156082"/>
                </a:lnTo>
                <a:close/>
              </a:path>
              <a:path w="530859" h="779145">
                <a:moveTo>
                  <a:pt x="185546" y="375793"/>
                </a:moveTo>
                <a:lnTo>
                  <a:pt x="164429" y="380051"/>
                </a:lnTo>
                <a:lnTo>
                  <a:pt x="147192" y="391667"/>
                </a:lnTo>
                <a:lnTo>
                  <a:pt x="135576" y="408904"/>
                </a:lnTo>
                <a:lnTo>
                  <a:pt x="131317" y="430021"/>
                </a:lnTo>
                <a:lnTo>
                  <a:pt x="132223" y="439912"/>
                </a:lnTo>
                <a:lnTo>
                  <a:pt x="132280" y="440308"/>
                </a:lnTo>
                <a:lnTo>
                  <a:pt x="134969" y="449754"/>
                </a:lnTo>
                <a:lnTo>
                  <a:pt x="139354" y="458614"/>
                </a:lnTo>
                <a:lnTo>
                  <a:pt x="145287" y="466725"/>
                </a:lnTo>
                <a:lnTo>
                  <a:pt x="120268" y="524509"/>
                </a:lnTo>
                <a:lnTo>
                  <a:pt x="117347" y="524509"/>
                </a:lnTo>
                <a:lnTo>
                  <a:pt x="96176" y="528768"/>
                </a:lnTo>
                <a:lnTo>
                  <a:pt x="78946" y="540384"/>
                </a:lnTo>
                <a:lnTo>
                  <a:pt x="67359" y="557621"/>
                </a:lnTo>
                <a:lnTo>
                  <a:pt x="63119" y="578738"/>
                </a:lnTo>
                <a:lnTo>
                  <a:pt x="67359" y="599910"/>
                </a:lnTo>
                <a:lnTo>
                  <a:pt x="78946" y="617140"/>
                </a:lnTo>
                <a:lnTo>
                  <a:pt x="96176" y="628727"/>
                </a:lnTo>
                <a:lnTo>
                  <a:pt x="117347" y="632968"/>
                </a:lnTo>
                <a:lnTo>
                  <a:pt x="138539" y="628727"/>
                </a:lnTo>
                <a:lnTo>
                  <a:pt x="155813" y="617140"/>
                </a:lnTo>
                <a:lnTo>
                  <a:pt x="162960" y="606551"/>
                </a:lnTo>
                <a:lnTo>
                  <a:pt x="118110" y="606551"/>
                </a:lnTo>
                <a:lnTo>
                  <a:pt x="107767" y="604498"/>
                </a:lnTo>
                <a:lnTo>
                  <a:pt x="99377" y="598884"/>
                </a:lnTo>
                <a:lnTo>
                  <a:pt x="93749" y="590532"/>
                </a:lnTo>
                <a:lnTo>
                  <a:pt x="91693" y="580263"/>
                </a:lnTo>
                <a:lnTo>
                  <a:pt x="93749" y="569920"/>
                </a:lnTo>
                <a:lnTo>
                  <a:pt x="99377" y="561530"/>
                </a:lnTo>
                <a:lnTo>
                  <a:pt x="107767" y="555902"/>
                </a:lnTo>
                <a:lnTo>
                  <a:pt x="118110" y="553846"/>
                </a:lnTo>
                <a:lnTo>
                  <a:pt x="165226" y="553846"/>
                </a:lnTo>
                <a:lnTo>
                  <a:pt x="164623" y="552402"/>
                </a:lnTo>
                <a:lnTo>
                  <a:pt x="156487" y="541502"/>
                </a:lnTo>
                <a:lnTo>
                  <a:pt x="145922" y="532638"/>
                </a:lnTo>
                <a:lnTo>
                  <a:pt x="168020" y="481330"/>
                </a:lnTo>
                <a:lnTo>
                  <a:pt x="201681" y="481330"/>
                </a:lnTo>
                <a:lnTo>
                  <a:pt x="213820" y="475742"/>
                </a:lnTo>
                <a:lnTo>
                  <a:pt x="225292" y="466034"/>
                </a:lnTo>
                <a:lnTo>
                  <a:pt x="231036" y="457834"/>
                </a:lnTo>
                <a:lnTo>
                  <a:pt x="185546" y="457834"/>
                </a:lnTo>
                <a:lnTo>
                  <a:pt x="175258" y="455781"/>
                </a:lnTo>
                <a:lnTo>
                  <a:pt x="166862" y="450167"/>
                </a:lnTo>
                <a:lnTo>
                  <a:pt x="161204" y="441815"/>
                </a:lnTo>
                <a:lnTo>
                  <a:pt x="159131" y="431545"/>
                </a:lnTo>
                <a:lnTo>
                  <a:pt x="161204" y="421203"/>
                </a:lnTo>
                <a:lnTo>
                  <a:pt x="166862" y="412813"/>
                </a:lnTo>
                <a:lnTo>
                  <a:pt x="175258" y="407185"/>
                </a:lnTo>
                <a:lnTo>
                  <a:pt x="185546" y="405130"/>
                </a:lnTo>
                <a:lnTo>
                  <a:pt x="233524" y="405130"/>
                </a:lnTo>
                <a:lnTo>
                  <a:pt x="223154" y="390731"/>
                </a:lnTo>
                <a:lnTo>
                  <a:pt x="206202" y="379791"/>
                </a:lnTo>
                <a:lnTo>
                  <a:pt x="185546" y="375793"/>
                </a:lnTo>
                <a:close/>
              </a:path>
              <a:path w="530859" h="779145">
                <a:moveTo>
                  <a:pt x="165226" y="553846"/>
                </a:moveTo>
                <a:lnTo>
                  <a:pt x="118110" y="553846"/>
                </a:lnTo>
                <a:lnTo>
                  <a:pt x="128398" y="555902"/>
                </a:lnTo>
                <a:lnTo>
                  <a:pt x="136794" y="561530"/>
                </a:lnTo>
                <a:lnTo>
                  <a:pt x="142452" y="569920"/>
                </a:lnTo>
                <a:lnTo>
                  <a:pt x="144526" y="580263"/>
                </a:lnTo>
                <a:lnTo>
                  <a:pt x="142452" y="590532"/>
                </a:lnTo>
                <a:lnTo>
                  <a:pt x="136794" y="598884"/>
                </a:lnTo>
                <a:lnTo>
                  <a:pt x="128398" y="604498"/>
                </a:lnTo>
                <a:lnTo>
                  <a:pt x="118110" y="606551"/>
                </a:lnTo>
                <a:lnTo>
                  <a:pt x="162960" y="606551"/>
                </a:lnTo>
                <a:lnTo>
                  <a:pt x="167443" y="599910"/>
                </a:lnTo>
                <a:lnTo>
                  <a:pt x="171704" y="578738"/>
                </a:lnTo>
                <a:lnTo>
                  <a:pt x="169854" y="564945"/>
                </a:lnTo>
                <a:lnTo>
                  <a:pt x="165226" y="553846"/>
                </a:lnTo>
                <a:close/>
              </a:path>
              <a:path w="530859" h="779145">
                <a:moveTo>
                  <a:pt x="323087" y="453516"/>
                </a:moveTo>
                <a:lnTo>
                  <a:pt x="234061" y="453516"/>
                </a:lnTo>
                <a:lnTo>
                  <a:pt x="294132" y="467359"/>
                </a:lnTo>
                <a:lnTo>
                  <a:pt x="300988" y="484727"/>
                </a:lnTo>
                <a:lnTo>
                  <a:pt x="312975" y="498665"/>
                </a:lnTo>
                <a:lnTo>
                  <a:pt x="328939" y="507936"/>
                </a:lnTo>
                <a:lnTo>
                  <a:pt x="347726" y="511301"/>
                </a:lnTo>
                <a:lnTo>
                  <a:pt x="368897" y="507063"/>
                </a:lnTo>
                <a:lnTo>
                  <a:pt x="386127" y="495490"/>
                </a:lnTo>
                <a:lnTo>
                  <a:pt x="393188" y="485013"/>
                </a:lnTo>
                <a:lnTo>
                  <a:pt x="348488" y="485013"/>
                </a:lnTo>
                <a:lnTo>
                  <a:pt x="338145" y="482939"/>
                </a:lnTo>
                <a:lnTo>
                  <a:pt x="329755" y="477281"/>
                </a:lnTo>
                <a:lnTo>
                  <a:pt x="324127" y="468885"/>
                </a:lnTo>
                <a:lnTo>
                  <a:pt x="322071" y="458596"/>
                </a:lnTo>
                <a:lnTo>
                  <a:pt x="323087" y="453516"/>
                </a:lnTo>
                <a:close/>
              </a:path>
              <a:path w="530859" h="779145">
                <a:moveTo>
                  <a:pt x="395501" y="432181"/>
                </a:moveTo>
                <a:lnTo>
                  <a:pt x="348488" y="432181"/>
                </a:lnTo>
                <a:lnTo>
                  <a:pt x="358776" y="434254"/>
                </a:lnTo>
                <a:lnTo>
                  <a:pt x="367172" y="439912"/>
                </a:lnTo>
                <a:lnTo>
                  <a:pt x="372830" y="448308"/>
                </a:lnTo>
                <a:lnTo>
                  <a:pt x="374900" y="458614"/>
                </a:lnTo>
                <a:lnTo>
                  <a:pt x="372830" y="468885"/>
                </a:lnTo>
                <a:lnTo>
                  <a:pt x="367172" y="477281"/>
                </a:lnTo>
                <a:lnTo>
                  <a:pt x="358776" y="482939"/>
                </a:lnTo>
                <a:lnTo>
                  <a:pt x="348488" y="485013"/>
                </a:lnTo>
                <a:lnTo>
                  <a:pt x="393188" y="485013"/>
                </a:lnTo>
                <a:lnTo>
                  <a:pt x="397714" y="478297"/>
                </a:lnTo>
                <a:lnTo>
                  <a:pt x="401955" y="457200"/>
                </a:lnTo>
                <a:lnTo>
                  <a:pt x="400633" y="445424"/>
                </a:lnTo>
                <a:lnTo>
                  <a:pt x="396906" y="434530"/>
                </a:lnTo>
                <a:lnTo>
                  <a:pt x="395501" y="432181"/>
                </a:lnTo>
                <a:close/>
              </a:path>
              <a:path w="530859" h="779145">
                <a:moveTo>
                  <a:pt x="201681" y="481330"/>
                </a:moveTo>
                <a:lnTo>
                  <a:pt x="168020" y="481330"/>
                </a:lnTo>
                <a:lnTo>
                  <a:pt x="173101" y="482726"/>
                </a:lnTo>
                <a:lnTo>
                  <a:pt x="178942" y="484250"/>
                </a:lnTo>
                <a:lnTo>
                  <a:pt x="184912" y="484250"/>
                </a:lnTo>
                <a:lnTo>
                  <a:pt x="200181" y="482020"/>
                </a:lnTo>
                <a:lnTo>
                  <a:pt x="201681" y="481330"/>
                </a:lnTo>
                <a:close/>
              </a:path>
              <a:path w="530859" h="779145">
                <a:moveTo>
                  <a:pt x="233524" y="405130"/>
                </a:moveTo>
                <a:lnTo>
                  <a:pt x="185546" y="405130"/>
                </a:lnTo>
                <a:lnTo>
                  <a:pt x="195889" y="407185"/>
                </a:lnTo>
                <a:lnTo>
                  <a:pt x="204279" y="412813"/>
                </a:lnTo>
                <a:lnTo>
                  <a:pt x="209907" y="421203"/>
                </a:lnTo>
                <a:lnTo>
                  <a:pt x="211962" y="431545"/>
                </a:lnTo>
                <a:lnTo>
                  <a:pt x="209907" y="441815"/>
                </a:lnTo>
                <a:lnTo>
                  <a:pt x="204279" y="450167"/>
                </a:lnTo>
                <a:lnTo>
                  <a:pt x="195889" y="455781"/>
                </a:lnTo>
                <a:lnTo>
                  <a:pt x="185546" y="457834"/>
                </a:lnTo>
                <a:lnTo>
                  <a:pt x="231036" y="457834"/>
                </a:lnTo>
                <a:lnTo>
                  <a:pt x="234061" y="453516"/>
                </a:lnTo>
                <a:lnTo>
                  <a:pt x="323087" y="453516"/>
                </a:lnTo>
                <a:lnTo>
                  <a:pt x="324127" y="448308"/>
                </a:lnTo>
                <a:lnTo>
                  <a:pt x="329489" y="440308"/>
                </a:lnTo>
                <a:lnTo>
                  <a:pt x="297053" y="440308"/>
                </a:lnTo>
                <a:lnTo>
                  <a:pt x="239903" y="427100"/>
                </a:lnTo>
                <a:lnTo>
                  <a:pt x="234892" y="407029"/>
                </a:lnTo>
                <a:lnTo>
                  <a:pt x="233524" y="405130"/>
                </a:lnTo>
                <a:close/>
              </a:path>
              <a:path w="530859" h="779145">
                <a:moveTo>
                  <a:pt x="352043" y="403606"/>
                </a:moveTo>
                <a:lnTo>
                  <a:pt x="348488" y="403606"/>
                </a:lnTo>
                <a:lnTo>
                  <a:pt x="331253" y="406358"/>
                </a:lnTo>
                <a:lnTo>
                  <a:pt x="316436" y="414004"/>
                </a:lnTo>
                <a:lnTo>
                  <a:pt x="304786" y="425626"/>
                </a:lnTo>
                <a:lnTo>
                  <a:pt x="297053" y="440308"/>
                </a:lnTo>
                <a:lnTo>
                  <a:pt x="329489" y="440308"/>
                </a:lnTo>
                <a:lnTo>
                  <a:pt x="329755" y="439912"/>
                </a:lnTo>
                <a:lnTo>
                  <a:pt x="338145" y="434254"/>
                </a:lnTo>
                <a:lnTo>
                  <a:pt x="348488" y="432181"/>
                </a:lnTo>
                <a:lnTo>
                  <a:pt x="395501" y="432181"/>
                </a:lnTo>
                <a:lnTo>
                  <a:pt x="391132" y="424874"/>
                </a:lnTo>
                <a:lnTo>
                  <a:pt x="383666" y="416813"/>
                </a:lnTo>
                <a:lnTo>
                  <a:pt x="388252" y="405130"/>
                </a:lnTo>
                <a:lnTo>
                  <a:pt x="359410" y="405130"/>
                </a:lnTo>
                <a:lnTo>
                  <a:pt x="352043" y="403606"/>
                </a:lnTo>
                <a:close/>
              </a:path>
              <a:path w="530859" h="779145">
                <a:moveTo>
                  <a:pt x="415925" y="241807"/>
                </a:moveTo>
                <a:lnTo>
                  <a:pt x="394753" y="246048"/>
                </a:lnTo>
                <a:lnTo>
                  <a:pt x="377523" y="257635"/>
                </a:lnTo>
                <a:lnTo>
                  <a:pt x="365936" y="274865"/>
                </a:lnTo>
                <a:lnTo>
                  <a:pt x="361695" y="296037"/>
                </a:lnTo>
                <a:lnTo>
                  <a:pt x="363400" y="309288"/>
                </a:lnTo>
                <a:lnTo>
                  <a:pt x="368188" y="321373"/>
                </a:lnTo>
                <a:lnTo>
                  <a:pt x="375572" y="331934"/>
                </a:lnTo>
                <a:lnTo>
                  <a:pt x="385063" y="340613"/>
                </a:lnTo>
                <a:lnTo>
                  <a:pt x="359410" y="405130"/>
                </a:lnTo>
                <a:lnTo>
                  <a:pt x="388252" y="405130"/>
                </a:lnTo>
                <a:lnTo>
                  <a:pt x="410083" y="349503"/>
                </a:lnTo>
                <a:lnTo>
                  <a:pt x="418337" y="349503"/>
                </a:lnTo>
                <a:lnTo>
                  <a:pt x="436354" y="345900"/>
                </a:lnTo>
                <a:lnTo>
                  <a:pt x="453628" y="334327"/>
                </a:lnTo>
                <a:lnTo>
                  <a:pt x="461231" y="323088"/>
                </a:lnTo>
                <a:lnTo>
                  <a:pt x="415925" y="323088"/>
                </a:lnTo>
                <a:lnTo>
                  <a:pt x="405582" y="321032"/>
                </a:lnTo>
                <a:lnTo>
                  <a:pt x="397192" y="315404"/>
                </a:lnTo>
                <a:lnTo>
                  <a:pt x="391564" y="307014"/>
                </a:lnTo>
                <a:lnTo>
                  <a:pt x="389509" y="296671"/>
                </a:lnTo>
                <a:lnTo>
                  <a:pt x="391564" y="286402"/>
                </a:lnTo>
                <a:lnTo>
                  <a:pt x="397192" y="278050"/>
                </a:lnTo>
                <a:lnTo>
                  <a:pt x="405582" y="272436"/>
                </a:lnTo>
                <a:lnTo>
                  <a:pt x="415925" y="270382"/>
                </a:lnTo>
                <a:lnTo>
                  <a:pt x="462992" y="270382"/>
                </a:lnTo>
                <a:lnTo>
                  <a:pt x="454533" y="257635"/>
                </a:lnTo>
                <a:lnTo>
                  <a:pt x="437193" y="246048"/>
                </a:lnTo>
                <a:lnTo>
                  <a:pt x="415925" y="241807"/>
                </a:lnTo>
                <a:close/>
              </a:path>
              <a:path w="530859" h="779145">
                <a:moveTo>
                  <a:pt x="418337" y="349503"/>
                </a:moveTo>
                <a:lnTo>
                  <a:pt x="411480" y="349503"/>
                </a:lnTo>
                <a:lnTo>
                  <a:pt x="413765" y="350138"/>
                </a:lnTo>
                <a:lnTo>
                  <a:pt x="415163" y="350138"/>
                </a:lnTo>
                <a:lnTo>
                  <a:pt x="418337" y="349503"/>
                </a:lnTo>
                <a:close/>
              </a:path>
              <a:path w="530859" h="779145">
                <a:moveTo>
                  <a:pt x="462992" y="270382"/>
                </a:moveTo>
                <a:lnTo>
                  <a:pt x="415925" y="270382"/>
                </a:lnTo>
                <a:lnTo>
                  <a:pt x="426213" y="272436"/>
                </a:lnTo>
                <a:lnTo>
                  <a:pt x="434609" y="278050"/>
                </a:lnTo>
                <a:lnTo>
                  <a:pt x="440267" y="286402"/>
                </a:lnTo>
                <a:lnTo>
                  <a:pt x="442340" y="296671"/>
                </a:lnTo>
                <a:lnTo>
                  <a:pt x="440588" y="306693"/>
                </a:lnTo>
                <a:lnTo>
                  <a:pt x="434895" y="315118"/>
                </a:lnTo>
                <a:lnTo>
                  <a:pt x="426321" y="320925"/>
                </a:lnTo>
                <a:lnTo>
                  <a:pt x="415925" y="323088"/>
                </a:lnTo>
                <a:lnTo>
                  <a:pt x="461231" y="323088"/>
                </a:lnTo>
                <a:lnTo>
                  <a:pt x="465258" y="317134"/>
                </a:lnTo>
                <a:lnTo>
                  <a:pt x="469518" y="296037"/>
                </a:lnTo>
                <a:lnTo>
                  <a:pt x="465966" y="274865"/>
                </a:lnTo>
                <a:lnTo>
                  <a:pt x="462992" y="270382"/>
                </a:lnTo>
                <a:close/>
              </a:path>
              <a:path w="530859" h="779145">
                <a:moveTo>
                  <a:pt x="85683" y="155320"/>
                </a:moveTo>
                <a:lnTo>
                  <a:pt x="28575" y="155320"/>
                </a:lnTo>
                <a:lnTo>
                  <a:pt x="62023" y="175602"/>
                </a:lnTo>
                <a:lnTo>
                  <a:pt x="105116" y="191567"/>
                </a:lnTo>
                <a:lnTo>
                  <a:pt x="155182" y="203107"/>
                </a:lnTo>
                <a:lnTo>
                  <a:pt x="209553" y="210111"/>
                </a:lnTo>
                <a:lnTo>
                  <a:pt x="265557" y="212470"/>
                </a:lnTo>
                <a:lnTo>
                  <a:pt x="321486" y="210111"/>
                </a:lnTo>
                <a:lnTo>
                  <a:pt x="375656" y="203156"/>
                </a:lnTo>
                <a:lnTo>
                  <a:pt x="425631" y="191732"/>
                </a:lnTo>
                <a:lnTo>
                  <a:pt x="445027" y="184657"/>
                </a:lnTo>
                <a:lnTo>
                  <a:pt x="265557" y="184657"/>
                </a:lnTo>
                <a:lnTo>
                  <a:pt x="199584" y="181445"/>
                </a:lnTo>
                <a:lnTo>
                  <a:pt x="142141" y="172635"/>
                </a:lnTo>
                <a:lnTo>
                  <a:pt x="94773" y="159464"/>
                </a:lnTo>
                <a:lnTo>
                  <a:pt x="85683" y="155320"/>
                </a:lnTo>
                <a:close/>
              </a:path>
              <a:path w="530859" h="779145">
                <a:moveTo>
                  <a:pt x="445156" y="27812"/>
                </a:moveTo>
                <a:lnTo>
                  <a:pt x="265557" y="27812"/>
                </a:lnTo>
                <a:lnTo>
                  <a:pt x="331485" y="31024"/>
                </a:lnTo>
                <a:lnTo>
                  <a:pt x="388916" y="39830"/>
                </a:lnTo>
                <a:lnTo>
                  <a:pt x="436292" y="52990"/>
                </a:lnTo>
                <a:lnTo>
                  <a:pt x="472058" y="69262"/>
                </a:lnTo>
                <a:lnTo>
                  <a:pt x="494659" y="87403"/>
                </a:lnTo>
                <a:lnTo>
                  <a:pt x="502538" y="106171"/>
                </a:lnTo>
                <a:lnTo>
                  <a:pt x="494659" y="124994"/>
                </a:lnTo>
                <a:lnTo>
                  <a:pt x="436292" y="159464"/>
                </a:lnTo>
                <a:lnTo>
                  <a:pt x="388916" y="172635"/>
                </a:lnTo>
                <a:lnTo>
                  <a:pt x="331485" y="181445"/>
                </a:lnTo>
                <a:lnTo>
                  <a:pt x="265557" y="184657"/>
                </a:lnTo>
                <a:lnTo>
                  <a:pt x="445027" y="184657"/>
                </a:lnTo>
                <a:lnTo>
                  <a:pt x="468785" y="175992"/>
                </a:lnTo>
                <a:lnTo>
                  <a:pt x="502538" y="156082"/>
                </a:lnTo>
                <a:lnTo>
                  <a:pt x="529589" y="156082"/>
                </a:lnTo>
                <a:lnTo>
                  <a:pt x="529589" y="106171"/>
                </a:lnTo>
                <a:lnTo>
                  <a:pt x="530352" y="106171"/>
                </a:lnTo>
                <a:lnTo>
                  <a:pt x="522422" y="78617"/>
                </a:lnTo>
                <a:lnTo>
                  <a:pt x="500316" y="55020"/>
                </a:lnTo>
                <a:lnTo>
                  <a:pt x="466560" y="35485"/>
                </a:lnTo>
                <a:lnTo>
                  <a:pt x="445156" y="27812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802623" y="2041651"/>
            <a:ext cx="2748280" cy="2794000"/>
          </a:xfrm>
          <a:custGeom>
            <a:avLst/>
            <a:gdLst/>
            <a:ahLst/>
            <a:cxnLst/>
            <a:rect l="l" t="t" r="r" b="b"/>
            <a:pathLst>
              <a:path w="2748279" h="2794000">
                <a:moveTo>
                  <a:pt x="1603662" y="12700"/>
                </a:moveTo>
                <a:lnTo>
                  <a:pt x="1415889" y="12700"/>
                </a:lnTo>
                <a:lnTo>
                  <a:pt x="1372405" y="38100"/>
                </a:lnTo>
                <a:lnTo>
                  <a:pt x="1332073" y="63500"/>
                </a:lnTo>
                <a:lnTo>
                  <a:pt x="1295527" y="88900"/>
                </a:lnTo>
                <a:lnTo>
                  <a:pt x="1264189" y="127000"/>
                </a:lnTo>
                <a:lnTo>
                  <a:pt x="1239380" y="165100"/>
                </a:lnTo>
                <a:lnTo>
                  <a:pt x="1221350" y="215900"/>
                </a:lnTo>
                <a:lnTo>
                  <a:pt x="1210349" y="254000"/>
                </a:lnTo>
                <a:lnTo>
                  <a:pt x="1206627" y="304800"/>
                </a:lnTo>
                <a:lnTo>
                  <a:pt x="1210911" y="355600"/>
                </a:lnTo>
                <a:lnTo>
                  <a:pt x="1223279" y="406400"/>
                </a:lnTo>
                <a:lnTo>
                  <a:pt x="1269365" y="495300"/>
                </a:lnTo>
                <a:lnTo>
                  <a:pt x="1002792" y="850900"/>
                </a:lnTo>
                <a:lnTo>
                  <a:pt x="652653" y="850900"/>
                </a:lnTo>
                <a:lnTo>
                  <a:pt x="699638" y="863600"/>
                </a:lnTo>
                <a:lnTo>
                  <a:pt x="746345" y="863600"/>
                </a:lnTo>
                <a:lnTo>
                  <a:pt x="882000" y="901700"/>
                </a:lnTo>
                <a:lnTo>
                  <a:pt x="924799" y="927100"/>
                </a:lnTo>
                <a:lnTo>
                  <a:pt x="965924" y="952500"/>
                </a:lnTo>
                <a:lnTo>
                  <a:pt x="1005096" y="977900"/>
                </a:lnTo>
                <a:lnTo>
                  <a:pt x="1042035" y="1016000"/>
                </a:lnTo>
                <a:lnTo>
                  <a:pt x="1074083" y="1054100"/>
                </a:lnTo>
                <a:lnTo>
                  <a:pt x="1102570" y="1092200"/>
                </a:lnTo>
                <a:lnTo>
                  <a:pt x="1127497" y="1130300"/>
                </a:lnTo>
                <a:lnTo>
                  <a:pt x="1148862" y="1168400"/>
                </a:lnTo>
                <a:lnTo>
                  <a:pt x="1166667" y="1206500"/>
                </a:lnTo>
                <a:lnTo>
                  <a:pt x="1180911" y="1244600"/>
                </a:lnTo>
                <a:lnTo>
                  <a:pt x="1191593" y="1295400"/>
                </a:lnTo>
                <a:lnTo>
                  <a:pt x="1198715" y="1333500"/>
                </a:lnTo>
                <a:lnTo>
                  <a:pt x="1202276" y="1384300"/>
                </a:lnTo>
                <a:lnTo>
                  <a:pt x="1202276" y="1422400"/>
                </a:lnTo>
                <a:lnTo>
                  <a:pt x="1198715" y="1473200"/>
                </a:lnTo>
                <a:lnTo>
                  <a:pt x="1191593" y="1511300"/>
                </a:lnTo>
                <a:lnTo>
                  <a:pt x="1180911" y="1562100"/>
                </a:lnTo>
                <a:lnTo>
                  <a:pt x="1166667" y="1600200"/>
                </a:lnTo>
                <a:lnTo>
                  <a:pt x="1148862" y="1638300"/>
                </a:lnTo>
                <a:lnTo>
                  <a:pt x="1127497" y="1676400"/>
                </a:lnTo>
                <a:lnTo>
                  <a:pt x="1102570" y="1714500"/>
                </a:lnTo>
                <a:lnTo>
                  <a:pt x="1074083" y="1752600"/>
                </a:lnTo>
                <a:lnTo>
                  <a:pt x="1042035" y="1790700"/>
                </a:lnTo>
                <a:lnTo>
                  <a:pt x="1007136" y="1828800"/>
                </a:lnTo>
                <a:lnTo>
                  <a:pt x="970252" y="1854200"/>
                </a:lnTo>
                <a:lnTo>
                  <a:pt x="931614" y="1879600"/>
                </a:lnTo>
                <a:lnTo>
                  <a:pt x="891452" y="1892300"/>
                </a:lnTo>
                <a:lnTo>
                  <a:pt x="849998" y="1917700"/>
                </a:lnTo>
                <a:lnTo>
                  <a:pt x="764136" y="1943100"/>
                </a:lnTo>
                <a:lnTo>
                  <a:pt x="1005459" y="1943100"/>
                </a:lnTo>
                <a:lnTo>
                  <a:pt x="1269365" y="2311400"/>
                </a:lnTo>
                <a:lnTo>
                  <a:pt x="1241934" y="2349500"/>
                </a:lnTo>
                <a:lnTo>
                  <a:pt x="1222327" y="2400300"/>
                </a:lnTo>
                <a:lnTo>
                  <a:pt x="1210554" y="2451100"/>
                </a:lnTo>
                <a:lnTo>
                  <a:pt x="1206627" y="2501900"/>
                </a:lnTo>
                <a:lnTo>
                  <a:pt x="1210349" y="2540000"/>
                </a:lnTo>
                <a:lnTo>
                  <a:pt x="1221350" y="2590800"/>
                </a:lnTo>
                <a:lnTo>
                  <a:pt x="1239380" y="2628900"/>
                </a:lnTo>
                <a:lnTo>
                  <a:pt x="1264189" y="2679700"/>
                </a:lnTo>
                <a:lnTo>
                  <a:pt x="1295527" y="2705100"/>
                </a:lnTo>
                <a:lnTo>
                  <a:pt x="1332073" y="2743200"/>
                </a:lnTo>
                <a:lnTo>
                  <a:pt x="1372405" y="2768600"/>
                </a:lnTo>
                <a:lnTo>
                  <a:pt x="1415889" y="2781300"/>
                </a:lnTo>
                <a:lnTo>
                  <a:pt x="1461890" y="2794000"/>
                </a:lnTo>
                <a:lnTo>
                  <a:pt x="1557661" y="2794000"/>
                </a:lnTo>
                <a:lnTo>
                  <a:pt x="1603662" y="2781300"/>
                </a:lnTo>
                <a:lnTo>
                  <a:pt x="1647146" y="2768600"/>
                </a:lnTo>
                <a:lnTo>
                  <a:pt x="1687478" y="2743200"/>
                </a:lnTo>
                <a:lnTo>
                  <a:pt x="1724025" y="2705100"/>
                </a:lnTo>
                <a:lnTo>
                  <a:pt x="1512443" y="2705100"/>
                </a:lnTo>
                <a:lnTo>
                  <a:pt x="1472299" y="2692400"/>
                </a:lnTo>
                <a:lnTo>
                  <a:pt x="1434655" y="2679700"/>
                </a:lnTo>
                <a:lnTo>
                  <a:pt x="1399964" y="2667000"/>
                </a:lnTo>
                <a:lnTo>
                  <a:pt x="1368679" y="2641600"/>
                </a:lnTo>
                <a:lnTo>
                  <a:pt x="1342737" y="2603500"/>
                </a:lnTo>
                <a:lnTo>
                  <a:pt x="1323927" y="2578100"/>
                </a:lnTo>
                <a:lnTo>
                  <a:pt x="1312475" y="2540000"/>
                </a:lnTo>
                <a:lnTo>
                  <a:pt x="1308608" y="2501900"/>
                </a:lnTo>
                <a:lnTo>
                  <a:pt x="1312475" y="2451100"/>
                </a:lnTo>
                <a:lnTo>
                  <a:pt x="1342737" y="2387600"/>
                </a:lnTo>
                <a:lnTo>
                  <a:pt x="1368679" y="2349500"/>
                </a:lnTo>
                <a:lnTo>
                  <a:pt x="1399964" y="2324100"/>
                </a:lnTo>
                <a:lnTo>
                  <a:pt x="1472299" y="2298700"/>
                </a:lnTo>
                <a:lnTo>
                  <a:pt x="1734470" y="2298700"/>
                </a:lnTo>
                <a:lnTo>
                  <a:pt x="1724025" y="2286000"/>
                </a:lnTo>
                <a:lnTo>
                  <a:pt x="1718818" y="2286000"/>
                </a:lnTo>
                <a:lnTo>
                  <a:pt x="1716278" y="2273300"/>
                </a:lnTo>
                <a:lnTo>
                  <a:pt x="1729732" y="2247900"/>
                </a:lnTo>
                <a:lnTo>
                  <a:pt x="1345184" y="2247900"/>
                </a:lnTo>
                <a:lnTo>
                  <a:pt x="1086485" y="1879600"/>
                </a:lnTo>
                <a:lnTo>
                  <a:pt x="1100502" y="1879600"/>
                </a:lnTo>
                <a:lnTo>
                  <a:pt x="1106648" y="1866900"/>
                </a:lnTo>
                <a:lnTo>
                  <a:pt x="1112520" y="1866900"/>
                </a:lnTo>
                <a:lnTo>
                  <a:pt x="1149575" y="1816100"/>
                </a:lnTo>
                <a:lnTo>
                  <a:pt x="1182345" y="1778000"/>
                </a:lnTo>
                <a:lnTo>
                  <a:pt x="1210964" y="1739900"/>
                </a:lnTo>
                <a:lnTo>
                  <a:pt x="1235565" y="1689100"/>
                </a:lnTo>
                <a:lnTo>
                  <a:pt x="1256284" y="1638300"/>
                </a:lnTo>
                <a:lnTo>
                  <a:pt x="1567925" y="1638300"/>
                </a:lnTo>
                <a:lnTo>
                  <a:pt x="1284986" y="1549400"/>
                </a:lnTo>
                <a:lnTo>
                  <a:pt x="1293705" y="1498600"/>
                </a:lnTo>
                <a:lnTo>
                  <a:pt x="1298861" y="1447800"/>
                </a:lnTo>
                <a:lnTo>
                  <a:pt x="1300384" y="1397000"/>
                </a:lnTo>
                <a:lnTo>
                  <a:pt x="1298203" y="1346200"/>
                </a:lnTo>
                <a:lnTo>
                  <a:pt x="1292247" y="1295400"/>
                </a:lnTo>
                <a:lnTo>
                  <a:pt x="1282446" y="1244600"/>
                </a:lnTo>
                <a:lnTo>
                  <a:pt x="1564140" y="1155700"/>
                </a:lnTo>
                <a:lnTo>
                  <a:pt x="1253617" y="1155700"/>
                </a:lnTo>
                <a:lnTo>
                  <a:pt x="1232968" y="1104900"/>
                </a:lnTo>
                <a:lnTo>
                  <a:pt x="1208522" y="1066800"/>
                </a:lnTo>
                <a:lnTo>
                  <a:pt x="1180291" y="1016000"/>
                </a:lnTo>
                <a:lnTo>
                  <a:pt x="1148286" y="977900"/>
                </a:lnTo>
                <a:lnTo>
                  <a:pt x="1112520" y="939800"/>
                </a:lnTo>
                <a:lnTo>
                  <a:pt x="1106273" y="939800"/>
                </a:lnTo>
                <a:lnTo>
                  <a:pt x="1092731" y="927100"/>
                </a:lnTo>
                <a:lnTo>
                  <a:pt x="1086485" y="914400"/>
                </a:lnTo>
                <a:lnTo>
                  <a:pt x="1345184" y="558800"/>
                </a:lnTo>
                <a:lnTo>
                  <a:pt x="1729827" y="558800"/>
                </a:lnTo>
                <a:lnTo>
                  <a:pt x="1716278" y="533400"/>
                </a:lnTo>
                <a:lnTo>
                  <a:pt x="1724025" y="520700"/>
                </a:lnTo>
                <a:lnTo>
                  <a:pt x="1734470" y="508000"/>
                </a:lnTo>
                <a:lnTo>
                  <a:pt x="1474892" y="508000"/>
                </a:lnTo>
                <a:lnTo>
                  <a:pt x="1437243" y="495300"/>
                </a:lnTo>
                <a:lnTo>
                  <a:pt x="1402522" y="482600"/>
                </a:lnTo>
                <a:lnTo>
                  <a:pt x="1371219" y="457200"/>
                </a:lnTo>
                <a:lnTo>
                  <a:pt x="1345330" y="419100"/>
                </a:lnTo>
                <a:lnTo>
                  <a:pt x="1326515" y="393700"/>
                </a:lnTo>
                <a:lnTo>
                  <a:pt x="1315033" y="355600"/>
                </a:lnTo>
                <a:lnTo>
                  <a:pt x="1311148" y="304800"/>
                </a:lnTo>
                <a:lnTo>
                  <a:pt x="1315033" y="266700"/>
                </a:lnTo>
                <a:lnTo>
                  <a:pt x="1326515" y="228600"/>
                </a:lnTo>
                <a:lnTo>
                  <a:pt x="1345330" y="190500"/>
                </a:lnTo>
                <a:lnTo>
                  <a:pt x="1402522" y="139700"/>
                </a:lnTo>
                <a:lnTo>
                  <a:pt x="1474892" y="114300"/>
                </a:lnTo>
                <a:lnTo>
                  <a:pt x="1514983" y="101600"/>
                </a:lnTo>
                <a:lnTo>
                  <a:pt x="1734470" y="101600"/>
                </a:lnTo>
                <a:lnTo>
                  <a:pt x="1724025" y="88900"/>
                </a:lnTo>
                <a:lnTo>
                  <a:pt x="1687478" y="63500"/>
                </a:lnTo>
                <a:lnTo>
                  <a:pt x="1647146" y="38100"/>
                </a:lnTo>
                <a:lnTo>
                  <a:pt x="1603662" y="12700"/>
                </a:lnTo>
                <a:close/>
              </a:path>
              <a:path w="2748279" h="2794000">
                <a:moveTo>
                  <a:pt x="1734470" y="2298700"/>
                </a:moveTo>
                <a:lnTo>
                  <a:pt x="1552531" y="2298700"/>
                </a:lnTo>
                <a:lnTo>
                  <a:pt x="1590167" y="2311400"/>
                </a:lnTo>
                <a:lnTo>
                  <a:pt x="1624849" y="2324100"/>
                </a:lnTo>
                <a:lnTo>
                  <a:pt x="1656080" y="2349500"/>
                </a:lnTo>
                <a:lnTo>
                  <a:pt x="1682041" y="2387600"/>
                </a:lnTo>
                <a:lnTo>
                  <a:pt x="1700895" y="2425700"/>
                </a:lnTo>
                <a:lnTo>
                  <a:pt x="1716278" y="2501900"/>
                </a:lnTo>
                <a:lnTo>
                  <a:pt x="1712015" y="2540000"/>
                </a:lnTo>
                <a:lnTo>
                  <a:pt x="1699895" y="2578100"/>
                </a:lnTo>
                <a:lnTo>
                  <a:pt x="1680916" y="2603500"/>
                </a:lnTo>
                <a:lnTo>
                  <a:pt x="1656080" y="2641600"/>
                </a:lnTo>
                <a:lnTo>
                  <a:pt x="1624849" y="2667000"/>
                </a:lnTo>
                <a:lnTo>
                  <a:pt x="1590167" y="2679700"/>
                </a:lnTo>
                <a:lnTo>
                  <a:pt x="1552531" y="2692400"/>
                </a:lnTo>
                <a:lnTo>
                  <a:pt x="1512443" y="2705100"/>
                </a:lnTo>
                <a:lnTo>
                  <a:pt x="1724025" y="2705100"/>
                </a:lnTo>
                <a:lnTo>
                  <a:pt x="1755362" y="2679700"/>
                </a:lnTo>
                <a:lnTo>
                  <a:pt x="1780171" y="2628900"/>
                </a:lnTo>
                <a:lnTo>
                  <a:pt x="1798201" y="2590800"/>
                </a:lnTo>
                <a:lnTo>
                  <a:pt x="1809202" y="2540000"/>
                </a:lnTo>
                <a:lnTo>
                  <a:pt x="1812925" y="2501900"/>
                </a:lnTo>
                <a:lnTo>
                  <a:pt x="1809202" y="2451100"/>
                </a:lnTo>
                <a:lnTo>
                  <a:pt x="1798201" y="2400300"/>
                </a:lnTo>
                <a:lnTo>
                  <a:pt x="1780171" y="2362200"/>
                </a:lnTo>
                <a:lnTo>
                  <a:pt x="1755362" y="2324100"/>
                </a:lnTo>
                <a:lnTo>
                  <a:pt x="1734470" y="2298700"/>
                </a:lnTo>
                <a:close/>
              </a:path>
              <a:path w="2748279" h="2794000">
                <a:moveTo>
                  <a:pt x="1545187" y="2197100"/>
                </a:moveTo>
                <a:lnTo>
                  <a:pt x="1467895" y="2197100"/>
                </a:lnTo>
                <a:lnTo>
                  <a:pt x="1424860" y="2209800"/>
                </a:lnTo>
                <a:lnTo>
                  <a:pt x="1383801" y="2222500"/>
                </a:lnTo>
                <a:lnTo>
                  <a:pt x="1345184" y="2247900"/>
                </a:lnTo>
                <a:lnTo>
                  <a:pt x="1729732" y="2247900"/>
                </a:lnTo>
                <a:lnTo>
                  <a:pt x="1743186" y="2222500"/>
                </a:lnTo>
                <a:lnTo>
                  <a:pt x="1635252" y="2222500"/>
                </a:lnTo>
                <a:lnTo>
                  <a:pt x="1606865" y="2209800"/>
                </a:lnTo>
                <a:lnTo>
                  <a:pt x="1576752" y="2209800"/>
                </a:lnTo>
                <a:lnTo>
                  <a:pt x="1545187" y="2197100"/>
                </a:lnTo>
                <a:close/>
              </a:path>
              <a:path w="2748279" h="2794000">
                <a:moveTo>
                  <a:pt x="2256805" y="1854200"/>
                </a:moveTo>
                <a:lnTo>
                  <a:pt x="1938274" y="1854200"/>
                </a:lnTo>
                <a:lnTo>
                  <a:pt x="2142109" y="1917700"/>
                </a:lnTo>
                <a:lnTo>
                  <a:pt x="2142109" y="1930400"/>
                </a:lnTo>
                <a:lnTo>
                  <a:pt x="2145831" y="1981200"/>
                </a:lnTo>
                <a:lnTo>
                  <a:pt x="2156832" y="2019300"/>
                </a:lnTo>
                <a:lnTo>
                  <a:pt x="2174862" y="2070100"/>
                </a:lnTo>
                <a:lnTo>
                  <a:pt x="2199671" y="2108200"/>
                </a:lnTo>
                <a:lnTo>
                  <a:pt x="2231009" y="2146300"/>
                </a:lnTo>
                <a:lnTo>
                  <a:pt x="2268835" y="2171700"/>
                </a:lnTo>
                <a:lnTo>
                  <a:pt x="2309807" y="2197100"/>
                </a:lnTo>
                <a:lnTo>
                  <a:pt x="2353291" y="2222500"/>
                </a:lnTo>
                <a:lnTo>
                  <a:pt x="2398653" y="2235200"/>
                </a:lnTo>
                <a:lnTo>
                  <a:pt x="2491912" y="2235200"/>
                </a:lnTo>
                <a:lnTo>
                  <a:pt x="2537287" y="2222500"/>
                </a:lnTo>
                <a:lnTo>
                  <a:pt x="2580772" y="2197100"/>
                </a:lnTo>
                <a:lnTo>
                  <a:pt x="2621757" y="2171700"/>
                </a:lnTo>
                <a:lnTo>
                  <a:pt x="2659634" y="2146300"/>
                </a:lnTo>
                <a:lnTo>
                  <a:pt x="2670206" y="2133600"/>
                </a:lnTo>
                <a:lnTo>
                  <a:pt x="2422122" y="2133600"/>
                </a:lnTo>
                <a:lnTo>
                  <a:pt x="2378692" y="2120900"/>
                </a:lnTo>
                <a:lnTo>
                  <a:pt x="2337961" y="2108200"/>
                </a:lnTo>
                <a:lnTo>
                  <a:pt x="2301621" y="2070100"/>
                </a:lnTo>
                <a:lnTo>
                  <a:pt x="2275659" y="2044700"/>
                </a:lnTo>
                <a:lnTo>
                  <a:pt x="2256805" y="2006600"/>
                </a:lnTo>
                <a:lnTo>
                  <a:pt x="2245310" y="1968500"/>
                </a:lnTo>
                <a:lnTo>
                  <a:pt x="2241423" y="1930400"/>
                </a:lnTo>
                <a:lnTo>
                  <a:pt x="2245310" y="1892300"/>
                </a:lnTo>
                <a:lnTo>
                  <a:pt x="2256805" y="1854200"/>
                </a:lnTo>
                <a:close/>
              </a:path>
              <a:path w="2748279" h="2794000">
                <a:moveTo>
                  <a:pt x="1567925" y="1638300"/>
                </a:moveTo>
                <a:lnTo>
                  <a:pt x="1256284" y="1638300"/>
                </a:lnTo>
                <a:lnTo>
                  <a:pt x="1844294" y="1828800"/>
                </a:lnTo>
                <a:lnTo>
                  <a:pt x="1635252" y="2222500"/>
                </a:lnTo>
                <a:lnTo>
                  <a:pt x="1743186" y="2222500"/>
                </a:lnTo>
                <a:lnTo>
                  <a:pt x="1938274" y="1854200"/>
                </a:lnTo>
                <a:lnTo>
                  <a:pt x="2256805" y="1854200"/>
                </a:lnTo>
                <a:lnTo>
                  <a:pt x="2269374" y="1828800"/>
                </a:lnTo>
                <a:lnTo>
                  <a:pt x="2165731" y="1828800"/>
                </a:lnTo>
                <a:lnTo>
                  <a:pt x="1990598" y="1765300"/>
                </a:lnTo>
                <a:lnTo>
                  <a:pt x="2003920" y="1739900"/>
                </a:lnTo>
                <a:lnTo>
                  <a:pt x="1891284" y="1739900"/>
                </a:lnTo>
                <a:lnTo>
                  <a:pt x="1567925" y="1638300"/>
                </a:lnTo>
                <a:close/>
              </a:path>
              <a:path w="2748279" h="2794000">
                <a:moveTo>
                  <a:pt x="2670206" y="1727200"/>
                </a:moveTo>
                <a:lnTo>
                  <a:pt x="2484276" y="1727200"/>
                </a:lnTo>
                <a:lnTo>
                  <a:pt x="2522045" y="1739900"/>
                </a:lnTo>
                <a:lnTo>
                  <a:pt x="2557361" y="1765300"/>
                </a:lnTo>
                <a:lnTo>
                  <a:pt x="2589022" y="1790700"/>
                </a:lnTo>
                <a:lnTo>
                  <a:pt x="2618786" y="1828800"/>
                </a:lnTo>
                <a:lnTo>
                  <a:pt x="2638629" y="1866900"/>
                </a:lnTo>
                <a:lnTo>
                  <a:pt x="2648551" y="1905000"/>
                </a:lnTo>
                <a:lnTo>
                  <a:pt x="2648551" y="1955800"/>
                </a:lnTo>
                <a:lnTo>
                  <a:pt x="2638629" y="1993900"/>
                </a:lnTo>
                <a:lnTo>
                  <a:pt x="2618786" y="2032000"/>
                </a:lnTo>
                <a:lnTo>
                  <a:pt x="2589022" y="2070100"/>
                </a:lnTo>
                <a:lnTo>
                  <a:pt x="2551701" y="2108200"/>
                </a:lnTo>
                <a:lnTo>
                  <a:pt x="2510317" y="2120900"/>
                </a:lnTo>
                <a:lnTo>
                  <a:pt x="2466561" y="2133600"/>
                </a:lnTo>
                <a:lnTo>
                  <a:pt x="2670206" y="2133600"/>
                </a:lnTo>
                <a:lnTo>
                  <a:pt x="2716022" y="2070100"/>
                </a:lnTo>
                <a:lnTo>
                  <a:pt x="2733643" y="2019300"/>
                </a:lnTo>
                <a:lnTo>
                  <a:pt x="2744216" y="1981200"/>
                </a:lnTo>
                <a:lnTo>
                  <a:pt x="2747740" y="1930400"/>
                </a:lnTo>
                <a:lnTo>
                  <a:pt x="2744216" y="1879600"/>
                </a:lnTo>
                <a:lnTo>
                  <a:pt x="2733643" y="1841500"/>
                </a:lnTo>
                <a:lnTo>
                  <a:pt x="2716022" y="1790700"/>
                </a:lnTo>
                <a:lnTo>
                  <a:pt x="2691352" y="1752600"/>
                </a:lnTo>
                <a:lnTo>
                  <a:pt x="2670206" y="1727200"/>
                </a:lnTo>
                <a:close/>
              </a:path>
              <a:path w="2748279" h="2794000">
                <a:moveTo>
                  <a:pt x="789657" y="762000"/>
                </a:moveTo>
                <a:lnTo>
                  <a:pt x="516698" y="762000"/>
                </a:lnTo>
                <a:lnTo>
                  <a:pt x="428048" y="787400"/>
                </a:lnTo>
                <a:lnTo>
                  <a:pt x="385005" y="812800"/>
                </a:lnTo>
                <a:lnTo>
                  <a:pt x="343067" y="825500"/>
                </a:lnTo>
                <a:lnTo>
                  <a:pt x="302422" y="850900"/>
                </a:lnTo>
                <a:lnTo>
                  <a:pt x="263257" y="876300"/>
                </a:lnTo>
                <a:lnTo>
                  <a:pt x="225760" y="914400"/>
                </a:lnTo>
                <a:lnTo>
                  <a:pt x="190119" y="939800"/>
                </a:lnTo>
                <a:lnTo>
                  <a:pt x="157123" y="977900"/>
                </a:lnTo>
                <a:lnTo>
                  <a:pt x="127269" y="1016000"/>
                </a:lnTo>
                <a:lnTo>
                  <a:pt x="100558" y="1054100"/>
                </a:lnTo>
                <a:lnTo>
                  <a:pt x="76990" y="1092200"/>
                </a:lnTo>
                <a:lnTo>
                  <a:pt x="56564" y="1130300"/>
                </a:lnTo>
                <a:lnTo>
                  <a:pt x="39280" y="1181100"/>
                </a:lnTo>
                <a:lnTo>
                  <a:pt x="25139" y="1219200"/>
                </a:lnTo>
                <a:lnTo>
                  <a:pt x="14141" y="1270000"/>
                </a:lnTo>
                <a:lnTo>
                  <a:pt x="6284" y="1308100"/>
                </a:lnTo>
                <a:lnTo>
                  <a:pt x="1571" y="1358900"/>
                </a:lnTo>
                <a:lnTo>
                  <a:pt x="0" y="1397000"/>
                </a:lnTo>
                <a:lnTo>
                  <a:pt x="1571" y="1447800"/>
                </a:lnTo>
                <a:lnTo>
                  <a:pt x="6284" y="1485900"/>
                </a:lnTo>
                <a:lnTo>
                  <a:pt x="14141" y="1536700"/>
                </a:lnTo>
                <a:lnTo>
                  <a:pt x="25139" y="1574800"/>
                </a:lnTo>
                <a:lnTo>
                  <a:pt x="39280" y="1625600"/>
                </a:lnTo>
                <a:lnTo>
                  <a:pt x="56564" y="1663700"/>
                </a:lnTo>
                <a:lnTo>
                  <a:pt x="76990" y="1701800"/>
                </a:lnTo>
                <a:lnTo>
                  <a:pt x="100558" y="1752600"/>
                </a:lnTo>
                <a:lnTo>
                  <a:pt x="127269" y="1790700"/>
                </a:lnTo>
                <a:lnTo>
                  <a:pt x="157123" y="1828800"/>
                </a:lnTo>
                <a:lnTo>
                  <a:pt x="190119" y="1854200"/>
                </a:lnTo>
                <a:lnTo>
                  <a:pt x="229587" y="1892300"/>
                </a:lnTo>
                <a:lnTo>
                  <a:pt x="271046" y="1930400"/>
                </a:lnTo>
                <a:lnTo>
                  <a:pt x="314293" y="1955800"/>
                </a:lnTo>
                <a:lnTo>
                  <a:pt x="359124" y="1981200"/>
                </a:lnTo>
                <a:lnTo>
                  <a:pt x="405336" y="2006600"/>
                </a:lnTo>
                <a:lnTo>
                  <a:pt x="550221" y="2044700"/>
                </a:lnTo>
                <a:lnTo>
                  <a:pt x="743390" y="2044700"/>
                </a:lnTo>
                <a:lnTo>
                  <a:pt x="878965" y="2006600"/>
                </a:lnTo>
                <a:lnTo>
                  <a:pt x="922341" y="1993900"/>
                </a:lnTo>
                <a:lnTo>
                  <a:pt x="964556" y="1968500"/>
                </a:lnTo>
                <a:lnTo>
                  <a:pt x="985007" y="1955800"/>
                </a:lnTo>
                <a:lnTo>
                  <a:pt x="631424" y="1955800"/>
                </a:lnTo>
                <a:lnTo>
                  <a:pt x="587065" y="1943100"/>
                </a:lnTo>
                <a:lnTo>
                  <a:pt x="543031" y="1943100"/>
                </a:lnTo>
                <a:lnTo>
                  <a:pt x="456858" y="1917700"/>
                </a:lnTo>
                <a:lnTo>
                  <a:pt x="415183" y="1892300"/>
                </a:lnTo>
                <a:lnTo>
                  <a:pt x="374755" y="1879600"/>
                </a:lnTo>
                <a:lnTo>
                  <a:pt x="335806" y="1854200"/>
                </a:lnTo>
                <a:lnTo>
                  <a:pt x="298568" y="1828800"/>
                </a:lnTo>
                <a:lnTo>
                  <a:pt x="263271" y="1790700"/>
                </a:lnTo>
                <a:lnTo>
                  <a:pt x="231222" y="1752600"/>
                </a:lnTo>
                <a:lnTo>
                  <a:pt x="202735" y="1714500"/>
                </a:lnTo>
                <a:lnTo>
                  <a:pt x="177808" y="1676400"/>
                </a:lnTo>
                <a:lnTo>
                  <a:pt x="156443" y="1638300"/>
                </a:lnTo>
                <a:lnTo>
                  <a:pt x="138638" y="1600200"/>
                </a:lnTo>
                <a:lnTo>
                  <a:pt x="124394" y="1562100"/>
                </a:lnTo>
                <a:lnTo>
                  <a:pt x="113712" y="1511300"/>
                </a:lnTo>
                <a:lnTo>
                  <a:pt x="106590" y="1473200"/>
                </a:lnTo>
                <a:lnTo>
                  <a:pt x="103029" y="1422400"/>
                </a:lnTo>
                <a:lnTo>
                  <a:pt x="103029" y="1384300"/>
                </a:lnTo>
                <a:lnTo>
                  <a:pt x="106590" y="1333500"/>
                </a:lnTo>
                <a:lnTo>
                  <a:pt x="113712" y="1295400"/>
                </a:lnTo>
                <a:lnTo>
                  <a:pt x="124394" y="1244600"/>
                </a:lnTo>
                <a:lnTo>
                  <a:pt x="138638" y="1206500"/>
                </a:lnTo>
                <a:lnTo>
                  <a:pt x="156443" y="1168400"/>
                </a:lnTo>
                <a:lnTo>
                  <a:pt x="177808" y="1130300"/>
                </a:lnTo>
                <a:lnTo>
                  <a:pt x="202735" y="1092200"/>
                </a:lnTo>
                <a:lnTo>
                  <a:pt x="231222" y="1054100"/>
                </a:lnTo>
                <a:lnTo>
                  <a:pt x="263271" y="1016000"/>
                </a:lnTo>
                <a:lnTo>
                  <a:pt x="300209" y="977900"/>
                </a:lnTo>
                <a:lnTo>
                  <a:pt x="339381" y="952500"/>
                </a:lnTo>
                <a:lnTo>
                  <a:pt x="380506" y="927100"/>
                </a:lnTo>
                <a:lnTo>
                  <a:pt x="423305" y="901700"/>
                </a:lnTo>
                <a:lnTo>
                  <a:pt x="558960" y="863600"/>
                </a:lnTo>
                <a:lnTo>
                  <a:pt x="605667" y="863600"/>
                </a:lnTo>
                <a:lnTo>
                  <a:pt x="652653" y="850900"/>
                </a:lnTo>
                <a:lnTo>
                  <a:pt x="1002792" y="850900"/>
                </a:lnTo>
                <a:lnTo>
                  <a:pt x="962458" y="838200"/>
                </a:lnTo>
                <a:lnTo>
                  <a:pt x="920790" y="812800"/>
                </a:lnTo>
                <a:lnTo>
                  <a:pt x="877976" y="787400"/>
                </a:lnTo>
                <a:lnTo>
                  <a:pt x="789657" y="762000"/>
                </a:lnTo>
                <a:close/>
              </a:path>
              <a:path w="2748279" h="2794000">
                <a:moveTo>
                  <a:pt x="1005459" y="1943100"/>
                </a:moveTo>
                <a:lnTo>
                  <a:pt x="720190" y="1943100"/>
                </a:lnTo>
                <a:lnTo>
                  <a:pt x="675876" y="1955800"/>
                </a:lnTo>
                <a:lnTo>
                  <a:pt x="985007" y="1955800"/>
                </a:lnTo>
                <a:lnTo>
                  <a:pt x="1005459" y="1943100"/>
                </a:lnTo>
                <a:close/>
              </a:path>
              <a:path w="2748279" h="2794000">
                <a:moveTo>
                  <a:pt x="2229434" y="1511300"/>
                </a:moveTo>
                <a:lnTo>
                  <a:pt x="2123821" y="1511300"/>
                </a:lnTo>
                <a:lnTo>
                  <a:pt x="2231009" y="1714500"/>
                </a:lnTo>
                <a:lnTo>
                  <a:pt x="2210897" y="1739900"/>
                </a:lnTo>
                <a:lnTo>
                  <a:pt x="2193464" y="1765300"/>
                </a:lnTo>
                <a:lnTo>
                  <a:pt x="2178484" y="1790700"/>
                </a:lnTo>
                <a:lnTo>
                  <a:pt x="2165731" y="1828800"/>
                </a:lnTo>
                <a:lnTo>
                  <a:pt x="2269374" y="1828800"/>
                </a:lnTo>
                <a:lnTo>
                  <a:pt x="2275659" y="1816100"/>
                </a:lnTo>
                <a:lnTo>
                  <a:pt x="2301621" y="1790700"/>
                </a:lnTo>
                <a:lnTo>
                  <a:pt x="2333226" y="1765300"/>
                </a:lnTo>
                <a:lnTo>
                  <a:pt x="2368534" y="1739900"/>
                </a:lnTo>
                <a:lnTo>
                  <a:pt x="2406294" y="1727200"/>
                </a:lnTo>
                <a:lnTo>
                  <a:pt x="2670206" y="1727200"/>
                </a:lnTo>
                <a:lnTo>
                  <a:pt x="2659634" y="1714500"/>
                </a:lnTo>
                <a:lnTo>
                  <a:pt x="2622283" y="1689100"/>
                </a:lnTo>
                <a:lnTo>
                  <a:pt x="2581384" y="1663700"/>
                </a:lnTo>
                <a:lnTo>
                  <a:pt x="2309368" y="1663700"/>
                </a:lnTo>
                <a:lnTo>
                  <a:pt x="2229434" y="1511300"/>
                </a:lnTo>
                <a:close/>
              </a:path>
              <a:path w="2748279" h="2794000">
                <a:moveTo>
                  <a:pt x="1996161" y="1054100"/>
                </a:moveTo>
                <a:lnTo>
                  <a:pt x="1886077" y="1054100"/>
                </a:lnTo>
                <a:lnTo>
                  <a:pt x="2066417" y="1409700"/>
                </a:lnTo>
                <a:lnTo>
                  <a:pt x="1891284" y="1739900"/>
                </a:lnTo>
                <a:lnTo>
                  <a:pt x="2003920" y="1739900"/>
                </a:lnTo>
                <a:lnTo>
                  <a:pt x="2123821" y="1511300"/>
                </a:lnTo>
                <a:lnTo>
                  <a:pt x="2229434" y="1511300"/>
                </a:lnTo>
                <a:lnTo>
                  <a:pt x="2176145" y="1409700"/>
                </a:lnTo>
                <a:lnTo>
                  <a:pt x="2236914" y="1295400"/>
                </a:lnTo>
                <a:lnTo>
                  <a:pt x="2123821" y="1295400"/>
                </a:lnTo>
                <a:lnTo>
                  <a:pt x="1996161" y="1054100"/>
                </a:lnTo>
                <a:close/>
              </a:path>
              <a:path w="2748279" h="2794000">
                <a:moveTo>
                  <a:pt x="702310" y="1447800"/>
                </a:moveTo>
                <a:lnTo>
                  <a:pt x="602996" y="1447800"/>
                </a:lnTo>
                <a:lnTo>
                  <a:pt x="602996" y="1701800"/>
                </a:lnTo>
                <a:lnTo>
                  <a:pt x="702310" y="1701800"/>
                </a:lnTo>
                <a:lnTo>
                  <a:pt x="702310" y="1447800"/>
                </a:lnTo>
                <a:close/>
              </a:path>
              <a:path w="2748279" h="2794000">
                <a:moveTo>
                  <a:pt x="2492359" y="1625600"/>
                </a:moveTo>
                <a:lnTo>
                  <a:pt x="2399405" y="1625600"/>
                </a:lnTo>
                <a:lnTo>
                  <a:pt x="2353594" y="1638300"/>
                </a:lnTo>
                <a:lnTo>
                  <a:pt x="2309368" y="1663700"/>
                </a:lnTo>
                <a:lnTo>
                  <a:pt x="2581384" y="1663700"/>
                </a:lnTo>
                <a:lnTo>
                  <a:pt x="2537790" y="1638300"/>
                </a:lnTo>
                <a:lnTo>
                  <a:pt x="2492359" y="1625600"/>
                </a:lnTo>
                <a:close/>
              </a:path>
              <a:path w="2748279" h="2794000">
                <a:moveTo>
                  <a:pt x="950595" y="1346200"/>
                </a:moveTo>
                <a:lnTo>
                  <a:pt x="354711" y="1346200"/>
                </a:lnTo>
                <a:lnTo>
                  <a:pt x="354711" y="1447800"/>
                </a:lnTo>
                <a:lnTo>
                  <a:pt x="950595" y="1447800"/>
                </a:lnTo>
                <a:lnTo>
                  <a:pt x="950595" y="1346200"/>
                </a:lnTo>
                <a:close/>
              </a:path>
              <a:path w="2748279" h="2794000">
                <a:moveTo>
                  <a:pt x="702310" y="1104900"/>
                </a:moveTo>
                <a:lnTo>
                  <a:pt x="602996" y="1104900"/>
                </a:lnTo>
                <a:lnTo>
                  <a:pt x="602996" y="1346200"/>
                </a:lnTo>
                <a:lnTo>
                  <a:pt x="702310" y="1346200"/>
                </a:lnTo>
                <a:lnTo>
                  <a:pt x="702310" y="1104900"/>
                </a:lnTo>
                <a:close/>
              </a:path>
              <a:path w="2748279" h="2794000">
                <a:moveTo>
                  <a:pt x="2304161" y="965200"/>
                </a:moveTo>
                <a:lnTo>
                  <a:pt x="2186559" y="965200"/>
                </a:lnTo>
                <a:lnTo>
                  <a:pt x="2196867" y="990600"/>
                </a:lnTo>
                <a:lnTo>
                  <a:pt x="2208164" y="1003300"/>
                </a:lnTo>
                <a:lnTo>
                  <a:pt x="2220438" y="1016000"/>
                </a:lnTo>
                <a:lnTo>
                  <a:pt x="2233676" y="1028700"/>
                </a:lnTo>
                <a:lnTo>
                  <a:pt x="2238037" y="1041400"/>
                </a:lnTo>
                <a:lnTo>
                  <a:pt x="2243137" y="1041400"/>
                </a:lnTo>
                <a:lnTo>
                  <a:pt x="2248713" y="1054100"/>
                </a:lnTo>
                <a:lnTo>
                  <a:pt x="2254504" y="1054100"/>
                </a:lnTo>
                <a:lnTo>
                  <a:pt x="2123821" y="1295400"/>
                </a:lnTo>
                <a:lnTo>
                  <a:pt x="2236914" y="1295400"/>
                </a:lnTo>
                <a:lnTo>
                  <a:pt x="2338197" y="1104900"/>
                </a:lnTo>
                <a:lnTo>
                  <a:pt x="2537287" y="1104900"/>
                </a:lnTo>
                <a:lnTo>
                  <a:pt x="2580772" y="1092200"/>
                </a:lnTo>
                <a:lnTo>
                  <a:pt x="2621757" y="1066800"/>
                </a:lnTo>
                <a:lnTo>
                  <a:pt x="2659634" y="1028700"/>
                </a:lnTo>
                <a:lnTo>
                  <a:pt x="2670206" y="1016000"/>
                </a:lnTo>
                <a:lnTo>
                  <a:pt x="2381257" y="1016000"/>
                </a:lnTo>
                <a:lnTo>
                  <a:pt x="2340508" y="990600"/>
                </a:lnTo>
                <a:lnTo>
                  <a:pt x="2304161" y="965200"/>
                </a:lnTo>
                <a:close/>
              </a:path>
              <a:path w="2748279" h="2794000">
                <a:moveTo>
                  <a:pt x="1743376" y="584200"/>
                </a:moveTo>
                <a:lnTo>
                  <a:pt x="1635252" y="584200"/>
                </a:lnTo>
                <a:lnTo>
                  <a:pt x="1839087" y="977900"/>
                </a:lnTo>
                <a:lnTo>
                  <a:pt x="1253617" y="1155700"/>
                </a:lnTo>
                <a:lnTo>
                  <a:pt x="1564140" y="1155700"/>
                </a:lnTo>
                <a:lnTo>
                  <a:pt x="1886077" y="1054100"/>
                </a:lnTo>
                <a:lnTo>
                  <a:pt x="1996161" y="1054100"/>
                </a:lnTo>
                <a:lnTo>
                  <a:pt x="1982724" y="1028700"/>
                </a:lnTo>
                <a:lnTo>
                  <a:pt x="2186559" y="965200"/>
                </a:lnTo>
                <a:lnTo>
                  <a:pt x="2304161" y="965200"/>
                </a:lnTo>
                <a:lnTo>
                  <a:pt x="2286902" y="939800"/>
                </a:lnTo>
                <a:lnTo>
                  <a:pt x="1933067" y="939800"/>
                </a:lnTo>
                <a:lnTo>
                  <a:pt x="1743376" y="584200"/>
                </a:lnTo>
                <a:close/>
              </a:path>
              <a:path w="2748279" h="2794000">
                <a:moveTo>
                  <a:pt x="2537287" y="1104900"/>
                </a:moveTo>
                <a:lnTo>
                  <a:pt x="2364087" y="1104900"/>
                </a:lnTo>
                <a:lnTo>
                  <a:pt x="2390727" y="1117600"/>
                </a:lnTo>
                <a:lnTo>
                  <a:pt x="2491912" y="1117600"/>
                </a:lnTo>
                <a:lnTo>
                  <a:pt x="2537287" y="1104900"/>
                </a:lnTo>
                <a:close/>
              </a:path>
              <a:path w="2748279" h="2794000">
                <a:moveTo>
                  <a:pt x="2659634" y="609600"/>
                </a:moveTo>
                <a:lnTo>
                  <a:pt x="2447925" y="609600"/>
                </a:lnTo>
                <a:lnTo>
                  <a:pt x="2486890" y="622300"/>
                </a:lnTo>
                <a:lnTo>
                  <a:pt x="2524664" y="635000"/>
                </a:lnTo>
                <a:lnTo>
                  <a:pt x="2591689" y="673100"/>
                </a:lnTo>
                <a:lnTo>
                  <a:pt x="2620473" y="711200"/>
                </a:lnTo>
                <a:lnTo>
                  <a:pt x="2639663" y="749300"/>
                </a:lnTo>
                <a:lnTo>
                  <a:pt x="2649258" y="800100"/>
                </a:lnTo>
                <a:lnTo>
                  <a:pt x="2649258" y="838200"/>
                </a:lnTo>
                <a:lnTo>
                  <a:pt x="2639663" y="889000"/>
                </a:lnTo>
                <a:lnTo>
                  <a:pt x="2620473" y="927100"/>
                </a:lnTo>
                <a:lnTo>
                  <a:pt x="2591689" y="965200"/>
                </a:lnTo>
                <a:lnTo>
                  <a:pt x="2554361" y="990600"/>
                </a:lnTo>
                <a:lnTo>
                  <a:pt x="2512959" y="1016000"/>
                </a:lnTo>
                <a:lnTo>
                  <a:pt x="2670206" y="1016000"/>
                </a:lnTo>
                <a:lnTo>
                  <a:pt x="2716022" y="952500"/>
                </a:lnTo>
                <a:lnTo>
                  <a:pt x="2733643" y="914400"/>
                </a:lnTo>
                <a:lnTo>
                  <a:pt x="2744216" y="863600"/>
                </a:lnTo>
                <a:lnTo>
                  <a:pt x="2747740" y="825500"/>
                </a:lnTo>
                <a:lnTo>
                  <a:pt x="2744216" y="774700"/>
                </a:lnTo>
                <a:lnTo>
                  <a:pt x="2733643" y="723900"/>
                </a:lnTo>
                <a:lnTo>
                  <a:pt x="2716022" y="685800"/>
                </a:lnTo>
                <a:lnTo>
                  <a:pt x="2691352" y="647700"/>
                </a:lnTo>
                <a:lnTo>
                  <a:pt x="2659634" y="609600"/>
                </a:lnTo>
                <a:close/>
              </a:path>
              <a:path w="2748279" h="2794000">
                <a:moveTo>
                  <a:pt x="2490671" y="520700"/>
                </a:moveTo>
                <a:lnTo>
                  <a:pt x="2398051" y="520700"/>
                </a:lnTo>
                <a:lnTo>
                  <a:pt x="2352723" y="533400"/>
                </a:lnTo>
                <a:lnTo>
                  <a:pt x="2309199" y="546100"/>
                </a:lnTo>
                <a:lnTo>
                  <a:pt x="2268340" y="571500"/>
                </a:lnTo>
                <a:lnTo>
                  <a:pt x="2231009" y="609600"/>
                </a:lnTo>
                <a:lnTo>
                  <a:pt x="2199671" y="647700"/>
                </a:lnTo>
                <a:lnTo>
                  <a:pt x="2174862" y="685800"/>
                </a:lnTo>
                <a:lnTo>
                  <a:pt x="2156832" y="723900"/>
                </a:lnTo>
                <a:lnTo>
                  <a:pt x="2145831" y="774700"/>
                </a:lnTo>
                <a:lnTo>
                  <a:pt x="2142109" y="825500"/>
                </a:lnTo>
                <a:lnTo>
                  <a:pt x="2142567" y="838200"/>
                </a:lnTo>
                <a:lnTo>
                  <a:pt x="2143775" y="850900"/>
                </a:lnTo>
                <a:lnTo>
                  <a:pt x="2145484" y="863600"/>
                </a:lnTo>
                <a:lnTo>
                  <a:pt x="2147443" y="876300"/>
                </a:lnTo>
                <a:lnTo>
                  <a:pt x="1933067" y="939800"/>
                </a:lnTo>
                <a:lnTo>
                  <a:pt x="2286902" y="939800"/>
                </a:lnTo>
                <a:lnTo>
                  <a:pt x="2278272" y="927100"/>
                </a:lnTo>
                <a:lnTo>
                  <a:pt x="2259457" y="901700"/>
                </a:lnTo>
                <a:lnTo>
                  <a:pt x="2247975" y="863600"/>
                </a:lnTo>
                <a:lnTo>
                  <a:pt x="2244090" y="825500"/>
                </a:lnTo>
                <a:lnTo>
                  <a:pt x="2247975" y="774700"/>
                </a:lnTo>
                <a:lnTo>
                  <a:pt x="2259457" y="736600"/>
                </a:lnTo>
                <a:lnTo>
                  <a:pt x="2278272" y="711200"/>
                </a:lnTo>
                <a:lnTo>
                  <a:pt x="2304161" y="673100"/>
                </a:lnTo>
                <a:lnTo>
                  <a:pt x="2335821" y="647700"/>
                </a:lnTo>
                <a:lnTo>
                  <a:pt x="2371137" y="635000"/>
                </a:lnTo>
                <a:lnTo>
                  <a:pt x="2408906" y="622300"/>
                </a:lnTo>
                <a:lnTo>
                  <a:pt x="2447925" y="609600"/>
                </a:lnTo>
                <a:lnTo>
                  <a:pt x="2659634" y="609600"/>
                </a:lnTo>
                <a:lnTo>
                  <a:pt x="2621582" y="571500"/>
                </a:lnTo>
                <a:lnTo>
                  <a:pt x="2580163" y="546100"/>
                </a:lnTo>
                <a:lnTo>
                  <a:pt x="2536239" y="533400"/>
                </a:lnTo>
                <a:lnTo>
                  <a:pt x="2490671" y="520700"/>
                </a:lnTo>
                <a:close/>
              </a:path>
              <a:path w="2748279" h="2794000">
                <a:moveTo>
                  <a:pt x="699004" y="749300"/>
                </a:moveTo>
                <a:lnTo>
                  <a:pt x="607518" y="749300"/>
                </a:lnTo>
                <a:lnTo>
                  <a:pt x="561931" y="762000"/>
                </a:lnTo>
                <a:lnTo>
                  <a:pt x="744529" y="762000"/>
                </a:lnTo>
                <a:lnTo>
                  <a:pt x="699004" y="749300"/>
                </a:lnTo>
                <a:close/>
              </a:path>
              <a:path w="2748279" h="2794000">
                <a:moveTo>
                  <a:pt x="1729827" y="558800"/>
                </a:moveTo>
                <a:lnTo>
                  <a:pt x="1345184" y="558800"/>
                </a:lnTo>
                <a:lnTo>
                  <a:pt x="1383801" y="584200"/>
                </a:lnTo>
                <a:lnTo>
                  <a:pt x="1424860" y="596900"/>
                </a:lnTo>
                <a:lnTo>
                  <a:pt x="1467895" y="609600"/>
                </a:lnTo>
                <a:lnTo>
                  <a:pt x="1575752" y="609600"/>
                </a:lnTo>
                <a:lnTo>
                  <a:pt x="1635252" y="584200"/>
                </a:lnTo>
                <a:lnTo>
                  <a:pt x="1743376" y="584200"/>
                </a:lnTo>
                <a:lnTo>
                  <a:pt x="1729827" y="558800"/>
                </a:lnTo>
                <a:close/>
              </a:path>
              <a:path w="2748279" h="2794000">
                <a:moveTo>
                  <a:pt x="1734470" y="101600"/>
                </a:moveTo>
                <a:lnTo>
                  <a:pt x="1514983" y="101600"/>
                </a:lnTo>
                <a:lnTo>
                  <a:pt x="1555073" y="114300"/>
                </a:lnTo>
                <a:lnTo>
                  <a:pt x="1592722" y="127000"/>
                </a:lnTo>
                <a:lnTo>
                  <a:pt x="1627443" y="139700"/>
                </a:lnTo>
                <a:lnTo>
                  <a:pt x="1658747" y="165100"/>
                </a:lnTo>
                <a:lnTo>
                  <a:pt x="1684635" y="203200"/>
                </a:lnTo>
                <a:lnTo>
                  <a:pt x="1703451" y="228600"/>
                </a:lnTo>
                <a:lnTo>
                  <a:pt x="1714932" y="266700"/>
                </a:lnTo>
                <a:lnTo>
                  <a:pt x="1718818" y="304800"/>
                </a:lnTo>
                <a:lnTo>
                  <a:pt x="1714932" y="355600"/>
                </a:lnTo>
                <a:lnTo>
                  <a:pt x="1703451" y="393700"/>
                </a:lnTo>
                <a:lnTo>
                  <a:pt x="1684635" y="419100"/>
                </a:lnTo>
                <a:lnTo>
                  <a:pt x="1658747" y="457200"/>
                </a:lnTo>
                <a:lnTo>
                  <a:pt x="1627443" y="482600"/>
                </a:lnTo>
                <a:lnTo>
                  <a:pt x="1592722" y="495300"/>
                </a:lnTo>
                <a:lnTo>
                  <a:pt x="1555073" y="508000"/>
                </a:lnTo>
                <a:lnTo>
                  <a:pt x="1734470" y="508000"/>
                </a:lnTo>
                <a:lnTo>
                  <a:pt x="1780171" y="444500"/>
                </a:lnTo>
                <a:lnTo>
                  <a:pt x="1798201" y="406400"/>
                </a:lnTo>
                <a:lnTo>
                  <a:pt x="1809202" y="355600"/>
                </a:lnTo>
                <a:lnTo>
                  <a:pt x="1812925" y="304800"/>
                </a:lnTo>
                <a:lnTo>
                  <a:pt x="1809202" y="254000"/>
                </a:lnTo>
                <a:lnTo>
                  <a:pt x="1798201" y="215900"/>
                </a:lnTo>
                <a:lnTo>
                  <a:pt x="1780171" y="165100"/>
                </a:lnTo>
                <a:lnTo>
                  <a:pt x="1755362" y="127000"/>
                </a:lnTo>
                <a:lnTo>
                  <a:pt x="1734470" y="101600"/>
                </a:lnTo>
                <a:close/>
              </a:path>
              <a:path w="2748279" h="2794000">
                <a:moveTo>
                  <a:pt x="1509776" y="0"/>
                </a:moveTo>
                <a:lnTo>
                  <a:pt x="1461890" y="12700"/>
                </a:lnTo>
                <a:lnTo>
                  <a:pt x="1557661" y="12700"/>
                </a:lnTo>
                <a:lnTo>
                  <a:pt x="1509776" y="0"/>
                </a:lnTo>
                <a:close/>
              </a:path>
            </a:pathLst>
          </a:custGeom>
          <a:solidFill>
            <a:srgbClr val="94A3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210055" y="2074164"/>
            <a:ext cx="5905500" cy="2870200"/>
            <a:chOff x="1210055" y="2074164"/>
            <a:chExt cx="5905500" cy="2870200"/>
          </a:xfrm>
        </p:grpSpPr>
        <p:sp>
          <p:nvSpPr>
            <p:cNvPr id="7" name="object 7" descr=""/>
            <p:cNvSpPr/>
            <p:nvPr/>
          </p:nvSpPr>
          <p:spPr>
            <a:xfrm>
              <a:off x="6266688" y="2074164"/>
              <a:ext cx="848994" cy="848994"/>
            </a:xfrm>
            <a:custGeom>
              <a:avLst/>
              <a:gdLst/>
              <a:ahLst/>
              <a:cxnLst/>
              <a:rect l="l" t="t" r="r" b="b"/>
              <a:pathLst>
                <a:path w="848995" h="848994">
                  <a:moveTo>
                    <a:pt x="251206" y="597662"/>
                  </a:moveTo>
                  <a:lnTo>
                    <a:pt x="219710" y="597662"/>
                  </a:lnTo>
                  <a:lnTo>
                    <a:pt x="219710" y="841628"/>
                  </a:lnTo>
                  <a:lnTo>
                    <a:pt x="226187" y="848868"/>
                  </a:lnTo>
                  <a:lnTo>
                    <a:pt x="401446" y="848868"/>
                  </a:lnTo>
                  <a:lnTo>
                    <a:pt x="408686" y="842390"/>
                  </a:lnTo>
                  <a:lnTo>
                    <a:pt x="408686" y="818134"/>
                  </a:lnTo>
                  <a:lnTo>
                    <a:pt x="251206" y="818134"/>
                  </a:lnTo>
                  <a:lnTo>
                    <a:pt x="251206" y="597662"/>
                  </a:lnTo>
                  <a:close/>
                </a:path>
                <a:path w="848995" h="848994">
                  <a:moveTo>
                    <a:pt x="471678" y="739013"/>
                  </a:moveTo>
                  <a:lnTo>
                    <a:pt x="440182" y="739013"/>
                  </a:lnTo>
                  <a:lnTo>
                    <a:pt x="440182" y="841628"/>
                  </a:lnTo>
                  <a:lnTo>
                    <a:pt x="446659" y="848868"/>
                  </a:lnTo>
                  <a:lnTo>
                    <a:pt x="621157" y="848868"/>
                  </a:lnTo>
                  <a:lnTo>
                    <a:pt x="628395" y="842390"/>
                  </a:lnTo>
                  <a:lnTo>
                    <a:pt x="628395" y="817372"/>
                  </a:lnTo>
                  <a:lnTo>
                    <a:pt x="471678" y="817372"/>
                  </a:lnTo>
                  <a:lnTo>
                    <a:pt x="471678" y="739013"/>
                  </a:lnTo>
                  <a:close/>
                </a:path>
                <a:path w="848995" h="848994">
                  <a:moveTo>
                    <a:pt x="408686" y="723646"/>
                  </a:moveTo>
                  <a:lnTo>
                    <a:pt x="377189" y="723646"/>
                  </a:lnTo>
                  <a:lnTo>
                    <a:pt x="377189" y="818134"/>
                  </a:lnTo>
                  <a:lnTo>
                    <a:pt x="408686" y="818134"/>
                  </a:lnTo>
                  <a:lnTo>
                    <a:pt x="408686" y="723646"/>
                  </a:lnTo>
                  <a:close/>
                </a:path>
                <a:path w="848995" h="848994">
                  <a:moveTo>
                    <a:pt x="628395" y="755141"/>
                  </a:moveTo>
                  <a:lnTo>
                    <a:pt x="597662" y="755141"/>
                  </a:lnTo>
                  <a:lnTo>
                    <a:pt x="597662" y="817372"/>
                  </a:lnTo>
                  <a:lnTo>
                    <a:pt x="628395" y="817372"/>
                  </a:lnTo>
                  <a:lnTo>
                    <a:pt x="628395" y="755141"/>
                  </a:lnTo>
                  <a:close/>
                </a:path>
                <a:path w="848995" h="848994">
                  <a:moveTo>
                    <a:pt x="660397" y="663956"/>
                  </a:moveTo>
                  <a:lnTo>
                    <a:pt x="613790" y="663956"/>
                  </a:lnTo>
                  <a:lnTo>
                    <a:pt x="749554" y="785876"/>
                  </a:lnTo>
                  <a:lnTo>
                    <a:pt x="758565" y="792724"/>
                  </a:lnTo>
                  <a:lnTo>
                    <a:pt x="768397" y="797512"/>
                  </a:lnTo>
                  <a:lnTo>
                    <a:pt x="778682" y="800324"/>
                  </a:lnTo>
                  <a:lnTo>
                    <a:pt x="789051" y="801243"/>
                  </a:lnTo>
                  <a:lnTo>
                    <a:pt x="801157" y="800028"/>
                  </a:lnTo>
                  <a:lnTo>
                    <a:pt x="812847" y="796385"/>
                  </a:lnTo>
                  <a:lnTo>
                    <a:pt x="823751" y="790313"/>
                  </a:lnTo>
                  <a:lnTo>
                    <a:pt x="833501" y="781812"/>
                  </a:lnTo>
                  <a:lnTo>
                    <a:pt x="840569" y="769921"/>
                  </a:lnTo>
                  <a:lnTo>
                    <a:pt x="790940" y="769921"/>
                  </a:lnTo>
                  <a:lnTo>
                    <a:pt x="780361" y="768554"/>
                  </a:lnTo>
                  <a:lnTo>
                    <a:pt x="770509" y="763270"/>
                  </a:lnTo>
                  <a:lnTo>
                    <a:pt x="660397" y="663956"/>
                  </a:lnTo>
                  <a:close/>
                </a:path>
                <a:path w="848995" h="848994">
                  <a:moveTo>
                    <a:pt x="724661" y="604138"/>
                  </a:moveTo>
                  <a:lnTo>
                    <a:pt x="676020" y="604138"/>
                  </a:lnTo>
                  <a:lnTo>
                    <a:pt x="807719" y="722884"/>
                  </a:lnTo>
                  <a:lnTo>
                    <a:pt x="814222" y="730978"/>
                  </a:lnTo>
                  <a:lnTo>
                    <a:pt x="816784" y="740965"/>
                  </a:lnTo>
                  <a:lnTo>
                    <a:pt x="815417" y="751405"/>
                  </a:lnTo>
                  <a:lnTo>
                    <a:pt x="810133" y="760857"/>
                  </a:lnTo>
                  <a:lnTo>
                    <a:pt x="801209" y="767359"/>
                  </a:lnTo>
                  <a:lnTo>
                    <a:pt x="790940" y="769921"/>
                  </a:lnTo>
                  <a:lnTo>
                    <a:pt x="840569" y="769921"/>
                  </a:lnTo>
                  <a:lnTo>
                    <a:pt x="845492" y="761640"/>
                  </a:lnTo>
                  <a:lnTo>
                    <a:pt x="848756" y="739219"/>
                  </a:lnTo>
                  <a:lnTo>
                    <a:pt x="843377" y="717107"/>
                  </a:lnTo>
                  <a:lnTo>
                    <a:pt x="829437" y="697864"/>
                  </a:lnTo>
                  <a:lnTo>
                    <a:pt x="724661" y="604138"/>
                  </a:lnTo>
                  <a:close/>
                </a:path>
                <a:path w="848995" h="848994">
                  <a:moveTo>
                    <a:pt x="491109" y="253619"/>
                  </a:moveTo>
                  <a:lnTo>
                    <a:pt x="445982" y="258165"/>
                  </a:lnTo>
                  <a:lnTo>
                    <a:pt x="403893" y="271206"/>
                  </a:lnTo>
                  <a:lnTo>
                    <a:pt x="365760" y="291840"/>
                  </a:lnTo>
                  <a:lnTo>
                    <a:pt x="332501" y="319166"/>
                  </a:lnTo>
                  <a:lnTo>
                    <a:pt x="305035" y="352285"/>
                  </a:lnTo>
                  <a:lnTo>
                    <a:pt x="284279" y="390296"/>
                  </a:lnTo>
                  <a:lnTo>
                    <a:pt x="271152" y="432299"/>
                  </a:lnTo>
                  <a:lnTo>
                    <a:pt x="266572" y="477393"/>
                  </a:lnTo>
                  <a:lnTo>
                    <a:pt x="271114" y="522481"/>
                  </a:lnTo>
                  <a:lnTo>
                    <a:pt x="284140" y="564469"/>
                  </a:lnTo>
                  <a:lnTo>
                    <a:pt x="304754" y="602459"/>
                  </a:lnTo>
                  <a:lnTo>
                    <a:pt x="332057" y="635555"/>
                  </a:lnTo>
                  <a:lnTo>
                    <a:pt x="365153" y="662858"/>
                  </a:lnTo>
                  <a:lnTo>
                    <a:pt x="403143" y="683472"/>
                  </a:lnTo>
                  <a:lnTo>
                    <a:pt x="445131" y="696498"/>
                  </a:lnTo>
                  <a:lnTo>
                    <a:pt x="490219" y="701039"/>
                  </a:lnTo>
                  <a:lnTo>
                    <a:pt x="523619" y="698531"/>
                  </a:lnTo>
                  <a:lnTo>
                    <a:pt x="555672" y="691261"/>
                  </a:lnTo>
                  <a:lnTo>
                    <a:pt x="585892" y="679608"/>
                  </a:lnTo>
                  <a:lnTo>
                    <a:pt x="603831" y="669544"/>
                  </a:lnTo>
                  <a:lnTo>
                    <a:pt x="490219" y="669544"/>
                  </a:lnTo>
                  <a:lnTo>
                    <a:pt x="446265" y="664451"/>
                  </a:lnTo>
                  <a:lnTo>
                    <a:pt x="405861" y="649955"/>
                  </a:lnTo>
                  <a:lnTo>
                    <a:pt x="370178" y="627226"/>
                  </a:lnTo>
                  <a:lnTo>
                    <a:pt x="340386" y="597434"/>
                  </a:lnTo>
                  <a:lnTo>
                    <a:pt x="317657" y="561751"/>
                  </a:lnTo>
                  <a:lnTo>
                    <a:pt x="303161" y="521347"/>
                  </a:lnTo>
                  <a:lnTo>
                    <a:pt x="298068" y="477393"/>
                  </a:lnTo>
                  <a:lnTo>
                    <a:pt x="303161" y="433151"/>
                  </a:lnTo>
                  <a:lnTo>
                    <a:pt x="317657" y="392620"/>
                  </a:lnTo>
                  <a:lnTo>
                    <a:pt x="340386" y="356928"/>
                  </a:lnTo>
                  <a:lnTo>
                    <a:pt x="370178" y="327202"/>
                  </a:lnTo>
                  <a:lnTo>
                    <a:pt x="405861" y="304573"/>
                  </a:lnTo>
                  <a:lnTo>
                    <a:pt x="446265" y="290167"/>
                  </a:lnTo>
                  <a:lnTo>
                    <a:pt x="490219" y="285114"/>
                  </a:lnTo>
                  <a:lnTo>
                    <a:pt x="603793" y="285114"/>
                  </a:lnTo>
                  <a:lnTo>
                    <a:pt x="578185" y="271206"/>
                  </a:lnTo>
                  <a:lnTo>
                    <a:pt x="536197" y="258165"/>
                  </a:lnTo>
                  <a:lnTo>
                    <a:pt x="491109" y="253619"/>
                  </a:lnTo>
                  <a:close/>
                </a:path>
                <a:path w="848995" h="848994">
                  <a:moveTo>
                    <a:pt x="603793" y="285114"/>
                  </a:moveTo>
                  <a:lnTo>
                    <a:pt x="490219" y="285114"/>
                  </a:lnTo>
                  <a:lnTo>
                    <a:pt x="534181" y="290207"/>
                  </a:lnTo>
                  <a:lnTo>
                    <a:pt x="574603" y="304706"/>
                  </a:lnTo>
                  <a:lnTo>
                    <a:pt x="610311" y="327442"/>
                  </a:lnTo>
                  <a:lnTo>
                    <a:pt x="640130" y="357248"/>
                  </a:lnTo>
                  <a:lnTo>
                    <a:pt x="662884" y="392953"/>
                  </a:lnTo>
                  <a:lnTo>
                    <a:pt x="677398" y="433391"/>
                  </a:lnTo>
                  <a:lnTo>
                    <a:pt x="682497" y="477393"/>
                  </a:lnTo>
                  <a:lnTo>
                    <a:pt x="677398" y="521347"/>
                  </a:lnTo>
                  <a:lnTo>
                    <a:pt x="662884" y="561751"/>
                  </a:lnTo>
                  <a:lnTo>
                    <a:pt x="640130" y="597434"/>
                  </a:lnTo>
                  <a:lnTo>
                    <a:pt x="610311" y="627226"/>
                  </a:lnTo>
                  <a:lnTo>
                    <a:pt x="574603" y="649955"/>
                  </a:lnTo>
                  <a:lnTo>
                    <a:pt x="534181" y="664451"/>
                  </a:lnTo>
                  <a:lnTo>
                    <a:pt x="490219" y="669544"/>
                  </a:lnTo>
                  <a:lnTo>
                    <a:pt x="603831" y="669544"/>
                  </a:lnTo>
                  <a:lnTo>
                    <a:pt x="613790" y="663956"/>
                  </a:lnTo>
                  <a:lnTo>
                    <a:pt x="660397" y="663956"/>
                  </a:lnTo>
                  <a:lnTo>
                    <a:pt x="639698" y="645287"/>
                  </a:lnTo>
                  <a:lnTo>
                    <a:pt x="649803" y="635928"/>
                  </a:lnTo>
                  <a:lnTo>
                    <a:pt x="659383" y="625951"/>
                  </a:lnTo>
                  <a:lnTo>
                    <a:pt x="668202" y="615354"/>
                  </a:lnTo>
                  <a:lnTo>
                    <a:pt x="676020" y="604138"/>
                  </a:lnTo>
                  <a:lnTo>
                    <a:pt x="724661" y="604138"/>
                  </a:lnTo>
                  <a:lnTo>
                    <a:pt x="692150" y="575056"/>
                  </a:lnTo>
                  <a:lnTo>
                    <a:pt x="701843" y="552080"/>
                  </a:lnTo>
                  <a:lnTo>
                    <a:pt x="708929" y="528034"/>
                  </a:lnTo>
                  <a:lnTo>
                    <a:pt x="713277" y="503082"/>
                  </a:lnTo>
                  <a:lnTo>
                    <a:pt x="714756" y="477393"/>
                  </a:lnTo>
                  <a:lnTo>
                    <a:pt x="710214" y="432299"/>
                  </a:lnTo>
                  <a:lnTo>
                    <a:pt x="697188" y="390296"/>
                  </a:lnTo>
                  <a:lnTo>
                    <a:pt x="676574" y="352285"/>
                  </a:lnTo>
                  <a:lnTo>
                    <a:pt x="649271" y="319166"/>
                  </a:lnTo>
                  <a:lnTo>
                    <a:pt x="616175" y="291840"/>
                  </a:lnTo>
                  <a:lnTo>
                    <a:pt x="603793" y="285114"/>
                  </a:lnTo>
                  <a:close/>
                </a:path>
                <a:path w="848995" h="848994">
                  <a:moveTo>
                    <a:pt x="848867" y="126746"/>
                  </a:moveTo>
                  <a:lnTo>
                    <a:pt x="817371" y="126746"/>
                  </a:lnTo>
                  <a:lnTo>
                    <a:pt x="817371" y="645287"/>
                  </a:lnTo>
                  <a:lnTo>
                    <a:pt x="848867" y="645287"/>
                  </a:lnTo>
                  <a:lnTo>
                    <a:pt x="848867" y="126746"/>
                  </a:lnTo>
                  <a:close/>
                </a:path>
                <a:path w="848995" h="848994">
                  <a:moveTo>
                    <a:pt x="491109" y="319786"/>
                  </a:moveTo>
                  <a:lnTo>
                    <a:pt x="441520" y="327801"/>
                  </a:lnTo>
                  <a:lnTo>
                    <a:pt x="398313" y="350135"/>
                  </a:lnTo>
                  <a:lnTo>
                    <a:pt x="364153" y="384223"/>
                  </a:lnTo>
                  <a:lnTo>
                    <a:pt x="341704" y="427498"/>
                  </a:lnTo>
                  <a:lnTo>
                    <a:pt x="333629" y="477393"/>
                  </a:lnTo>
                  <a:lnTo>
                    <a:pt x="341631" y="526933"/>
                  </a:lnTo>
                  <a:lnTo>
                    <a:pt x="363934" y="570133"/>
                  </a:lnTo>
                  <a:lnTo>
                    <a:pt x="397984" y="604311"/>
                  </a:lnTo>
                  <a:lnTo>
                    <a:pt x="441227" y="626785"/>
                  </a:lnTo>
                  <a:lnTo>
                    <a:pt x="491109" y="634873"/>
                  </a:lnTo>
                  <a:lnTo>
                    <a:pt x="540990" y="626858"/>
                  </a:lnTo>
                  <a:lnTo>
                    <a:pt x="584233" y="604531"/>
                  </a:lnTo>
                  <a:lnTo>
                    <a:pt x="585387" y="603376"/>
                  </a:lnTo>
                  <a:lnTo>
                    <a:pt x="491109" y="603376"/>
                  </a:lnTo>
                  <a:lnTo>
                    <a:pt x="442116" y="593443"/>
                  </a:lnTo>
                  <a:lnTo>
                    <a:pt x="402066" y="566388"/>
                  </a:lnTo>
                  <a:lnTo>
                    <a:pt x="375040" y="526331"/>
                  </a:lnTo>
                  <a:lnTo>
                    <a:pt x="365125" y="477393"/>
                  </a:lnTo>
                  <a:lnTo>
                    <a:pt x="375040" y="428380"/>
                  </a:lnTo>
                  <a:lnTo>
                    <a:pt x="402066" y="388286"/>
                  </a:lnTo>
                  <a:lnTo>
                    <a:pt x="442116" y="361217"/>
                  </a:lnTo>
                  <a:lnTo>
                    <a:pt x="491109" y="351282"/>
                  </a:lnTo>
                  <a:lnTo>
                    <a:pt x="584998" y="351282"/>
                  </a:lnTo>
                  <a:lnTo>
                    <a:pt x="583849" y="350135"/>
                  </a:lnTo>
                  <a:lnTo>
                    <a:pt x="540649" y="327801"/>
                  </a:lnTo>
                  <a:lnTo>
                    <a:pt x="491109" y="319786"/>
                  </a:lnTo>
                  <a:close/>
                </a:path>
                <a:path w="848995" h="848994">
                  <a:moveTo>
                    <a:pt x="584998" y="351282"/>
                  </a:moveTo>
                  <a:lnTo>
                    <a:pt x="491109" y="351282"/>
                  </a:lnTo>
                  <a:lnTo>
                    <a:pt x="540101" y="361217"/>
                  </a:lnTo>
                  <a:lnTo>
                    <a:pt x="580151" y="388286"/>
                  </a:lnTo>
                  <a:lnTo>
                    <a:pt x="607177" y="428380"/>
                  </a:lnTo>
                  <a:lnTo>
                    <a:pt x="617092" y="477393"/>
                  </a:lnTo>
                  <a:lnTo>
                    <a:pt x="607177" y="526331"/>
                  </a:lnTo>
                  <a:lnTo>
                    <a:pt x="580151" y="566388"/>
                  </a:lnTo>
                  <a:lnTo>
                    <a:pt x="540101" y="593443"/>
                  </a:lnTo>
                  <a:lnTo>
                    <a:pt x="491109" y="603376"/>
                  </a:lnTo>
                  <a:lnTo>
                    <a:pt x="585387" y="603376"/>
                  </a:lnTo>
                  <a:lnTo>
                    <a:pt x="618283" y="570462"/>
                  </a:lnTo>
                  <a:lnTo>
                    <a:pt x="640586" y="527225"/>
                  </a:lnTo>
                  <a:lnTo>
                    <a:pt x="648588" y="477393"/>
                  </a:lnTo>
                  <a:lnTo>
                    <a:pt x="640501" y="427498"/>
                  </a:lnTo>
                  <a:lnTo>
                    <a:pt x="618027" y="384223"/>
                  </a:lnTo>
                  <a:lnTo>
                    <a:pt x="584998" y="351282"/>
                  </a:lnTo>
                  <a:close/>
                </a:path>
                <a:path w="848995" h="848994">
                  <a:moveTo>
                    <a:pt x="401446" y="142112"/>
                  </a:moveTo>
                  <a:lnTo>
                    <a:pt x="226949" y="142112"/>
                  </a:lnTo>
                  <a:lnTo>
                    <a:pt x="219710" y="148589"/>
                  </a:lnTo>
                  <a:lnTo>
                    <a:pt x="219710" y="361823"/>
                  </a:lnTo>
                  <a:lnTo>
                    <a:pt x="251206" y="361823"/>
                  </a:lnTo>
                  <a:lnTo>
                    <a:pt x="251206" y="173609"/>
                  </a:lnTo>
                  <a:lnTo>
                    <a:pt x="407923" y="173609"/>
                  </a:lnTo>
                  <a:lnTo>
                    <a:pt x="407923" y="149478"/>
                  </a:lnTo>
                  <a:lnTo>
                    <a:pt x="401446" y="142112"/>
                  </a:lnTo>
                  <a:close/>
                </a:path>
                <a:path w="848995" h="848994">
                  <a:moveTo>
                    <a:pt x="841629" y="94487"/>
                  </a:moveTo>
                  <a:lnTo>
                    <a:pt x="832738" y="95250"/>
                  </a:lnTo>
                  <a:lnTo>
                    <a:pt x="667131" y="95250"/>
                  </a:lnTo>
                  <a:lnTo>
                    <a:pt x="659891" y="101726"/>
                  </a:lnTo>
                  <a:lnTo>
                    <a:pt x="659891" y="299593"/>
                  </a:lnTo>
                  <a:lnTo>
                    <a:pt x="691388" y="299593"/>
                  </a:lnTo>
                  <a:lnTo>
                    <a:pt x="691388" y="126746"/>
                  </a:lnTo>
                  <a:lnTo>
                    <a:pt x="848867" y="126746"/>
                  </a:lnTo>
                  <a:lnTo>
                    <a:pt x="848867" y="101726"/>
                  </a:lnTo>
                  <a:lnTo>
                    <a:pt x="841629" y="94487"/>
                  </a:lnTo>
                  <a:close/>
                </a:path>
                <a:path w="848995" h="848994">
                  <a:moveTo>
                    <a:pt x="627507" y="31496"/>
                  </a:moveTo>
                  <a:lnTo>
                    <a:pt x="596011" y="31496"/>
                  </a:lnTo>
                  <a:lnTo>
                    <a:pt x="596011" y="235838"/>
                  </a:lnTo>
                  <a:lnTo>
                    <a:pt x="627507" y="235838"/>
                  </a:lnTo>
                  <a:lnTo>
                    <a:pt x="627507" y="31496"/>
                  </a:lnTo>
                  <a:close/>
                </a:path>
                <a:path w="848995" h="848994">
                  <a:moveTo>
                    <a:pt x="407923" y="173609"/>
                  </a:moveTo>
                  <a:lnTo>
                    <a:pt x="376428" y="173609"/>
                  </a:lnTo>
                  <a:lnTo>
                    <a:pt x="376428" y="220472"/>
                  </a:lnTo>
                  <a:lnTo>
                    <a:pt x="407923" y="220472"/>
                  </a:lnTo>
                  <a:lnTo>
                    <a:pt x="407923" y="173609"/>
                  </a:lnTo>
                  <a:close/>
                </a:path>
                <a:path w="848995" h="848994">
                  <a:moveTo>
                    <a:pt x="621157" y="0"/>
                  </a:moveTo>
                  <a:lnTo>
                    <a:pt x="446659" y="0"/>
                  </a:lnTo>
                  <a:lnTo>
                    <a:pt x="439419" y="6476"/>
                  </a:lnTo>
                  <a:lnTo>
                    <a:pt x="439419" y="204343"/>
                  </a:lnTo>
                  <a:lnTo>
                    <a:pt x="470915" y="204343"/>
                  </a:lnTo>
                  <a:lnTo>
                    <a:pt x="470915" y="31496"/>
                  </a:lnTo>
                  <a:lnTo>
                    <a:pt x="627507" y="31496"/>
                  </a:lnTo>
                  <a:lnTo>
                    <a:pt x="627507" y="7238"/>
                  </a:lnTo>
                  <a:lnTo>
                    <a:pt x="621157" y="0"/>
                  </a:lnTo>
                  <a:close/>
                </a:path>
                <a:path w="848995" h="848994">
                  <a:moveTo>
                    <a:pt x="180975" y="251968"/>
                  </a:moveTo>
                  <a:lnTo>
                    <a:pt x="6476" y="251968"/>
                  </a:lnTo>
                  <a:lnTo>
                    <a:pt x="0" y="259207"/>
                  </a:lnTo>
                  <a:lnTo>
                    <a:pt x="0" y="842390"/>
                  </a:lnTo>
                  <a:lnTo>
                    <a:pt x="7238" y="848868"/>
                  </a:lnTo>
                  <a:lnTo>
                    <a:pt x="181737" y="848868"/>
                  </a:lnTo>
                  <a:lnTo>
                    <a:pt x="188213" y="841628"/>
                  </a:lnTo>
                  <a:lnTo>
                    <a:pt x="188213" y="818134"/>
                  </a:lnTo>
                  <a:lnTo>
                    <a:pt x="30734" y="818134"/>
                  </a:lnTo>
                  <a:lnTo>
                    <a:pt x="30734" y="283463"/>
                  </a:lnTo>
                  <a:lnTo>
                    <a:pt x="188213" y="283463"/>
                  </a:lnTo>
                  <a:lnTo>
                    <a:pt x="188213" y="259207"/>
                  </a:lnTo>
                  <a:lnTo>
                    <a:pt x="180975" y="251968"/>
                  </a:lnTo>
                  <a:close/>
                </a:path>
                <a:path w="848995" h="848994">
                  <a:moveTo>
                    <a:pt x="188213" y="283463"/>
                  </a:moveTo>
                  <a:lnTo>
                    <a:pt x="156717" y="283463"/>
                  </a:lnTo>
                  <a:lnTo>
                    <a:pt x="156717" y="818134"/>
                  </a:lnTo>
                  <a:lnTo>
                    <a:pt x="188213" y="818134"/>
                  </a:lnTo>
                  <a:lnTo>
                    <a:pt x="188213" y="283463"/>
                  </a:lnTo>
                  <a:close/>
                </a:path>
              </a:pathLst>
            </a:custGeom>
            <a:solidFill>
              <a:srgbClr val="ACD2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10055" y="4156456"/>
              <a:ext cx="678180" cy="787400"/>
            </a:xfrm>
            <a:custGeom>
              <a:avLst/>
              <a:gdLst/>
              <a:ahLst/>
              <a:cxnLst/>
              <a:rect l="l" t="t" r="r" b="b"/>
              <a:pathLst>
                <a:path w="678180" h="787400">
                  <a:moveTo>
                    <a:pt x="268605" y="0"/>
                  </a:moveTo>
                  <a:lnTo>
                    <a:pt x="212817" y="2540"/>
                  </a:lnTo>
                  <a:lnTo>
                    <a:pt x="158537" y="8890"/>
                  </a:lnTo>
                  <a:lnTo>
                    <a:pt x="108341" y="20320"/>
                  </a:lnTo>
                  <a:lnTo>
                    <a:pt x="64811" y="36830"/>
                  </a:lnTo>
                  <a:lnTo>
                    <a:pt x="30524" y="55880"/>
                  </a:lnTo>
                  <a:lnTo>
                    <a:pt x="0" y="107950"/>
                  </a:lnTo>
                  <a:lnTo>
                    <a:pt x="0" y="234950"/>
                  </a:lnTo>
                  <a:lnTo>
                    <a:pt x="1124" y="245110"/>
                  </a:lnTo>
                  <a:lnTo>
                    <a:pt x="5100" y="256540"/>
                  </a:lnTo>
                  <a:lnTo>
                    <a:pt x="12831" y="269240"/>
                  </a:lnTo>
                  <a:lnTo>
                    <a:pt x="25222" y="281940"/>
                  </a:lnTo>
                  <a:lnTo>
                    <a:pt x="12831" y="295910"/>
                  </a:lnTo>
                  <a:lnTo>
                    <a:pt x="5100" y="308610"/>
                  </a:lnTo>
                  <a:lnTo>
                    <a:pt x="1124" y="320040"/>
                  </a:lnTo>
                  <a:lnTo>
                    <a:pt x="0" y="330200"/>
                  </a:lnTo>
                  <a:lnTo>
                    <a:pt x="0" y="457200"/>
                  </a:lnTo>
                  <a:lnTo>
                    <a:pt x="1124" y="467360"/>
                  </a:lnTo>
                  <a:lnTo>
                    <a:pt x="5100" y="478790"/>
                  </a:lnTo>
                  <a:lnTo>
                    <a:pt x="12831" y="491490"/>
                  </a:lnTo>
                  <a:lnTo>
                    <a:pt x="25222" y="505460"/>
                  </a:lnTo>
                  <a:lnTo>
                    <a:pt x="12831" y="518160"/>
                  </a:lnTo>
                  <a:lnTo>
                    <a:pt x="5100" y="530860"/>
                  </a:lnTo>
                  <a:lnTo>
                    <a:pt x="1124" y="542290"/>
                  </a:lnTo>
                  <a:lnTo>
                    <a:pt x="0" y="552450"/>
                  </a:lnTo>
                  <a:lnTo>
                    <a:pt x="0" y="679450"/>
                  </a:lnTo>
                  <a:lnTo>
                    <a:pt x="30846" y="731520"/>
                  </a:lnTo>
                  <a:lnTo>
                    <a:pt x="65120" y="751840"/>
                  </a:lnTo>
                  <a:lnTo>
                    <a:pt x="108573" y="767080"/>
                  </a:lnTo>
                  <a:lnTo>
                    <a:pt x="158665" y="778510"/>
                  </a:lnTo>
                  <a:lnTo>
                    <a:pt x="212856" y="786130"/>
                  </a:lnTo>
                  <a:lnTo>
                    <a:pt x="268605" y="787400"/>
                  </a:lnTo>
                  <a:lnTo>
                    <a:pt x="324584" y="786130"/>
                  </a:lnTo>
                  <a:lnTo>
                    <a:pt x="378925" y="778510"/>
                  </a:lnTo>
                  <a:lnTo>
                    <a:pt x="429084" y="767080"/>
                  </a:lnTo>
                  <a:lnTo>
                    <a:pt x="450803" y="759460"/>
                  </a:lnTo>
                  <a:lnTo>
                    <a:pt x="268605" y="759460"/>
                  </a:lnTo>
                  <a:lnTo>
                    <a:pt x="201584" y="756920"/>
                  </a:lnTo>
                  <a:lnTo>
                    <a:pt x="143284" y="748030"/>
                  </a:lnTo>
                  <a:lnTo>
                    <a:pt x="95250" y="734060"/>
                  </a:lnTo>
                  <a:lnTo>
                    <a:pt x="59026" y="717550"/>
                  </a:lnTo>
                  <a:lnTo>
                    <a:pt x="28193" y="679450"/>
                  </a:lnTo>
                  <a:lnTo>
                    <a:pt x="28193" y="603250"/>
                  </a:lnTo>
                  <a:lnTo>
                    <a:pt x="81317" y="603250"/>
                  </a:lnTo>
                  <a:lnTo>
                    <a:pt x="59026" y="593090"/>
                  </a:lnTo>
                  <a:lnTo>
                    <a:pt x="36159" y="574040"/>
                  </a:lnTo>
                  <a:lnTo>
                    <a:pt x="28193" y="554990"/>
                  </a:lnTo>
                  <a:lnTo>
                    <a:pt x="29977" y="546100"/>
                  </a:lnTo>
                  <a:lnTo>
                    <a:pt x="34680" y="537210"/>
                  </a:lnTo>
                  <a:lnTo>
                    <a:pt x="41331" y="529590"/>
                  </a:lnTo>
                  <a:lnTo>
                    <a:pt x="48958" y="523240"/>
                  </a:lnTo>
                  <a:lnTo>
                    <a:pt x="131277" y="523240"/>
                  </a:lnTo>
                  <a:lnTo>
                    <a:pt x="94630" y="513080"/>
                  </a:lnTo>
                  <a:lnTo>
                    <a:pt x="55638" y="494030"/>
                  </a:lnTo>
                  <a:lnTo>
                    <a:pt x="28193" y="458470"/>
                  </a:lnTo>
                  <a:lnTo>
                    <a:pt x="28193" y="382270"/>
                  </a:lnTo>
                  <a:lnTo>
                    <a:pt x="86890" y="382270"/>
                  </a:lnTo>
                  <a:lnTo>
                    <a:pt x="59026" y="369570"/>
                  </a:lnTo>
                  <a:lnTo>
                    <a:pt x="36159" y="350520"/>
                  </a:lnTo>
                  <a:lnTo>
                    <a:pt x="28193" y="331470"/>
                  </a:lnTo>
                  <a:lnTo>
                    <a:pt x="29977" y="322580"/>
                  </a:lnTo>
                  <a:lnTo>
                    <a:pt x="34680" y="313690"/>
                  </a:lnTo>
                  <a:lnTo>
                    <a:pt x="41331" y="307340"/>
                  </a:lnTo>
                  <a:lnTo>
                    <a:pt x="48958" y="299720"/>
                  </a:lnTo>
                  <a:lnTo>
                    <a:pt x="124494" y="299720"/>
                  </a:lnTo>
                  <a:lnTo>
                    <a:pt x="89349" y="288290"/>
                  </a:lnTo>
                  <a:lnTo>
                    <a:pt x="55638" y="271780"/>
                  </a:lnTo>
                  <a:lnTo>
                    <a:pt x="46030" y="265430"/>
                  </a:lnTo>
                  <a:lnTo>
                    <a:pt x="37187" y="256540"/>
                  </a:lnTo>
                  <a:lnTo>
                    <a:pt x="30708" y="247650"/>
                  </a:lnTo>
                  <a:lnTo>
                    <a:pt x="28193" y="236220"/>
                  </a:lnTo>
                  <a:lnTo>
                    <a:pt x="28193" y="160020"/>
                  </a:lnTo>
                  <a:lnTo>
                    <a:pt x="86890" y="160020"/>
                  </a:lnTo>
                  <a:lnTo>
                    <a:pt x="59026" y="147320"/>
                  </a:lnTo>
                  <a:lnTo>
                    <a:pt x="36159" y="128270"/>
                  </a:lnTo>
                  <a:lnTo>
                    <a:pt x="28193" y="109220"/>
                  </a:lnTo>
                  <a:lnTo>
                    <a:pt x="36159" y="90170"/>
                  </a:lnTo>
                  <a:lnTo>
                    <a:pt x="95250" y="54610"/>
                  </a:lnTo>
                  <a:lnTo>
                    <a:pt x="143284" y="40640"/>
                  </a:lnTo>
                  <a:lnTo>
                    <a:pt x="201584" y="31750"/>
                  </a:lnTo>
                  <a:lnTo>
                    <a:pt x="268605" y="27940"/>
                  </a:lnTo>
                  <a:lnTo>
                    <a:pt x="449892" y="27940"/>
                  </a:lnTo>
                  <a:lnTo>
                    <a:pt x="421284" y="19050"/>
                  </a:lnTo>
                  <a:lnTo>
                    <a:pt x="374284" y="8890"/>
                  </a:lnTo>
                  <a:lnTo>
                    <a:pt x="322832" y="2540"/>
                  </a:lnTo>
                  <a:lnTo>
                    <a:pt x="268605" y="0"/>
                  </a:lnTo>
                  <a:close/>
                </a:path>
                <a:path w="678180" h="787400">
                  <a:moveTo>
                    <a:pt x="537082" y="603250"/>
                  </a:moveTo>
                  <a:lnTo>
                    <a:pt x="508888" y="603250"/>
                  </a:lnTo>
                  <a:lnTo>
                    <a:pt x="508888" y="679450"/>
                  </a:lnTo>
                  <a:lnTo>
                    <a:pt x="500923" y="698500"/>
                  </a:lnTo>
                  <a:lnTo>
                    <a:pt x="441848" y="734060"/>
                  </a:lnTo>
                  <a:lnTo>
                    <a:pt x="393836" y="748030"/>
                  </a:lnTo>
                  <a:lnTo>
                    <a:pt x="335572" y="756920"/>
                  </a:lnTo>
                  <a:lnTo>
                    <a:pt x="268605" y="759460"/>
                  </a:lnTo>
                  <a:lnTo>
                    <a:pt x="450803" y="759460"/>
                  </a:lnTo>
                  <a:lnTo>
                    <a:pt x="472521" y="751840"/>
                  </a:lnTo>
                  <a:lnTo>
                    <a:pt x="506694" y="731520"/>
                  </a:lnTo>
                  <a:lnTo>
                    <a:pt x="529062" y="707390"/>
                  </a:lnTo>
                  <a:lnTo>
                    <a:pt x="537082" y="679450"/>
                  </a:lnTo>
                  <a:lnTo>
                    <a:pt x="537082" y="603250"/>
                  </a:lnTo>
                  <a:close/>
                </a:path>
                <a:path w="678180" h="787400">
                  <a:moveTo>
                    <a:pt x="63118" y="660400"/>
                  </a:moveTo>
                  <a:lnTo>
                    <a:pt x="82796" y="701040"/>
                  </a:lnTo>
                  <a:lnTo>
                    <a:pt x="123825" y="713740"/>
                  </a:lnTo>
                  <a:lnTo>
                    <a:pt x="130556" y="685800"/>
                  </a:lnTo>
                  <a:lnTo>
                    <a:pt x="111160" y="680720"/>
                  </a:lnTo>
                  <a:lnTo>
                    <a:pt x="93218" y="674370"/>
                  </a:lnTo>
                  <a:lnTo>
                    <a:pt x="77085" y="668020"/>
                  </a:lnTo>
                  <a:lnTo>
                    <a:pt x="63118" y="660400"/>
                  </a:lnTo>
                  <a:close/>
                </a:path>
                <a:path w="678180" h="787400">
                  <a:moveTo>
                    <a:pt x="81317" y="603250"/>
                  </a:moveTo>
                  <a:lnTo>
                    <a:pt x="28193" y="603250"/>
                  </a:lnTo>
                  <a:lnTo>
                    <a:pt x="62389" y="623570"/>
                  </a:lnTo>
                  <a:lnTo>
                    <a:pt x="106198" y="638810"/>
                  </a:lnTo>
                  <a:lnTo>
                    <a:pt x="156950" y="651510"/>
                  </a:lnTo>
                  <a:lnTo>
                    <a:pt x="211976" y="657860"/>
                  </a:lnTo>
                  <a:lnTo>
                    <a:pt x="268605" y="660400"/>
                  </a:lnTo>
                  <a:lnTo>
                    <a:pt x="325537" y="657860"/>
                  </a:lnTo>
                  <a:lnTo>
                    <a:pt x="380708" y="651510"/>
                  </a:lnTo>
                  <a:lnTo>
                    <a:pt x="431441" y="638810"/>
                  </a:lnTo>
                  <a:lnTo>
                    <a:pt x="442346" y="635000"/>
                  </a:lnTo>
                  <a:lnTo>
                    <a:pt x="268605" y="635000"/>
                  </a:lnTo>
                  <a:lnTo>
                    <a:pt x="201584" y="632460"/>
                  </a:lnTo>
                  <a:lnTo>
                    <a:pt x="143284" y="623570"/>
                  </a:lnTo>
                  <a:lnTo>
                    <a:pt x="95250" y="609600"/>
                  </a:lnTo>
                  <a:lnTo>
                    <a:pt x="81317" y="603250"/>
                  </a:lnTo>
                  <a:close/>
                </a:path>
                <a:path w="678180" h="787400">
                  <a:moveTo>
                    <a:pt x="527323" y="523240"/>
                  </a:moveTo>
                  <a:lnTo>
                    <a:pt x="488188" y="523240"/>
                  </a:lnTo>
                  <a:lnTo>
                    <a:pt x="495762" y="529590"/>
                  </a:lnTo>
                  <a:lnTo>
                    <a:pt x="502396" y="537210"/>
                  </a:lnTo>
                  <a:lnTo>
                    <a:pt x="507101" y="546100"/>
                  </a:lnTo>
                  <a:lnTo>
                    <a:pt x="508888" y="554990"/>
                  </a:lnTo>
                  <a:lnTo>
                    <a:pt x="500923" y="574040"/>
                  </a:lnTo>
                  <a:lnTo>
                    <a:pt x="441848" y="609600"/>
                  </a:lnTo>
                  <a:lnTo>
                    <a:pt x="393836" y="623570"/>
                  </a:lnTo>
                  <a:lnTo>
                    <a:pt x="335572" y="632460"/>
                  </a:lnTo>
                  <a:lnTo>
                    <a:pt x="268605" y="635000"/>
                  </a:lnTo>
                  <a:lnTo>
                    <a:pt x="442346" y="635000"/>
                  </a:lnTo>
                  <a:lnTo>
                    <a:pt x="475060" y="623570"/>
                  </a:lnTo>
                  <a:lnTo>
                    <a:pt x="508888" y="603250"/>
                  </a:lnTo>
                  <a:lnTo>
                    <a:pt x="537082" y="603250"/>
                  </a:lnTo>
                  <a:lnTo>
                    <a:pt x="537082" y="552450"/>
                  </a:lnTo>
                  <a:lnTo>
                    <a:pt x="535955" y="542290"/>
                  </a:lnTo>
                  <a:lnTo>
                    <a:pt x="531971" y="530860"/>
                  </a:lnTo>
                  <a:lnTo>
                    <a:pt x="527323" y="523240"/>
                  </a:lnTo>
                  <a:close/>
                </a:path>
                <a:path w="678180" h="787400">
                  <a:moveTo>
                    <a:pt x="610488" y="86360"/>
                  </a:moveTo>
                  <a:lnTo>
                    <a:pt x="389509" y="86360"/>
                  </a:lnTo>
                  <a:lnTo>
                    <a:pt x="384302" y="88900"/>
                  </a:lnTo>
                  <a:lnTo>
                    <a:pt x="382016" y="93980"/>
                  </a:lnTo>
                  <a:lnTo>
                    <a:pt x="283337" y="289560"/>
                  </a:lnTo>
                  <a:lnTo>
                    <a:pt x="281178" y="293370"/>
                  </a:lnTo>
                  <a:lnTo>
                    <a:pt x="281940" y="298450"/>
                  </a:lnTo>
                  <a:lnTo>
                    <a:pt x="284099" y="302260"/>
                  </a:lnTo>
                  <a:lnTo>
                    <a:pt x="286384" y="307340"/>
                  </a:lnTo>
                  <a:lnTo>
                    <a:pt x="290830" y="309880"/>
                  </a:lnTo>
                  <a:lnTo>
                    <a:pt x="389509" y="309880"/>
                  </a:lnTo>
                  <a:lnTo>
                    <a:pt x="296799" y="598170"/>
                  </a:lnTo>
                  <a:lnTo>
                    <a:pt x="294513" y="604520"/>
                  </a:lnTo>
                  <a:lnTo>
                    <a:pt x="296799" y="612140"/>
                  </a:lnTo>
                  <a:lnTo>
                    <a:pt x="302641" y="614680"/>
                  </a:lnTo>
                  <a:lnTo>
                    <a:pt x="304927" y="615950"/>
                  </a:lnTo>
                  <a:lnTo>
                    <a:pt x="307847" y="617220"/>
                  </a:lnTo>
                  <a:lnTo>
                    <a:pt x="313816" y="617220"/>
                  </a:lnTo>
                  <a:lnTo>
                    <a:pt x="317500" y="615950"/>
                  </a:lnTo>
                  <a:lnTo>
                    <a:pt x="320421" y="612140"/>
                  </a:lnTo>
                  <a:lnTo>
                    <a:pt x="380801" y="549910"/>
                  </a:lnTo>
                  <a:lnTo>
                    <a:pt x="342010" y="549910"/>
                  </a:lnTo>
                  <a:lnTo>
                    <a:pt x="422148" y="299720"/>
                  </a:lnTo>
                  <a:lnTo>
                    <a:pt x="423544" y="294640"/>
                  </a:lnTo>
                  <a:lnTo>
                    <a:pt x="422910" y="290830"/>
                  </a:lnTo>
                  <a:lnTo>
                    <a:pt x="419862" y="287020"/>
                  </a:lnTo>
                  <a:lnTo>
                    <a:pt x="417702" y="283210"/>
                  </a:lnTo>
                  <a:lnTo>
                    <a:pt x="413257" y="280670"/>
                  </a:lnTo>
                  <a:lnTo>
                    <a:pt x="319024" y="280670"/>
                  </a:lnTo>
                  <a:lnTo>
                    <a:pt x="403606" y="113030"/>
                  </a:lnTo>
                  <a:lnTo>
                    <a:pt x="616306" y="113030"/>
                  </a:lnTo>
                  <a:lnTo>
                    <a:pt x="619379" y="105410"/>
                  </a:lnTo>
                  <a:lnTo>
                    <a:pt x="620902" y="100330"/>
                  </a:lnTo>
                  <a:lnTo>
                    <a:pt x="620902" y="95250"/>
                  </a:lnTo>
                  <a:lnTo>
                    <a:pt x="617982" y="91440"/>
                  </a:lnTo>
                  <a:lnTo>
                    <a:pt x="614933" y="88900"/>
                  </a:lnTo>
                  <a:lnTo>
                    <a:pt x="610488" y="86360"/>
                  </a:lnTo>
                  <a:close/>
                </a:path>
                <a:path w="678180" h="787400">
                  <a:moveTo>
                    <a:pt x="131277" y="523240"/>
                  </a:moveTo>
                  <a:lnTo>
                    <a:pt x="48958" y="523240"/>
                  </a:lnTo>
                  <a:lnTo>
                    <a:pt x="82347" y="538480"/>
                  </a:lnTo>
                  <a:lnTo>
                    <a:pt x="122113" y="551180"/>
                  </a:lnTo>
                  <a:lnTo>
                    <a:pt x="167149" y="560070"/>
                  </a:lnTo>
                  <a:lnTo>
                    <a:pt x="216348" y="566420"/>
                  </a:lnTo>
                  <a:lnTo>
                    <a:pt x="268605" y="567690"/>
                  </a:lnTo>
                  <a:lnTo>
                    <a:pt x="273684" y="567690"/>
                  </a:lnTo>
                  <a:lnTo>
                    <a:pt x="273684" y="539750"/>
                  </a:lnTo>
                  <a:lnTo>
                    <a:pt x="267843" y="539750"/>
                  </a:lnTo>
                  <a:lnTo>
                    <a:pt x="203769" y="535940"/>
                  </a:lnTo>
                  <a:lnTo>
                    <a:pt x="145019" y="527050"/>
                  </a:lnTo>
                  <a:lnTo>
                    <a:pt x="131277" y="523240"/>
                  </a:lnTo>
                  <a:close/>
                </a:path>
                <a:path w="678180" h="787400">
                  <a:moveTo>
                    <a:pt x="616306" y="113030"/>
                  </a:moveTo>
                  <a:lnTo>
                    <a:pt x="585343" y="113030"/>
                  </a:lnTo>
                  <a:lnTo>
                    <a:pt x="535558" y="237490"/>
                  </a:lnTo>
                  <a:lnTo>
                    <a:pt x="535558" y="242570"/>
                  </a:lnTo>
                  <a:lnTo>
                    <a:pt x="538607" y="246380"/>
                  </a:lnTo>
                  <a:lnTo>
                    <a:pt x="541527" y="250190"/>
                  </a:lnTo>
                  <a:lnTo>
                    <a:pt x="545973" y="252730"/>
                  </a:lnTo>
                  <a:lnTo>
                    <a:pt x="629793" y="252730"/>
                  </a:lnTo>
                  <a:lnTo>
                    <a:pt x="342010" y="549910"/>
                  </a:lnTo>
                  <a:lnTo>
                    <a:pt x="380801" y="549910"/>
                  </a:lnTo>
                  <a:lnTo>
                    <a:pt x="676529" y="245110"/>
                  </a:lnTo>
                  <a:lnTo>
                    <a:pt x="678052" y="238760"/>
                  </a:lnTo>
                  <a:lnTo>
                    <a:pt x="675132" y="233680"/>
                  </a:lnTo>
                  <a:lnTo>
                    <a:pt x="672845" y="228600"/>
                  </a:lnTo>
                  <a:lnTo>
                    <a:pt x="668401" y="224790"/>
                  </a:lnTo>
                  <a:lnTo>
                    <a:pt x="571245" y="224790"/>
                  </a:lnTo>
                  <a:lnTo>
                    <a:pt x="616306" y="113030"/>
                  </a:lnTo>
                  <a:close/>
                </a:path>
                <a:path w="678180" h="787400">
                  <a:moveTo>
                    <a:pt x="537082" y="457200"/>
                  </a:moveTo>
                  <a:lnTo>
                    <a:pt x="508888" y="457200"/>
                  </a:lnTo>
                  <a:lnTo>
                    <a:pt x="506358" y="468630"/>
                  </a:lnTo>
                  <a:lnTo>
                    <a:pt x="499792" y="477520"/>
                  </a:lnTo>
                  <a:lnTo>
                    <a:pt x="490726" y="487680"/>
                  </a:lnTo>
                  <a:lnTo>
                    <a:pt x="480694" y="495300"/>
                  </a:lnTo>
                  <a:lnTo>
                    <a:pt x="474884" y="499110"/>
                  </a:lnTo>
                  <a:lnTo>
                    <a:pt x="468503" y="501650"/>
                  </a:lnTo>
                  <a:lnTo>
                    <a:pt x="461549" y="505460"/>
                  </a:lnTo>
                  <a:lnTo>
                    <a:pt x="454025" y="508000"/>
                  </a:lnTo>
                  <a:lnTo>
                    <a:pt x="465074" y="534670"/>
                  </a:lnTo>
                  <a:lnTo>
                    <a:pt x="471543" y="532130"/>
                  </a:lnTo>
                  <a:lnTo>
                    <a:pt x="477488" y="529590"/>
                  </a:lnTo>
                  <a:lnTo>
                    <a:pt x="483004" y="525780"/>
                  </a:lnTo>
                  <a:lnTo>
                    <a:pt x="488188" y="523240"/>
                  </a:lnTo>
                  <a:lnTo>
                    <a:pt x="527323" y="523240"/>
                  </a:lnTo>
                  <a:lnTo>
                    <a:pt x="524224" y="518160"/>
                  </a:lnTo>
                  <a:lnTo>
                    <a:pt x="511810" y="505460"/>
                  </a:lnTo>
                  <a:lnTo>
                    <a:pt x="522991" y="494030"/>
                  </a:lnTo>
                  <a:lnTo>
                    <a:pt x="530875" y="482600"/>
                  </a:lnTo>
                  <a:lnTo>
                    <a:pt x="535545" y="469900"/>
                  </a:lnTo>
                  <a:lnTo>
                    <a:pt x="537082" y="457200"/>
                  </a:lnTo>
                  <a:close/>
                </a:path>
                <a:path w="678180" h="787400">
                  <a:moveTo>
                    <a:pt x="63118" y="436880"/>
                  </a:moveTo>
                  <a:lnTo>
                    <a:pt x="82796" y="476250"/>
                  </a:lnTo>
                  <a:lnTo>
                    <a:pt x="123825" y="488950"/>
                  </a:lnTo>
                  <a:lnTo>
                    <a:pt x="130556" y="462280"/>
                  </a:lnTo>
                  <a:lnTo>
                    <a:pt x="111160" y="455930"/>
                  </a:lnTo>
                  <a:lnTo>
                    <a:pt x="93218" y="450850"/>
                  </a:lnTo>
                  <a:lnTo>
                    <a:pt x="77085" y="443230"/>
                  </a:lnTo>
                  <a:lnTo>
                    <a:pt x="63118" y="436880"/>
                  </a:lnTo>
                  <a:close/>
                </a:path>
                <a:path w="678180" h="787400">
                  <a:moveTo>
                    <a:pt x="86890" y="382270"/>
                  </a:moveTo>
                  <a:lnTo>
                    <a:pt x="28193" y="382270"/>
                  </a:lnTo>
                  <a:lnTo>
                    <a:pt x="62389" y="402590"/>
                  </a:lnTo>
                  <a:lnTo>
                    <a:pt x="106198" y="419100"/>
                  </a:lnTo>
                  <a:lnTo>
                    <a:pt x="156950" y="430530"/>
                  </a:lnTo>
                  <a:lnTo>
                    <a:pt x="211976" y="438150"/>
                  </a:lnTo>
                  <a:lnTo>
                    <a:pt x="268605" y="440690"/>
                  </a:lnTo>
                  <a:lnTo>
                    <a:pt x="279544" y="440690"/>
                  </a:lnTo>
                  <a:lnTo>
                    <a:pt x="290306" y="439420"/>
                  </a:lnTo>
                  <a:lnTo>
                    <a:pt x="311531" y="439420"/>
                  </a:lnTo>
                  <a:lnTo>
                    <a:pt x="309559" y="412750"/>
                  </a:lnTo>
                  <a:lnTo>
                    <a:pt x="268605" y="412750"/>
                  </a:lnTo>
                  <a:lnTo>
                    <a:pt x="201584" y="408940"/>
                  </a:lnTo>
                  <a:lnTo>
                    <a:pt x="143284" y="400050"/>
                  </a:lnTo>
                  <a:lnTo>
                    <a:pt x="95250" y="386080"/>
                  </a:lnTo>
                  <a:lnTo>
                    <a:pt x="86890" y="382270"/>
                  </a:lnTo>
                  <a:close/>
                </a:path>
                <a:path w="678180" h="787400">
                  <a:moveTo>
                    <a:pt x="309372" y="410210"/>
                  </a:moveTo>
                  <a:lnTo>
                    <a:pt x="299358" y="411480"/>
                  </a:lnTo>
                  <a:lnTo>
                    <a:pt x="279046" y="411480"/>
                  </a:lnTo>
                  <a:lnTo>
                    <a:pt x="268605" y="412750"/>
                  </a:lnTo>
                  <a:lnTo>
                    <a:pt x="309559" y="412750"/>
                  </a:lnTo>
                  <a:lnTo>
                    <a:pt x="309372" y="410210"/>
                  </a:lnTo>
                  <a:close/>
                </a:path>
                <a:path w="678180" h="787400">
                  <a:moveTo>
                    <a:pt x="124494" y="299720"/>
                  </a:moveTo>
                  <a:lnTo>
                    <a:pt x="48958" y="299720"/>
                  </a:lnTo>
                  <a:lnTo>
                    <a:pt x="85563" y="317500"/>
                  </a:lnTo>
                  <a:lnTo>
                    <a:pt x="129913" y="330200"/>
                  </a:lnTo>
                  <a:lnTo>
                    <a:pt x="180537" y="339090"/>
                  </a:lnTo>
                  <a:lnTo>
                    <a:pt x="235965" y="344170"/>
                  </a:lnTo>
                  <a:lnTo>
                    <a:pt x="237362" y="316230"/>
                  </a:lnTo>
                  <a:lnTo>
                    <a:pt x="182356" y="311150"/>
                  </a:lnTo>
                  <a:lnTo>
                    <a:pt x="132303" y="302260"/>
                  </a:lnTo>
                  <a:lnTo>
                    <a:pt x="124494" y="299720"/>
                  </a:lnTo>
                  <a:close/>
                </a:path>
                <a:path w="678180" h="787400">
                  <a:moveTo>
                    <a:pt x="63118" y="213360"/>
                  </a:moveTo>
                  <a:lnTo>
                    <a:pt x="82796" y="254000"/>
                  </a:lnTo>
                  <a:lnTo>
                    <a:pt x="123825" y="266700"/>
                  </a:lnTo>
                  <a:lnTo>
                    <a:pt x="130556" y="238760"/>
                  </a:lnTo>
                  <a:lnTo>
                    <a:pt x="111267" y="233680"/>
                  </a:lnTo>
                  <a:lnTo>
                    <a:pt x="93503" y="227330"/>
                  </a:lnTo>
                  <a:lnTo>
                    <a:pt x="77406" y="220980"/>
                  </a:lnTo>
                  <a:lnTo>
                    <a:pt x="63118" y="213360"/>
                  </a:lnTo>
                  <a:close/>
                </a:path>
                <a:path w="678180" h="787400">
                  <a:moveTo>
                    <a:pt x="86890" y="160020"/>
                  </a:moveTo>
                  <a:lnTo>
                    <a:pt x="28193" y="160020"/>
                  </a:lnTo>
                  <a:lnTo>
                    <a:pt x="62389" y="180340"/>
                  </a:lnTo>
                  <a:lnTo>
                    <a:pt x="106198" y="196850"/>
                  </a:lnTo>
                  <a:lnTo>
                    <a:pt x="156950" y="208280"/>
                  </a:lnTo>
                  <a:lnTo>
                    <a:pt x="211976" y="215900"/>
                  </a:lnTo>
                  <a:lnTo>
                    <a:pt x="268605" y="218440"/>
                  </a:lnTo>
                  <a:lnTo>
                    <a:pt x="281178" y="218440"/>
                  </a:lnTo>
                  <a:lnTo>
                    <a:pt x="279653" y="190500"/>
                  </a:lnTo>
                  <a:lnTo>
                    <a:pt x="268605" y="190500"/>
                  </a:lnTo>
                  <a:lnTo>
                    <a:pt x="201584" y="186690"/>
                  </a:lnTo>
                  <a:lnTo>
                    <a:pt x="143284" y="177800"/>
                  </a:lnTo>
                  <a:lnTo>
                    <a:pt x="95250" y="163830"/>
                  </a:lnTo>
                  <a:lnTo>
                    <a:pt x="86890" y="160020"/>
                  </a:lnTo>
                  <a:close/>
                </a:path>
                <a:path w="678180" h="787400">
                  <a:moveTo>
                    <a:pt x="449892" y="27940"/>
                  </a:moveTo>
                  <a:lnTo>
                    <a:pt x="268605" y="27940"/>
                  </a:lnTo>
                  <a:lnTo>
                    <a:pt x="320051" y="30480"/>
                  </a:lnTo>
                  <a:lnTo>
                    <a:pt x="368712" y="35560"/>
                  </a:lnTo>
                  <a:lnTo>
                    <a:pt x="412944" y="45720"/>
                  </a:lnTo>
                  <a:lnTo>
                    <a:pt x="451104" y="58420"/>
                  </a:lnTo>
                  <a:lnTo>
                    <a:pt x="462152" y="31750"/>
                  </a:lnTo>
                  <a:lnTo>
                    <a:pt x="449892" y="27940"/>
                  </a:lnTo>
                  <a:close/>
                </a:path>
              </a:pathLst>
            </a:custGeom>
            <a:solidFill>
              <a:srgbClr val="E328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492878" y="5121655"/>
            <a:ext cx="32061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40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Calibri"/>
                <a:cs typeface="Calibri"/>
              </a:rPr>
              <a:t>consumer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63566" y="3818890"/>
            <a:ext cx="829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5080" indent="-3556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dirty="0" sz="12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66905" y="2144522"/>
            <a:ext cx="4471670" cy="1715770"/>
            <a:chOff x="1066905" y="2144522"/>
            <a:chExt cx="4471670" cy="1715770"/>
          </a:xfrm>
        </p:grpSpPr>
        <p:sp>
          <p:nvSpPr>
            <p:cNvPr id="12" name="object 12" descr=""/>
            <p:cNvSpPr/>
            <p:nvPr/>
          </p:nvSpPr>
          <p:spPr>
            <a:xfrm>
              <a:off x="4662995" y="3014472"/>
              <a:ext cx="875665" cy="845819"/>
            </a:xfrm>
            <a:custGeom>
              <a:avLst/>
              <a:gdLst/>
              <a:ahLst/>
              <a:cxnLst/>
              <a:rect l="l" t="t" r="r" b="b"/>
              <a:pathLst>
                <a:path w="875664" h="845820">
                  <a:moveTo>
                    <a:pt x="455282" y="623442"/>
                  </a:moveTo>
                  <a:lnTo>
                    <a:pt x="324294" y="623442"/>
                  </a:lnTo>
                  <a:lnTo>
                    <a:pt x="360108" y="657225"/>
                  </a:lnTo>
                  <a:lnTo>
                    <a:pt x="359292" y="682422"/>
                  </a:lnTo>
                  <a:lnTo>
                    <a:pt x="349297" y="712692"/>
                  </a:lnTo>
                  <a:lnTo>
                    <a:pt x="333658" y="743485"/>
                  </a:lnTo>
                  <a:lnTo>
                    <a:pt x="315912" y="770254"/>
                  </a:lnTo>
                  <a:lnTo>
                    <a:pt x="311792" y="778835"/>
                  </a:lnTo>
                  <a:lnTo>
                    <a:pt x="310864" y="787749"/>
                  </a:lnTo>
                  <a:lnTo>
                    <a:pt x="313126" y="796329"/>
                  </a:lnTo>
                  <a:lnTo>
                    <a:pt x="318579" y="803909"/>
                  </a:lnTo>
                  <a:lnTo>
                    <a:pt x="354520" y="838580"/>
                  </a:lnTo>
                  <a:lnTo>
                    <a:pt x="360108" y="844041"/>
                  </a:lnTo>
                  <a:lnTo>
                    <a:pt x="366712" y="845819"/>
                  </a:lnTo>
                  <a:lnTo>
                    <a:pt x="380809" y="845819"/>
                  </a:lnTo>
                  <a:lnTo>
                    <a:pt x="387413" y="844041"/>
                  </a:lnTo>
                  <a:lnTo>
                    <a:pt x="392112" y="838580"/>
                  </a:lnTo>
                  <a:lnTo>
                    <a:pt x="406105" y="824898"/>
                  </a:lnTo>
                  <a:lnTo>
                    <a:pt x="430145" y="798928"/>
                  </a:lnTo>
                  <a:lnTo>
                    <a:pt x="443062" y="782954"/>
                  </a:lnTo>
                  <a:lnTo>
                    <a:pt x="373316" y="782954"/>
                  </a:lnTo>
                  <a:lnTo>
                    <a:pt x="373316" y="781938"/>
                  </a:lnTo>
                  <a:lnTo>
                    <a:pt x="388000" y="756533"/>
                  </a:lnTo>
                  <a:lnTo>
                    <a:pt x="402494" y="724709"/>
                  </a:lnTo>
                  <a:lnTo>
                    <a:pt x="412750" y="689623"/>
                  </a:lnTo>
                  <a:lnTo>
                    <a:pt x="414718" y="654430"/>
                  </a:lnTo>
                  <a:lnTo>
                    <a:pt x="425144" y="646650"/>
                  </a:lnTo>
                  <a:lnTo>
                    <a:pt x="455282" y="623442"/>
                  </a:lnTo>
                  <a:close/>
                </a:path>
                <a:path w="875664" h="845820">
                  <a:moveTo>
                    <a:pt x="522121" y="612520"/>
                  </a:moveTo>
                  <a:lnTo>
                    <a:pt x="469328" y="612520"/>
                  </a:lnTo>
                  <a:lnTo>
                    <a:pt x="458434" y="658100"/>
                  </a:lnTo>
                  <a:lnTo>
                    <a:pt x="434371" y="704548"/>
                  </a:lnTo>
                  <a:lnTo>
                    <a:pt x="403784" y="747591"/>
                  </a:lnTo>
                  <a:lnTo>
                    <a:pt x="373316" y="782954"/>
                  </a:lnTo>
                  <a:lnTo>
                    <a:pt x="443062" y="782954"/>
                  </a:lnTo>
                  <a:lnTo>
                    <a:pt x="459036" y="763202"/>
                  </a:lnTo>
                  <a:lnTo>
                    <a:pt x="487585" y="720255"/>
                  </a:lnTo>
                  <a:lnTo>
                    <a:pt x="510598" y="672618"/>
                  </a:lnTo>
                  <a:lnTo>
                    <a:pt x="522878" y="622784"/>
                  </a:lnTo>
                  <a:lnTo>
                    <a:pt x="522121" y="612520"/>
                  </a:lnTo>
                  <a:close/>
                </a:path>
                <a:path w="875664" h="845820">
                  <a:moveTo>
                    <a:pt x="333858" y="496950"/>
                  </a:moveTo>
                  <a:lnTo>
                    <a:pt x="189293" y="496950"/>
                  </a:lnTo>
                  <a:lnTo>
                    <a:pt x="192468" y="497204"/>
                  </a:lnTo>
                  <a:lnTo>
                    <a:pt x="195262" y="497713"/>
                  </a:lnTo>
                  <a:lnTo>
                    <a:pt x="231076" y="532383"/>
                  </a:lnTo>
                  <a:lnTo>
                    <a:pt x="157543" y="614426"/>
                  </a:lnTo>
                  <a:lnTo>
                    <a:pt x="152786" y="622784"/>
                  </a:lnTo>
                  <a:lnTo>
                    <a:pt x="203771" y="692784"/>
                  </a:lnTo>
                  <a:lnTo>
                    <a:pt x="215963" y="700023"/>
                  </a:lnTo>
                  <a:lnTo>
                    <a:pt x="229171" y="700023"/>
                  </a:lnTo>
                  <a:lnTo>
                    <a:pt x="234886" y="698245"/>
                  </a:lnTo>
                  <a:lnTo>
                    <a:pt x="240474" y="693673"/>
                  </a:lnTo>
                  <a:lnTo>
                    <a:pt x="306863" y="638047"/>
                  </a:lnTo>
                  <a:lnTo>
                    <a:pt x="223456" y="638047"/>
                  </a:lnTo>
                  <a:lnTo>
                    <a:pt x="215074" y="629792"/>
                  </a:lnTo>
                  <a:lnTo>
                    <a:pt x="333858" y="496950"/>
                  </a:lnTo>
                  <a:close/>
                </a:path>
                <a:path w="875664" h="845820">
                  <a:moveTo>
                    <a:pt x="430063" y="474979"/>
                  </a:moveTo>
                  <a:lnTo>
                    <a:pt x="353504" y="474979"/>
                  </a:lnTo>
                  <a:lnTo>
                    <a:pt x="383603" y="504063"/>
                  </a:lnTo>
                  <a:lnTo>
                    <a:pt x="307403" y="568832"/>
                  </a:lnTo>
                  <a:lnTo>
                    <a:pt x="306387" y="568832"/>
                  </a:lnTo>
                  <a:lnTo>
                    <a:pt x="223456" y="638047"/>
                  </a:lnTo>
                  <a:lnTo>
                    <a:pt x="306863" y="638047"/>
                  </a:lnTo>
                  <a:lnTo>
                    <a:pt x="324294" y="623442"/>
                  </a:lnTo>
                  <a:lnTo>
                    <a:pt x="455282" y="623442"/>
                  </a:lnTo>
                  <a:lnTo>
                    <a:pt x="469328" y="612520"/>
                  </a:lnTo>
                  <a:lnTo>
                    <a:pt x="522121" y="612520"/>
                  </a:lnTo>
                  <a:lnTo>
                    <a:pt x="521850" y="608838"/>
                  </a:lnTo>
                  <a:lnTo>
                    <a:pt x="387413" y="608838"/>
                  </a:lnTo>
                  <a:lnTo>
                    <a:pt x="365823" y="588772"/>
                  </a:lnTo>
                  <a:lnTo>
                    <a:pt x="441134" y="526033"/>
                  </a:lnTo>
                  <a:lnTo>
                    <a:pt x="446849" y="521462"/>
                  </a:lnTo>
                  <a:lnTo>
                    <a:pt x="450532" y="514095"/>
                  </a:lnTo>
                  <a:lnTo>
                    <a:pt x="450532" y="506856"/>
                  </a:lnTo>
                  <a:lnTo>
                    <a:pt x="451421" y="499617"/>
                  </a:lnTo>
                  <a:lnTo>
                    <a:pt x="448627" y="492251"/>
                  </a:lnTo>
                  <a:lnTo>
                    <a:pt x="443039" y="487679"/>
                  </a:lnTo>
                  <a:lnTo>
                    <a:pt x="430063" y="474979"/>
                  </a:lnTo>
                  <a:close/>
                </a:path>
                <a:path w="875664" h="845820">
                  <a:moveTo>
                    <a:pt x="874248" y="52069"/>
                  </a:moveTo>
                  <a:lnTo>
                    <a:pt x="794321" y="52069"/>
                  </a:lnTo>
                  <a:lnTo>
                    <a:pt x="801578" y="52157"/>
                  </a:lnTo>
                  <a:lnTo>
                    <a:pt x="808275" y="52387"/>
                  </a:lnTo>
                  <a:lnTo>
                    <a:pt x="814377" y="52712"/>
                  </a:lnTo>
                  <a:lnTo>
                    <a:pt x="819848" y="53086"/>
                  </a:lnTo>
                  <a:lnTo>
                    <a:pt x="821117" y="78147"/>
                  </a:lnTo>
                  <a:lnTo>
                    <a:pt x="819536" y="111675"/>
                  </a:lnTo>
                  <a:lnTo>
                    <a:pt x="813063" y="152090"/>
                  </a:lnTo>
                  <a:lnTo>
                    <a:pt x="799657" y="197812"/>
                  </a:lnTo>
                  <a:lnTo>
                    <a:pt x="777275" y="247262"/>
                  </a:lnTo>
                  <a:lnTo>
                    <a:pt x="743877" y="298860"/>
                  </a:lnTo>
                  <a:lnTo>
                    <a:pt x="697420" y="351027"/>
                  </a:lnTo>
                  <a:lnTo>
                    <a:pt x="661477" y="384415"/>
                  </a:lnTo>
                  <a:lnTo>
                    <a:pt x="620210" y="420653"/>
                  </a:lnTo>
                  <a:lnTo>
                    <a:pt x="575880" y="458150"/>
                  </a:lnTo>
                  <a:lnTo>
                    <a:pt x="530748" y="495315"/>
                  </a:lnTo>
                  <a:lnTo>
                    <a:pt x="487075" y="530558"/>
                  </a:lnTo>
                  <a:lnTo>
                    <a:pt x="447121" y="562286"/>
                  </a:lnTo>
                  <a:lnTo>
                    <a:pt x="387413" y="608838"/>
                  </a:lnTo>
                  <a:lnTo>
                    <a:pt x="521850" y="608838"/>
                  </a:lnTo>
                  <a:lnTo>
                    <a:pt x="519239" y="573404"/>
                  </a:lnTo>
                  <a:lnTo>
                    <a:pt x="556244" y="543554"/>
                  </a:lnTo>
                  <a:lnTo>
                    <a:pt x="594719" y="512021"/>
                  </a:lnTo>
                  <a:lnTo>
                    <a:pt x="633301" y="479726"/>
                  </a:lnTo>
                  <a:lnTo>
                    <a:pt x="670623" y="447590"/>
                  </a:lnTo>
                  <a:lnTo>
                    <a:pt x="705320" y="416533"/>
                  </a:lnTo>
                  <a:lnTo>
                    <a:pt x="736028" y="387476"/>
                  </a:lnTo>
                  <a:lnTo>
                    <a:pt x="786599" y="330890"/>
                  </a:lnTo>
                  <a:lnTo>
                    <a:pt x="823508" y="274636"/>
                  </a:lnTo>
                  <a:lnTo>
                    <a:pt x="848795" y="220316"/>
                  </a:lnTo>
                  <a:lnTo>
                    <a:pt x="864498" y="169534"/>
                  </a:lnTo>
                  <a:lnTo>
                    <a:pt x="872658" y="123891"/>
                  </a:lnTo>
                  <a:lnTo>
                    <a:pt x="875314" y="84991"/>
                  </a:lnTo>
                  <a:lnTo>
                    <a:pt x="874505" y="54434"/>
                  </a:lnTo>
                  <a:lnTo>
                    <a:pt x="874248" y="52069"/>
                  </a:lnTo>
                  <a:close/>
                </a:path>
                <a:path w="875664" h="845820">
                  <a:moveTo>
                    <a:pt x="245808" y="340105"/>
                  </a:moveTo>
                  <a:lnTo>
                    <a:pt x="191648" y="348462"/>
                  </a:lnTo>
                  <a:lnTo>
                    <a:pt x="139260" y="369659"/>
                  </a:lnTo>
                  <a:lnTo>
                    <a:pt x="91662" y="397891"/>
                  </a:lnTo>
                  <a:lnTo>
                    <a:pt x="51874" y="427350"/>
                  </a:lnTo>
                  <a:lnTo>
                    <a:pt x="22917" y="452230"/>
                  </a:lnTo>
                  <a:lnTo>
                    <a:pt x="0" y="484949"/>
                  </a:lnTo>
                  <a:lnTo>
                    <a:pt x="1952" y="494657"/>
                  </a:lnTo>
                  <a:lnTo>
                    <a:pt x="7810" y="503174"/>
                  </a:lnTo>
                  <a:lnTo>
                    <a:pt x="49212" y="543305"/>
                  </a:lnTo>
                  <a:lnTo>
                    <a:pt x="55816" y="545083"/>
                  </a:lnTo>
                  <a:lnTo>
                    <a:pt x="68008" y="545083"/>
                  </a:lnTo>
                  <a:lnTo>
                    <a:pt x="73723" y="544194"/>
                  </a:lnTo>
                  <a:lnTo>
                    <a:pt x="78422" y="540512"/>
                  </a:lnTo>
                  <a:lnTo>
                    <a:pt x="100339" y="527061"/>
                  </a:lnTo>
                  <a:lnTo>
                    <a:pt x="128508" y="512825"/>
                  </a:lnTo>
                  <a:lnTo>
                    <a:pt x="158557" y="501542"/>
                  </a:lnTo>
                  <a:lnTo>
                    <a:pt x="186118" y="496950"/>
                  </a:lnTo>
                  <a:lnTo>
                    <a:pt x="333858" y="496950"/>
                  </a:lnTo>
                  <a:lnTo>
                    <a:pt x="338060" y="492251"/>
                  </a:lnTo>
                  <a:lnTo>
                    <a:pt x="265874" y="492251"/>
                  </a:lnTo>
                  <a:lnTo>
                    <a:pt x="259601" y="485901"/>
                  </a:lnTo>
                  <a:lnTo>
                    <a:pt x="66230" y="485901"/>
                  </a:lnTo>
                  <a:lnTo>
                    <a:pt x="102596" y="455610"/>
                  </a:lnTo>
                  <a:lnTo>
                    <a:pt x="146748" y="426196"/>
                  </a:lnTo>
                  <a:lnTo>
                    <a:pt x="194425" y="402949"/>
                  </a:lnTo>
                  <a:lnTo>
                    <a:pt x="241363" y="392049"/>
                  </a:lnTo>
                  <a:lnTo>
                    <a:pt x="311804" y="392049"/>
                  </a:lnTo>
                  <a:lnTo>
                    <a:pt x="326391" y="374950"/>
                  </a:lnTo>
                  <a:lnTo>
                    <a:pt x="352636" y="344677"/>
                  </a:lnTo>
                  <a:lnTo>
                    <a:pt x="281876" y="344677"/>
                  </a:lnTo>
                  <a:lnTo>
                    <a:pt x="272972" y="342624"/>
                  </a:lnTo>
                  <a:lnTo>
                    <a:pt x="263985" y="341201"/>
                  </a:lnTo>
                  <a:lnTo>
                    <a:pt x="254926" y="340373"/>
                  </a:lnTo>
                  <a:lnTo>
                    <a:pt x="245808" y="340105"/>
                  </a:lnTo>
                  <a:close/>
                </a:path>
                <a:path w="875664" h="845820">
                  <a:moveTo>
                    <a:pt x="359092" y="410337"/>
                  </a:moveTo>
                  <a:lnTo>
                    <a:pt x="343090" y="410337"/>
                  </a:lnTo>
                  <a:lnTo>
                    <a:pt x="336613" y="413892"/>
                  </a:lnTo>
                  <a:lnTo>
                    <a:pt x="331787" y="419353"/>
                  </a:lnTo>
                  <a:lnTo>
                    <a:pt x="265874" y="492251"/>
                  </a:lnTo>
                  <a:lnTo>
                    <a:pt x="338060" y="492251"/>
                  </a:lnTo>
                  <a:lnTo>
                    <a:pt x="353504" y="474979"/>
                  </a:lnTo>
                  <a:lnTo>
                    <a:pt x="430063" y="474979"/>
                  </a:lnTo>
                  <a:lnTo>
                    <a:pt x="371411" y="417575"/>
                  </a:lnTo>
                  <a:lnTo>
                    <a:pt x="365823" y="413003"/>
                  </a:lnTo>
                  <a:lnTo>
                    <a:pt x="359092" y="410337"/>
                  </a:lnTo>
                  <a:close/>
                </a:path>
                <a:path w="875664" h="845820">
                  <a:moveTo>
                    <a:pt x="191198" y="444373"/>
                  </a:moveTo>
                  <a:lnTo>
                    <a:pt x="187642" y="444373"/>
                  </a:lnTo>
                  <a:lnTo>
                    <a:pt x="153616" y="448593"/>
                  </a:lnTo>
                  <a:lnTo>
                    <a:pt x="120316" y="459089"/>
                  </a:lnTo>
                  <a:lnTo>
                    <a:pt x="90326" y="472608"/>
                  </a:lnTo>
                  <a:lnTo>
                    <a:pt x="66230" y="485901"/>
                  </a:lnTo>
                  <a:lnTo>
                    <a:pt x="259601" y="485901"/>
                  </a:lnTo>
                  <a:lnTo>
                    <a:pt x="245173" y="471297"/>
                  </a:lnTo>
                  <a:lnTo>
                    <a:pt x="265802" y="446432"/>
                  </a:lnTo>
                  <a:lnTo>
                    <a:pt x="267107" y="444880"/>
                  </a:lnTo>
                  <a:lnTo>
                    <a:pt x="198056" y="444880"/>
                  </a:lnTo>
                  <a:lnTo>
                    <a:pt x="191198" y="444373"/>
                  </a:lnTo>
                  <a:close/>
                </a:path>
                <a:path w="875664" h="845820">
                  <a:moveTo>
                    <a:pt x="311804" y="392049"/>
                  </a:moveTo>
                  <a:lnTo>
                    <a:pt x="241363" y="392049"/>
                  </a:lnTo>
                  <a:lnTo>
                    <a:pt x="206144" y="434840"/>
                  </a:lnTo>
                  <a:lnTo>
                    <a:pt x="198056" y="444880"/>
                  </a:lnTo>
                  <a:lnTo>
                    <a:pt x="267107" y="444880"/>
                  </a:lnTo>
                  <a:lnTo>
                    <a:pt x="293431" y="413587"/>
                  </a:lnTo>
                  <a:lnTo>
                    <a:pt x="311804" y="392049"/>
                  </a:lnTo>
                  <a:close/>
                </a:path>
                <a:path w="875664" h="845820">
                  <a:moveTo>
                    <a:pt x="792416" y="0"/>
                  </a:moveTo>
                  <a:lnTo>
                    <a:pt x="718654" y="6482"/>
                  </a:lnTo>
                  <a:lnTo>
                    <a:pt x="674354" y="16595"/>
                  </a:lnTo>
                  <a:lnTo>
                    <a:pt x="626613" y="33074"/>
                  </a:lnTo>
                  <a:lnTo>
                    <a:pt x="576559" y="57261"/>
                  </a:lnTo>
                  <a:lnTo>
                    <a:pt x="525321" y="90493"/>
                  </a:lnTo>
                  <a:lnTo>
                    <a:pt x="474027" y="134112"/>
                  </a:lnTo>
                  <a:lnTo>
                    <a:pt x="443980" y="164217"/>
                  </a:lnTo>
                  <a:lnTo>
                    <a:pt x="411877" y="198044"/>
                  </a:lnTo>
                  <a:lnTo>
                    <a:pt x="378666" y="234299"/>
                  </a:lnTo>
                  <a:lnTo>
                    <a:pt x="345296" y="271685"/>
                  </a:lnTo>
                  <a:lnTo>
                    <a:pt x="312716" y="308910"/>
                  </a:lnTo>
                  <a:lnTo>
                    <a:pt x="281876" y="344677"/>
                  </a:lnTo>
                  <a:lnTo>
                    <a:pt x="352636" y="344677"/>
                  </a:lnTo>
                  <a:lnTo>
                    <a:pt x="363013" y="332708"/>
                  </a:lnTo>
                  <a:lnTo>
                    <a:pt x="401630" y="289049"/>
                  </a:lnTo>
                  <a:lnTo>
                    <a:pt x="440572" y="246161"/>
                  </a:lnTo>
                  <a:lnTo>
                    <a:pt x="478173" y="206232"/>
                  </a:lnTo>
                  <a:lnTo>
                    <a:pt x="512762" y="171450"/>
                  </a:lnTo>
                  <a:lnTo>
                    <a:pt x="566726" y="126535"/>
                  </a:lnTo>
                  <a:lnTo>
                    <a:pt x="620077" y="94328"/>
                  </a:lnTo>
                  <a:lnTo>
                    <a:pt x="671163" y="72802"/>
                  </a:lnTo>
                  <a:lnTo>
                    <a:pt x="718333" y="59934"/>
                  </a:lnTo>
                  <a:lnTo>
                    <a:pt x="759936" y="53698"/>
                  </a:lnTo>
                  <a:lnTo>
                    <a:pt x="794321" y="52069"/>
                  </a:lnTo>
                  <a:lnTo>
                    <a:pt x="874248" y="52069"/>
                  </a:lnTo>
                  <a:lnTo>
                    <a:pt x="872270" y="33825"/>
                  </a:lnTo>
                  <a:lnTo>
                    <a:pt x="844476" y="3750"/>
                  </a:lnTo>
                  <a:lnTo>
                    <a:pt x="815103" y="662"/>
                  </a:lnTo>
                  <a:lnTo>
                    <a:pt x="792416" y="0"/>
                  </a:lnTo>
                  <a:close/>
                </a:path>
              </a:pathLst>
            </a:custGeom>
            <a:solidFill>
              <a:srgbClr val="E8D3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905" y="2144522"/>
              <a:ext cx="873050" cy="77851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9027921" y="1759407"/>
            <a:ext cx="217614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Multi-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dirty="0" sz="12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 sharing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36726" y="2952750"/>
            <a:ext cx="932815" cy="115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975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1200">
              <a:latin typeface="Calibri"/>
              <a:cs typeface="Calibri"/>
            </a:endParaRPr>
          </a:p>
          <a:p>
            <a:pPr algn="ctr" marR="52069">
              <a:lnSpc>
                <a:spcPts val="6609"/>
              </a:lnSpc>
            </a:pPr>
            <a:r>
              <a:rPr dirty="0" sz="6000" spc="-50" b="1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6000">
              <a:latin typeface="Calibri"/>
              <a:cs typeface="Calibri"/>
            </a:endParaRPr>
          </a:p>
          <a:p>
            <a:pPr algn="ctr">
              <a:lnSpc>
                <a:spcPts val="1315"/>
              </a:lnSpc>
            </a:pP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Augmentation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6227" y="2144267"/>
            <a:ext cx="1499615" cy="2799587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586227" y="2144267"/>
            <a:ext cx="1499870" cy="279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320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</a:pPr>
            <a:r>
              <a:rPr dirty="0" sz="32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036693" y="4174997"/>
            <a:ext cx="1382395" cy="483234"/>
          </a:xfrm>
          <a:custGeom>
            <a:avLst/>
            <a:gdLst/>
            <a:ahLst/>
            <a:cxnLst/>
            <a:rect l="l" t="t" r="r" b="b"/>
            <a:pathLst>
              <a:path w="1382395" h="483235">
                <a:moveTo>
                  <a:pt x="1382268" y="445008"/>
                </a:moveTo>
                <a:lnTo>
                  <a:pt x="1363218" y="435483"/>
                </a:lnTo>
                <a:lnTo>
                  <a:pt x="1306068" y="406908"/>
                </a:lnTo>
                <a:lnTo>
                  <a:pt x="1306068" y="435483"/>
                </a:lnTo>
                <a:lnTo>
                  <a:pt x="476224" y="435483"/>
                </a:lnTo>
                <a:lnTo>
                  <a:pt x="453771" y="434975"/>
                </a:lnTo>
                <a:lnTo>
                  <a:pt x="409829" y="430403"/>
                </a:lnTo>
                <a:lnTo>
                  <a:pt x="367284" y="421767"/>
                </a:lnTo>
                <a:lnTo>
                  <a:pt x="326390" y="409067"/>
                </a:lnTo>
                <a:lnTo>
                  <a:pt x="287401" y="392430"/>
                </a:lnTo>
                <a:lnTo>
                  <a:pt x="250444" y="372364"/>
                </a:lnTo>
                <a:lnTo>
                  <a:pt x="215646" y="348869"/>
                </a:lnTo>
                <a:lnTo>
                  <a:pt x="183388" y="322199"/>
                </a:lnTo>
                <a:lnTo>
                  <a:pt x="153924" y="292735"/>
                </a:lnTo>
                <a:lnTo>
                  <a:pt x="127254" y="260477"/>
                </a:lnTo>
                <a:lnTo>
                  <a:pt x="103759" y="225679"/>
                </a:lnTo>
                <a:lnTo>
                  <a:pt x="83820" y="188595"/>
                </a:lnTo>
                <a:lnTo>
                  <a:pt x="67310" y="149606"/>
                </a:lnTo>
                <a:lnTo>
                  <a:pt x="54483" y="108585"/>
                </a:lnTo>
                <a:lnTo>
                  <a:pt x="48031" y="75082"/>
                </a:lnTo>
                <a:lnTo>
                  <a:pt x="75946" y="72644"/>
                </a:lnTo>
                <a:lnTo>
                  <a:pt x="63944" y="53086"/>
                </a:lnTo>
                <a:lnTo>
                  <a:pt x="31369" y="0"/>
                </a:lnTo>
                <a:lnTo>
                  <a:pt x="0" y="79248"/>
                </a:lnTo>
                <a:lnTo>
                  <a:pt x="29070" y="76720"/>
                </a:lnTo>
                <a:lnTo>
                  <a:pt x="31115" y="91821"/>
                </a:lnTo>
                <a:lnTo>
                  <a:pt x="42291" y="135382"/>
                </a:lnTo>
                <a:lnTo>
                  <a:pt x="57658" y="177165"/>
                </a:lnTo>
                <a:lnTo>
                  <a:pt x="76835" y="216789"/>
                </a:lnTo>
                <a:lnTo>
                  <a:pt x="99568" y="254254"/>
                </a:lnTo>
                <a:lnTo>
                  <a:pt x="125857" y="289306"/>
                </a:lnTo>
                <a:lnTo>
                  <a:pt x="155067" y="321564"/>
                </a:lnTo>
                <a:lnTo>
                  <a:pt x="187452" y="350901"/>
                </a:lnTo>
                <a:lnTo>
                  <a:pt x="222377" y="377063"/>
                </a:lnTo>
                <a:lnTo>
                  <a:pt x="259969" y="399796"/>
                </a:lnTo>
                <a:lnTo>
                  <a:pt x="299720" y="418846"/>
                </a:lnTo>
                <a:lnTo>
                  <a:pt x="341503" y="434213"/>
                </a:lnTo>
                <a:lnTo>
                  <a:pt x="385064" y="445389"/>
                </a:lnTo>
                <a:lnTo>
                  <a:pt x="430149" y="452247"/>
                </a:lnTo>
                <a:lnTo>
                  <a:pt x="471004" y="454380"/>
                </a:lnTo>
                <a:lnTo>
                  <a:pt x="471170" y="454533"/>
                </a:lnTo>
                <a:lnTo>
                  <a:pt x="476758" y="454533"/>
                </a:lnTo>
                <a:lnTo>
                  <a:pt x="481457" y="454660"/>
                </a:lnTo>
                <a:lnTo>
                  <a:pt x="481584" y="454533"/>
                </a:lnTo>
                <a:lnTo>
                  <a:pt x="1306068" y="454533"/>
                </a:lnTo>
                <a:lnTo>
                  <a:pt x="1306068" y="483108"/>
                </a:lnTo>
                <a:lnTo>
                  <a:pt x="1363218" y="454533"/>
                </a:lnTo>
                <a:lnTo>
                  <a:pt x="1382268" y="445008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1714880" y="2497073"/>
            <a:ext cx="4552315" cy="2091055"/>
            <a:chOff x="1714880" y="2497073"/>
            <a:chExt cx="4552315" cy="2091055"/>
          </a:xfrm>
        </p:grpSpPr>
        <p:sp>
          <p:nvSpPr>
            <p:cNvPr id="20" name="object 20" descr=""/>
            <p:cNvSpPr/>
            <p:nvPr/>
          </p:nvSpPr>
          <p:spPr>
            <a:xfrm>
              <a:off x="1931288" y="2497073"/>
              <a:ext cx="656590" cy="76200"/>
            </a:xfrm>
            <a:custGeom>
              <a:avLst/>
              <a:gdLst/>
              <a:ahLst/>
              <a:cxnLst/>
              <a:rect l="l" t="t" r="r" b="b"/>
              <a:pathLst>
                <a:path w="656589" h="76200">
                  <a:moveTo>
                    <a:pt x="580390" y="0"/>
                  </a:moveTo>
                  <a:lnTo>
                    <a:pt x="580390" y="76200"/>
                  </a:lnTo>
                  <a:lnTo>
                    <a:pt x="637540" y="47625"/>
                  </a:lnTo>
                  <a:lnTo>
                    <a:pt x="598297" y="47625"/>
                  </a:lnTo>
                  <a:lnTo>
                    <a:pt x="602615" y="43306"/>
                  </a:lnTo>
                  <a:lnTo>
                    <a:pt x="602615" y="32892"/>
                  </a:lnTo>
                  <a:lnTo>
                    <a:pt x="598297" y="28575"/>
                  </a:lnTo>
                  <a:lnTo>
                    <a:pt x="637540" y="28575"/>
                  </a:lnTo>
                  <a:lnTo>
                    <a:pt x="580390" y="0"/>
                  </a:lnTo>
                  <a:close/>
                </a:path>
                <a:path w="656589" h="76200">
                  <a:moveTo>
                    <a:pt x="580390" y="28575"/>
                  </a:moveTo>
                  <a:lnTo>
                    <a:pt x="4318" y="28575"/>
                  </a:lnTo>
                  <a:lnTo>
                    <a:pt x="0" y="32892"/>
                  </a:lnTo>
                  <a:lnTo>
                    <a:pt x="0" y="43306"/>
                  </a:lnTo>
                  <a:lnTo>
                    <a:pt x="4318" y="47625"/>
                  </a:lnTo>
                  <a:lnTo>
                    <a:pt x="580390" y="47625"/>
                  </a:lnTo>
                  <a:lnTo>
                    <a:pt x="580390" y="28575"/>
                  </a:lnTo>
                  <a:close/>
                </a:path>
                <a:path w="656589" h="76200">
                  <a:moveTo>
                    <a:pt x="637540" y="28575"/>
                  </a:moveTo>
                  <a:lnTo>
                    <a:pt x="598297" y="28575"/>
                  </a:lnTo>
                  <a:lnTo>
                    <a:pt x="602615" y="32892"/>
                  </a:lnTo>
                  <a:lnTo>
                    <a:pt x="602615" y="43306"/>
                  </a:lnTo>
                  <a:lnTo>
                    <a:pt x="598297" y="47625"/>
                  </a:lnTo>
                  <a:lnTo>
                    <a:pt x="637540" y="47625"/>
                  </a:lnTo>
                  <a:lnTo>
                    <a:pt x="656590" y="38100"/>
                  </a:lnTo>
                  <a:lnTo>
                    <a:pt x="637540" y="28575"/>
                  </a:lnTo>
                  <a:close/>
                </a:path>
              </a:pathLst>
            </a:custGeom>
            <a:solidFill>
              <a:srgbClr val="6E3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14880" y="4511801"/>
              <a:ext cx="872490" cy="76200"/>
            </a:xfrm>
            <a:custGeom>
              <a:avLst/>
              <a:gdLst/>
              <a:ahLst/>
              <a:cxnLst/>
              <a:rect l="l" t="t" r="r" b="b"/>
              <a:pathLst>
                <a:path w="872489" h="76200">
                  <a:moveTo>
                    <a:pt x="796289" y="0"/>
                  </a:moveTo>
                  <a:lnTo>
                    <a:pt x="796289" y="76200"/>
                  </a:lnTo>
                  <a:lnTo>
                    <a:pt x="853439" y="47625"/>
                  </a:lnTo>
                  <a:lnTo>
                    <a:pt x="814196" y="47625"/>
                  </a:lnTo>
                  <a:lnTo>
                    <a:pt x="818514" y="43306"/>
                  </a:lnTo>
                  <a:lnTo>
                    <a:pt x="818514" y="32893"/>
                  </a:lnTo>
                  <a:lnTo>
                    <a:pt x="814196" y="28575"/>
                  </a:lnTo>
                  <a:lnTo>
                    <a:pt x="853439" y="28575"/>
                  </a:lnTo>
                  <a:lnTo>
                    <a:pt x="796289" y="0"/>
                  </a:lnTo>
                  <a:close/>
                </a:path>
                <a:path w="872489" h="76200">
                  <a:moveTo>
                    <a:pt x="796289" y="28575"/>
                  </a:moveTo>
                  <a:lnTo>
                    <a:pt x="4318" y="28575"/>
                  </a:lnTo>
                  <a:lnTo>
                    <a:pt x="0" y="32893"/>
                  </a:lnTo>
                  <a:lnTo>
                    <a:pt x="0" y="43306"/>
                  </a:lnTo>
                  <a:lnTo>
                    <a:pt x="4318" y="47625"/>
                  </a:lnTo>
                  <a:lnTo>
                    <a:pt x="796289" y="47625"/>
                  </a:lnTo>
                  <a:lnTo>
                    <a:pt x="796289" y="28575"/>
                  </a:lnTo>
                  <a:close/>
                </a:path>
                <a:path w="872489" h="76200">
                  <a:moveTo>
                    <a:pt x="853439" y="28575"/>
                  </a:moveTo>
                  <a:lnTo>
                    <a:pt x="814196" y="28575"/>
                  </a:lnTo>
                  <a:lnTo>
                    <a:pt x="818514" y="32893"/>
                  </a:lnTo>
                  <a:lnTo>
                    <a:pt x="818514" y="43306"/>
                  </a:lnTo>
                  <a:lnTo>
                    <a:pt x="814196" y="47625"/>
                  </a:lnTo>
                  <a:lnTo>
                    <a:pt x="853439" y="47625"/>
                  </a:lnTo>
                  <a:lnTo>
                    <a:pt x="872489" y="38100"/>
                  </a:lnTo>
                  <a:lnTo>
                    <a:pt x="853439" y="28575"/>
                  </a:lnTo>
                  <a:close/>
                </a:path>
              </a:pathLst>
            </a:custGeom>
            <a:solidFill>
              <a:srgbClr val="E328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35931" y="2545841"/>
              <a:ext cx="1231265" cy="483234"/>
            </a:xfrm>
            <a:custGeom>
              <a:avLst/>
              <a:gdLst/>
              <a:ahLst/>
              <a:cxnLst/>
              <a:rect l="l" t="t" r="r" b="b"/>
              <a:pathLst>
                <a:path w="1231264" h="483235">
                  <a:moveTo>
                    <a:pt x="1231265" y="38100"/>
                  </a:moveTo>
                  <a:lnTo>
                    <a:pt x="1212215" y="28575"/>
                  </a:lnTo>
                  <a:lnTo>
                    <a:pt x="1155065" y="0"/>
                  </a:lnTo>
                  <a:lnTo>
                    <a:pt x="1155065" y="28575"/>
                  </a:lnTo>
                  <a:lnTo>
                    <a:pt x="432689" y="28575"/>
                  </a:lnTo>
                  <a:lnTo>
                    <a:pt x="432562" y="28448"/>
                  </a:lnTo>
                  <a:lnTo>
                    <a:pt x="428282" y="28575"/>
                  </a:lnTo>
                  <a:lnTo>
                    <a:pt x="421640" y="28575"/>
                  </a:lnTo>
                  <a:lnTo>
                    <a:pt x="421424" y="28790"/>
                  </a:lnTo>
                  <a:lnTo>
                    <a:pt x="406908" y="29210"/>
                  </a:lnTo>
                  <a:lnTo>
                    <a:pt x="366014" y="33782"/>
                  </a:lnTo>
                  <a:lnTo>
                    <a:pt x="326390" y="42926"/>
                  </a:lnTo>
                  <a:lnTo>
                    <a:pt x="288163" y="56261"/>
                  </a:lnTo>
                  <a:lnTo>
                    <a:pt x="251841" y="73533"/>
                  </a:lnTo>
                  <a:lnTo>
                    <a:pt x="217424" y="94488"/>
                  </a:lnTo>
                  <a:lnTo>
                    <a:pt x="185039" y="118999"/>
                  </a:lnTo>
                  <a:lnTo>
                    <a:pt x="155067" y="146939"/>
                  </a:lnTo>
                  <a:lnTo>
                    <a:pt x="127635" y="177800"/>
                  </a:lnTo>
                  <a:lnTo>
                    <a:pt x="102870" y="211455"/>
                  </a:lnTo>
                  <a:lnTo>
                    <a:pt x="81153" y="247650"/>
                  </a:lnTo>
                  <a:lnTo>
                    <a:pt x="62484" y="286258"/>
                  </a:lnTo>
                  <a:lnTo>
                    <a:pt x="47117" y="327025"/>
                  </a:lnTo>
                  <a:lnTo>
                    <a:pt x="35306" y="369570"/>
                  </a:lnTo>
                  <a:lnTo>
                    <a:pt x="29044" y="406476"/>
                  </a:lnTo>
                  <a:lnTo>
                    <a:pt x="0" y="404241"/>
                  </a:lnTo>
                  <a:lnTo>
                    <a:pt x="32131" y="483108"/>
                  </a:lnTo>
                  <a:lnTo>
                    <a:pt x="64058" y="429895"/>
                  </a:lnTo>
                  <a:lnTo>
                    <a:pt x="75946" y="410083"/>
                  </a:lnTo>
                  <a:lnTo>
                    <a:pt x="47955" y="407936"/>
                  </a:lnTo>
                  <a:lnTo>
                    <a:pt x="49403" y="395351"/>
                  </a:lnTo>
                  <a:lnTo>
                    <a:pt x="53848" y="374142"/>
                  </a:lnTo>
                  <a:lnTo>
                    <a:pt x="65151" y="333248"/>
                  </a:lnTo>
                  <a:lnTo>
                    <a:pt x="79756" y="294132"/>
                  </a:lnTo>
                  <a:lnTo>
                    <a:pt x="97663" y="257175"/>
                  </a:lnTo>
                  <a:lnTo>
                    <a:pt x="118491" y="222377"/>
                  </a:lnTo>
                  <a:lnTo>
                    <a:pt x="142240" y="190119"/>
                  </a:lnTo>
                  <a:lnTo>
                    <a:pt x="168275" y="160528"/>
                  </a:lnTo>
                  <a:lnTo>
                    <a:pt x="196977" y="133985"/>
                  </a:lnTo>
                  <a:lnTo>
                    <a:pt x="227711" y="110490"/>
                  </a:lnTo>
                  <a:lnTo>
                    <a:pt x="260477" y="90551"/>
                  </a:lnTo>
                  <a:lnTo>
                    <a:pt x="295021" y="74041"/>
                  </a:lnTo>
                  <a:lnTo>
                    <a:pt x="331089" y="61341"/>
                  </a:lnTo>
                  <a:lnTo>
                    <a:pt x="368808" y="52705"/>
                  </a:lnTo>
                  <a:lnTo>
                    <a:pt x="407543" y="48133"/>
                  </a:lnTo>
                  <a:lnTo>
                    <a:pt x="428066" y="47625"/>
                  </a:lnTo>
                  <a:lnTo>
                    <a:pt x="1155065" y="47625"/>
                  </a:lnTo>
                  <a:lnTo>
                    <a:pt x="1155065" y="76200"/>
                  </a:lnTo>
                  <a:lnTo>
                    <a:pt x="1212215" y="47625"/>
                  </a:lnTo>
                  <a:lnTo>
                    <a:pt x="1231265" y="38100"/>
                  </a:lnTo>
                  <a:close/>
                </a:path>
              </a:pathLst>
            </a:custGeom>
            <a:solidFill>
              <a:srgbClr val="ACD28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7080" y="3461765"/>
              <a:ext cx="635889" cy="7620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7809103" y="3017266"/>
            <a:ext cx="40513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0" b="1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94004" y="5079491"/>
            <a:ext cx="3373120" cy="390525"/>
          </a:xfrm>
          <a:custGeom>
            <a:avLst/>
            <a:gdLst/>
            <a:ahLst/>
            <a:cxnLst/>
            <a:rect l="l" t="t" r="r" b="b"/>
            <a:pathLst>
              <a:path w="3373120" h="390525">
                <a:moveTo>
                  <a:pt x="3372612" y="390143"/>
                </a:moveTo>
                <a:lnTo>
                  <a:pt x="0" y="390143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8109204" y="5079491"/>
            <a:ext cx="3373120" cy="390525"/>
          </a:xfrm>
          <a:custGeom>
            <a:avLst/>
            <a:gdLst/>
            <a:ahLst/>
            <a:cxnLst/>
            <a:rect l="l" t="t" r="r" b="b"/>
            <a:pathLst>
              <a:path w="3373120" h="390525">
                <a:moveTo>
                  <a:pt x="0" y="390143"/>
                </a:moveTo>
                <a:lnTo>
                  <a:pt x="3372612" y="390143"/>
                </a:lnTo>
                <a:lnTo>
                  <a:pt x="337261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874647" y="5812637"/>
            <a:ext cx="930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discovery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285994" y="5813552"/>
            <a:ext cx="1498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Unified</a:t>
            </a:r>
            <a:r>
              <a:rPr dirty="0" sz="12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145651" y="5812637"/>
            <a:ext cx="801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794004" y="5681471"/>
            <a:ext cx="1004569" cy="239395"/>
          </a:xfrm>
          <a:custGeom>
            <a:avLst/>
            <a:gdLst/>
            <a:ahLst/>
            <a:cxnLst/>
            <a:rect l="l" t="t" r="r" b="b"/>
            <a:pathLst>
              <a:path w="1004569" h="239395">
                <a:moveTo>
                  <a:pt x="0" y="0"/>
                </a:moveTo>
                <a:lnTo>
                  <a:pt x="0" y="239267"/>
                </a:lnTo>
                <a:lnTo>
                  <a:pt x="1004315" y="239267"/>
                </a:lnTo>
              </a:path>
            </a:pathLst>
          </a:custGeom>
          <a:ln w="12700">
            <a:solidFill>
              <a:srgbClr val="E22A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0114788" y="5681471"/>
            <a:ext cx="1367155" cy="239395"/>
          </a:xfrm>
          <a:custGeom>
            <a:avLst/>
            <a:gdLst/>
            <a:ahLst/>
            <a:cxnLst/>
            <a:rect l="l" t="t" r="r" b="b"/>
            <a:pathLst>
              <a:path w="1367154" h="239395">
                <a:moveTo>
                  <a:pt x="1367027" y="0"/>
                </a:moveTo>
                <a:lnTo>
                  <a:pt x="1367027" y="239267"/>
                </a:lnTo>
                <a:lnTo>
                  <a:pt x="0" y="239267"/>
                </a:lnTo>
              </a:path>
            </a:pathLst>
          </a:custGeom>
          <a:ln w="12699">
            <a:solidFill>
              <a:srgbClr val="E22A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3088385" y="5921502"/>
            <a:ext cx="1979930" cy="5080"/>
          </a:xfrm>
          <a:custGeom>
            <a:avLst/>
            <a:gdLst/>
            <a:ahLst/>
            <a:cxnLst/>
            <a:rect l="l" t="t" r="r" b="b"/>
            <a:pathLst>
              <a:path w="1979929" h="5079">
                <a:moveTo>
                  <a:pt x="0" y="4902"/>
                </a:moveTo>
                <a:lnTo>
                  <a:pt x="1979802" y="0"/>
                </a:lnTo>
              </a:path>
            </a:pathLst>
          </a:custGeom>
          <a:ln w="19050">
            <a:solidFill>
              <a:srgbClr val="E22A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064502" y="5921502"/>
            <a:ext cx="1979930" cy="5080"/>
          </a:xfrm>
          <a:custGeom>
            <a:avLst/>
            <a:gdLst/>
            <a:ahLst/>
            <a:cxnLst/>
            <a:rect l="l" t="t" r="r" b="b"/>
            <a:pathLst>
              <a:path w="1979929" h="5079">
                <a:moveTo>
                  <a:pt x="0" y="4902"/>
                </a:moveTo>
                <a:lnTo>
                  <a:pt x="1979802" y="0"/>
                </a:lnTo>
              </a:path>
            </a:pathLst>
          </a:custGeom>
          <a:ln w="19050">
            <a:solidFill>
              <a:srgbClr val="E22A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68300" y="211582"/>
            <a:ext cx="6649084" cy="13061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360"/>
              </a:lnSpc>
              <a:spcBef>
                <a:spcPts val="100"/>
              </a:spcBef>
            </a:pPr>
            <a:r>
              <a:rPr dirty="0" sz="5400"/>
              <a:t>Data</a:t>
            </a:r>
            <a:r>
              <a:rPr dirty="0" sz="5400" spc="-114"/>
              <a:t> </a:t>
            </a:r>
            <a:r>
              <a:rPr dirty="0" sz="5400" spc="-10"/>
              <a:t>mesh:</a:t>
            </a:r>
            <a:endParaRPr sz="5400"/>
          </a:p>
          <a:p>
            <a:pPr marL="12700">
              <a:lnSpc>
                <a:spcPts val="3720"/>
              </a:lnSpc>
            </a:pPr>
            <a:r>
              <a:rPr dirty="0" sz="3200" spc="-50"/>
              <a:t>Can</a:t>
            </a:r>
            <a:r>
              <a:rPr dirty="0" sz="3200" spc="-114"/>
              <a:t> </a:t>
            </a:r>
            <a:r>
              <a:rPr dirty="0" sz="3200"/>
              <a:t>a</a:t>
            </a:r>
            <a:r>
              <a:rPr dirty="0" sz="3200" spc="-114"/>
              <a:t> </a:t>
            </a:r>
            <a:r>
              <a:rPr dirty="0" sz="3200" spc="-65"/>
              <a:t>data</a:t>
            </a:r>
            <a:r>
              <a:rPr dirty="0" sz="3200" spc="-130"/>
              <a:t> </a:t>
            </a:r>
            <a:r>
              <a:rPr dirty="0" sz="3200" spc="-55"/>
              <a:t>mesh</a:t>
            </a:r>
            <a:r>
              <a:rPr dirty="0" sz="3200" spc="-120"/>
              <a:t> </a:t>
            </a:r>
            <a:r>
              <a:rPr dirty="0" sz="3200" spc="-75"/>
              <a:t>create</a:t>
            </a:r>
            <a:r>
              <a:rPr dirty="0" sz="3200" spc="-140"/>
              <a:t> </a:t>
            </a:r>
            <a:r>
              <a:rPr dirty="0" sz="3200" spc="-70"/>
              <a:t>customer</a:t>
            </a:r>
            <a:r>
              <a:rPr dirty="0" sz="3200" spc="-125"/>
              <a:t> </a:t>
            </a:r>
            <a:r>
              <a:rPr dirty="0" sz="3200" spc="-25"/>
              <a:t>clarity?</a:t>
            </a:r>
            <a:endParaRPr sz="3200"/>
          </a:p>
        </p:txBody>
      </p:sp>
      <p:grpSp>
        <p:nvGrpSpPr>
          <p:cNvPr id="35" name="object 35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00215" y="667522"/>
            <a:ext cx="5166360" cy="5608320"/>
            <a:chOff x="6300215" y="667522"/>
            <a:chExt cx="5166360" cy="56083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81515" y="667522"/>
              <a:ext cx="2385059" cy="483411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0695" y="669036"/>
              <a:ext cx="2456687" cy="184246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330695" y="1389888"/>
              <a:ext cx="2476500" cy="1420495"/>
            </a:xfrm>
            <a:custGeom>
              <a:avLst/>
              <a:gdLst/>
              <a:ahLst/>
              <a:cxnLst/>
              <a:rect l="l" t="t" r="r" b="b"/>
              <a:pathLst>
                <a:path w="2476500" h="1420495">
                  <a:moveTo>
                    <a:pt x="2476500" y="0"/>
                  </a:moveTo>
                  <a:lnTo>
                    <a:pt x="2424483" y="599"/>
                  </a:lnTo>
                  <a:lnTo>
                    <a:pt x="2374090" y="1797"/>
                  </a:lnTo>
                  <a:lnTo>
                    <a:pt x="2325289" y="3583"/>
                  </a:lnTo>
                  <a:lnTo>
                    <a:pt x="2278050" y="5944"/>
                  </a:lnTo>
                  <a:lnTo>
                    <a:pt x="2232341" y="8869"/>
                  </a:lnTo>
                  <a:lnTo>
                    <a:pt x="2188133" y="12345"/>
                  </a:lnTo>
                  <a:lnTo>
                    <a:pt x="2145394" y="16361"/>
                  </a:lnTo>
                  <a:lnTo>
                    <a:pt x="2104093" y="20905"/>
                  </a:lnTo>
                  <a:lnTo>
                    <a:pt x="2064201" y="25965"/>
                  </a:lnTo>
                  <a:lnTo>
                    <a:pt x="2025687" y="31530"/>
                  </a:lnTo>
                  <a:lnTo>
                    <a:pt x="1952667" y="44123"/>
                  </a:lnTo>
                  <a:lnTo>
                    <a:pt x="1884788" y="58591"/>
                  </a:lnTo>
                  <a:lnTo>
                    <a:pt x="1821804" y="74837"/>
                  </a:lnTo>
                  <a:lnTo>
                    <a:pt x="1763471" y="92767"/>
                  </a:lnTo>
                  <a:lnTo>
                    <a:pt x="1709542" y="112286"/>
                  </a:lnTo>
                  <a:lnTo>
                    <a:pt x="1659772" y="133298"/>
                  </a:lnTo>
                  <a:lnTo>
                    <a:pt x="1613916" y="155709"/>
                  </a:lnTo>
                  <a:lnTo>
                    <a:pt x="1571727" y="179423"/>
                  </a:lnTo>
                  <a:lnTo>
                    <a:pt x="1532960" y="204345"/>
                  </a:lnTo>
                  <a:lnTo>
                    <a:pt x="1497370" y="230381"/>
                  </a:lnTo>
                  <a:lnTo>
                    <a:pt x="1464710" y="257435"/>
                  </a:lnTo>
                  <a:lnTo>
                    <a:pt x="1434737" y="285412"/>
                  </a:lnTo>
                  <a:lnTo>
                    <a:pt x="1407203" y="314216"/>
                  </a:lnTo>
                  <a:lnTo>
                    <a:pt x="1381863" y="343754"/>
                  </a:lnTo>
                  <a:lnTo>
                    <a:pt x="1358472" y="373929"/>
                  </a:lnTo>
                  <a:lnTo>
                    <a:pt x="1326503" y="420180"/>
                  </a:lnTo>
                  <a:lnTo>
                    <a:pt x="1297536" y="467332"/>
                  </a:lnTo>
                  <a:lnTo>
                    <a:pt x="1262153" y="531045"/>
                  </a:lnTo>
                  <a:lnTo>
                    <a:pt x="1195127" y="658518"/>
                  </a:lnTo>
                  <a:lnTo>
                    <a:pt x="1177717" y="689842"/>
                  </a:lnTo>
                  <a:lnTo>
                    <a:pt x="1150113" y="736031"/>
                  </a:lnTo>
                  <a:lnTo>
                    <a:pt x="1119988" y="780982"/>
                  </a:lnTo>
                  <a:lnTo>
                    <a:pt x="1086512" y="824372"/>
                  </a:lnTo>
                  <a:lnTo>
                    <a:pt x="1048856" y="865881"/>
                  </a:lnTo>
                  <a:lnTo>
                    <a:pt x="1021020" y="892350"/>
                  </a:lnTo>
                  <a:lnTo>
                    <a:pt x="990713" y="917745"/>
                  </a:lnTo>
                  <a:lnTo>
                    <a:pt x="957689" y="941971"/>
                  </a:lnTo>
                  <a:lnTo>
                    <a:pt x="921702" y="964933"/>
                  </a:lnTo>
                  <a:lnTo>
                    <a:pt x="882507" y="986536"/>
                  </a:lnTo>
                  <a:lnTo>
                    <a:pt x="839858" y="1006685"/>
                  </a:lnTo>
                  <a:lnTo>
                    <a:pt x="793509" y="1025285"/>
                  </a:lnTo>
                  <a:lnTo>
                    <a:pt x="743215" y="1042240"/>
                  </a:lnTo>
                  <a:lnTo>
                    <a:pt x="688731" y="1057456"/>
                  </a:lnTo>
                  <a:lnTo>
                    <a:pt x="629811" y="1070837"/>
                  </a:lnTo>
                  <a:lnTo>
                    <a:pt x="566209" y="1082288"/>
                  </a:lnTo>
                  <a:lnTo>
                    <a:pt x="497679" y="1091715"/>
                  </a:lnTo>
                  <a:lnTo>
                    <a:pt x="423977" y="1099022"/>
                  </a:lnTo>
                  <a:lnTo>
                    <a:pt x="385109" y="1101851"/>
                  </a:lnTo>
                  <a:lnTo>
                    <a:pt x="344856" y="1104114"/>
                  </a:lnTo>
                  <a:lnTo>
                    <a:pt x="303187" y="1105800"/>
                  </a:lnTo>
                  <a:lnTo>
                    <a:pt x="260071" y="1106896"/>
                  </a:lnTo>
                  <a:lnTo>
                    <a:pt x="215477" y="1107392"/>
                  </a:lnTo>
                  <a:lnTo>
                    <a:pt x="169376" y="1107273"/>
                  </a:lnTo>
                  <a:lnTo>
                    <a:pt x="121736" y="1106530"/>
                  </a:lnTo>
                  <a:lnTo>
                    <a:pt x="72526" y="1105150"/>
                  </a:lnTo>
                  <a:lnTo>
                    <a:pt x="21716" y="1103122"/>
                  </a:lnTo>
                  <a:lnTo>
                    <a:pt x="0" y="1416558"/>
                  </a:lnTo>
                  <a:lnTo>
                    <a:pt x="54302" y="1418290"/>
                  </a:lnTo>
                  <a:lnTo>
                    <a:pt x="107051" y="1419502"/>
                  </a:lnTo>
                  <a:lnTo>
                    <a:pt x="158271" y="1420202"/>
                  </a:lnTo>
                  <a:lnTo>
                    <a:pt x="207988" y="1420397"/>
                  </a:lnTo>
                  <a:lnTo>
                    <a:pt x="256225" y="1420096"/>
                  </a:lnTo>
                  <a:lnTo>
                    <a:pt x="303009" y="1419308"/>
                  </a:lnTo>
                  <a:lnTo>
                    <a:pt x="348363" y="1418041"/>
                  </a:lnTo>
                  <a:lnTo>
                    <a:pt x="392314" y="1416305"/>
                  </a:lnTo>
                  <a:lnTo>
                    <a:pt x="434885" y="1414106"/>
                  </a:lnTo>
                  <a:lnTo>
                    <a:pt x="476102" y="1411454"/>
                  </a:lnTo>
                  <a:lnTo>
                    <a:pt x="515990" y="1408357"/>
                  </a:lnTo>
                  <a:lnTo>
                    <a:pt x="554573" y="1404824"/>
                  </a:lnTo>
                  <a:lnTo>
                    <a:pt x="627926" y="1396481"/>
                  </a:lnTo>
                  <a:lnTo>
                    <a:pt x="696360" y="1386495"/>
                  </a:lnTo>
                  <a:lnTo>
                    <a:pt x="760074" y="1374933"/>
                  </a:lnTo>
                  <a:lnTo>
                    <a:pt x="819268" y="1361862"/>
                  </a:lnTo>
                  <a:lnTo>
                    <a:pt x="874140" y="1347350"/>
                  </a:lnTo>
                  <a:lnTo>
                    <a:pt x="924891" y="1331466"/>
                  </a:lnTo>
                  <a:lnTo>
                    <a:pt x="971720" y="1314276"/>
                  </a:lnTo>
                  <a:lnTo>
                    <a:pt x="1014825" y="1295848"/>
                  </a:lnTo>
                  <a:lnTo>
                    <a:pt x="1054406" y="1276251"/>
                  </a:lnTo>
                  <a:lnTo>
                    <a:pt x="1090663" y="1255551"/>
                  </a:lnTo>
                  <a:lnTo>
                    <a:pt x="1123794" y="1233818"/>
                  </a:lnTo>
                  <a:lnTo>
                    <a:pt x="1168068" y="1199426"/>
                  </a:lnTo>
                  <a:lnTo>
                    <a:pt x="1206430" y="1163088"/>
                  </a:lnTo>
                  <a:lnTo>
                    <a:pt x="1239554" y="1125033"/>
                  </a:lnTo>
                  <a:lnTo>
                    <a:pt x="1268112" y="1085489"/>
                  </a:lnTo>
                  <a:lnTo>
                    <a:pt x="1292777" y="1044684"/>
                  </a:lnTo>
                  <a:lnTo>
                    <a:pt x="1314221" y="1002849"/>
                  </a:lnTo>
                  <a:lnTo>
                    <a:pt x="1333118" y="960210"/>
                  </a:lnTo>
                  <a:lnTo>
                    <a:pt x="1355512" y="902505"/>
                  </a:lnTo>
                  <a:lnTo>
                    <a:pt x="1391476" y="800694"/>
                  </a:lnTo>
                  <a:lnTo>
                    <a:pt x="1407376" y="757332"/>
                  </a:lnTo>
                  <a:lnTo>
                    <a:pt x="1430657" y="700322"/>
                  </a:lnTo>
                  <a:lnTo>
                    <a:pt x="1450551" y="658465"/>
                  </a:lnTo>
                  <a:lnTo>
                    <a:pt x="1473279" y="617635"/>
                  </a:lnTo>
                  <a:lnTo>
                    <a:pt x="1499511" y="578059"/>
                  </a:lnTo>
                  <a:lnTo>
                    <a:pt x="1529922" y="539968"/>
                  </a:lnTo>
                  <a:lnTo>
                    <a:pt x="1565184" y="503588"/>
                  </a:lnTo>
                  <a:lnTo>
                    <a:pt x="1605969" y="469149"/>
                  </a:lnTo>
                  <a:lnTo>
                    <a:pt x="1652950" y="436880"/>
                  </a:lnTo>
                  <a:lnTo>
                    <a:pt x="1688045" y="416685"/>
                  </a:lnTo>
                  <a:lnTo>
                    <a:pt x="1726392" y="397624"/>
                  </a:lnTo>
                  <a:lnTo>
                    <a:pt x="1768190" y="379765"/>
                  </a:lnTo>
                  <a:lnTo>
                    <a:pt x="1813639" y="363174"/>
                  </a:lnTo>
                  <a:lnTo>
                    <a:pt x="1862938" y="347921"/>
                  </a:lnTo>
                  <a:lnTo>
                    <a:pt x="1916285" y="334071"/>
                  </a:lnTo>
                  <a:lnTo>
                    <a:pt x="1973882" y="321695"/>
                  </a:lnTo>
                  <a:lnTo>
                    <a:pt x="2035926" y="310858"/>
                  </a:lnTo>
                  <a:lnTo>
                    <a:pt x="2102617" y="301629"/>
                  </a:lnTo>
                  <a:lnTo>
                    <a:pt x="2174154" y="294076"/>
                  </a:lnTo>
                  <a:lnTo>
                    <a:pt x="2250737" y="288266"/>
                  </a:lnTo>
                  <a:lnTo>
                    <a:pt x="2290983" y="286036"/>
                  </a:lnTo>
                  <a:lnTo>
                    <a:pt x="2332565" y="284267"/>
                  </a:lnTo>
                  <a:lnTo>
                    <a:pt x="2375509" y="282968"/>
                  </a:lnTo>
                  <a:lnTo>
                    <a:pt x="2419838" y="282147"/>
                  </a:lnTo>
                  <a:lnTo>
                    <a:pt x="2465578" y="281813"/>
                  </a:lnTo>
                  <a:lnTo>
                    <a:pt x="2476500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0215" y="2479547"/>
              <a:ext cx="2465836" cy="379619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735568" y="638555"/>
            <a:ext cx="410209" cy="48196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9050" rIns="0" bIns="0" rtlCol="0" vert="vert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800" spc="-10">
                <a:latin typeface="Calibri"/>
                <a:cs typeface="Calibri"/>
              </a:rPr>
              <a:t>Cohort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599931" y="1156716"/>
            <a:ext cx="605155" cy="1325880"/>
            <a:chOff x="8599931" y="1156716"/>
            <a:chExt cx="605155" cy="1325880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3939" y="1156716"/>
              <a:ext cx="524268" cy="132587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9931" y="1235964"/>
              <a:ext cx="605053" cy="11658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8723375" y="1178052"/>
              <a:ext cx="410209" cy="1211580"/>
            </a:xfrm>
            <a:custGeom>
              <a:avLst/>
              <a:gdLst/>
              <a:ahLst/>
              <a:cxnLst/>
              <a:rect l="l" t="t" r="r" b="b"/>
              <a:pathLst>
                <a:path w="410209" h="1211580">
                  <a:moveTo>
                    <a:pt x="409955" y="0"/>
                  </a:moveTo>
                  <a:lnTo>
                    <a:pt x="0" y="0"/>
                  </a:lnTo>
                  <a:lnTo>
                    <a:pt x="0" y="1211580"/>
                  </a:lnTo>
                  <a:lnTo>
                    <a:pt x="409955" y="1211580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723375" y="1178052"/>
              <a:ext cx="410209" cy="1211580"/>
            </a:xfrm>
            <a:custGeom>
              <a:avLst/>
              <a:gdLst/>
              <a:ahLst/>
              <a:cxnLst/>
              <a:rect l="l" t="t" r="r" b="b"/>
              <a:pathLst>
                <a:path w="410209" h="1211580">
                  <a:moveTo>
                    <a:pt x="0" y="1211580"/>
                  </a:moveTo>
                  <a:lnTo>
                    <a:pt x="409955" y="1211580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12115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735694" y="1329944"/>
            <a:ext cx="360680" cy="906144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z="1200" spc="-10" b="1">
                <a:latin typeface="Calibri"/>
                <a:cs typeface="Calibri"/>
              </a:rPr>
              <a:t>First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milestone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25" b="1">
                <a:latin typeface="Calibri"/>
                <a:cs typeface="Calibri"/>
              </a:rPr>
              <a:t>use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717026" y="2441194"/>
            <a:ext cx="422909" cy="465455"/>
            <a:chOff x="8717026" y="2441194"/>
            <a:chExt cx="422909" cy="465455"/>
          </a:xfrm>
        </p:grpSpPr>
        <p:sp>
          <p:nvSpPr>
            <p:cNvPr id="15" name="object 15" descr=""/>
            <p:cNvSpPr/>
            <p:nvPr/>
          </p:nvSpPr>
          <p:spPr>
            <a:xfrm>
              <a:off x="8723376" y="2447544"/>
              <a:ext cx="410209" cy="452755"/>
            </a:xfrm>
            <a:custGeom>
              <a:avLst/>
              <a:gdLst/>
              <a:ahLst/>
              <a:cxnLst/>
              <a:rect l="l" t="t" r="r" b="b"/>
              <a:pathLst>
                <a:path w="410209" h="452755">
                  <a:moveTo>
                    <a:pt x="409955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409955" y="45262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723376" y="2447544"/>
              <a:ext cx="410209" cy="452755"/>
            </a:xfrm>
            <a:custGeom>
              <a:avLst/>
              <a:gdLst/>
              <a:ahLst/>
              <a:cxnLst/>
              <a:rect l="l" t="t" r="r" b="b"/>
              <a:pathLst>
                <a:path w="410209" h="452755">
                  <a:moveTo>
                    <a:pt x="0" y="452627"/>
                  </a:moveTo>
                  <a:lnTo>
                    <a:pt x="409955" y="452627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8750934" y="2531745"/>
            <a:ext cx="333375" cy="2838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0">
                <a:latin typeface="Calibri"/>
                <a:cs typeface="Calibri"/>
              </a:rPr>
              <a:t>High</a:t>
            </a:r>
            <a:endParaRPr sz="1100">
              <a:latin typeface="Calibri"/>
              <a:cs typeface="Calibri"/>
            </a:endParaRPr>
          </a:p>
          <a:p>
            <a:pPr marL="42545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use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717026" y="2951733"/>
            <a:ext cx="422909" cy="453390"/>
            <a:chOff x="8717026" y="2951733"/>
            <a:chExt cx="422909" cy="453390"/>
          </a:xfrm>
        </p:grpSpPr>
        <p:sp>
          <p:nvSpPr>
            <p:cNvPr id="19" name="object 19" descr=""/>
            <p:cNvSpPr/>
            <p:nvPr/>
          </p:nvSpPr>
          <p:spPr>
            <a:xfrm>
              <a:off x="8723376" y="2958083"/>
              <a:ext cx="410209" cy="440690"/>
            </a:xfrm>
            <a:custGeom>
              <a:avLst/>
              <a:gdLst/>
              <a:ahLst/>
              <a:cxnLst/>
              <a:rect l="l" t="t" r="r" b="b"/>
              <a:pathLst>
                <a:path w="410209" h="440689">
                  <a:moveTo>
                    <a:pt x="409955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409955" y="440436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723376" y="2958083"/>
              <a:ext cx="410209" cy="440690"/>
            </a:xfrm>
            <a:custGeom>
              <a:avLst/>
              <a:gdLst/>
              <a:ahLst/>
              <a:cxnLst/>
              <a:rect l="l" t="t" r="r" b="b"/>
              <a:pathLst>
                <a:path w="410209" h="440689">
                  <a:moveTo>
                    <a:pt x="0" y="440436"/>
                  </a:moveTo>
                  <a:lnTo>
                    <a:pt x="409955" y="440436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8750934" y="3048126"/>
            <a:ext cx="333375" cy="25971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latin typeface="Calibri"/>
                <a:cs typeface="Calibri"/>
              </a:rPr>
              <a:t>Low</a:t>
            </a:r>
            <a:endParaRPr sz="11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use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723376" y="4951476"/>
            <a:ext cx="410209" cy="75755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11125" rIns="0" bIns="0" rtlCol="0" vert="vert">
            <a:spAutoFit/>
          </a:bodyPr>
          <a:lstStyle/>
          <a:p>
            <a:pPr marL="81915">
              <a:lnSpc>
                <a:spcPct val="100000"/>
              </a:lnSpc>
              <a:spcBef>
                <a:spcPts val="875"/>
              </a:spcBef>
            </a:pPr>
            <a:r>
              <a:rPr dirty="0" sz="1100" spc="-10">
                <a:latin typeface="Calibri"/>
                <a:cs typeface="Calibri"/>
              </a:rPr>
              <a:t>Purchased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723376" y="5766815"/>
            <a:ext cx="410209" cy="53530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11125" rIns="0" bIns="0" rtlCol="0" vert="vert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dirty="0" sz="1100" spc="-10">
                <a:latin typeface="Calibri"/>
                <a:cs typeface="Calibri"/>
              </a:rPr>
              <a:t>Setup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14400" y="3925570"/>
            <a:ext cx="2781935" cy="2045970"/>
            <a:chOff x="914400" y="3925570"/>
            <a:chExt cx="2781935" cy="2045970"/>
          </a:xfrm>
        </p:grpSpPr>
        <p:sp>
          <p:nvSpPr>
            <p:cNvPr id="25" name="object 25" descr=""/>
            <p:cNvSpPr/>
            <p:nvPr/>
          </p:nvSpPr>
          <p:spPr>
            <a:xfrm>
              <a:off x="914400" y="3931919"/>
              <a:ext cx="2775585" cy="2039620"/>
            </a:xfrm>
            <a:custGeom>
              <a:avLst/>
              <a:gdLst/>
              <a:ahLst/>
              <a:cxnLst/>
              <a:rect l="l" t="t" r="r" b="b"/>
              <a:pathLst>
                <a:path w="2775585" h="2039620">
                  <a:moveTo>
                    <a:pt x="2775204" y="0"/>
                  </a:moveTo>
                  <a:lnTo>
                    <a:pt x="2365248" y="0"/>
                  </a:lnTo>
                  <a:lnTo>
                    <a:pt x="2365248" y="26377"/>
                  </a:lnTo>
                  <a:lnTo>
                    <a:pt x="2357869" y="25819"/>
                  </a:lnTo>
                  <a:lnTo>
                    <a:pt x="2312428" y="22999"/>
                  </a:lnTo>
                  <a:lnTo>
                    <a:pt x="2268461" y="20866"/>
                  </a:lnTo>
                  <a:lnTo>
                    <a:pt x="2225852" y="19392"/>
                  </a:lnTo>
                  <a:lnTo>
                    <a:pt x="2184514" y="18554"/>
                  </a:lnTo>
                  <a:lnTo>
                    <a:pt x="2144344" y="18326"/>
                  </a:lnTo>
                  <a:lnTo>
                    <a:pt x="2105266" y="18681"/>
                  </a:lnTo>
                  <a:lnTo>
                    <a:pt x="2029968" y="21018"/>
                  </a:lnTo>
                  <a:lnTo>
                    <a:pt x="1957857" y="25374"/>
                  </a:lnTo>
                  <a:lnTo>
                    <a:pt x="1888159" y="31546"/>
                  </a:lnTo>
                  <a:lnTo>
                    <a:pt x="1820113" y="39306"/>
                  </a:lnTo>
                  <a:lnTo>
                    <a:pt x="1752968" y="48463"/>
                  </a:lnTo>
                  <a:lnTo>
                    <a:pt x="1685963" y="58813"/>
                  </a:lnTo>
                  <a:lnTo>
                    <a:pt x="1618335" y="70142"/>
                  </a:lnTo>
                  <a:lnTo>
                    <a:pt x="1404073" y="107924"/>
                  </a:lnTo>
                  <a:lnTo>
                    <a:pt x="1326324" y="121081"/>
                  </a:lnTo>
                  <a:lnTo>
                    <a:pt x="1244142" y="134200"/>
                  </a:lnTo>
                  <a:lnTo>
                    <a:pt x="1201153" y="140665"/>
                  </a:lnTo>
                  <a:lnTo>
                    <a:pt x="1156766" y="147040"/>
                  </a:lnTo>
                  <a:lnTo>
                    <a:pt x="1110894" y="153301"/>
                  </a:lnTo>
                  <a:lnTo>
                    <a:pt x="1063434" y="159423"/>
                  </a:lnTo>
                  <a:lnTo>
                    <a:pt x="1014298" y="165366"/>
                  </a:lnTo>
                  <a:lnTo>
                    <a:pt x="963383" y="171119"/>
                  </a:lnTo>
                  <a:lnTo>
                    <a:pt x="910602" y="176644"/>
                  </a:lnTo>
                  <a:lnTo>
                    <a:pt x="855865" y="181927"/>
                  </a:lnTo>
                  <a:lnTo>
                    <a:pt x="799058" y="186931"/>
                  </a:lnTo>
                  <a:lnTo>
                    <a:pt x="740092" y="191643"/>
                  </a:lnTo>
                  <a:lnTo>
                    <a:pt x="678878" y="196024"/>
                  </a:lnTo>
                  <a:lnTo>
                    <a:pt x="615327" y="200050"/>
                  </a:lnTo>
                  <a:lnTo>
                    <a:pt x="549325" y="203708"/>
                  </a:lnTo>
                  <a:lnTo>
                    <a:pt x="480796" y="206959"/>
                  </a:lnTo>
                  <a:lnTo>
                    <a:pt x="409625" y="209778"/>
                  </a:lnTo>
                  <a:lnTo>
                    <a:pt x="335737" y="212140"/>
                  </a:lnTo>
                  <a:lnTo>
                    <a:pt x="259029" y="214033"/>
                  </a:lnTo>
                  <a:lnTo>
                    <a:pt x="179400" y="215404"/>
                  </a:lnTo>
                  <a:lnTo>
                    <a:pt x="96748" y="216255"/>
                  </a:lnTo>
                  <a:lnTo>
                    <a:pt x="11010" y="216535"/>
                  </a:lnTo>
                  <a:lnTo>
                    <a:pt x="0" y="551688"/>
                  </a:lnTo>
                  <a:lnTo>
                    <a:pt x="77177" y="551053"/>
                  </a:lnTo>
                  <a:lnTo>
                    <a:pt x="151460" y="550125"/>
                  </a:lnTo>
                  <a:lnTo>
                    <a:pt x="222897" y="548944"/>
                  </a:lnTo>
                  <a:lnTo>
                    <a:pt x="291592" y="547509"/>
                  </a:lnTo>
                  <a:lnTo>
                    <a:pt x="357593" y="545833"/>
                  </a:lnTo>
                  <a:lnTo>
                    <a:pt x="420992" y="543928"/>
                  </a:lnTo>
                  <a:lnTo>
                    <a:pt x="481876" y="541807"/>
                  </a:lnTo>
                  <a:lnTo>
                    <a:pt x="540308" y="539496"/>
                  </a:lnTo>
                  <a:lnTo>
                    <a:pt x="596366" y="536981"/>
                  </a:lnTo>
                  <a:lnTo>
                    <a:pt x="650138" y="534289"/>
                  </a:lnTo>
                  <a:lnTo>
                    <a:pt x="701687" y="531431"/>
                  </a:lnTo>
                  <a:lnTo>
                    <a:pt x="751103" y="528421"/>
                  </a:lnTo>
                  <a:lnTo>
                    <a:pt x="798461" y="525272"/>
                  </a:lnTo>
                  <a:lnTo>
                    <a:pt x="843838" y="521982"/>
                  </a:lnTo>
                  <a:lnTo>
                    <a:pt x="928954" y="515073"/>
                  </a:lnTo>
                  <a:lnTo>
                    <a:pt x="1007071" y="507796"/>
                  </a:lnTo>
                  <a:lnTo>
                    <a:pt x="1078814" y="500240"/>
                  </a:lnTo>
                  <a:lnTo>
                    <a:pt x="1144790" y="492506"/>
                  </a:lnTo>
                  <a:lnTo>
                    <a:pt x="1205623" y="484695"/>
                  </a:lnTo>
                  <a:lnTo>
                    <a:pt x="1288592" y="473036"/>
                  </a:lnTo>
                  <a:lnTo>
                    <a:pt x="1454416" y="447827"/>
                  </a:lnTo>
                  <a:lnTo>
                    <a:pt x="1518602" y="438658"/>
                  </a:lnTo>
                  <a:lnTo>
                    <a:pt x="1560652" y="433349"/>
                  </a:lnTo>
                  <a:lnTo>
                    <a:pt x="1602828" y="428790"/>
                  </a:lnTo>
                  <a:lnTo>
                    <a:pt x="1645767" y="425069"/>
                  </a:lnTo>
                  <a:lnTo>
                    <a:pt x="1690065" y="422287"/>
                  </a:lnTo>
                  <a:lnTo>
                    <a:pt x="1736344" y="420560"/>
                  </a:lnTo>
                  <a:lnTo>
                    <a:pt x="1785251" y="419963"/>
                  </a:lnTo>
                  <a:lnTo>
                    <a:pt x="1810867" y="420116"/>
                  </a:lnTo>
                  <a:lnTo>
                    <a:pt x="1864842" y="421411"/>
                  </a:lnTo>
                  <a:lnTo>
                    <a:pt x="1922970" y="424078"/>
                  </a:lnTo>
                  <a:lnTo>
                    <a:pt x="1985886" y="428244"/>
                  </a:lnTo>
                  <a:lnTo>
                    <a:pt x="2054186" y="433971"/>
                  </a:lnTo>
                  <a:lnTo>
                    <a:pt x="2128520" y="441375"/>
                  </a:lnTo>
                  <a:lnTo>
                    <a:pt x="2168131" y="445731"/>
                  </a:lnTo>
                  <a:lnTo>
                    <a:pt x="2209482" y="450545"/>
                  </a:lnTo>
                  <a:lnTo>
                    <a:pt x="2297709" y="461594"/>
                  </a:lnTo>
                  <a:lnTo>
                    <a:pt x="2365248" y="470738"/>
                  </a:lnTo>
                  <a:lnTo>
                    <a:pt x="2365248" y="484136"/>
                  </a:lnTo>
                  <a:lnTo>
                    <a:pt x="2328532" y="480390"/>
                  </a:lnTo>
                  <a:lnTo>
                    <a:pt x="2281910" y="477189"/>
                  </a:lnTo>
                  <a:lnTo>
                    <a:pt x="2236520" y="475627"/>
                  </a:lnTo>
                  <a:lnTo>
                    <a:pt x="2192312" y="475653"/>
                  </a:lnTo>
                  <a:lnTo>
                    <a:pt x="2149259" y="477215"/>
                  </a:lnTo>
                  <a:lnTo>
                    <a:pt x="2107323" y="480288"/>
                  </a:lnTo>
                  <a:lnTo>
                    <a:pt x="2066467" y="484797"/>
                  </a:lnTo>
                  <a:lnTo>
                    <a:pt x="2026653" y="490702"/>
                  </a:lnTo>
                  <a:lnTo>
                    <a:pt x="1987842" y="497967"/>
                  </a:lnTo>
                  <a:lnTo>
                    <a:pt x="1950008" y="506539"/>
                  </a:lnTo>
                  <a:lnTo>
                    <a:pt x="1913115" y="516369"/>
                  </a:lnTo>
                  <a:lnTo>
                    <a:pt x="1841969" y="539610"/>
                  </a:lnTo>
                  <a:lnTo>
                    <a:pt x="1774126" y="567321"/>
                  </a:lnTo>
                  <a:lnTo>
                    <a:pt x="1709293" y="599122"/>
                  </a:lnTo>
                  <a:lnTo>
                    <a:pt x="1647190" y="634619"/>
                  </a:lnTo>
                  <a:lnTo>
                    <a:pt x="1587500" y="673455"/>
                  </a:lnTo>
                  <a:lnTo>
                    <a:pt x="1529956" y="715251"/>
                  </a:lnTo>
                  <a:lnTo>
                    <a:pt x="1474254" y="759612"/>
                  </a:lnTo>
                  <a:lnTo>
                    <a:pt x="1420114" y="806183"/>
                  </a:lnTo>
                  <a:lnTo>
                    <a:pt x="1367231" y="854557"/>
                  </a:lnTo>
                  <a:lnTo>
                    <a:pt x="1315326" y="904379"/>
                  </a:lnTo>
                  <a:lnTo>
                    <a:pt x="1238643" y="980973"/>
                  </a:lnTo>
                  <a:lnTo>
                    <a:pt x="1111592" y="1110475"/>
                  </a:lnTo>
                  <a:lnTo>
                    <a:pt x="1060183" y="1161821"/>
                  </a:lnTo>
                  <a:lnTo>
                    <a:pt x="1007986" y="1212329"/>
                  </a:lnTo>
                  <a:lnTo>
                    <a:pt x="954735" y="1261630"/>
                  </a:lnTo>
                  <a:lnTo>
                    <a:pt x="900125" y="1309344"/>
                  </a:lnTo>
                  <a:lnTo>
                    <a:pt x="843876" y="1355090"/>
                  </a:lnTo>
                  <a:lnTo>
                    <a:pt x="785685" y="1398498"/>
                  </a:lnTo>
                  <a:lnTo>
                    <a:pt x="725258" y="1439176"/>
                  </a:lnTo>
                  <a:lnTo>
                    <a:pt x="662305" y="1476768"/>
                  </a:lnTo>
                  <a:lnTo>
                    <a:pt x="596544" y="1510868"/>
                  </a:lnTo>
                  <a:lnTo>
                    <a:pt x="527685" y="1541106"/>
                  </a:lnTo>
                  <a:lnTo>
                    <a:pt x="491998" y="1554670"/>
                  </a:lnTo>
                  <a:lnTo>
                    <a:pt x="455434" y="1567116"/>
                  </a:lnTo>
                  <a:lnTo>
                    <a:pt x="417944" y="1578419"/>
                  </a:lnTo>
                  <a:lnTo>
                    <a:pt x="379488" y="1588516"/>
                  </a:lnTo>
                  <a:lnTo>
                    <a:pt x="340055" y="1597367"/>
                  </a:lnTo>
                  <a:lnTo>
                    <a:pt x="299580" y="1604924"/>
                  </a:lnTo>
                  <a:lnTo>
                    <a:pt x="258038" y="1611134"/>
                  </a:lnTo>
                  <a:lnTo>
                    <a:pt x="215392" y="1615960"/>
                  </a:lnTo>
                  <a:lnTo>
                    <a:pt x="171602" y="1619338"/>
                  </a:lnTo>
                  <a:lnTo>
                    <a:pt x="126644" y="1621243"/>
                  </a:lnTo>
                  <a:lnTo>
                    <a:pt x="80467" y="1621612"/>
                  </a:lnTo>
                  <a:lnTo>
                    <a:pt x="33058" y="1620393"/>
                  </a:lnTo>
                  <a:lnTo>
                    <a:pt x="0" y="2039112"/>
                  </a:lnTo>
                  <a:lnTo>
                    <a:pt x="68516" y="2023846"/>
                  </a:lnTo>
                  <a:lnTo>
                    <a:pt x="134886" y="2007882"/>
                  </a:lnTo>
                  <a:lnTo>
                    <a:pt x="199161" y="1991258"/>
                  </a:lnTo>
                  <a:lnTo>
                    <a:pt x="261391" y="1974011"/>
                  </a:lnTo>
                  <a:lnTo>
                    <a:pt x="321640" y="1956168"/>
                  </a:lnTo>
                  <a:lnTo>
                    <a:pt x="379958" y="1937766"/>
                  </a:lnTo>
                  <a:lnTo>
                    <a:pt x="436397" y="1918817"/>
                  </a:lnTo>
                  <a:lnTo>
                    <a:pt x="491007" y="1899373"/>
                  </a:lnTo>
                  <a:lnTo>
                    <a:pt x="543864" y="1879460"/>
                  </a:lnTo>
                  <a:lnTo>
                    <a:pt x="594995" y="1859102"/>
                  </a:lnTo>
                  <a:lnTo>
                    <a:pt x="644474" y="1838337"/>
                  </a:lnTo>
                  <a:lnTo>
                    <a:pt x="692353" y="1817204"/>
                  </a:lnTo>
                  <a:lnTo>
                    <a:pt x="738670" y="1795703"/>
                  </a:lnTo>
                  <a:lnTo>
                    <a:pt x="783513" y="1773897"/>
                  </a:lnTo>
                  <a:lnTo>
                    <a:pt x="826909" y="1751812"/>
                  </a:lnTo>
                  <a:lnTo>
                    <a:pt x="868921" y="1729473"/>
                  </a:lnTo>
                  <a:lnTo>
                    <a:pt x="909599" y="1706892"/>
                  </a:lnTo>
                  <a:lnTo>
                    <a:pt x="949020" y="1684134"/>
                  </a:lnTo>
                  <a:lnTo>
                    <a:pt x="987209" y="1661223"/>
                  </a:lnTo>
                  <a:lnTo>
                    <a:pt x="1024242" y="1638173"/>
                  </a:lnTo>
                  <a:lnTo>
                    <a:pt x="1060157" y="1615020"/>
                  </a:lnTo>
                  <a:lnTo>
                    <a:pt x="1095032" y="1591805"/>
                  </a:lnTo>
                  <a:lnTo>
                    <a:pt x="1128903" y="1568551"/>
                  </a:lnTo>
                  <a:lnTo>
                    <a:pt x="1161821" y="1545285"/>
                  </a:lnTo>
                  <a:lnTo>
                    <a:pt x="1193863" y="1522056"/>
                  </a:lnTo>
                  <a:lnTo>
                    <a:pt x="1225054" y="1498879"/>
                  </a:lnTo>
                  <a:lnTo>
                    <a:pt x="1255483" y="1475790"/>
                  </a:lnTo>
                  <a:lnTo>
                    <a:pt x="1314208" y="1429994"/>
                  </a:lnTo>
                  <a:lnTo>
                    <a:pt x="1370482" y="1384922"/>
                  </a:lnTo>
                  <a:lnTo>
                    <a:pt x="1503273" y="1277048"/>
                  </a:lnTo>
                  <a:lnTo>
                    <a:pt x="1554391" y="1236472"/>
                  </a:lnTo>
                  <a:lnTo>
                    <a:pt x="1605038" y="1197724"/>
                  </a:lnTo>
                  <a:lnTo>
                    <a:pt x="1655635" y="1161072"/>
                  </a:lnTo>
                  <a:lnTo>
                    <a:pt x="1706626" y="1126769"/>
                  </a:lnTo>
                  <a:lnTo>
                    <a:pt x="1758454" y="1095044"/>
                  </a:lnTo>
                  <a:lnTo>
                    <a:pt x="1811553" y="1066152"/>
                  </a:lnTo>
                  <a:lnTo>
                    <a:pt x="1866366" y="1040345"/>
                  </a:lnTo>
                  <a:lnTo>
                    <a:pt x="1923338" y="1017866"/>
                  </a:lnTo>
                  <a:lnTo>
                    <a:pt x="1982889" y="998969"/>
                  </a:lnTo>
                  <a:lnTo>
                    <a:pt x="2045487" y="983907"/>
                  </a:lnTo>
                  <a:lnTo>
                    <a:pt x="2111540" y="972921"/>
                  </a:lnTo>
                  <a:lnTo>
                    <a:pt x="2181517" y="966254"/>
                  </a:lnTo>
                  <a:lnTo>
                    <a:pt x="2255824" y="964171"/>
                  </a:lnTo>
                  <a:lnTo>
                    <a:pt x="2294750" y="964920"/>
                  </a:lnTo>
                  <a:lnTo>
                    <a:pt x="2334933" y="966901"/>
                  </a:lnTo>
                  <a:lnTo>
                    <a:pt x="2365248" y="969289"/>
                  </a:lnTo>
                  <a:lnTo>
                    <a:pt x="2365248" y="982980"/>
                  </a:lnTo>
                  <a:lnTo>
                    <a:pt x="2775204" y="982980"/>
                  </a:lnTo>
                  <a:lnTo>
                    <a:pt x="277520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279648" y="3931920"/>
              <a:ext cx="410209" cy="982980"/>
            </a:xfrm>
            <a:custGeom>
              <a:avLst/>
              <a:gdLst/>
              <a:ahLst/>
              <a:cxnLst/>
              <a:rect l="l" t="t" r="r" b="b"/>
              <a:pathLst>
                <a:path w="410210" h="982979">
                  <a:moveTo>
                    <a:pt x="0" y="982979"/>
                  </a:moveTo>
                  <a:lnTo>
                    <a:pt x="409955" y="982979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982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382060" y="4258183"/>
            <a:ext cx="178435" cy="3327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0">
                <a:latin typeface="Calibri"/>
                <a:cs typeface="Calibri"/>
              </a:rPr>
              <a:t>SERP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1005831"/>
            <a:ext cx="2417064" cy="2051256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557783" y="638555"/>
            <a:ext cx="408940" cy="1134110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3505" rIns="0" bIns="0" rtlCol="0" vert="vert">
            <a:spAutoFit/>
          </a:bodyPr>
          <a:lstStyle/>
          <a:p>
            <a:pPr marL="115570">
              <a:lnSpc>
                <a:spcPct val="100000"/>
              </a:lnSpc>
              <a:spcBef>
                <a:spcPts val="815"/>
              </a:spcBef>
            </a:pPr>
            <a:r>
              <a:rPr dirty="0" sz="1200" spc="-10">
                <a:latin typeface="Calibri"/>
                <a:cs typeface="Calibri"/>
              </a:rPr>
              <a:t>First-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-20">
                <a:latin typeface="Calibri"/>
                <a:cs typeface="Calibri"/>
              </a:rPr>
              <a:t> user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51433" y="1965705"/>
            <a:ext cx="421640" cy="1230630"/>
            <a:chOff x="551433" y="1965705"/>
            <a:chExt cx="421640" cy="1230630"/>
          </a:xfrm>
        </p:grpSpPr>
        <p:sp>
          <p:nvSpPr>
            <p:cNvPr id="31" name="object 31" descr=""/>
            <p:cNvSpPr/>
            <p:nvPr/>
          </p:nvSpPr>
          <p:spPr>
            <a:xfrm>
              <a:off x="557783" y="1972055"/>
              <a:ext cx="408940" cy="1217930"/>
            </a:xfrm>
            <a:custGeom>
              <a:avLst/>
              <a:gdLst/>
              <a:ahLst/>
              <a:cxnLst/>
              <a:rect l="l" t="t" r="r" b="b"/>
              <a:pathLst>
                <a:path w="408940" h="1217930">
                  <a:moveTo>
                    <a:pt x="408431" y="0"/>
                  </a:moveTo>
                  <a:lnTo>
                    <a:pt x="0" y="0"/>
                  </a:lnTo>
                  <a:lnTo>
                    <a:pt x="0" y="1217676"/>
                  </a:lnTo>
                  <a:lnTo>
                    <a:pt x="408431" y="1217676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57783" y="1972055"/>
              <a:ext cx="408940" cy="1217930"/>
            </a:xfrm>
            <a:custGeom>
              <a:avLst/>
              <a:gdLst/>
              <a:ahLst/>
              <a:cxnLst/>
              <a:rect l="l" t="t" r="r" b="b"/>
              <a:pathLst>
                <a:path w="408940" h="1217930">
                  <a:moveTo>
                    <a:pt x="0" y="1217676"/>
                  </a:moveTo>
                  <a:lnTo>
                    <a:pt x="408431" y="1217676"/>
                  </a:lnTo>
                  <a:lnTo>
                    <a:pt x="408431" y="0"/>
                  </a:lnTo>
                  <a:lnTo>
                    <a:pt x="0" y="0"/>
                  </a:lnTo>
                  <a:lnTo>
                    <a:pt x="0" y="12176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59383" y="2267457"/>
            <a:ext cx="177800" cy="6292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latin typeface="Calibri"/>
                <a:cs typeface="Calibri"/>
              </a:rPr>
              <a:t>Customer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39369" y="969009"/>
            <a:ext cx="164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39369" y="2344673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39369" y="3718052"/>
            <a:ext cx="146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39369" y="5266690"/>
            <a:ext cx="16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2396" y="3049588"/>
            <a:ext cx="2459677" cy="2517583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557783" y="3386328"/>
            <a:ext cx="408940" cy="1134110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3505" rIns="0" bIns="0" rtlCol="0" vert="vert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15"/>
              </a:spcBef>
            </a:pPr>
            <a:r>
              <a:rPr dirty="0" sz="1200" spc="-25">
                <a:latin typeface="Calibri"/>
                <a:cs typeface="Calibri"/>
              </a:rPr>
              <a:t>Bot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57783" y="4747259"/>
            <a:ext cx="408940" cy="1508760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3505" rIns="0" bIns="0" rtlCol="0" vert="vert">
            <a:spAutoFit/>
          </a:bodyPr>
          <a:lstStyle/>
          <a:p>
            <a:pPr marL="329565">
              <a:lnSpc>
                <a:spcPct val="100000"/>
              </a:lnSpc>
              <a:spcBef>
                <a:spcPts val="815"/>
              </a:spcBef>
            </a:pPr>
            <a:r>
              <a:rPr dirty="0" sz="1200">
                <a:latin typeface="Calibri"/>
                <a:cs typeface="Calibri"/>
              </a:rPr>
              <a:t>Repeat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visitor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46932" y="1040913"/>
            <a:ext cx="2337816" cy="2162534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3279647" y="638555"/>
            <a:ext cx="410209" cy="1416050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4139" rIns="0" bIns="0" rtlCol="0" vert="vert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1200" spc="-10">
                <a:latin typeface="Calibri"/>
                <a:cs typeface="Calibri"/>
              </a:rPr>
              <a:t>Learn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3217164" y="2107692"/>
            <a:ext cx="2767965" cy="1912620"/>
            <a:chOff x="3217164" y="2107692"/>
            <a:chExt cx="2767965" cy="1912620"/>
          </a:xfrm>
        </p:grpSpPr>
        <p:sp>
          <p:nvSpPr>
            <p:cNvPr id="44" name="object 44" descr=""/>
            <p:cNvSpPr/>
            <p:nvPr/>
          </p:nvSpPr>
          <p:spPr>
            <a:xfrm>
              <a:off x="3657629" y="2217458"/>
              <a:ext cx="2327275" cy="1802764"/>
            </a:xfrm>
            <a:custGeom>
              <a:avLst/>
              <a:gdLst/>
              <a:ahLst/>
              <a:cxnLst/>
              <a:rect l="l" t="t" r="r" b="b"/>
              <a:pathLst>
                <a:path w="2327275" h="1802764">
                  <a:moveTo>
                    <a:pt x="187363" y="0"/>
                  </a:moveTo>
                  <a:lnTo>
                    <a:pt x="143253" y="253"/>
                  </a:lnTo>
                  <a:lnTo>
                    <a:pt x="97514" y="1356"/>
                  </a:lnTo>
                  <a:lnTo>
                    <a:pt x="50105" y="3326"/>
                  </a:lnTo>
                  <a:lnTo>
                    <a:pt x="986" y="6184"/>
                  </a:lnTo>
                  <a:lnTo>
                    <a:pt x="363" y="126374"/>
                  </a:lnTo>
                  <a:lnTo>
                    <a:pt x="0" y="339708"/>
                  </a:lnTo>
                  <a:lnTo>
                    <a:pt x="2010" y="716281"/>
                  </a:lnTo>
                  <a:lnTo>
                    <a:pt x="986" y="1015199"/>
                  </a:lnTo>
                  <a:lnTo>
                    <a:pt x="50609" y="1010028"/>
                  </a:lnTo>
                  <a:lnTo>
                    <a:pt x="98830" y="1006448"/>
                  </a:lnTo>
                  <a:lnTo>
                    <a:pt x="145696" y="1004410"/>
                  </a:lnTo>
                  <a:lnTo>
                    <a:pt x="191252" y="1003863"/>
                  </a:lnTo>
                  <a:lnTo>
                    <a:pt x="235546" y="1004757"/>
                  </a:lnTo>
                  <a:lnTo>
                    <a:pt x="278622" y="1007042"/>
                  </a:lnTo>
                  <a:lnTo>
                    <a:pt x="320528" y="1010668"/>
                  </a:lnTo>
                  <a:lnTo>
                    <a:pt x="361309" y="1015584"/>
                  </a:lnTo>
                  <a:lnTo>
                    <a:pt x="401011" y="1021740"/>
                  </a:lnTo>
                  <a:lnTo>
                    <a:pt x="439681" y="1029085"/>
                  </a:lnTo>
                  <a:lnTo>
                    <a:pt x="477365" y="1037570"/>
                  </a:lnTo>
                  <a:lnTo>
                    <a:pt x="549959" y="1057756"/>
                  </a:lnTo>
                  <a:lnTo>
                    <a:pt x="619162" y="1081895"/>
                  </a:lnTo>
                  <a:lnTo>
                    <a:pt x="685343" y="1109586"/>
                  </a:lnTo>
                  <a:lnTo>
                    <a:pt x="748872" y="1140425"/>
                  </a:lnTo>
                  <a:lnTo>
                    <a:pt x="810117" y="1174010"/>
                  </a:lnTo>
                  <a:lnTo>
                    <a:pt x="869449" y="1209940"/>
                  </a:lnTo>
                  <a:lnTo>
                    <a:pt x="927235" y="1247811"/>
                  </a:lnTo>
                  <a:lnTo>
                    <a:pt x="983846" y="1287220"/>
                  </a:lnTo>
                  <a:lnTo>
                    <a:pt x="1067365" y="1348341"/>
                  </a:lnTo>
                  <a:lnTo>
                    <a:pt x="1178055" y="1431465"/>
                  </a:lnTo>
                  <a:lnTo>
                    <a:pt x="1233944" y="1472820"/>
                  </a:lnTo>
                  <a:lnTo>
                    <a:pt x="1290688" y="1513501"/>
                  </a:lnTo>
                  <a:lnTo>
                    <a:pt x="1348656" y="1553106"/>
                  </a:lnTo>
                  <a:lnTo>
                    <a:pt x="1408218" y="1591231"/>
                  </a:lnTo>
                  <a:lnTo>
                    <a:pt x="1469742" y="1627475"/>
                  </a:lnTo>
                  <a:lnTo>
                    <a:pt x="1533598" y="1661434"/>
                  </a:lnTo>
                  <a:lnTo>
                    <a:pt x="1600155" y="1692708"/>
                  </a:lnTo>
                  <a:lnTo>
                    <a:pt x="1669782" y="1720892"/>
                  </a:lnTo>
                  <a:lnTo>
                    <a:pt x="1705862" y="1733700"/>
                  </a:lnTo>
                  <a:lnTo>
                    <a:pt x="1742849" y="1745586"/>
                  </a:lnTo>
                  <a:lnTo>
                    <a:pt x="1780787" y="1756497"/>
                  </a:lnTo>
                  <a:lnTo>
                    <a:pt x="1819724" y="1766385"/>
                  </a:lnTo>
                  <a:lnTo>
                    <a:pt x="1859706" y="1775199"/>
                  </a:lnTo>
                  <a:lnTo>
                    <a:pt x="1900777" y="1782889"/>
                  </a:lnTo>
                  <a:lnTo>
                    <a:pt x="1942986" y="1789404"/>
                  </a:lnTo>
                  <a:lnTo>
                    <a:pt x="1986378" y="1794694"/>
                  </a:lnTo>
                  <a:lnTo>
                    <a:pt x="2030999" y="1798709"/>
                  </a:lnTo>
                  <a:lnTo>
                    <a:pt x="2076895" y="1801398"/>
                  </a:lnTo>
                  <a:lnTo>
                    <a:pt x="2124112" y="1802712"/>
                  </a:lnTo>
                  <a:lnTo>
                    <a:pt x="2172697" y="1802599"/>
                  </a:lnTo>
                  <a:lnTo>
                    <a:pt x="2222695" y="1801010"/>
                  </a:lnTo>
                  <a:lnTo>
                    <a:pt x="2274154" y="1797894"/>
                  </a:lnTo>
                  <a:lnTo>
                    <a:pt x="2327118" y="1793201"/>
                  </a:lnTo>
                  <a:lnTo>
                    <a:pt x="2306163" y="973416"/>
                  </a:lnTo>
                  <a:lnTo>
                    <a:pt x="2251439" y="974171"/>
                  </a:lnTo>
                  <a:lnTo>
                    <a:pt x="2198554" y="974086"/>
                  </a:lnTo>
                  <a:lnTo>
                    <a:pt x="2147465" y="973180"/>
                  </a:lnTo>
                  <a:lnTo>
                    <a:pt x="2098133" y="971473"/>
                  </a:lnTo>
                  <a:lnTo>
                    <a:pt x="2050516" y="968986"/>
                  </a:lnTo>
                  <a:lnTo>
                    <a:pt x="2004574" y="965739"/>
                  </a:lnTo>
                  <a:lnTo>
                    <a:pt x="1960265" y="961750"/>
                  </a:lnTo>
                  <a:lnTo>
                    <a:pt x="1917550" y="957040"/>
                  </a:lnTo>
                  <a:lnTo>
                    <a:pt x="1876387" y="951629"/>
                  </a:lnTo>
                  <a:lnTo>
                    <a:pt x="1836736" y="945537"/>
                  </a:lnTo>
                  <a:lnTo>
                    <a:pt x="1798555" y="938783"/>
                  </a:lnTo>
                  <a:lnTo>
                    <a:pt x="1726443" y="923370"/>
                  </a:lnTo>
                  <a:lnTo>
                    <a:pt x="1659724" y="905550"/>
                  </a:lnTo>
                  <a:lnTo>
                    <a:pt x="1598073" y="885481"/>
                  </a:lnTo>
                  <a:lnTo>
                    <a:pt x="1541162" y="863323"/>
                  </a:lnTo>
                  <a:lnTo>
                    <a:pt x="1488667" y="839234"/>
                  </a:lnTo>
                  <a:lnTo>
                    <a:pt x="1440259" y="813373"/>
                  </a:lnTo>
                  <a:lnTo>
                    <a:pt x="1395615" y="785900"/>
                  </a:lnTo>
                  <a:lnTo>
                    <a:pt x="1354406" y="756972"/>
                  </a:lnTo>
                  <a:lnTo>
                    <a:pt x="1316306" y="726750"/>
                  </a:lnTo>
                  <a:lnTo>
                    <a:pt x="1280990" y="695391"/>
                  </a:lnTo>
                  <a:lnTo>
                    <a:pt x="1248131" y="663056"/>
                  </a:lnTo>
                  <a:lnTo>
                    <a:pt x="1217403" y="629902"/>
                  </a:lnTo>
                  <a:lnTo>
                    <a:pt x="1188480" y="596089"/>
                  </a:lnTo>
                  <a:lnTo>
                    <a:pt x="1161035" y="561775"/>
                  </a:lnTo>
                  <a:lnTo>
                    <a:pt x="1121925" y="509715"/>
                  </a:lnTo>
                  <a:lnTo>
                    <a:pt x="1047077" y="405434"/>
                  </a:lnTo>
                  <a:lnTo>
                    <a:pt x="1021930" y="371209"/>
                  </a:lnTo>
                  <a:lnTo>
                    <a:pt x="996140" y="337518"/>
                  </a:lnTo>
                  <a:lnTo>
                    <a:pt x="969382" y="304517"/>
                  </a:lnTo>
                  <a:lnTo>
                    <a:pt x="941329" y="272367"/>
                  </a:lnTo>
                  <a:lnTo>
                    <a:pt x="911654" y="241227"/>
                  </a:lnTo>
                  <a:lnTo>
                    <a:pt x="880032" y="211255"/>
                  </a:lnTo>
                  <a:lnTo>
                    <a:pt x="846136" y="182610"/>
                  </a:lnTo>
                  <a:lnTo>
                    <a:pt x="809639" y="155452"/>
                  </a:lnTo>
                  <a:lnTo>
                    <a:pt x="770216" y="129939"/>
                  </a:lnTo>
                  <a:lnTo>
                    <a:pt x="727541" y="106229"/>
                  </a:lnTo>
                  <a:lnTo>
                    <a:pt x="681286" y="84483"/>
                  </a:lnTo>
                  <a:lnTo>
                    <a:pt x="631127" y="64859"/>
                  </a:lnTo>
                  <a:lnTo>
                    <a:pt x="576735" y="47516"/>
                  </a:lnTo>
                  <a:lnTo>
                    <a:pt x="517786" y="32612"/>
                  </a:lnTo>
                  <a:lnTo>
                    <a:pt x="453953" y="20307"/>
                  </a:lnTo>
                  <a:lnTo>
                    <a:pt x="384909" y="10760"/>
                  </a:lnTo>
                  <a:lnTo>
                    <a:pt x="310329" y="4129"/>
                  </a:lnTo>
                  <a:lnTo>
                    <a:pt x="270860" y="1957"/>
                  </a:lnTo>
                  <a:lnTo>
                    <a:pt x="229886" y="574"/>
                  </a:lnTo>
                  <a:lnTo>
                    <a:pt x="187363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0212" y="2107692"/>
              <a:ext cx="524268" cy="1839467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7164" y="2223516"/>
              <a:ext cx="475526" cy="1606296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3279648" y="2129028"/>
              <a:ext cx="410209" cy="1725295"/>
            </a:xfrm>
            <a:custGeom>
              <a:avLst/>
              <a:gdLst/>
              <a:ahLst/>
              <a:cxnLst/>
              <a:rect l="l" t="t" r="r" b="b"/>
              <a:pathLst>
                <a:path w="410210" h="1725295">
                  <a:moveTo>
                    <a:pt x="409955" y="0"/>
                  </a:moveTo>
                  <a:lnTo>
                    <a:pt x="0" y="0"/>
                  </a:lnTo>
                  <a:lnTo>
                    <a:pt x="0" y="1725168"/>
                  </a:lnTo>
                  <a:lnTo>
                    <a:pt x="409955" y="1725168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279648" y="2129028"/>
              <a:ext cx="410209" cy="1725295"/>
            </a:xfrm>
            <a:custGeom>
              <a:avLst/>
              <a:gdLst/>
              <a:ahLst/>
              <a:cxnLst/>
              <a:rect l="l" t="t" r="r" b="b"/>
              <a:pathLst>
                <a:path w="410210" h="1725295">
                  <a:moveTo>
                    <a:pt x="0" y="1725168"/>
                  </a:moveTo>
                  <a:lnTo>
                    <a:pt x="409955" y="1725168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1725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3367963" y="2333625"/>
            <a:ext cx="204470" cy="13157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b="1">
                <a:latin typeface="Calibri"/>
                <a:cs typeface="Calibri"/>
              </a:rPr>
              <a:t>Manage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products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57600" y="4017346"/>
            <a:ext cx="2327148" cy="2212711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3279647" y="4985003"/>
            <a:ext cx="410209" cy="127571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4139" rIns="0" bIns="0" rtlCol="0" vert="vert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dirty="0" sz="1200" spc="-20">
                <a:latin typeface="Calibri"/>
                <a:cs typeface="Calibri"/>
              </a:rPr>
              <a:t>Shop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1414759" y="638555"/>
            <a:ext cx="410209" cy="48196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2870" rIns="0" bIns="0" rtlCol="0" vert="vert">
            <a:spAutoFit/>
          </a:bodyPr>
          <a:lstStyle/>
          <a:p>
            <a:pPr marL="98425">
              <a:lnSpc>
                <a:spcPct val="100000"/>
              </a:lnSpc>
              <a:spcBef>
                <a:spcPts val="810"/>
              </a:spcBef>
            </a:pPr>
            <a:r>
              <a:rPr dirty="0" sz="1200" spc="-20">
                <a:latin typeface="Calibri"/>
                <a:cs typeface="Calibri"/>
              </a:rPr>
              <a:t>Care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1414759" y="1347216"/>
            <a:ext cx="410209" cy="132905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2870" rIns="0" bIns="0" rtlCol="0" vert="vert">
            <a:spAutoFit/>
          </a:bodyPr>
          <a:lstStyle/>
          <a:p>
            <a:pPr marL="351790">
              <a:lnSpc>
                <a:spcPct val="1000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Churn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risk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414759" y="2880360"/>
            <a:ext cx="410209" cy="1967864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2870" rIns="0" bIns="0" rtlCol="0" vert="vert">
            <a:spAutoFit/>
          </a:bodyPr>
          <a:lstStyle/>
          <a:p>
            <a:pPr marL="487680">
              <a:lnSpc>
                <a:spcPct val="1000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conversion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414759" y="5067300"/>
            <a:ext cx="410209" cy="1188720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1430" rIns="0" bIns="0" rtlCol="0" vert="vert">
            <a:spAutoFit/>
          </a:bodyPr>
          <a:lstStyle/>
          <a:p>
            <a:pPr marL="372745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Calibri"/>
                <a:cs typeface="Calibri"/>
              </a:rPr>
              <a:t>Upsell/</a:t>
            </a:r>
            <a:endParaRPr sz="1200">
              <a:latin typeface="Calibri"/>
              <a:cs typeface="Calibri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Calibri"/>
                <a:cs typeface="Calibri"/>
              </a:rPr>
              <a:t>cross-</a:t>
            </a:r>
            <a:r>
              <a:rPr dirty="0" sz="1200" spc="-20">
                <a:latin typeface="Calibri"/>
                <a:cs typeface="Calibri"/>
              </a:rPr>
              <a:t>sell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3774757" y="2127313"/>
            <a:ext cx="2110105" cy="1379855"/>
            <a:chOff x="3774757" y="2127313"/>
            <a:chExt cx="2110105" cy="1379855"/>
          </a:xfrm>
        </p:grpSpPr>
        <p:sp>
          <p:nvSpPr>
            <p:cNvPr id="57" name="object 57" descr=""/>
            <p:cNvSpPr/>
            <p:nvPr/>
          </p:nvSpPr>
          <p:spPr>
            <a:xfrm>
              <a:off x="3779520" y="2132076"/>
              <a:ext cx="2100580" cy="1370330"/>
            </a:xfrm>
            <a:custGeom>
              <a:avLst/>
              <a:gdLst/>
              <a:ahLst/>
              <a:cxnLst/>
              <a:rect l="l" t="t" r="r" b="b"/>
              <a:pathLst>
                <a:path w="2100579" h="1370329">
                  <a:moveTo>
                    <a:pt x="2100072" y="0"/>
                  </a:moveTo>
                  <a:lnTo>
                    <a:pt x="0" y="0"/>
                  </a:lnTo>
                  <a:lnTo>
                    <a:pt x="0" y="1370076"/>
                  </a:lnTo>
                  <a:lnTo>
                    <a:pt x="2100072" y="1370076"/>
                  </a:lnTo>
                  <a:lnTo>
                    <a:pt x="2100072" y="0"/>
                  </a:lnTo>
                  <a:close/>
                </a:path>
              </a:pathLst>
            </a:custGeom>
            <a:solidFill>
              <a:srgbClr val="000000">
                <a:alpha val="5058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779520" y="2132076"/>
              <a:ext cx="2100580" cy="1370330"/>
            </a:xfrm>
            <a:custGeom>
              <a:avLst/>
              <a:gdLst/>
              <a:ahLst/>
              <a:cxnLst/>
              <a:rect l="l" t="t" r="r" b="b"/>
              <a:pathLst>
                <a:path w="2100579" h="1370329">
                  <a:moveTo>
                    <a:pt x="0" y="1370076"/>
                  </a:moveTo>
                  <a:lnTo>
                    <a:pt x="2100072" y="1370076"/>
                  </a:lnTo>
                  <a:lnTo>
                    <a:pt x="2100072" y="0"/>
                  </a:lnTo>
                  <a:lnTo>
                    <a:pt x="0" y="0"/>
                  </a:lnTo>
                  <a:lnTo>
                    <a:pt x="0" y="1370076"/>
                  </a:lnTo>
                  <a:close/>
                </a:path>
              </a:pathLst>
            </a:custGeom>
            <a:ln w="9525">
              <a:solidFill>
                <a:srgbClr val="1B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3858514" y="2156840"/>
            <a:ext cx="1708150" cy="1292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3784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Manage</a:t>
            </a:r>
            <a:r>
              <a:rPr dirty="0" sz="12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products: 11,202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r>
              <a:rPr dirty="0" sz="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Entitlements:</a:t>
            </a:r>
            <a:r>
              <a:rPr dirty="0" sz="9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GoDaddy</a:t>
            </a:r>
            <a:r>
              <a:rPr dirty="0" sz="9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Payments,</a:t>
            </a:r>
            <a:endParaRPr sz="900">
              <a:latin typeface="Calibri"/>
              <a:cs typeface="Calibri"/>
            </a:endParaRPr>
          </a:p>
          <a:p>
            <a:pPr marL="12700" marR="5080" indent="743585">
              <a:lnSpc>
                <a:spcPct val="100000"/>
              </a:lnSpc>
            </a:pP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W+M,</a:t>
            </a: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0ffice365</a:t>
            </a:r>
            <a:r>
              <a:rPr dirty="0" sz="9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Upcoming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renewal:</a:t>
            </a: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Web+Marketing</a:t>
            </a:r>
            <a:r>
              <a:rPr dirty="0" sz="9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Upcoming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renewal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date: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10/2/2023</a:t>
            </a:r>
            <a:r>
              <a:rPr dirty="0" sz="9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Autopay:</a:t>
            </a:r>
            <a:r>
              <a:rPr dirty="0" sz="9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5958649" y="5088445"/>
            <a:ext cx="2175510" cy="1395095"/>
            <a:chOff x="5958649" y="5088445"/>
            <a:chExt cx="2175510" cy="1395095"/>
          </a:xfrm>
        </p:grpSpPr>
        <p:sp>
          <p:nvSpPr>
            <p:cNvPr id="61" name="object 61" descr=""/>
            <p:cNvSpPr/>
            <p:nvPr/>
          </p:nvSpPr>
          <p:spPr>
            <a:xfrm>
              <a:off x="5963411" y="5093208"/>
              <a:ext cx="2165985" cy="1385570"/>
            </a:xfrm>
            <a:custGeom>
              <a:avLst/>
              <a:gdLst/>
              <a:ahLst/>
              <a:cxnLst/>
              <a:rect l="l" t="t" r="r" b="b"/>
              <a:pathLst>
                <a:path w="2165984" h="1385570">
                  <a:moveTo>
                    <a:pt x="2165604" y="0"/>
                  </a:moveTo>
                  <a:lnTo>
                    <a:pt x="0" y="0"/>
                  </a:lnTo>
                  <a:lnTo>
                    <a:pt x="0" y="1385316"/>
                  </a:lnTo>
                  <a:lnTo>
                    <a:pt x="2165604" y="1385316"/>
                  </a:lnTo>
                  <a:lnTo>
                    <a:pt x="2165604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963411" y="5093208"/>
              <a:ext cx="2165985" cy="1385570"/>
            </a:xfrm>
            <a:custGeom>
              <a:avLst/>
              <a:gdLst/>
              <a:ahLst/>
              <a:cxnLst/>
              <a:rect l="l" t="t" r="r" b="b"/>
              <a:pathLst>
                <a:path w="2165984" h="1385570">
                  <a:moveTo>
                    <a:pt x="0" y="1385316"/>
                  </a:moveTo>
                  <a:lnTo>
                    <a:pt x="2165604" y="1385316"/>
                  </a:lnTo>
                  <a:lnTo>
                    <a:pt x="2165604" y="0"/>
                  </a:lnTo>
                  <a:lnTo>
                    <a:pt x="0" y="0"/>
                  </a:lnTo>
                  <a:lnTo>
                    <a:pt x="0" y="1385316"/>
                  </a:lnTo>
                  <a:close/>
                </a:path>
              </a:pathLst>
            </a:custGeom>
            <a:ln w="9525">
              <a:solidFill>
                <a:srgbClr val="1B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6043040" y="5118608"/>
            <a:ext cx="1806575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2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engagement: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20,042</a:t>
            </a:r>
            <a:endParaRPr sz="1200">
              <a:latin typeface="Calibri"/>
              <a:cs typeface="Calibri"/>
            </a:endParaRPr>
          </a:p>
          <a:p>
            <a:pPr marL="12700" marR="522605">
              <a:lnSpc>
                <a:spcPct val="100000"/>
              </a:lnSpc>
              <a:spcBef>
                <a:spcPts val="6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engagement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dirty="0" sz="11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prod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WAM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active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time: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14hrs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22mins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11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published: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Websites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updated: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204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6990397" y="1315021"/>
            <a:ext cx="1600835" cy="471805"/>
            <a:chOff x="6990397" y="1315021"/>
            <a:chExt cx="1600835" cy="471805"/>
          </a:xfrm>
        </p:grpSpPr>
        <p:sp>
          <p:nvSpPr>
            <p:cNvPr id="65" name="object 65" descr=""/>
            <p:cNvSpPr/>
            <p:nvPr/>
          </p:nvSpPr>
          <p:spPr>
            <a:xfrm>
              <a:off x="6995159" y="1319783"/>
              <a:ext cx="1591310" cy="462280"/>
            </a:xfrm>
            <a:custGeom>
              <a:avLst/>
              <a:gdLst/>
              <a:ahLst/>
              <a:cxnLst/>
              <a:rect l="l" t="t" r="r" b="b"/>
              <a:pathLst>
                <a:path w="1591309" h="462280">
                  <a:moveTo>
                    <a:pt x="159105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591055" y="461772"/>
                  </a:lnTo>
                  <a:lnTo>
                    <a:pt x="1591055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995159" y="1319783"/>
              <a:ext cx="1591310" cy="462280"/>
            </a:xfrm>
            <a:custGeom>
              <a:avLst/>
              <a:gdLst/>
              <a:ahLst/>
              <a:cxnLst/>
              <a:rect l="l" t="t" r="r" b="b"/>
              <a:pathLst>
                <a:path w="1591309" h="462280">
                  <a:moveTo>
                    <a:pt x="0" y="461772"/>
                  </a:moveTo>
                  <a:lnTo>
                    <a:pt x="1591055" y="461772"/>
                  </a:lnTo>
                  <a:lnTo>
                    <a:pt x="159105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1BF0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7075169" y="1344548"/>
            <a:ext cx="1254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milestone </a:t>
            </a:r>
            <a:r>
              <a:rPr dirty="0" sz="1200" spc="-20" b="1">
                <a:solidFill>
                  <a:srgbClr val="FFFFFF"/>
                </a:solidFill>
                <a:latin typeface="Calibri"/>
                <a:cs typeface="Calibri"/>
              </a:rPr>
              <a:t>use: </a:t>
            </a:r>
            <a:r>
              <a:rPr dirty="0" sz="1200" spc="-10" b="1">
                <a:solidFill>
                  <a:srgbClr val="FFFFFF"/>
                </a:solidFill>
                <a:latin typeface="Calibri"/>
                <a:cs typeface="Calibri"/>
              </a:rPr>
              <a:t>10,480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555751" y="115951"/>
            <a:ext cx="51885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latin typeface="Calibri"/>
                <a:cs typeface="Calibri"/>
              </a:rPr>
              <a:t>Multi-</a:t>
            </a:r>
            <a:r>
              <a:rPr dirty="0" sz="2400" b="0">
                <a:latin typeface="Calibri"/>
                <a:cs typeface="Calibri"/>
              </a:rPr>
              <a:t>domain</a:t>
            </a:r>
            <a:r>
              <a:rPr dirty="0" sz="2400" spc="-50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federated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customer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actions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3549396" y="1741932"/>
            <a:ext cx="5279390" cy="3389629"/>
            <a:chOff x="3549396" y="1741932"/>
            <a:chExt cx="5279390" cy="3389629"/>
          </a:xfrm>
        </p:grpSpPr>
        <p:pic>
          <p:nvPicPr>
            <p:cNvPr id="70" name="object 7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43900" y="1741932"/>
              <a:ext cx="484670" cy="544068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8359521" y="1794510"/>
              <a:ext cx="382905" cy="443865"/>
            </a:xfrm>
            <a:custGeom>
              <a:avLst/>
              <a:gdLst/>
              <a:ahLst/>
              <a:cxnLst/>
              <a:rect l="l" t="t" r="r" b="b"/>
              <a:pathLst>
                <a:path w="382904" h="443864">
                  <a:moveTo>
                    <a:pt x="1905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9050" y="19050"/>
                  </a:lnTo>
                  <a:lnTo>
                    <a:pt x="19050" y="0"/>
                  </a:lnTo>
                  <a:close/>
                </a:path>
                <a:path w="382904" h="443864">
                  <a:moveTo>
                    <a:pt x="19050" y="38100"/>
                  </a:moveTo>
                  <a:lnTo>
                    <a:pt x="0" y="38100"/>
                  </a:lnTo>
                  <a:lnTo>
                    <a:pt x="0" y="57150"/>
                  </a:lnTo>
                  <a:lnTo>
                    <a:pt x="19050" y="57150"/>
                  </a:lnTo>
                  <a:lnTo>
                    <a:pt x="19050" y="38100"/>
                  </a:lnTo>
                  <a:close/>
                </a:path>
                <a:path w="382904" h="443864">
                  <a:moveTo>
                    <a:pt x="19050" y="76200"/>
                  </a:moveTo>
                  <a:lnTo>
                    <a:pt x="0" y="76200"/>
                  </a:lnTo>
                  <a:lnTo>
                    <a:pt x="0" y="95250"/>
                  </a:lnTo>
                  <a:lnTo>
                    <a:pt x="19050" y="95250"/>
                  </a:lnTo>
                  <a:lnTo>
                    <a:pt x="19050" y="76200"/>
                  </a:lnTo>
                  <a:close/>
                </a:path>
                <a:path w="382904" h="443864">
                  <a:moveTo>
                    <a:pt x="19050" y="114300"/>
                  </a:moveTo>
                  <a:lnTo>
                    <a:pt x="0" y="114300"/>
                  </a:lnTo>
                  <a:lnTo>
                    <a:pt x="0" y="133350"/>
                  </a:lnTo>
                  <a:lnTo>
                    <a:pt x="19050" y="133350"/>
                  </a:lnTo>
                  <a:lnTo>
                    <a:pt x="19050" y="114300"/>
                  </a:lnTo>
                  <a:close/>
                </a:path>
                <a:path w="382904" h="443864">
                  <a:moveTo>
                    <a:pt x="19050" y="152400"/>
                  </a:moveTo>
                  <a:lnTo>
                    <a:pt x="0" y="152400"/>
                  </a:lnTo>
                  <a:lnTo>
                    <a:pt x="0" y="171450"/>
                  </a:lnTo>
                  <a:lnTo>
                    <a:pt x="19050" y="171450"/>
                  </a:lnTo>
                  <a:lnTo>
                    <a:pt x="19050" y="152400"/>
                  </a:lnTo>
                  <a:close/>
                </a:path>
                <a:path w="382904" h="443864">
                  <a:moveTo>
                    <a:pt x="19050" y="190500"/>
                  </a:moveTo>
                  <a:lnTo>
                    <a:pt x="0" y="190500"/>
                  </a:lnTo>
                  <a:lnTo>
                    <a:pt x="0" y="209550"/>
                  </a:lnTo>
                  <a:lnTo>
                    <a:pt x="19050" y="209550"/>
                  </a:lnTo>
                  <a:lnTo>
                    <a:pt x="19050" y="190500"/>
                  </a:lnTo>
                  <a:close/>
                </a:path>
                <a:path w="382904" h="443864">
                  <a:moveTo>
                    <a:pt x="19050" y="228600"/>
                  </a:moveTo>
                  <a:lnTo>
                    <a:pt x="0" y="228600"/>
                  </a:lnTo>
                  <a:lnTo>
                    <a:pt x="0" y="247650"/>
                  </a:lnTo>
                  <a:lnTo>
                    <a:pt x="19050" y="247650"/>
                  </a:lnTo>
                  <a:lnTo>
                    <a:pt x="19050" y="228600"/>
                  </a:lnTo>
                  <a:close/>
                </a:path>
                <a:path w="382904" h="443864">
                  <a:moveTo>
                    <a:pt x="19050" y="266700"/>
                  </a:moveTo>
                  <a:lnTo>
                    <a:pt x="0" y="266700"/>
                  </a:lnTo>
                  <a:lnTo>
                    <a:pt x="0" y="285750"/>
                  </a:lnTo>
                  <a:lnTo>
                    <a:pt x="19050" y="285750"/>
                  </a:lnTo>
                  <a:lnTo>
                    <a:pt x="19050" y="266700"/>
                  </a:lnTo>
                  <a:close/>
                </a:path>
                <a:path w="382904" h="443864">
                  <a:moveTo>
                    <a:pt x="19050" y="304800"/>
                  </a:moveTo>
                  <a:lnTo>
                    <a:pt x="0" y="30480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304800"/>
                  </a:lnTo>
                  <a:close/>
                </a:path>
                <a:path w="382904" h="443864">
                  <a:moveTo>
                    <a:pt x="19050" y="342900"/>
                  </a:moveTo>
                  <a:lnTo>
                    <a:pt x="0" y="342900"/>
                  </a:lnTo>
                  <a:lnTo>
                    <a:pt x="0" y="361950"/>
                  </a:lnTo>
                  <a:lnTo>
                    <a:pt x="19050" y="361950"/>
                  </a:lnTo>
                  <a:lnTo>
                    <a:pt x="19050" y="342900"/>
                  </a:lnTo>
                  <a:close/>
                </a:path>
                <a:path w="382904" h="443864">
                  <a:moveTo>
                    <a:pt x="19050" y="381000"/>
                  </a:moveTo>
                  <a:lnTo>
                    <a:pt x="0" y="381000"/>
                  </a:lnTo>
                  <a:lnTo>
                    <a:pt x="0" y="400050"/>
                  </a:lnTo>
                  <a:lnTo>
                    <a:pt x="19050" y="400050"/>
                  </a:lnTo>
                  <a:lnTo>
                    <a:pt x="19050" y="381000"/>
                  </a:lnTo>
                  <a:close/>
                </a:path>
                <a:path w="382904" h="443864">
                  <a:moveTo>
                    <a:pt x="42290" y="395859"/>
                  </a:moveTo>
                  <a:lnTo>
                    <a:pt x="23240" y="395859"/>
                  </a:lnTo>
                  <a:lnTo>
                    <a:pt x="23240" y="414909"/>
                  </a:lnTo>
                  <a:lnTo>
                    <a:pt x="42290" y="414909"/>
                  </a:lnTo>
                  <a:lnTo>
                    <a:pt x="42290" y="395859"/>
                  </a:lnTo>
                  <a:close/>
                </a:path>
                <a:path w="382904" h="443864">
                  <a:moveTo>
                    <a:pt x="80390" y="395859"/>
                  </a:moveTo>
                  <a:lnTo>
                    <a:pt x="61340" y="395859"/>
                  </a:lnTo>
                  <a:lnTo>
                    <a:pt x="61340" y="414909"/>
                  </a:lnTo>
                  <a:lnTo>
                    <a:pt x="80390" y="414909"/>
                  </a:lnTo>
                  <a:lnTo>
                    <a:pt x="80390" y="395859"/>
                  </a:lnTo>
                  <a:close/>
                </a:path>
                <a:path w="382904" h="443864">
                  <a:moveTo>
                    <a:pt x="118490" y="395859"/>
                  </a:moveTo>
                  <a:lnTo>
                    <a:pt x="99440" y="395859"/>
                  </a:lnTo>
                  <a:lnTo>
                    <a:pt x="99440" y="414909"/>
                  </a:lnTo>
                  <a:lnTo>
                    <a:pt x="118490" y="414909"/>
                  </a:lnTo>
                  <a:lnTo>
                    <a:pt x="118490" y="395859"/>
                  </a:lnTo>
                  <a:close/>
                </a:path>
                <a:path w="382904" h="443864">
                  <a:moveTo>
                    <a:pt x="156590" y="395859"/>
                  </a:moveTo>
                  <a:lnTo>
                    <a:pt x="137540" y="395859"/>
                  </a:lnTo>
                  <a:lnTo>
                    <a:pt x="137540" y="414909"/>
                  </a:lnTo>
                  <a:lnTo>
                    <a:pt x="156590" y="414909"/>
                  </a:lnTo>
                  <a:lnTo>
                    <a:pt x="156590" y="395859"/>
                  </a:lnTo>
                  <a:close/>
                </a:path>
                <a:path w="382904" h="443864">
                  <a:moveTo>
                    <a:pt x="194690" y="395859"/>
                  </a:moveTo>
                  <a:lnTo>
                    <a:pt x="175640" y="395859"/>
                  </a:lnTo>
                  <a:lnTo>
                    <a:pt x="175640" y="414909"/>
                  </a:lnTo>
                  <a:lnTo>
                    <a:pt x="194690" y="414909"/>
                  </a:lnTo>
                  <a:lnTo>
                    <a:pt x="194690" y="395859"/>
                  </a:lnTo>
                  <a:close/>
                </a:path>
                <a:path w="382904" h="443864">
                  <a:moveTo>
                    <a:pt x="232790" y="395859"/>
                  </a:moveTo>
                  <a:lnTo>
                    <a:pt x="213740" y="395859"/>
                  </a:lnTo>
                  <a:lnTo>
                    <a:pt x="213740" y="414909"/>
                  </a:lnTo>
                  <a:lnTo>
                    <a:pt x="232790" y="414909"/>
                  </a:lnTo>
                  <a:lnTo>
                    <a:pt x="232790" y="395859"/>
                  </a:lnTo>
                  <a:close/>
                </a:path>
                <a:path w="382904" h="443864">
                  <a:moveTo>
                    <a:pt x="270890" y="395859"/>
                  </a:moveTo>
                  <a:lnTo>
                    <a:pt x="251840" y="395859"/>
                  </a:lnTo>
                  <a:lnTo>
                    <a:pt x="251840" y="414909"/>
                  </a:lnTo>
                  <a:lnTo>
                    <a:pt x="270890" y="414909"/>
                  </a:lnTo>
                  <a:lnTo>
                    <a:pt x="270890" y="395859"/>
                  </a:lnTo>
                  <a:close/>
                </a:path>
                <a:path w="382904" h="443864">
                  <a:moveTo>
                    <a:pt x="344804" y="367284"/>
                  </a:moveTo>
                  <a:lnTo>
                    <a:pt x="329957" y="370272"/>
                  </a:lnTo>
                  <a:lnTo>
                    <a:pt x="317849" y="378428"/>
                  </a:lnTo>
                  <a:lnTo>
                    <a:pt x="309693" y="390536"/>
                  </a:lnTo>
                  <a:lnTo>
                    <a:pt x="306704" y="405384"/>
                  </a:lnTo>
                  <a:lnTo>
                    <a:pt x="309693" y="420231"/>
                  </a:lnTo>
                  <a:lnTo>
                    <a:pt x="317849" y="432339"/>
                  </a:lnTo>
                  <a:lnTo>
                    <a:pt x="329957" y="440495"/>
                  </a:lnTo>
                  <a:lnTo>
                    <a:pt x="344804" y="443484"/>
                  </a:lnTo>
                  <a:lnTo>
                    <a:pt x="359652" y="440495"/>
                  </a:lnTo>
                  <a:lnTo>
                    <a:pt x="371760" y="432339"/>
                  </a:lnTo>
                  <a:lnTo>
                    <a:pt x="379916" y="420231"/>
                  </a:lnTo>
                  <a:lnTo>
                    <a:pt x="380987" y="414909"/>
                  </a:lnTo>
                  <a:lnTo>
                    <a:pt x="308990" y="414909"/>
                  </a:lnTo>
                  <a:lnTo>
                    <a:pt x="308990" y="395859"/>
                  </a:lnTo>
                  <a:lnTo>
                    <a:pt x="380987" y="395859"/>
                  </a:lnTo>
                  <a:lnTo>
                    <a:pt x="379916" y="390536"/>
                  </a:lnTo>
                  <a:lnTo>
                    <a:pt x="371760" y="378428"/>
                  </a:lnTo>
                  <a:lnTo>
                    <a:pt x="359652" y="370272"/>
                  </a:lnTo>
                  <a:lnTo>
                    <a:pt x="344804" y="367284"/>
                  </a:lnTo>
                  <a:close/>
                </a:path>
                <a:path w="382904" h="443864">
                  <a:moveTo>
                    <a:pt x="308622" y="395859"/>
                  </a:moveTo>
                  <a:lnTo>
                    <a:pt x="289940" y="395859"/>
                  </a:lnTo>
                  <a:lnTo>
                    <a:pt x="289940" y="414909"/>
                  </a:lnTo>
                  <a:lnTo>
                    <a:pt x="308622" y="414909"/>
                  </a:lnTo>
                  <a:lnTo>
                    <a:pt x="306704" y="405384"/>
                  </a:lnTo>
                  <a:lnTo>
                    <a:pt x="308622" y="395859"/>
                  </a:lnTo>
                  <a:close/>
                </a:path>
                <a:path w="382904" h="443864">
                  <a:moveTo>
                    <a:pt x="328040" y="395859"/>
                  </a:moveTo>
                  <a:lnTo>
                    <a:pt x="308990" y="395859"/>
                  </a:lnTo>
                  <a:lnTo>
                    <a:pt x="308990" y="414909"/>
                  </a:lnTo>
                  <a:lnTo>
                    <a:pt x="328040" y="414909"/>
                  </a:lnTo>
                  <a:lnTo>
                    <a:pt x="328040" y="395859"/>
                  </a:lnTo>
                  <a:close/>
                </a:path>
                <a:path w="382904" h="443864">
                  <a:moveTo>
                    <a:pt x="344804" y="395859"/>
                  </a:moveTo>
                  <a:lnTo>
                    <a:pt x="328040" y="395859"/>
                  </a:lnTo>
                  <a:lnTo>
                    <a:pt x="328040" y="414909"/>
                  </a:lnTo>
                  <a:lnTo>
                    <a:pt x="344804" y="414909"/>
                  </a:lnTo>
                  <a:lnTo>
                    <a:pt x="344804" y="395859"/>
                  </a:lnTo>
                  <a:close/>
                </a:path>
                <a:path w="382904" h="443864">
                  <a:moveTo>
                    <a:pt x="380987" y="395859"/>
                  </a:moveTo>
                  <a:lnTo>
                    <a:pt x="344804" y="395859"/>
                  </a:lnTo>
                  <a:lnTo>
                    <a:pt x="344804" y="414909"/>
                  </a:lnTo>
                  <a:lnTo>
                    <a:pt x="380987" y="414909"/>
                  </a:lnTo>
                  <a:lnTo>
                    <a:pt x="382904" y="405384"/>
                  </a:lnTo>
                  <a:lnTo>
                    <a:pt x="380987" y="395859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49396" y="3454844"/>
              <a:ext cx="627875" cy="347535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3640074" y="3507486"/>
              <a:ext cx="526415" cy="247015"/>
            </a:xfrm>
            <a:custGeom>
              <a:avLst/>
              <a:gdLst/>
              <a:ahLst/>
              <a:cxnLst/>
              <a:rect l="l" t="t" r="r" b="b"/>
              <a:pathLst>
                <a:path w="526414" h="247014">
                  <a:moveTo>
                    <a:pt x="526161" y="0"/>
                  </a:moveTo>
                  <a:lnTo>
                    <a:pt x="507111" y="0"/>
                  </a:lnTo>
                  <a:lnTo>
                    <a:pt x="507111" y="19050"/>
                  </a:lnTo>
                  <a:lnTo>
                    <a:pt x="526161" y="19050"/>
                  </a:lnTo>
                  <a:lnTo>
                    <a:pt x="526161" y="0"/>
                  </a:lnTo>
                  <a:close/>
                </a:path>
                <a:path w="526414" h="247014">
                  <a:moveTo>
                    <a:pt x="526161" y="38100"/>
                  </a:moveTo>
                  <a:lnTo>
                    <a:pt x="507111" y="38100"/>
                  </a:lnTo>
                  <a:lnTo>
                    <a:pt x="507111" y="57150"/>
                  </a:lnTo>
                  <a:lnTo>
                    <a:pt x="526161" y="57150"/>
                  </a:lnTo>
                  <a:lnTo>
                    <a:pt x="526161" y="38100"/>
                  </a:lnTo>
                  <a:close/>
                </a:path>
                <a:path w="526414" h="247014">
                  <a:moveTo>
                    <a:pt x="526161" y="76200"/>
                  </a:moveTo>
                  <a:lnTo>
                    <a:pt x="507111" y="76200"/>
                  </a:lnTo>
                  <a:lnTo>
                    <a:pt x="507111" y="95250"/>
                  </a:lnTo>
                  <a:lnTo>
                    <a:pt x="526161" y="95250"/>
                  </a:lnTo>
                  <a:lnTo>
                    <a:pt x="526161" y="76200"/>
                  </a:lnTo>
                  <a:close/>
                </a:path>
                <a:path w="526414" h="247014">
                  <a:moveTo>
                    <a:pt x="526161" y="114300"/>
                  </a:moveTo>
                  <a:lnTo>
                    <a:pt x="507111" y="114300"/>
                  </a:lnTo>
                  <a:lnTo>
                    <a:pt x="507111" y="133350"/>
                  </a:lnTo>
                  <a:lnTo>
                    <a:pt x="526161" y="133350"/>
                  </a:lnTo>
                  <a:lnTo>
                    <a:pt x="526161" y="114300"/>
                  </a:lnTo>
                  <a:close/>
                </a:path>
                <a:path w="526414" h="247014">
                  <a:moveTo>
                    <a:pt x="526161" y="152400"/>
                  </a:moveTo>
                  <a:lnTo>
                    <a:pt x="507111" y="152400"/>
                  </a:lnTo>
                  <a:lnTo>
                    <a:pt x="507111" y="171450"/>
                  </a:lnTo>
                  <a:lnTo>
                    <a:pt x="526161" y="171450"/>
                  </a:lnTo>
                  <a:lnTo>
                    <a:pt x="526161" y="152400"/>
                  </a:lnTo>
                  <a:close/>
                </a:path>
                <a:path w="526414" h="247014">
                  <a:moveTo>
                    <a:pt x="526161" y="199262"/>
                  </a:moveTo>
                  <a:lnTo>
                    <a:pt x="516636" y="199262"/>
                  </a:lnTo>
                  <a:lnTo>
                    <a:pt x="515874" y="200025"/>
                  </a:lnTo>
                  <a:lnTo>
                    <a:pt x="515874" y="218312"/>
                  </a:lnTo>
                  <a:lnTo>
                    <a:pt x="526161" y="218312"/>
                  </a:lnTo>
                  <a:lnTo>
                    <a:pt x="526161" y="199262"/>
                  </a:lnTo>
                  <a:close/>
                </a:path>
                <a:path w="526414" h="247014">
                  <a:moveTo>
                    <a:pt x="526161" y="190500"/>
                  </a:moveTo>
                  <a:lnTo>
                    <a:pt x="507111" y="190500"/>
                  </a:lnTo>
                  <a:lnTo>
                    <a:pt x="507111" y="208787"/>
                  </a:lnTo>
                  <a:lnTo>
                    <a:pt x="515874" y="200025"/>
                  </a:lnTo>
                  <a:lnTo>
                    <a:pt x="515874" y="199262"/>
                  </a:lnTo>
                  <a:lnTo>
                    <a:pt x="526161" y="199262"/>
                  </a:lnTo>
                  <a:lnTo>
                    <a:pt x="526161" y="190500"/>
                  </a:lnTo>
                  <a:close/>
                </a:path>
                <a:path w="526414" h="247014">
                  <a:moveTo>
                    <a:pt x="516636" y="199262"/>
                  </a:moveTo>
                  <a:lnTo>
                    <a:pt x="515874" y="199262"/>
                  </a:lnTo>
                  <a:lnTo>
                    <a:pt x="515874" y="200025"/>
                  </a:lnTo>
                  <a:lnTo>
                    <a:pt x="516636" y="199262"/>
                  </a:lnTo>
                  <a:close/>
                </a:path>
                <a:path w="526414" h="247014">
                  <a:moveTo>
                    <a:pt x="496824" y="199262"/>
                  </a:moveTo>
                  <a:lnTo>
                    <a:pt x="477774" y="199262"/>
                  </a:lnTo>
                  <a:lnTo>
                    <a:pt x="477774" y="218312"/>
                  </a:lnTo>
                  <a:lnTo>
                    <a:pt x="496824" y="218312"/>
                  </a:lnTo>
                  <a:lnTo>
                    <a:pt x="496824" y="199262"/>
                  </a:lnTo>
                  <a:close/>
                </a:path>
                <a:path w="526414" h="247014">
                  <a:moveTo>
                    <a:pt x="458724" y="199262"/>
                  </a:moveTo>
                  <a:lnTo>
                    <a:pt x="439674" y="199262"/>
                  </a:lnTo>
                  <a:lnTo>
                    <a:pt x="439674" y="218312"/>
                  </a:lnTo>
                  <a:lnTo>
                    <a:pt x="458724" y="218312"/>
                  </a:lnTo>
                  <a:lnTo>
                    <a:pt x="458724" y="199262"/>
                  </a:lnTo>
                  <a:close/>
                </a:path>
                <a:path w="526414" h="247014">
                  <a:moveTo>
                    <a:pt x="420624" y="199262"/>
                  </a:moveTo>
                  <a:lnTo>
                    <a:pt x="401574" y="199262"/>
                  </a:lnTo>
                  <a:lnTo>
                    <a:pt x="401574" y="218312"/>
                  </a:lnTo>
                  <a:lnTo>
                    <a:pt x="420624" y="218312"/>
                  </a:lnTo>
                  <a:lnTo>
                    <a:pt x="420624" y="199262"/>
                  </a:lnTo>
                  <a:close/>
                </a:path>
                <a:path w="526414" h="247014">
                  <a:moveTo>
                    <a:pt x="382524" y="199262"/>
                  </a:moveTo>
                  <a:lnTo>
                    <a:pt x="363474" y="199262"/>
                  </a:lnTo>
                  <a:lnTo>
                    <a:pt x="363474" y="218312"/>
                  </a:lnTo>
                  <a:lnTo>
                    <a:pt x="382524" y="218312"/>
                  </a:lnTo>
                  <a:lnTo>
                    <a:pt x="382524" y="199262"/>
                  </a:lnTo>
                  <a:close/>
                </a:path>
                <a:path w="526414" h="247014">
                  <a:moveTo>
                    <a:pt x="344424" y="199262"/>
                  </a:moveTo>
                  <a:lnTo>
                    <a:pt x="325374" y="199262"/>
                  </a:lnTo>
                  <a:lnTo>
                    <a:pt x="325374" y="218312"/>
                  </a:lnTo>
                  <a:lnTo>
                    <a:pt x="344424" y="218312"/>
                  </a:lnTo>
                  <a:lnTo>
                    <a:pt x="344424" y="199262"/>
                  </a:lnTo>
                  <a:close/>
                </a:path>
                <a:path w="526414" h="247014">
                  <a:moveTo>
                    <a:pt x="306324" y="199262"/>
                  </a:moveTo>
                  <a:lnTo>
                    <a:pt x="287274" y="199262"/>
                  </a:lnTo>
                  <a:lnTo>
                    <a:pt x="287274" y="218312"/>
                  </a:lnTo>
                  <a:lnTo>
                    <a:pt x="306324" y="218312"/>
                  </a:lnTo>
                  <a:lnTo>
                    <a:pt x="306324" y="199262"/>
                  </a:lnTo>
                  <a:close/>
                </a:path>
                <a:path w="526414" h="247014">
                  <a:moveTo>
                    <a:pt x="268224" y="199262"/>
                  </a:moveTo>
                  <a:lnTo>
                    <a:pt x="249174" y="199262"/>
                  </a:lnTo>
                  <a:lnTo>
                    <a:pt x="249174" y="218312"/>
                  </a:lnTo>
                  <a:lnTo>
                    <a:pt x="268224" y="218312"/>
                  </a:lnTo>
                  <a:lnTo>
                    <a:pt x="268224" y="199262"/>
                  </a:lnTo>
                  <a:close/>
                </a:path>
                <a:path w="526414" h="247014">
                  <a:moveTo>
                    <a:pt x="230124" y="199262"/>
                  </a:moveTo>
                  <a:lnTo>
                    <a:pt x="211074" y="199262"/>
                  </a:lnTo>
                  <a:lnTo>
                    <a:pt x="211074" y="218312"/>
                  </a:lnTo>
                  <a:lnTo>
                    <a:pt x="230124" y="218312"/>
                  </a:lnTo>
                  <a:lnTo>
                    <a:pt x="230124" y="199262"/>
                  </a:lnTo>
                  <a:close/>
                </a:path>
                <a:path w="526414" h="247014">
                  <a:moveTo>
                    <a:pt x="192024" y="199262"/>
                  </a:moveTo>
                  <a:lnTo>
                    <a:pt x="172974" y="199262"/>
                  </a:lnTo>
                  <a:lnTo>
                    <a:pt x="172974" y="218312"/>
                  </a:lnTo>
                  <a:lnTo>
                    <a:pt x="192024" y="218312"/>
                  </a:lnTo>
                  <a:lnTo>
                    <a:pt x="192024" y="199262"/>
                  </a:lnTo>
                  <a:close/>
                </a:path>
                <a:path w="526414" h="247014">
                  <a:moveTo>
                    <a:pt x="153924" y="199262"/>
                  </a:moveTo>
                  <a:lnTo>
                    <a:pt x="134874" y="199262"/>
                  </a:lnTo>
                  <a:lnTo>
                    <a:pt x="134874" y="218312"/>
                  </a:lnTo>
                  <a:lnTo>
                    <a:pt x="153924" y="218312"/>
                  </a:lnTo>
                  <a:lnTo>
                    <a:pt x="153924" y="199262"/>
                  </a:lnTo>
                  <a:close/>
                </a:path>
                <a:path w="526414" h="247014">
                  <a:moveTo>
                    <a:pt x="115824" y="199262"/>
                  </a:moveTo>
                  <a:lnTo>
                    <a:pt x="96774" y="199262"/>
                  </a:lnTo>
                  <a:lnTo>
                    <a:pt x="96774" y="218312"/>
                  </a:lnTo>
                  <a:lnTo>
                    <a:pt x="115824" y="218312"/>
                  </a:lnTo>
                  <a:lnTo>
                    <a:pt x="115824" y="199262"/>
                  </a:lnTo>
                  <a:close/>
                </a:path>
                <a:path w="526414" h="247014">
                  <a:moveTo>
                    <a:pt x="38100" y="170687"/>
                  </a:moveTo>
                  <a:lnTo>
                    <a:pt x="23252" y="173676"/>
                  </a:lnTo>
                  <a:lnTo>
                    <a:pt x="11144" y="181832"/>
                  </a:lnTo>
                  <a:lnTo>
                    <a:pt x="2988" y="193940"/>
                  </a:lnTo>
                  <a:lnTo>
                    <a:pt x="0" y="208787"/>
                  </a:lnTo>
                  <a:lnTo>
                    <a:pt x="2988" y="223635"/>
                  </a:lnTo>
                  <a:lnTo>
                    <a:pt x="11144" y="235743"/>
                  </a:lnTo>
                  <a:lnTo>
                    <a:pt x="23252" y="243899"/>
                  </a:lnTo>
                  <a:lnTo>
                    <a:pt x="38100" y="246887"/>
                  </a:lnTo>
                  <a:lnTo>
                    <a:pt x="52947" y="243899"/>
                  </a:lnTo>
                  <a:lnTo>
                    <a:pt x="65055" y="235743"/>
                  </a:lnTo>
                  <a:lnTo>
                    <a:pt x="73211" y="223635"/>
                  </a:lnTo>
                  <a:lnTo>
                    <a:pt x="74282" y="218312"/>
                  </a:lnTo>
                  <a:lnTo>
                    <a:pt x="38100" y="218312"/>
                  </a:lnTo>
                  <a:lnTo>
                    <a:pt x="38100" y="199262"/>
                  </a:lnTo>
                  <a:lnTo>
                    <a:pt x="74282" y="199262"/>
                  </a:lnTo>
                  <a:lnTo>
                    <a:pt x="73211" y="193940"/>
                  </a:lnTo>
                  <a:lnTo>
                    <a:pt x="65055" y="181832"/>
                  </a:lnTo>
                  <a:lnTo>
                    <a:pt x="52947" y="173676"/>
                  </a:lnTo>
                  <a:lnTo>
                    <a:pt x="38100" y="170687"/>
                  </a:lnTo>
                  <a:close/>
                </a:path>
                <a:path w="526414" h="247014">
                  <a:moveTo>
                    <a:pt x="39624" y="199262"/>
                  </a:moveTo>
                  <a:lnTo>
                    <a:pt x="38100" y="199262"/>
                  </a:lnTo>
                  <a:lnTo>
                    <a:pt x="38100" y="218312"/>
                  </a:lnTo>
                  <a:lnTo>
                    <a:pt x="39624" y="218312"/>
                  </a:lnTo>
                  <a:lnTo>
                    <a:pt x="39624" y="199262"/>
                  </a:lnTo>
                  <a:close/>
                </a:path>
                <a:path w="526414" h="247014">
                  <a:moveTo>
                    <a:pt x="58674" y="199262"/>
                  </a:moveTo>
                  <a:lnTo>
                    <a:pt x="39624" y="199262"/>
                  </a:lnTo>
                  <a:lnTo>
                    <a:pt x="39624" y="218312"/>
                  </a:lnTo>
                  <a:lnTo>
                    <a:pt x="58674" y="218312"/>
                  </a:lnTo>
                  <a:lnTo>
                    <a:pt x="58674" y="199262"/>
                  </a:lnTo>
                  <a:close/>
                </a:path>
                <a:path w="526414" h="247014">
                  <a:moveTo>
                    <a:pt x="74282" y="199262"/>
                  </a:moveTo>
                  <a:lnTo>
                    <a:pt x="58674" y="199262"/>
                  </a:lnTo>
                  <a:lnTo>
                    <a:pt x="58674" y="218312"/>
                  </a:lnTo>
                  <a:lnTo>
                    <a:pt x="74282" y="218312"/>
                  </a:lnTo>
                  <a:lnTo>
                    <a:pt x="76200" y="208787"/>
                  </a:lnTo>
                  <a:lnTo>
                    <a:pt x="74282" y="199262"/>
                  </a:lnTo>
                  <a:close/>
                </a:path>
                <a:path w="526414" h="247014">
                  <a:moveTo>
                    <a:pt x="77724" y="199262"/>
                  </a:moveTo>
                  <a:lnTo>
                    <a:pt x="74282" y="199262"/>
                  </a:lnTo>
                  <a:lnTo>
                    <a:pt x="76200" y="208787"/>
                  </a:lnTo>
                  <a:lnTo>
                    <a:pt x="74282" y="218312"/>
                  </a:lnTo>
                  <a:lnTo>
                    <a:pt x="77724" y="218312"/>
                  </a:lnTo>
                  <a:lnTo>
                    <a:pt x="77724" y="199262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03976" y="2086356"/>
              <a:ext cx="524268" cy="3044952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02452" y="2683764"/>
              <a:ext cx="475526" cy="1851660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5963412" y="2107692"/>
              <a:ext cx="410209" cy="2931160"/>
            </a:xfrm>
            <a:custGeom>
              <a:avLst/>
              <a:gdLst/>
              <a:ahLst/>
              <a:cxnLst/>
              <a:rect l="l" t="t" r="r" b="b"/>
              <a:pathLst>
                <a:path w="410210" h="2931160">
                  <a:moveTo>
                    <a:pt x="409956" y="0"/>
                  </a:moveTo>
                  <a:lnTo>
                    <a:pt x="0" y="0"/>
                  </a:lnTo>
                  <a:lnTo>
                    <a:pt x="0" y="2930651"/>
                  </a:lnTo>
                  <a:lnTo>
                    <a:pt x="409956" y="2930651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963412" y="2107692"/>
              <a:ext cx="410209" cy="2931160"/>
            </a:xfrm>
            <a:custGeom>
              <a:avLst/>
              <a:gdLst/>
              <a:ahLst/>
              <a:cxnLst/>
              <a:rect l="l" t="t" r="r" b="b"/>
              <a:pathLst>
                <a:path w="410210" h="2931160">
                  <a:moveTo>
                    <a:pt x="0" y="2930651"/>
                  </a:moveTo>
                  <a:lnTo>
                    <a:pt x="409956" y="2930651"/>
                  </a:lnTo>
                  <a:lnTo>
                    <a:pt x="409956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/>
          <p:nvPr/>
        </p:nvSpPr>
        <p:spPr>
          <a:xfrm>
            <a:off x="6052439" y="2793238"/>
            <a:ext cx="203835" cy="15608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b="1">
                <a:latin typeface="Calibri"/>
                <a:cs typeface="Calibri"/>
              </a:rPr>
              <a:t>Product</a:t>
            </a:r>
            <a:r>
              <a:rPr dirty="0" sz="1400" spc="-7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engagement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9" name="object 79" descr=""/>
          <p:cNvGrpSpPr/>
          <p:nvPr/>
        </p:nvGrpSpPr>
        <p:grpSpPr>
          <a:xfrm>
            <a:off x="5623559" y="4849367"/>
            <a:ext cx="6258560" cy="1805305"/>
            <a:chOff x="5623559" y="4849367"/>
            <a:chExt cx="6258560" cy="1805305"/>
          </a:xfrm>
        </p:grpSpPr>
        <p:pic>
          <p:nvPicPr>
            <p:cNvPr id="80" name="object 8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23559" y="4849367"/>
              <a:ext cx="461772" cy="893051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5639180" y="4901945"/>
              <a:ext cx="360045" cy="791845"/>
            </a:xfrm>
            <a:custGeom>
              <a:avLst/>
              <a:gdLst/>
              <a:ahLst/>
              <a:cxnLst/>
              <a:rect l="l" t="t" r="r" b="b"/>
              <a:pathLst>
                <a:path w="360045" h="791845">
                  <a:moveTo>
                    <a:pt x="321945" y="772286"/>
                  </a:moveTo>
                  <a:lnTo>
                    <a:pt x="302895" y="772286"/>
                  </a:lnTo>
                  <a:lnTo>
                    <a:pt x="302895" y="791336"/>
                  </a:lnTo>
                  <a:lnTo>
                    <a:pt x="321945" y="791336"/>
                  </a:lnTo>
                  <a:lnTo>
                    <a:pt x="321945" y="772286"/>
                  </a:lnTo>
                  <a:close/>
                </a:path>
                <a:path w="360045" h="791845">
                  <a:moveTo>
                    <a:pt x="283845" y="772286"/>
                  </a:moveTo>
                  <a:lnTo>
                    <a:pt x="264795" y="772286"/>
                  </a:lnTo>
                  <a:lnTo>
                    <a:pt x="264795" y="791336"/>
                  </a:lnTo>
                  <a:lnTo>
                    <a:pt x="283845" y="791336"/>
                  </a:lnTo>
                  <a:lnTo>
                    <a:pt x="283845" y="772286"/>
                  </a:lnTo>
                  <a:close/>
                </a:path>
                <a:path w="360045" h="791845">
                  <a:moveTo>
                    <a:pt x="245745" y="772286"/>
                  </a:moveTo>
                  <a:lnTo>
                    <a:pt x="226695" y="772286"/>
                  </a:lnTo>
                  <a:lnTo>
                    <a:pt x="226695" y="791336"/>
                  </a:lnTo>
                  <a:lnTo>
                    <a:pt x="245745" y="791336"/>
                  </a:lnTo>
                  <a:lnTo>
                    <a:pt x="245745" y="772286"/>
                  </a:lnTo>
                  <a:close/>
                </a:path>
                <a:path w="360045" h="791845">
                  <a:moveTo>
                    <a:pt x="207645" y="772286"/>
                  </a:moveTo>
                  <a:lnTo>
                    <a:pt x="188595" y="772286"/>
                  </a:lnTo>
                  <a:lnTo>
                    <a:pt x="188595" y="791336"/>
                  </a:lnTo>
                  <a:lnTo>
                    <a:pt x="207645" y="791336"/>
                  </a:lnTo>
                  <a:lnTo>
                    <a:pt x="207645" y="772286"/>
                  </a:lnTo>
                  <a:close/>
                </a:path>
                <a:path w="360045" h="791845">
                  <a:moveTo>
                    <a:pt x="169545" y="772286"/>
                  </a:moveTo>
                  <a:lnTo>
                    <a:pt x="150495" y="772286"/>
                  </a:lnTo>
                  <a:lnTo>
                    <a:pt x="150495" y="791336"/>
                  </a:lnTo>
                  <a:lnTo>
                    <a:pt x="169545" y="791336"/>
                  </a:lnTo>
                  <a:lnTo>
                    <a:pt x="169545" y="772286"/>
                  </a:lnTo>
                  <a:close/>
                </a:path>
                <a:path w="360045" h="791845">
                  <a:moveTo>
                    <a:pt x="131445" y="772286"/>
                  </a:moveTo>
                  <a:lnTo>
                    <a:pt x="112395" y="772286"/>
                  </a:lnTo>
                  <a:lnTo>
                    <a:pt x="112395" y="791336"/>
                  </a:lnTo>
                  <a:lnTo>
                    <a:pt x="131445" y="791336"/>
                  </a:lnTo>
                  <a:lnTo>
                    <a:pt x="131445" y="772286"/>
                  </a:lnTo>
                  <a:close/>
                </a:path>
                <a:path w="360045" h="791845">
                  <a:moveTo>
                    <a:pt x="93345" y="772286"/>
                  </a:moveTo>
                  <a:lnTo>
                    <a:pt x="74295" y="772286"/>
                  </a:lnTo>
                  <a:lnTo>
                    <a:pt x="74295" y="791336"/>
                  </a:lnTo>
                  <a:lnTo>
                    <a:pt x="93345" y="791336"/>
                  </a:lnTo>
                  <a:lnTo>
                    <a:pt x="93345" y="772286"/>
                  </a:lnTo>
                  <a:close/>
                </a:path>
                <a:path w="360045" h="791845">
                  <a:moveTo>
                    <a:pt x="55245" y="772286"/>
                  </a:moveTo>
                  <a:lnTo>
                    <a:pt x="36195" y="772286"/>
                  </a:lnTo>
                  <a:lnTo>
                    <a:pt x="36195" y="791336"/>
                  </a:lnTo>
                  <a:lnTo>
                    <a:pt x="55245" y="791336"/>
                  </a:lnTo>
                  <a:lnTo>
                    <a:pt x="55245" y="772286"/>
                  </a:lnTo>
                  <a:close/>
                </a:path>
                <a:path w="360045" h="791845">
                  <a:moveTo>
                    <a:pt x="19050" y="770381"/>
                  </a:moveTo>
                  <a:lnTo>
                    <a:pt x="0" y="770381"/>
                  </a:lnTo>
                  <a:lnTo>
                    <a:pt x="0" y="791336"/>
                  </a:lnTo>
                  <a:lnTo>
                    <a:pt x="17145" y="791336"/>
                  </a:lnTo>
                  <a:lnTo>
                    <a:pt x="17145" y="779907"/>
                  </a:lnTo>
                  <a:lnTo>
                    <a:pt x="9525" y="772286"/>
                  </a:lnTo>
                  <a:lnTo>
                    <a:pt x="19050" y="772286"/>
                  </a:lnTo>
                  <a:lnTo>
                    <a:pt x="19050" y="770381"/>
                  </a:lnTo>
                  <a:close/>
                </a:path>
                <a:path w="360045" h="791845">
                  <a:moveTo>
                    <a:pt x="19050" y="772286"/>
                  </a:moveTo>
                  <a:lnTo>
                    <a:pt x="17145" y="772286"/>
                  </a:lnTo>
                  <a:lnTo>
                    <a:pt x="17145" y="779907"/>
                  </a:lnTo>
                  <a:lnTo>
                    <a:pt x="19050" y="781811"/>
                  </a:lnTo>
                  <a:lnTo>
                    <a:pt x="19050" y="772286"/>
                  </a:lnTo>
                  <a:close/>
                </a:path>
                <a:path w="360045" h="791845">
                  <a:moveTo>
                    <a:pt x="17145" y="772286"/>
                  </a:moveTo>
                  <a:lnTo>
                    <a:pt x="9525" y="772286"/>
                  </a:lnTo>
                  <a:lnTo>
                    <a:pt x="17145" y="779907"/>
                  </a:lnTo>
                  <a:lnTo>
                    <a:pt x="17145" y="772286"/>
                  </a:lnTo>
                  <a:close/>
                </a:path>
                <a:path w="360045" h="791845">
                  <a:moveTo>
                    <a:pt x="19050" y="732281"/>
                  </a:moveTo>
                  <a:lnTo>
                    <a:pt x="0" y="732281"/>
                  </a:lnTo>
                  <a:lnTo>
                    <a:pt x="0" y="751331"/>
                  </a:lnTo>
                  <a:lnTo>
                    <a:pt x="19050" y="751331"/>
                  </a:lnTo>
                  <a:lnTo>
                    <a:pt x="19050" y="732281"/>
                  </a:lnTo>
                  <a:close/>
                </a:path>
                <a:path w="360045" h="791845">
                  <a:moveTo>
                    <a:pt x="19050" y="694181"/>
                  </a:moveTo>
                  <a:lnTo>
                    <a:pt x="0" y="694181"/>
                  </a:lnTo>
                  <a:lnTo>
                    <a:pt x="0" y="713231"/>
                  </a:lnTo>
                  <a:lnTo>
                    <a:pt x="19050" y="713231"/>
                  </a:lnTo>
                  <a:lnTo>
                    <a:pt x="19050" y="694181"/>
                  </a:lnTo>
                  <a:close/>
                </a:path>
                <a:path w="360045" h="791845">
                  <a:moveTo>
                    <a:pt x="19050" y="656081"/>
                  </a:moveTo>
                  <a:lnTo>
                    <a:pt x="0" y="656081"/>
                  </a:lnTo>
                  <a:lnTo>
                    <a:pt x="0" y="675131"/>
                  </a:lnTo>
                  <a:lnTo>
                    <a:pt x="19050" y="675131"/>
                  </a:lnTo>
                  <a:lnTo>
                    <a:pt x="19050" y="656081"/>
                  </a:lnTo>
                  <a:close/>
                </a:path>
                <a:path w="360045" h="791845">
                  <a:moveTo>
                    <a:pt x="19050" y="617981"/>
                  </a:moveTo>
                  <a:lnTo>
                    <a:pt x="0" y="617981"/>
                  </a:lnTo>
                  <a:lnTo>
                    <a:pt x="0" y="637031"/>
                  </a:lnTo>
                  <a:lnTo>
                    <a:pt x="19050" y="637031"/>
                  </a:lnTo>
                  <a:lnTo>
                    <a:pt x="19050" y="617981"/>
                  </a:lnTo>
                  <a:close/>
                </a:path>
                <a:path w="360045" h="791845">
                  <a:moveTo>
                    <a:pt x="19050" y="579881"/>
                  </a:moveTo>
                  <a:lnTo>
                    <a:pt x="0" y="579881"/>
                  </a:lnTo>
                  <a:lnTo>
                    <a:pt x="0" y="598931"/>
                  </a:lnTo>
                  <a:lnTo>
                    <a:pt x="19050" y="598931"/>
                  </a:lnTo>
                  <a:lnTo>
                    <a:pt x="19050" y="579881"/>
                  </a:lnTo>
                  <a:close/>
                </a:path>
                <a:path w="360045" h="791845">
                  <a:moveTo>
                    <a:pt x="19050" y="541781"/>
                  </a:moveTo>
                  <a:lnTo>
                    <a:pt x="0" y="541781"/>
                  </a:lnTo>
                  <a:lnTo>
                    <a:pt x="0" y="560831"/>
                  </a:lnTo>
                  <a:lnTo>
                    <a:pt x="19050" y="560831"/>
                  </a:lnTo>
                  <a:lnTo>
                    <a:pt x="19050" y="541781"/>
                  </a:lnTo>
                  <a:close/>
                </a:path>
                <a:path w="360045" h="791845">
                  <a:moveTo>
                    <a:pt x="19050" y="503681"/>
                  </a:moveTo>
                  <a:lnTo>
                    <a:pt x="0" y="503681"/>
                  </a:lnTo>
                  <a:lnTo>
                    <a:pt x="0" y="522731"/>
                  </a:lnTo>
                  <a:lnTo>
                    <a:pt x="19050" y="522731"/>
                  </a:lnTo>
                  <a:lnTo>
                    <a:pt x="19050" y="503681"/>
                  </a:lnTo>
                  <a:close/>
                </a:path>
                <a:path w="360045" h="791845">
                  <a:moveTo>
                    <a:pt x="19050" y="465581"/>
                  </a:moveTo>
                  <a:lnTo>
                    <a:pt x="0" y="465581"/>
                  </a:lnTo>
                  <a:lnTo>
                    <a:pt x="0" y="484631"/>
                  </a:lnTo>
                  <a:lnTo>
                    <a:pt x="19050" y="484631"/>
                  </a:lnTo>
                  <a:lnTo>
                    <a:pt x="19050" y="465581"/>
                  </a:lnTo>
                  <a:close/>
                </a:path>
                <a:path w="360045" h="791845">
                  <a:moveTo>
                    <a:pt x="19050" y="427481"/>
                  </a:moveTo>
                  <a:lnTo>
                    <a:pt x="0" y="427481"/>
                  </a:lnTo>
                  <a:lnTo>
                    <a:pt x="0" y="446531"/>
                  </a:lnTo>
                  <a:lnTo>
                    <a:pt x="19050" y="446531"/>
                  </a:lnTo>
                  <a:lnTo>
                    <a:pt x="19050" y="427481"/>
                  </a:lnTo>
                  <a:close/>
                </a:path>
                <a:path w="360045" h="791845">
                  <a:moveTo>
                    <a:pt x="19050" y="389381"/>
                  </a:moveTo>
                  <a:lnTo>
                    <a:pt x="0" y="389381"/>
                  </a:lnTo>
                  <a:lnTo>
                    <a:pt x="0" y="408431"/>
                  </a:lnTo>
                  <a:lnTo>
                    <a:pt x="19050" y="408431"/>
                  </a:lnTo>
                  <a:lnTo>
                    <a:pt x="19050" y="389381"/>
                  </a:lnTo>
                  <a:close/>
                </a:path>
                <a:path w="360045" h="791845">
                  <a:moveTo>
                    <a:pt x="19050" y="351281"/>
                  </a:moveTo>
                  <a:lnTo>
                    <a:pt x="0" y="351281"/>
                  </a:lnTo>
                  <a:lnTo>
                    <a:pt x="0" y="370331"/>
                  </a:lnTo>
                  <a:lnTo>
                    <a:pt x="19050" y="370331"/>
                  </a:lnTo>
                  <a:lnTo>
                    <a:pt x="19050" y="351281"/>
                  </a:lnTo>
                  <a:close/>
                </a:path>
                <a:path w="360045" h="791845">
                  <a:moveTo>
                    <a:pt x="19050" y="313181"/>
                  </a:moveTo>
                  <a:lnTo>
                    <a:pt x="0" y="313181"/>
                  </a:lnTo>
                  <a:lnTo>
                    <a:pt x="0" y="332231"/>
                  </a:lnTo>
                  <a:lnTo>
                    <a:pt x="19050" y="332231"/>
                  </a:lnTo>
                  <a:lnTo>
                    <a:pt x="19050" y="313181"/>
                  </a:lnTo>
                  <a:close/>
                </a:path>
                <a:path w="360045" h="791845">
                  <a:moveTo>
                    <a:pt x="19050" y="275081"/>
                  </a:moveTo>
                  <a:lnTo>
                    <a:pt x="0" y="275081"/>
                  </a:lnTo>
                  <a:lnTo>
                    <a:pt x="0" y="294131"/>
                  </a:lnTo>
                  <a:lnTo>
                    <a:pt x="19050" y="294131"/>
                  </a:lnTo>
                  <a:lnTo>
                    <a:pt x="19050" y="275081"/>
                  </a:lnTo>
                  <a:close/>
                </a:path>
                <a:path w="360045" h="791845">
                  <a:moveTo>
                    <a:pt x="19050" y="236981"/>
                  </a:moveTo>
                  <a:lnTo>
                    <a:pt x="0" y="236981"/>
                  </a:lnTo>
                  <a:lnTo>
                    <a:pt x="0" y="256031"/>
                  </a:lnTo>
                  <a:lnTo>
                    <a:pt x="19050" y="256031"/>
                  </a:lnTo>
                  <a:lnTo>
                    <a:pt x="19050" y="236981"/>
                  </a:lnTo>
                  <a:close/>
                </a:path>
                <a:path w="360045" h="791845">
                  <a:moveTo>
                    <a:pt x="19050" y="198881"/>
                  </a:moveTo>
                  <a:lnTo>
                    <a:pt x="0" y="198881"/>
                  </a:lnTo>
                  <a:lnTo>
                    <a:pt x="0" y="217931"/>
                  </a:lnTo>
                  <a:lnTo>
                    <a:pt x="19050" y="217931"/>
                  </a:lnTo>
                  <a:lnTo>
                    <a:pt x="19050" y="198881"/>
                  </a:lnTo>
                  <a:close/>
                </a:path>
                <a:path w="360045" h="791845">
                  <a:moveTo>
                    <a:pt x="19050" y="160781"/>
                  </a:moveTo>
                  <a:lnTo>
                    <a:pt x="0" y="160781"/>
                  </a:lnTo>
                  <a:lnTo>
                    <a:pt x="0" y="179831"/>
                  </a:lnTo>
                  <a:lnTo>
                    <a:pt x="19050" y="179831"/>
                  </a:lnTo>
                  <a:lnTo>
                    <a:pt x="19050" y="160781"/>
                  </a:lnTo>
                  <a:close/>
                </a:path>
                <a:path w="360045" h="791845">
                  <a:moveTo>
                    <a:pt x="19050" y="122681"/>
                  </a:moveTo>
                  <a:lnTo>
                    <a:pt x="0" y="122681"/>
                  </a:lnTo>
                  <a:lnTo>
                    <a:pt x="0" y="141731"/>
                  </a:lnTo>
                  <a:lnTo>
                    <a:pt x="19050" y="141731"/>
                  </a:lnTo>
                  <a:lnTo>
                    <a:pt x="19050" y="122681"/>
                  </a:lnTo>
                  <a:close/>
                </a:path>
                <a:path w="360045" h="791845">
                  <a:moveTo>
                    <a:pt x="19050" y="84581"/>
                  </a:moveTo>
                  <a:lnTo>
                    <a:pt x="0" y="84581"/>
                  </a:lnTo>
                  <a:lnTo>
                    <a:pt x="0" y="103631"/>
                  </a:lnTo>
                  <a:lnTo>
                    <a:pt x="19050" y="103631"/>
                  </a:lnTo>
                  <a:lnTo>
                    <a:pt x="19050" y="84581"/>
                  </a:lnTo>
                  <a:close/>
                </a:path>
                <a:path w="360045" h="791845">
                  <a:moveTo>
                    <a:pt x="19050" y="46481"/>
                  </a:moveTo>
                  <a:lnTo>
                    <a:pt x="0" y="46481"/>
                  </a:lnTo>
                  <a:lnTo>
                    <a:pt x="0" y="65531"/>
                  </a:lnTo>
                  <a:lnTo>
                    <a:pt x="19050" y="65531"/>
                  </a:lnTo>
                  <a:lnTo>
                    <a:pt x="19050" y="46481"/>
                  </a:lnTo>
                  <a:close/>
                </a:path>
                <a:path w="360045" h="791845">
                  <a:moveTo>
                    <a:pt x="39243" y="28574"/>
                  </a:moveTo>
                  <a:lnTo>
                    <a:pt x="20193" y="28574"/>
                  </a:lnTo>
                  <a:lnTo>
                    <a:pt x="20193" y="47624"/>
                  </a:lnTo>
                  <a:lnTo>
                    <a:pt x="39243" y="47624"/>
                  </a:lnTo>
                  <a:lnTo>
                    <a:pt x="39243" y="28574"/>
                  </a:lnTo>
                  <a:close/>
                </a:path>
                <a:path w="360045" h="791845">
                  <a:moveTo>
                    <a:pt x="77343" y="28574"/>
                  </a:moveTo>
                  <a:lnTo>
                    <a:pt x="58293" y="28574"/>
                  </a:lnTo>
                  <a:lnTo>
                    <a:pt x="58293" y="47624"/>
                  </a:lnTo>
                  <a:lnTo>
                    <a:pt x="77343" y="47624"/>
                  </a:lnTo>
                  <a:lnTo>
                    <a:pt x="77343" y="28574"/>
                  </a:lnTo>
                  <a:close/>
                </a:path>
                <a:path w="360045" h="791845">
                  <a:moveTo>
                    <a:pt x="115443" y="28574"/>
                  </a:moveTo>
                  <a:lnTo>
                    <a:pt x="96393" y="28574"/>
                  </a:lnTo>
                  <a:lnTo>
                    <a:pt x="96393" y="47624"/>
                  </a:lnTo>
                  <a:lnTo>
                    <a:pt x="115443" y="47624"/>
                  </a:lnTo>
                  <a:lnTo>
                    <a:pt x="115443" y="28574"/>
                  </a:lnTo>
                  <a:close/>
                </a:path>
                <a:path w="360045" h="791845">
                  <a:moveTo>
                    <a:pt x="153543" y="28574"/>
                  </a:moveTo>
                  <a:lnTo>
                    <a:pt x="134493" y="28574"/>
                  </a:lnTo>
                  <a:lnTo>
                    <a:pt x="134493" y="47624"/>
                  </a:lnTo>
                  <a:lnTo>
                    <a:pt x="153543" y="47624"/>
                  </a:lnTo>
                  <a:lnTo>
                    <a:pt x="153543" y="28574"/>
                  </a:lnTo>
                  <a:close/>
                </a:path>
                <a:path w="360045" h="791845">
                  <a:moveTo>
                    <a:pt x="191643" y="28574"/>
                  </a:moveTo>
                  <a:lnTo>
                    <a:pt x="172593" y="28574"/>
                  </a:lnTo>
                  <a:lnTo>
                    <a:pt x="172593" y="47624"/>
                  </a:lnTo>
                  <a:lnTo>
                    <a:pt x="191643" y="47624"/>
                  </a:lnTo>
                  <a:lnTo>
                    <a:pt x="191643" y="28574"/>
                  </a:lnTo>
                  <a:close/>
                </a:path>
                <a:path w="360045" h="791845">
                  <a:moveTo>
                    <a:pt x="229743" y="28574"/>
                  </a:moveTo>
                  <a:lnTo>
                    <a:pt x="210693" y="28574"/>
                  </a:lnTo>
                  <a:lnTo>
                    <a:pt x="210693" y="47624"/>
                  </a:lnTo>
                  <a:lnTo>
                    <a:pt x="229743" y="47624"/>
                  </a:lnTo>
                  <a:lnTo>
                    <a:pt x="229743" y="28574"/>
                  </a:lnTo>
                  <a:close/>
                </a:path>
                <a:path w="360045" h="791845">
                  <a:moveTo>
                    <a:pt x="267843" y="28574"/>
                  </a:moveTo>
                  <a:lnTo>
                    <a:pt x="248793" y="28574"/>
                  </a:lnTo>
                  <a:lnTo>
                    <a:pt x="248793" y="47624"/>
                  </a:lnTo>
                  <a:lnTo>
                    <a:pt x="267843" y="47624"/>
                  </a:lnTo>
                  <a:lnTo>
                    <a:pt x="267843" y="28574"/>
                  </a:lnTo>
                  <a:close/>
                </a:path>
                <a:path w="360045" h="791845">
                  <a:moveTo>
                    <a:pt x="321945" y="0"/>
                  </a:moveTo>
                  <a:lnTo>
                    <a:pt x="307097" y="2988"/>
                  </a:lnTo>
                  <a:lnTo>
                    <a:pt x="294989" y="11144"/>
                  </a:lnTo>
                  <a:lnTo>
                    <a:pt x="286833" y="23252"/>
                  </a:lnTo>
                  <a:lnTo>
                    <a:pt x="283845" y="38099"/>
                  </a:lnTo>
                  <a:lnTo>
                    <a:pt x="286833" y="52947"/>
                  </a:lnTo>
                  <a:lnTo>
                    <a:pt x="294989" y="65055"/>
                  </a:lnTo>
                  <a:lnTo>
                    <a:pt x="307097" y="73211"/>
                  </a:lnTo>
                  <a:lnTo>
                    <a:pt x="321945" y="76199"/>
                  </a:lnTo>
                  <a:lnTo>
                    <a:pt x="336792" y="73211"/>
                  </a:lnTo>
                  <a:lnTo>
                    <a:pt x="348900" y="65055"/>
                  </a:lnTo>
                  <a:lnTo>
                    <a:pt x="357056" y="52947"/>
                  </a:lnTo>
                  <a:lnTo>
                    <a:pt x="358127" y="47624"/>
                  </a:lnTo>
                  <a:lnTo>
                    <a:pt x="286893" y="47624"/>
                  </a:lnTo>
                  <a:lnTo>
                    <a:pt x="286893" y="28574"/>
                  </a:lnTo>
                  <a:lnTo>
                    <a:pt x="358127" y="28574"/>
                  </a:lnTo>
                  <a:lnTo>
                    <a:pt x="357056" y="23252"/>
                  </a:lnTo>
                  <a:lnTo>
                    <a:pt x="348900" y="11144"/>
                  </a:lnTo>
                  <a:lnTo>
                    <a:pt x="336792" y="2988"/>
                  </a:lnTo>
                  <a:lnTo>
                    <a:pt x="321945" y="0"/>
                  </a:lnTo>
                  <a:close/>
                </a:path>
                <a:path w="360045" h="791845">
                  <a:moveTo>
                    <a:pt x="305943" y="28574"/>
                  </a:moveTo>
                  <a:lnTo>
                    <a:pt x="286893" y="28574"/>
                  </a:lnTo>
                  <a:lnTo>
                    <a:pt x="286893" y="47624"/>
                  </a:lnTo>
                  <a:lnTo>
                    <a:pt x="305943" y="47624"/>
                  </a:lnTo>
                  <a:lnTo>
                    <a:pt x="305943" y="28574"/>
                  </a:lnTo>
                  <a:close/>
                </a:path>
                <a:path w="360045" h="791845">
                  <a:moveTo>
                    <a:pt x="358127" y="28574"/>
                  </a:moveTo>
                  <a:lnTo>
                    <a:pt x="305943" y="28574"/>
                  </a:lnTo>
                  <a:lnTo>
                    <a:pt x="305943" y="47624"/>
                  </a:lnTo>
                  <a:lnTo>
                    <a:pt x="358127" y="47624"/>
                  </a:lnTo>
                  <a:lnTo>
                    <a:pt x="360045" y="38099"/>
                  </a:lnTo>
                  <a:lnTo>
                    <a:pt x="358127" y="28574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11248899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03732" y="664423"/>
            <a:ext cx="10558780" cy="5605780"/>
            <a:chOff x="903732" y="664423"/>
            <a:chExt cx="10558780" cy="56057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6275" y="1879092"/>
              <a:ext cx="2395728" cy="439061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9110472" y="667511"/>
              <a:ext cx="2345690" cy="951230"/>
            </a:xfrm>
            <a:custGeom>
              <a:avLst/>
              <a:gdLst/>
              <a:ahLst/>
              <a:cxnLst/>
              <a:rect l="l" t="t" r="r" b="b"/>
              <a:pathLst>
                <a:path w="2345690" h="951230">
                  <a:moveTo>
                    <a:pt x="0" y="0"/>
                  </a:moveTo>
                  <a:lnTo>
                    <a:pt x="0" y="410972"/>
                  </a:lnTo>
                  <a:lnTo>
                    <a:pt x="64287" y="409380"/>
                  </a:lnTo>
                  <a:lnTo>
                    <a:pt x="126141" y="408626"/>
                  </a:lnTo>
                  <a:lnTo>
                    <a:pt x="185643" y="408686"/>
                  </a:lnTo>
                  <a:lnTo>
                    <a:pt x="242874" y="409535"/>
                  </a:lnTo>
                  <a:lnTo>
                    <a:pt x="297916" y="411148"/>
                  </a:lnTo>
                  <a:lnTo>
                    <a:pt x="350851" y="413500"/>
                  </a:lnTo>
                  <a:lnTo>
                    <a:pt x="401761" y="416567"/>
                  </a:lnTo>
                  <a:lnTo>
                    <a:pt x="450727" y="420323"/>
                  </a:lnTo>
                  <a:lnTo>
                    <a:pt x="497832" y="424744"/>
                  </a:lnTo>
                  <a:lnTo>
                    <a:pt x="543156" y="429805"/>
                  </a:lnTo>
                  <a:lnTo>
                    <a:pt x="586781" y="435481"/>
                  </a:lnTo>
                  <a:lnTo>
                    <a:pt x="628790" y="441748"/>
                  </a:lnTo>
                  <a:lnTo>
                    <a:pt x="669263" y="448581"/>
                  </a:lnTo>
                  <a:lnTo>
                    <a:pt x="708283" y="455954"/>
                  </a:lnTo>
                  <a:lnTo>
                    <a:pt x="745932" y="463843"/>
                  </a:lnTo>
                  <a:lnTo>
                    <a:pt x="817441" y="481071"/>
                  </a:lnTo>
                  <a:lnTo>
                    <a:pt x="884444" y="500065"/>
                  </a:lnTo>
                  <a:lnTo>
                    <a:pt x="947594" y="520628"/>
                  </a:lnTo>
                  <a:lnTo>
                    <a:pt x="1007546" y="542561"/>
                  </a:lnTo>
                  <a:lnTo>
                    <a:pt x="1064953" y="565666"/>
                  </a:lnTo>
                  <a:lnTo>
                    <a:pt x="1120469" y="589744"/>
                  </a:lnTo>
                  <a:lnTo>
                    <a:pt x="1201626" y="627253"/>
                  </a:lnTo>
                  <a:lnTo>
                    <a:pt x="1336693" y="691823"/>
                  </a:lnTo>
                  <a:lnTo>
                    <a:pt x="1392558" y="717793"/>
                  </a:lnTo>
                  <a:lnTo>
                    <a:pt x="1450454" y="743546"/>
                  </a:lnTo>
                  <a:lnTo>
                    <a:pt x="1511035" y="768885"/>
                  </a:lnTo>
                  <a:lnTo>
                    <a:pt x="1574954" y="793609"/>
                  </a:lnTo>
                  <a:lnTo>
                    <a:pt x="1642866" y="817522"/>
                  </a:lnTo>
                  <a:lnTo>
                    <a:pt x="1715423" y="840425"/>
                  </a:lnTo>
                  <a:lnTo>
                    <a:pt x="1753648" y="851436"/>
                  </a:lnTo>
                  <a:lnTo>
                    <a:pt x="1793280" y="862120"/>
                  </a:lnTo>
                  <a:lnTo>
                    <a:pt x="1834400" y="872452"/>
                  </a:lnTo>
                  <a:lnTo>
                    <a:pt x="1877090" y="882408"/>
                  </a:lnTo>
                  <a:lnTo>
                    <a:pt x="1921432" y="891962"/>
                  </a:lnTo>
                  <a:lnTo>
                    <a:pt x="1967507" y="901090"/>
                  </a:lnTo>
                  <a:lnTo>
                    <a:pt x="2015398" y="909768"/>
                  </a:lnTo>
                  <a:lnTo>
                    <a:pt x="2065185" y="917969"/>
                  </a:lnTo>
                  <a:lnTo>
                    <a:pt x="2116951" y="925671"/>
                  </a:lnTo>
                  <a:lnTo>
                    <a:pt x="2170777" y="932847"/>
                  </a:lnTo>
                  <a:lnTo>
                    <a:pt x="2226746" y="939473"/>
                  </a:lnTo>
                  <a:lnTo>
                    <a:pt x="2284938" y="945524"/>
                  </a:lnTo>
                  <a:lnTo>
                    <a:pt x="2345435" y="950976"/>
                  </a:lnTo>
                  <a:lnTo>
                    <a:pt x="2334386" y="694309"/>
                  </a:lnTo>
                  <a:lnTo>
                    <a:pt x="2279634" y="694809"/>
                  </a:lnTo>
                  <a:lnTo>
                    <a:pt x="2226820" y="694293"/>
                  </a:lnTo>
                  <a:lnTo>
                    <a:pt x="2175880" y="692792"/>
                  </a:lnTo>
                  <a:lnTo>
                    <a:pt x="2126749" y="690337"/>
                  </a:lnTo>
                  <a:lnTo>
                    <a:pt x="2079365" y="686961"/>
                  </a:lnTo>
                  <a:lnTo>
                    <a:pt x="2033661" y="682695"/>
                  </a:lnTo>
                  <a:lnTo>
                    <a:pt x="1989575" y="677570"/>
                  </a:lnTo>
                  <a:lnTo>
                    <a:pt x="1947041" y="671620"/>
                  </a:lnTo>
                  <a:lnTo>
                    <a:pt x="1905996" y="664875"/>
                  </a:lnTo>
                  <a:lnTo>
                    <a:pt x="1866376" y="657367"/>
                  </a:lnTo>
                  <a:lnTo>
                    <a:pt x="1828115" y="649129"/>
                  </a:lnTo>
                  <a:lnTo>
                    <a:pt x="1755416" y="630586"/>
                  </a:lnTo>
                  <a:lnTo>
                    <a:pt x="1687386" y="609501"/>
                  </a:lnTo>
                  <a:lnTo>
                    <a:pt x="1623510" y="586129"/>
                  </a:lnTo>
                  <a:lnTo>
                    <a:pt x="1563274" y="560722"/>
                  </a:lnTo>
                  <a:lnTo>
                    <a:pt x="1506165" y="533537"/>
                  </a:lnTo>
                  <a:lnTo>
                    <a:pt x="1451667" y="504827"/>
                  </a:lnTo>
                  <a:lnTo>
                    <a:pt x="1399267" y="474846"/>
                  </a:lnTo>
                  <a:lnTo>
                    <a:pt x="1348451" y="443848"/>
                  </a:lnTo>
                  <a:lnTo>
                    <a:pt x="1298705" y="412089"/>
                  </a:lnTo>
                  <a:lnTo>
                    <a:pt x="1150740" y="314781"/>
                  </a:lnTo>
                  <a:lnTo>
                    <a:pt x="1100129" y="282516"/>
                  </a:lnTo>
                  <a:lnTo>
                    <a:pt x="1048018" y="250760"/>
                  </a:lnTo>
                  <a:lnTo>
                    <a:pt x="993890" y="219769"/>
                  </a:lnTo>
                  <a:lnTo>
                    <a:pt x="937234" y="189795"/>
                  </a:lnTo>
                  <a:lnTo>
                    <a:pt x="877533" y="161094"/>
                  </a:lnTo>
                  <a:lnTo>
                    <a:pt x="814274" y="133919"/>
                  </a:lnTo>
                  <a:lnTo>
                    <a:pt x="746943" y="108525"/>
                  </a:lnTo>
                  <a:lnTo>
                    <a:pt x="675026" y="85166"/>
                  </a:lnTo>
                  <a:lnTo>
                    <a:pt x="637187" y="74329"/>
                  </a:lnTo>
                  <a:lnTo>
                    <a:pt x="598008" y="64096"/>
                  </a:lnTo>
                  <a:lnTo>
                    <a:pt x="557426" y="54500"/>
                  </a:lnTo>
                  <a:lnTo>
                    <a:pt x="515376" y="45571"/>
                  </a:lnTo>
                  <a:lnTo>
                    <a:pt x="471794" y="37341"/>
                  </a:lnTo>
                  <a:lnTo>
                    <a:pt x="426615" y="29843"/>
                  </a:lnTo>
                  <a:lnTo>
                    <a:pt x="379776" y="23108"/>
                  </a:lnTo>
                  <a:lnTo>
                    <a:pt x="331211" y="17168"/>
                  </a:lnTo>
                  <a:lnTo>
                    <a:pt x="280857" y="12055"/>
                  </a:lnTo>
                  <a:lnTo>
                    <a:pt x="228650" y="7800"/>
                  </a:lnTo>
                  <a:lnTo>
                    <a:pt x="174525" y="4435"/>
                  </a:lnTo>
                  <a:lnTo>
                    <a:pt x="118417" y="1992"/>
                  </a:lnTo>
                  <a:lnTo>
                    <a:pt x="60264" y="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3076" y="664482"/>
              <a:ext cx="2429255" cy="560521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4072" y="664423"/>
              <a:ext cx="2395728" cy="560074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14400" y="5911596"/>
              <a:ext cx="2428240" cy="323215"/>
            </a:xfrm>
            <a:custGeom>
              <a:avLst/>
              <a:gdLst/>
              <a:ahLst/>
              <a:cxnLst/>
              <a:rect l="l" t="t" r="r" b="b"/>
              <a:pathLst>
                <a:path w="2428240" h="323214">
                  <a:moveTo>
                    <a:pt x="2427731" y="0"/>
                  </a:moveTo>
                  <a:lnTo>
                    <a:pt x="0" y="0"/>
                  </a:lnTo>
                  <a:lnTo>
                    <a:pt x="0" y="323087"/>
                  </a:lnTo>
                  <a:lnTo>
                    <a:pt x="2427731" y="323087"/>
                  </a:lnTo>
                  <a:lnTo>
                    <a:pt x="242773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3732" y="1007416"/>
              <a:ext cx="2438400" cy="489808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14400" y="667511"/>
              <a:ext cx="2775585" cy="4247515"/>
            </a:xfrm>
            <a:custGeom>
              <a:avLst/>
              <a:gdLst/>
              <a:ahLst/>
              <a:cxnLst/>
              <a:rect l="l" t="t" r="r" b="b"/>
              <a:pathLst>
                <a:path w="2775585" h="4247515">
                  <a:moveTo>
                    <a:pt x="2427719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2427719" y="323088"/>
                  </a:lnTo>
                  <a:lnTo>
                    <a:pt x="2427719" y="0"/>
                  </a:lnTo>
                  <a:close/>
                </a:path>
                <a:path w="2775585" h="4247515">
                  <a:moveTo>
                    <a:pt x="2775204" y="3264408"/>
                  </a:moveTo>
                  <a:lnTo>
                    <a:pt x="2365248" y="3264408"/>
                  </a:lnTo>
                  <a:lnTo>
                    <a:pt x="2365248" y="3290786"/>
                  </a:lnTo>
                  <a:lnTo>
                    <a:pt x="2357869" y="3290227"/>
                  </a:lnTo>
                  <a:lnTo>
                    <a:pt x="2312428" y="3287407"/>
                  </a:lnTo>
                  <a:lnTo>
                    <a:pt x="2268461" y="3285274"/>
                  </a:lnTo>
                  <a:lnTo>
                    <a:pt x="2225852" y="3283801"/>
                  </a:lnTo>
                  <a:lnTo>
                    <a:pt x="2184514" y="3282962"/>
                  </a:lnTo>
                  <a:lnTo>
                    <a:pt x="2144344" y="3282734"/>
                  </a:lnTo>
                  <a:lnTo>
                    <a:pt x="2105266" y="3283089"/>
                  </a:lnTo>
                  <a:lnTo>
                    <a:pt x="2029968" y="3285426"/>
                  </a:lnTo>
                  <a:lnTo>
                    <a:pt x="1957857" y="3289782"/>
                  </a:lnTo>
                  <a:lnTo>
                    <a:pt x="1888159" y="3295954"/>
                  </a:lnTo>
                  <a:lnTo>
                    <a:pt x="1820113" y="3303714"/>
                  </a:lnTo>
                  <a:lnTo>
                    <a:pt x="1752968" y="3312871"/>
                  </a:lnTo>
                  <a:lnTo>
                    <a:pt x="1685963" y="3323221"/>
                  </a:lnTo>
                  <a:lnTo>
                    <a:pt x="1618335" y="3334550"/>
                  </a:lnTo>
                  <a:lnTo>
                    <a:pt x="1404073" y="3372332"/>
                  </a:lnTo>
                  <a:lnTo>
                    <a:pt x="1326324" y="3385489"/>
                  </a:lnTo>
                  <a:lnTo>
                    <a:pt x="1244142" y="3398609"/>
                  </a:lnTo>
                  <a:lnTo>
                    <a:pt x="1201153" y="3405073"/>
                  </a:lnTo>
                  <a:lnTo>
                    <a:pt x="1156766" y="3411448"/>
                  </a:lnTo>
                  <a:lnTo>
                    <a:pt x="1110894" y="3417709"/>
                  </a:lnTo>
                  <a:lnTo>
                    <a:pt x="1063434" y="3423831"/>
                  </a:lnTo>
                  <a:lnTo>
                    <a:pt x="1014298" y="3429774"/>
                  </a:lnTo>
                  <a:lnTo>
                    <a:pt x="963383" y="3435527"/>
                  </a:lnTo>
                  <a:lnTo>
                    <a:pt x="910602" y="3441052"/>
                  </a:lnTo>
                  <a:lnTo>
                    <a:pt x="855865" y="3446335"/>
                  </a:lnTo>
                  <a:lnTo>
                    <a:pt x="799058" y="3451339"/>
                  </a:lnTo>
                  <a:lnTo>
                    <a:pt x="740092" y="3456051"/>
                  </a:lnTo>
                  <a:lnTo>
                    <a:pt x="678878" y="3460432"/>
                  </a:lnTo>
                  <a:lnTo>
                    <a:pt x="615327" y="3464458"/>
                  </a:lnTo>
                  <a:lnTo>
                    <a:pt x="549325" y="3468116"/>
                  </a:lnTo>
                  <a:lnTo>
                    <a:pt x="480796" y="3471367"/>
                  </a:lnTo>
                  <a:lnTo>
                    <a:pt x="409625" y="3474186"/>
                  </a:lnTo>
                  <a:lnTo>
                    <a:pt x="335737" y="3476548"/>
                  </a:lnTo>
                  <a:lnTo>
                    <a:pt x="259029" y="3478441"/>
                  </a:lnTo>
                  <a:lnTo>
                    <a:pt x="179400" y="3479812"/>
                  </a:lnTo>
                  <a:lnTo>
                    <a:pt x="96748" y="3480663"/>
                  </a:lnTo>
                  <a:lnTo>
                    <a:pt x="11010" y="3480943"/>
                  </a:lnTo>
                  <a:lnTo>
                    <a:pt x="0" y="3816096"/>
                  </a:lnTo>
                  <a:lnTo>
                    <a:pt x="77177" y="3815461"/>
                  </a:lnTo>
                  <a:lnTo>
                    <a:pt x="151460" y="3814534"/>
                  </a:lnTo>
                  <a:lnTo>
                    <a:pt x="222897" y="3813352"/>
                  </a:lnTo>
                  <a:lnTo>
                    <a:pt x="291592" y="3811917"/>
                  </a:lnTo>
                  <a:lnTo>
                    <a:pt x="357593" y="3810241"/>
                  </a:lnTo>
                  <a:lnTo>
                    <a:pt x="420992" y="3808336"/>
                  </a:lnTo>
                  <a:lnTo>
                    <a:pt x="481876" y="3806215"/>
                  </a:lnTo>
                  <a:lnTo>
                    <a:pt x="540308" y="3803904"/>
                  </a:lnTo>
                  <a:lnTo>
                    <a:pt x="596366" y="3801389"/>
                  </a:lnTo>
                  <a:lnTo>
                    <a:pt x="650138" y="3798697"/>
                  </a:lnTo>
                  <a:lnTo>
                    <a:pt x="701687" y="3795839"/>
                  </a:lnTo>
                  <a:lnTo>
                    <a:pt x="751103" y="3792829"/>
                  </a:lnTo>
                  <a:lnTo>
                    <a:pt x="798461" y="3789680"/>
                  </a:lnTo>
                  <a:lnTo>
                    <a:pt x="843838" y="3786390"/>
                  </a:lnTo>
                  <a:lnTo>
                    <a:pt x="928954" y="3779482"/>
                  </a:lnTo>
                  <a:lnTo>
                    <a:pt x="1007071" y="3772204"/>
                  </a:lnTo>
                  <a:lnTo>
                    <a:pt x="1078814" y="3764648"/>
                  </a:lnTo>
                  <a:lnTo>
                    <a:pt x="1144790" y="3756914"/>
                  </a:lnTo>
                  <a:lnTo>
                    <a:pt x="1205623" y="3749103"/>
                  </a:lnTo>
                  <a:lnTo>
                    <a:pt x="1288592" y="3737445"/>
                  </a:lnTo>
                  <a:lnTo>
                    <a:pt x="1454416" y="3712235"/>
                  </a:lnTo>
                  <a:lnTo>
                    <a:pt x="1518602" y="3703066"/>
                  </a:lnTo>
                  <a:lnTo>
                    <a:pt x="1560652" y="3697757"/>
                  </a:lnTo>
                  <a:lnTo>
                    <a:pt x="1602828" y="3693198"/>
                  </a:lnTo>
                  <a:lnTo>
                    <a:pt x="1645767" y="3689477"/>
                  </a:lnTo>
                  <a:lnTo>
                    <a:pt x="1690065" y="3686695"/>
                  </a:lnTo>
                  <a:lnTo>
                    <a:pt x="1736344" y="3684968"/>
                  </a:lnTo>
                  <a:lnTo>
                    <a:pt x="1785251" y="3684371"/>
                  </a:lnTo>
                  <a:lnTo>
                    <a:pt x="1810867" y="3684524"/>
                  </a:lnTo>
                  <a:lnTo>
                    <a:pt x="1864842" y="3685819"/>
                  </a:lnTo>
                  <a:lnTo>
                    <a:pt x="1922970" y="3688486"/>
                  </a:lnTo>
                  <a:lnTo>
                    <a:pt x="1985886" y="3692652"/>
                  </a:lnTo>
                  <a:lnTo>
                    <a:pt x="2054186" y="3698379"/>
                  </a:lnTo>
                  <a:lnTo>
                    <a:pt x="2128520" y="3705783"/>
                  </a:lnTo>
                  <a:lnTo>
                    <a:pt x="2168131" y="3710140"/>
                  </a:lnTo>
                  <a:lnTo>
                    <a:pt x="2209482" y="3714953"/>
                  </a:lnTo>
                  <a:lnTo>
                    <a:pt x="2297709" y="3726002"/>
                  </a:lnTo>
                  <a:lnTo>
                    <a:pt x="2365248" y="3735146"/>
                  </a:lnTo>
                  <a:lnTo>
                    <a:pt x="2365248" y="4247388"/>
                  </a:lnTo>
                  <a:lnTo>
                    <a:pt x="2775204" y="4247388"/>
                  </a:lnTo>
                  <a:lnTo>
                    <a:pt x="2775204" y="3264408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79648" y="3931920"/>
              <a:ext cx="410209" cy="982980"/>
            </a:xfrm>
            <a:custGeom>
              <a:avLst/>
              <a:gdLst/>
              <a:ahLst/>
              <a:cxnLst/>
              <a:rect l="l" t="t" r="r" b="b"/>
              <a:pathLst>
                <a:path w="410210" h="982979">
                  <a:moveTo>
                    <a:pt x="0" y="982979"/>
                  </a:moveTo>
                  <a:lnTo>
                    <a:pt x="409955" y="982979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9829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82060" y="4258183"/>
            <a:ext cx="178435" cy="33274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0">
                <a:latin typeface="Calibri"/>
                <a:cs typeface="Calibri"/>
              </a:rPr>
              <a:t>SERP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51433" y="632205"/>
            <a:ext cx="2780030" cy="1990725"/>
            <a:chOff x="551433" y="632205"/>
            <a:chExt cx="2780030" cy="1990725"/>
          </a:xfrm>
        </p:grpSpPr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399" y="1005831"/>
              <a:ext cx="2417064" cy="161697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57783" y="638555"/>
              <a:ext cx="408940" cy="1134110"/>
            </a:xfrm>
            <a:custGeom>
              <a:avLst/>
              <a:gdLst/>
              <a:ahLst/>
              <a:cxnLst/>
              <a:rect l="l" t="t" r="r" b="b"/>
              <a:pathLst>
                <a:path w="408940" h="1134110">
                  <a:moveTo>
                    <a:pt x="408431" y="0"/>
                  </a:moveTo>
                  <a:lnTo>
                    <a:pt x="0" y="0"/>
                  </a:lnTo>
                  <a:lnTo>
                    <a:pt x="0" y="1133856"/>
                  </a:lnTo>
                  <a:lnTo>
                    <a:pt x="408431" y="1133856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57783" y="638555"/>
              <a:ext cx="408940" cy="1134110"/>
            </a:xfrm>
            <a:custGeom>
              <a:avLst/>
              <a:gdLst/>
              <a:ahLst/>
              <a:cxnLst/>
              <a:rect l="l" t="t" r="r" b="b"/>
              <a:pathLst>
                <a:path w="408940" h="1134110">
                  <a:moveTo>
                    <a:pt x="0" y="1133856"/>
                  </a:moveTo>
                  <a:lnTo>
                    <a:pt x="408431" y="1133856"/>
                  </a:lnTo>
                  <a:lnTo>
                    <a:pt x="408431" y="0"/>
                  </a:lnTo>
                  <a:lnTo>
                    <a:pt x="0" y="0"/>
                  </a:lnTo>
                  <a:lnTo>
                    <a:pt x="0" y="11338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59383" y="741933"/>
            <a:ext cx="177800" cy="92456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latin typeface="Calibri"/>
                <a:cs typeface="Calibri"/>
              </a:rPr>
              <a:t>First-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-20">
                <a:latin typeface="Calibri"/>
                <a:cs typeface="Calibri"/>
              </a:rPr>
              <a:t> user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51433" y="1965705"/>
            <a:ext cx="2780030" cy="1230630"/>
            <a:chOff x="551433" y="1965705"/>
            <a:chExt cx="2780030" cy="1230630"/>
          </a:xfrm>
        </p:grpSpPr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399" y="2287592"/>
              <a:ext cx="2417064" cy="76949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57783" y="1972055"/>
              <a:ext cx="408940" cy="1217930"/>
            </a:xfrm>
            <a:custGeom>
              <a:avLst/>
              <a:gdLst/>
              <a:ahLst/>
              <a:cxnLst/>
              <a:rect l="l" t="t" r="r" b="b"/>
              <a:pathLst>
                <a:path w="408940" h="1217930">
                  <a:moveTo>
                    <a:pt x="408431" y="0"/>
                  </a:moveTo>
                  <a:lnTo>
                    <a:pt x="0" y="0"/>
                  </a:lnTo>
                  <a:lnTo>
                    <a:pt x="0" y="1217676"/>
                  </a:lnTo>
                  <a:lnTo>
                    <a:pt x="408431" y="1217676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57783" y="1972055"/>
              <a:ext cx="408940" cy="1217930"/>
            </a:xfrm>
            <a:custGeom>
              <a:avLst/>
              <a:gdLst/>
              <a:ahLst/>
              <a:cxnLst/>
              <a:rect l="l" t="t" r="r" b="b"/>
              <a:pathLst>
                <a:path w="408940" h="1217930">
                  <a:moveTo>
                    <a:pt x="0" y="1217676"/>
                  </a:moveTo>
                  <a:lnTo>
                    <a:pt x="408431" y="1217676"/>
                  </a:lnTo>
                  <a:lnTo>
                    <a:pt x="408431" y="0"/>
                  </a:lnTo>
                  <a:lnTo>
                    <a:pt x="0" y="0"/>
                  </a:lnTo>
                  <a:lnTo>
                    <a:pt x="0" y="121767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59383" y="2267457"/>
            <a:ext cx="177800" cy="6292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latin typeface="Calibri"/>
                <a:cs typeface="Calibri"/>
              </a:rPr>
              <a:t>Customer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9369" y="969009"/>
            <a:ext cx="164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9369" y="2344673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9369" y="3718052"/>
            <a:ext cx="146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39369" y="5266690"/>
            <a:ext cx="169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51433" y="3049588"/>
            <a:ext cx="2790825" cy="2517775"/>
            <a:chOff x="551433" y="3049588"/>
            <a:chExt cx="2790825" cy="2517775"/>
          </a:xfrm>
        </p:grpSpPr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2395" y="3049588"/>
              <a:ext cx="2459677" cy="251758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557783" y="3386328"/>
              <a:ext cx="408940" cy="1134110"/>
            </a:xfrm>
            <a:custGeom>
              <a:avLst/>
              <a:gdLst/>
              <a:ahLst/>
              <a:cxnLst/>
              <a:rect l="l" t="t" r="r" b="b"/>
              <a:pathLst>
                <a:path w="408940" h="1134110">
                  <a:moveTo>
                    <a:pt x="408431" y="0"/>
                  </a:moveTo>
                  <a:lnTo>
                    <a:pt x="0" y="0"/>
                  </a:lnTo>
                  <a:lnTo>
                    <a:pt x="0" y="1133856"/>
                  </a:lnTo>
                  <a:lnTo>
                    <a:pt x="408431" y="1133856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7783" y="3386328"/>
              <a:ext cx="408940" cy="1134110"/>
            </a:xfrm>
            <a:custGeom>
              <a:avLst/>
              <a:gdLst/>
              <a:ahLst/>
              <a:cxnLst/>
              <a:rect l="l" t="t" r="r" b="b"/>
              <a:pathLst>
                <a:path w="408940" h="1134110">
                  <a:moveTo>
                    <a:pt x="0" y="1133856"/>
                  </a:moveTo>
                  <a:lnTo>
                    <a:pt x="408431" y="1133856"/>
                  </a:lnTo>
                  <a:lnTo>
                    <a:pt x="408431" y="0"/>
                  </a:lnTo>
                  <a:lnTo>
                    <a:pt x="0" y="0"/>
                  </a:lnTo>
                  <a:lnTo>
                    <a:pt x="0" y="113385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59383" y="3834129"/>
            <a:ext cx="177800" cy="2393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5">
                <a:latin typeface="Calibri"/>
                <a:cs typeface="Calibri"/>
              </a:rPr>
              <a:t>Bot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51433" y="4740909"/>
            <a:ext cx="421640" cy="1521460"/>
            <a:chOff x="551433" y="4740909"/>
            <a:chExt cx="421640" cy="1521460"/>
          </a:xfrm>
        </p:grpSpPr>
        <p:sp>
          <p:nvSpPr>
            <p:cNvPr id="32" name="object 32" descr=""/>
            <p:cNvSpPr/>
            <p:nvPr/>
          </p:nvSpPr>
          <p:spPr>
            <a:xfrm>
              <a:off x="557783" y="4747259"/>
              <a:ext cx="408940" cy="1508760"/>
            </a:xfrm>
            <a:custGeom>
              <a:avLst/>
              <a:gdLst/>
              <a:ahLst/>
              <a:cxnLst/>
              <a:rect l="l" t="t" r="r" b="b"/>
              <a:pathLst>
                <a:path w="408940" h="1508760">
                  <a:moveTo>
                    <a:pt x="408431" y="0"/>
                  </a:moveTo>
                  <a:lnTo>
                    <a:pt x="0" y="0"/>
                  </a:lnTo>
                  <a:lnTo>
                    <a:pt x="0" y="1508759"/>
                  </a:lnTo>
                  <a:lnTo>
                    <a:pt x="408431" y="1508759"/>
                  </a:lnTo>
                  <a:lnTo>
                    <a:pt x="40843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7783" y="4747259"/>
              <a:ext cx="408940" cy="1508760"/>
            </a:xfrm>
            <a:custGeom>
              <a:avLst/>
              <a:gdLst/>
              <a:ahLst/>
              <a:cxnLst/>
              <a:rect l="l" t="t" r="r" b="b"/>
              <a:pathLst>
                <a:path w="408940" h="1508760">
                  <a:moveTo>
                    <a:pt x="0" y="1508759"/>
                  </a:moveTo>
                  <a:lnTo>
                    <a:pt x="408431" y="1508759"/>
                  </a:lnTo>
                  <a:lnTo>
                    <a:pt x="408431" y="0"/>
                  </a:lnTo>
                  <a:lnTo>
                    <a:pt x="0" y="0"/>
                  </a:lnTo>
                  <a:lnTo>
                    <a:pt x="0" y="150875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59383" y="5064378"/>
            <a:ext cx="177800" cy="8763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Repeat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visitor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273297" y="632205"/>
            <a:ext cx="2711450" cy="2571750"/>
            <a:chOff x="3273297" y="632205"/>
            <a:chExt cx="2711450" cy="2571750"/>
          </a:xfrm>
        </p:grpSpPr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46931" y="1040913"/>
              <a:ext cx="2337816" cy="216253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3279647" y="638555"/>
              <a:ext cx="410209" cy="1416050"/>
            </a:xfrm>
            <a:custGeom>
              <a:avLst/>
              <a:gdLst/>
              <a:ahLst/>
              <a:cxnLst/>
              <a:rect l="l" t="t" r="r" b="b"/>
              <a:pathLst>
                <a:path w="410210" h="1416050">
                  <a:moveTo>
                    <a:pt x="409955" y="0"/>
                  </a:moveTo>
                  <a:lnTo>
                    <a:pt x="0" y="0"/>
                  </a:lnTo>
                  <a:lnTo>
                    <a:pt x="0" y="1415796"/>
                  </a:lnTo>
                  <a:lnTo>
                    <a:pt x="409955" y="1415796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279647" y="638555"/>
              <a:ext cx="410209" cy="1416050"/>
            </a:xfrm>
            <a:custGeom>
              <a:avLst/>
              <a:gdLst/>
              <a:ahLst/>
              <a:cxnLst/>
              <a:rect l="l" t="t" r="r" b="b"/>
              <a:pathLst>
                <a:path w="410210" h="1416050">
                  <a:moveTo>
                    <a:pt x="0" y="1415796"/>
                  </a:moveTo>
                  <a:lnTo>
                    <a:pt x="409955" y="1415796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14157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82060" y="1160525"/>
            <a:ext cx="178435" cy="37211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latin typeface="Calibri"/>
                <a:cs typeface="Calibri"/>
              </a:rPr>
              <a:t>Learn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3217164" y="2107692"/>
            <a:ext cx="2767965" cy="1912620"/>
            <a:chOff x="3217164" y="2107692"/>
            <a:chExt cx="2767965" cy="1912620"/>
          </a:xfrm>
        </p:grpSpPr>
        <p:sp>
          <p:nvSpPr>
            <p:cNvPr id="41" name="object 41" descr=""/>
            <p:cNvSpPr/>
            <p:nvPr/>
          </p:nvSpPr>
          <p:spPr>
            <a:xfrm>
              <a:off x="3657629" y="2217458"/>
              <a:ext cx="2327275" cy="1802764"/>
            </a:xfrm>
            <a:custGeom>
              <a:avLst/>
              <a:gdLst/>
              <a:ahLst/>
              <a:cxnLst/>
              <a:rect l="l" t="t" r="r" b="b"/>
              <a:pathLst>
                <a:path w="2327275" h="1802764">
                  <a:moveTo>
                    <a:pt x="187363" y="0"/>
                  </a:moveTo>
                  <a:lnTo>
                    <a:pt x="143253" y="253"/>
                  </a:lnTo>
                  <a:lnTo>
                    <a:pt x="97514" y="1356"/>
                  </a:lnTo>
                  <a:lnTo>
                    <a:pt x="50105" y="3326"/>
                  </a:lnTo>
                  <a:lnTo>
                    <a:pt x="986" y="6184"/>
                  </a:lnTo>
                  <a:lnTo>
                    <a:pt x="363" y="126374"/>
                  </a:lnTo>
                  <a:lnTo>
                    <a:pt x="0" y="339708"/>
                  </a:lnTo>
                  <a:lnTo>
                    <a:pt x="2010" y="716281"/>
                  </a:lnTo>
                  <a:lnTo>
                    <a:pt x="986" y="1015199"/>
                  </a:lnTo>
                  <a:lnTo>
                    <a:pt x="50609" y="1010028"/>
                  </a:lnTo>
                  <a:lnTo>
                    <a:pt x="98830" y="1006448"/>
                  </a:lnTo>
                  <a:lnTo>
                    <a:pt x="145696" y="1004410"/>
                  </a:lnTo>
                  <a:lnTo>
                    <a:pt x="191252" y="1003863"/>
                  </a:lnTo>
                  <a:lnTo>
                    <a:pt x="235546" y="1004757"/>
                  </a:lnTo>
                  <a:lnTo>
                    <a:pt x="278622" y="1007042"/>
                  </a:lnTo>
                  <a:lnTo>
                    <a:pt x="320528" y="1010668"/>
                  </a:lnTo>
                  <a:lnTo>
                    <a:pt x="361309" y="1015584"/>
                  </a:lnTo>
                  <a:lnTo>
                    <a:pt x="401011" y="1021740"/>
                  </a:lnTo>
                  <a:lnTo>
                    <a:pt x="439681" y="1029085"/>
                  </a:lnTo>
                  <a:lnTo>
                    <a:pt x="477365" y="1037570"/>
                  </a:lnTo>
                  <a:lnTo>
                    <a:pt x="549959" y="1057756"/>
                  </a:lnTo>
                  <a:lnTo>
                    <a:pt x="619162" y="1081895"/>
                  </a:lnTo>
                  <a:lnTo>
                    <a:pt x="685343" y="1109586"/>
                  </a:lnTo>
                  <a:lnTo>
                    <a:pt x="748872" y="1140425"/>
                  </a:lnTo>
                  <a:lnTo>
                    <a:pt x="810117" y="1174010"/>
                  </a:lnTo>
                  <a:lnTo>
                    <a:pt x="869449" y="1209940"/>
                  </a:lnTo>
                  <a:lnTo>
                    <a:pt x="927235" y="1247811"/>
                  </a:lnTo>
                  <a:lnTo>
                    <a:pt x="983846" y="1287220"/>
                  </a:lnTo>
                  <a:lnTo>
                    <a:pt x="1067365" y="1348341"/>
                  </a:lnTo>
                  <a:lnTo>
                    <a:pt x="1178055" y="1431465"/>
                  </a:lnTo>
                  <a:lnTo>
                    <a:pt x="1233944" y="1472820"/>
                  </a:lnTo>
                  <a:lnTo>
                    <a:pt x="1290688" y="1513501"/>
                  </a:lnTo>
                  <a:lnTo>
                    <a:pt x="1348656" y="1553106"/>
                  </a:lnTo>
                  <a:lnTo>
                    <a:pt x="1408218" y="1591231"/>
                  </a:lnTo>
                  <a:lnTo>
                    <a:pt x="1469742" y="1627475"/>
                  </a:lnTo>
                  <a:lnTo>
                    <a:pt x="1533598" y="1661434"/>
                  </a:lnTo>
                  <a:lnTo>
                    <a:pt x="1600155" y="1692708"/>
                  </a:lnTo>
                  <a:lnTo>
                    <a:pt x="1669782" y="1720892"/>
                  </a:lnTo>
                  <a:lnTo>
                    <a:pt x="1705862" y="1733700"/>
                  </a:lnTo>
                  <a:lnTo>
                    <a:pt x="1742849" y="1745586"/>
                  </a:lnTo>
                  <a:lnTo>
                    <a:pt x="1780787" y="1756497"/>
                  </a:lnTo>
                  <a:lnTo>
                    <a:pt x="1819724" y="1766385"/>
                  </a:lnTo>
                  <a:lnTo>
                    <a:pt x="1859706" y="1775199"/>
                  </a:lnTo>
                  <a:lnTo>
                    <a:pt x="1900777" y="1782889"/>
                  </a:lnTo>
                  <a:lnTo>
                    <a:pt x="1942986" y="1789404"/>
                  </a:lnTo>
                  <a:lnTo>
                    <a:pt x="1986378" y="1794694"/>
                  </a:lnTo>
                  <a:lnTo>
                    <a:pt x="2030999" y="1798709"/>
                  </a:lnTo>
                  <a:lnTo>
                    <a:pt x="2076895" y="1801398"/>
                  </a:lnTo>
                  <a:lnTo>
                    <a:pt x="2124112" y="1802712"/>
                  </a:lnTo>
                  <a:lnTo>
                    <a:pt x="2172697" y="1802599"/>
                  </a:lnTo>
                  <a:lnTo>
                    <a:pt x="2222695" y="1801010"/>
                  </a:lnTo>
                  <a:lnTo>
                    <a:pt x="2274154" y="1797894"/>
                  </a:lnTo>
                  <a:lnTo>
                    <a:pt x="2327118" y="1793201"/>
                  </a:lnTo>
                  <a:lnTo>
                    <a:pt x="2306163" y="973416"/>
                  </a:lnTo>
                  <a:lnTo>
                    <a:pt x="2251439" y="974171"/>
                  </a:lnTo>
                  <a:lnTo>
                    <a:pt x="2198554" y="974086"/>
                  </a:lnTo>
                  <a:lnTo>
                    <a:pt x="2147465" y="973180"/>
                  </a:lnTo>
                  <a:lnTo>
                    <a:pt x="2098133" y="971473"/>
                  </a:lnTo>
                  <a:lnTo>
                    <a:pt x="2050516" y="968986"/>
                  </a:lnTo>
                  <a:lnTo>
                    <a:pt x="2004574" y="965739"/>
                  </a:lnTo>
                  <a:lnTo>
                    <a:pt x="1960265" y="961750"/>
                  </a:lnTo>
                  <a:lnTo>
                    <a:pt x="1917550" y="957040"/>
                  </a:lnTo>
                  <a:lnTo>
                    <a:pt x="1876387" y="951629"/>
                  </a:lnTo>
                  <a:lnTo>
                    <a:pt x="1836736" y="945537"/>
                  </a:lnTo>
                  <a:lnTo>
                    <a:pt x="1798555" y="938783"/>
                  </a:lnTo>
                  <a:lnTo>
                    <a:pt x="1726443" y="923370"/>
                  </a:lnTo>
                  <a:lnTo>
                    <a:pt x="1659724" y="905550"/>
                  </a:lnTo>
                  <a:lnTo>
                    <a:pt x="1598073" y="885481"/>
                  </a:lnTo>
                  <a:lnTo>
                    <a:pt x="1541162" y="863323"/>
                  </a:lnTo>
                  <a:lnTo>
                    <a:pt x="1488667" y="839234"/>
                  </a:lnTo>
                  <a:lnTo>
                    <a:pt x="1440259" y="813373"/>
                  </a:lnTo>
                  <a:lnTo>
                    <a:pt x="1395615" y="785900"/>
                  </a:lnTo>
                  <a:lnTo>
                    <a:pt x="1354406" y="756972"/>
                  </a:lnTo>
                  <a:lnTo>
                    <a:pt x="1316306" y="726750"/>
                  </a:lnTo>
                  <a:lnTo>
                    <a:pt x="1280990" y="695391"/>
                  </a:lnTo>
                  <a:lnTo>
                    <a:pt x="1248131" y="663056"/>
                  </a:lnTo>
                  <a:lnTo>
                    <a:pt x="1217403" y="629902"/>
                  </a:lnTo>
                  <a:lnTo>
                    <a:pt x="1188480" y="596089"/>
                  </a:lnTo>
                  <a:lnTo>
                    <a:pt x="1161035" y="561775"/>
                  </a:lnTo>
                  <a:lnTo>
                    <a:pt x="1121925" y="509715"/>
                  </a:lnTo>
                  <a:lnTo>
                    <a:pt x="1047077" y="405434"/>
                  </a:lnTo>
                  <a:lnTo>
                    <a:pt x="1021930" y="371209"/>
                  </a:lnTo>
                  <a:lnTo>
                    <a:pt x="996140" y="337518"/>
                  </a:lnTo>
                  <a:lnTo>
                    <a:pt x="969382" y="304517"/>
                  </a:lnTo>
                  <a:lnTo>
                    <a:pt x="941329" y="272367"/>
                  </a:lnTo>
                  <a:lnTo>
                    <a:pt x="911654" y="241227"/>
                  </a:lnTo>
                  <a:lnTo>
                    <a:pt x="880032" y="211255"/>
                  </a:lnTo>
                  <a:lnTo>
                    <a:pt x="846136" y="182610"/>
                  </a:lnTo>
                  <a:lnTo>
                    <a:pt x="809639" y="155452"/>
                  </a:lnTo>
                  <a:lnTo>
                    <a:pt x="770216" y="129939"/>
                  </a:lnTo>
                  <a:lnTo>
                    <a:pt x="727541" y="106229"/>
                  </a:lnTo>
                  <a:lnTo>
                    <a:pt x="681286" y="84483"/>
                  </a:lnTo>
                  <a:lnTo>
                    <a:pt x="631127" y="64859"/>
                  </a:lnTo>
                  <a:lnTo>
                    <a:pt x="576735" y="47516"/>
                  </a:lnTo>
                  <a:lnTo>
                    <a:pt x="517786" y="32612"/>
                  </a:lnTo>
                  <a:lnTo>
                    <a:pt x="453953" y="20307"/>
                  </a:lnTo>
                  <a:lnTo>
                    <a:pt x="384909" y="10760"/>
                  </a:lnTo>
                  <a:lnTo>
                    <a:pt x="310329" y="4129"/>
                  </a:lnTo>
                  <a:lnTo>
                    <a:pt x="270860" y="1957"/>
                  </a:lnTo>
                  <a:lnTo>
                    <a:pt x="229886" y="574"/>
                  </a:lnTo>
                  <a:lnTo>
                    <a:pt x="187363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20212" y="2107692"/>
              <a:ext cx="524268" cy="1839467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7164" y="2223516"/>
              <a:ext cx="475526" cy="1606296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279648" y="2129028"/>
              <a:ext cx="410209" cy="1725295"/>
            </a:xfrm>
            <a:custGeom>
              <a:avLst/>
              <a:gdLst/>
              <a:ahLst/>
              <a:cxnLst/>
              <a:rect l="l" t="t" r="r" b="b"/>
              <a:pathLst>
                <a:path w="410210" h="1725295">
                  <a:moveTo>
                    <a:pt x="409955" y="0"/>
                  </a:moveTo>
                  <a:lnTo>
                    <a:pt x="0" y="0"/>
                  </a:lnTo>
                  <a:lnTo>
                    <a:pt x="0" y="1725168"/>
                  </a:lnTo>
                  <a:lnTo>
                    <a:pt x="409955" y="1725168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279648" y="2129028"/>
              <a:ext cx="410209" cy="1725295"/>
            </a:xfrm>
            <a:custGeom>
              <a:avLst/>
              <a:gdLst/>
              <a:ahLst/>
              <a:cxnLst/>
              <a:rect l="l" t="t" r="r" b="b"/>
              <a:pathLst>
                <a:path w="410210" h="1725295">
                  <a:moveTo>
                    <a:pt x="0" y="1725168"/>
                  </a:moveTo>
                  <a:lnTo>
                    <a:pt x="409955" y="1725168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1725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367963" y="2333625"/>
            <a:ext cx="204470" cy="13157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35"/>
              </a:lnSpc>
            </a:pPr>
            <a:r>
              <a:rPr dirty="0" sz="1400" b="1">
                <a:latin typeface="Calibri"/>
                <a:cs typeface="Calibri"/>
              </a:rPr>
              <a:t>Manage</a:t>
            </a:r>
            <a:r>
              <a:rPr dirty="0" sz="1400" spc="-80" b="1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products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3273297" y="4017346"/>
            <a:ext cx="2711450" cy="2249805"/>
            <a:chOff x="3273297" y="4017346"/>
            <a:chExt cx="2711450" cy="2249805"/>
          </a:xfrm>
        </p:grpSpPr>
        <p:pic>
          <p:nvPicPr>
            <p:cNvPr id="48" name="object 4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7599" y="4017346"/>
              <a:ext cx="2327148" cy="2212711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3279647" y="4985003"/>
              <a:ext cx="410209" cy="1275715"/>
            </a:xfrm>
            <a:custGeom>
              <a:avLst/>
              <a:gdLst/>
              <a:ahLst/>
              <a:cxnLst/>
              <a:rect l="l" t="t" r="r" b="b"/>
              <a:pathLst>
                <a:path w="410210" h="1275714">
                  <a:moveTo>
                    <a:pt x="409955" y="0"/>
                  </a:moveTo>
                  <a:lnTo>
                    <a:pt x="0" y="0"/>
                  </a:lnTo>
                  <a:lnTo>
                    <a:pt x="0" y="1275588"/>
                  </a:lnTo>
                  <a:lnTo>
                    <a:pt x="409955" y="1275588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279647" y="4985003"/>
              <a:ext cx="410209" cy="1275715"/>
            </a:xfrm>
            <a:custGeom>
              <a:avLst/>
              <a:gdLst/>
              <a:ahLst/>
              <a:cxnLst/>
              <a:rect l="l" t="t" r="r" b="b"/>
              <a:pathLst>
                <a:path w="410210" h="1275714">
                  <a:moveTo>
                    <a:pt x="0" y="1275588"/>
                  </a:moveTo>
                  <a:lnTo>
                    <a:pt x="409955" y="1275588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127558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3382060" y="5454522"/>
            <a:ext cx="178435" cy="33718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20">
                <a:latin typeface="Calibri"/>
                <a:cs typeface="Calibri"/>
              </a:rPr>
              <a:t>Shop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5902452" y="667522"/>
            <a:ext cx="5564505" cy="5608320"/>
            <a:chOff x="5902452" y="667522"/>
            <a:chExt cx="5564505" cy="5608320"/>
          </a:xfrm>
        </p:grpSpPr>
        <p:pic>
          <p:nvPicPr>
            <p:cNvPr id="53" name="object 5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30696" y="669036"/>
              <a:ext cx="2456687" cy="1842467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6330696" y="1389888"/>
              <a:ext cx="2476500" cy="1420495"/>
            </a:xfrm>
            <a:custGeom>
              <a:avLst/>
              <a:gdLst/>
              <a:ahLst/>
              <a:cxnLst/>
              <a:rect l="l" t="t" r="r" b="b"/>
              <a:pathLst>
                <a:path w="2476500" h="1420495">
                  <a:moveTo>
                    <a:pt x="2476500" y="0"/>
                  </a:moveTo>
                  <a:lnTo>
                    <a:pt x="2424483" y="599"/>
                  </a:lnTo>
                  <a:lnTo>
                    <a:pt x="2374090" y="1797"/>
                  </a:lnTo>
                  <a:lnTo>
                    <a:pt x="2325289" y="3583"/>
                  </a:lnTo>
                  <a:lnTo>
                    <a:pt x="2278050" y="5944"/>
                  </a:lnTo>
                  <a:lnTo>
                    <a:pt x="2232341" y="8869"/>
                  </a:lnTo>
                  <a:lnTo>
                    <a:pt x="2188133" y="12345"/>
                  </a:lnTo>
                  <a:lnTo>
                    <a:pt x="2145394" y="16361"/>
                  </a:lnTo>
                  <a:lnTo>
                    <a:pt x="2104093" y="20905"/>
                  </a:lnTo>
                  <a:lnTo>
                    <a:pt x="2064201" y="25965"/>
                  </a:lnTo>
                  <a:lnTo>
                    <a:pt x="2025687" y="31530"/>
                  </a:lnTo>
                  <a:lnTo>
                    <a:pt x="1952667" y="44123"/>
                  </a:lnTo>
                  <a:lnTo>
                    <a:pt x="1884788" y="58591"/>
                  </a:lnTo>
                  <a:lnTo>
                    <a:pt x="1821804" y="74837"/>
                  </a:lnTo>
                  <a:lnTo>
                    <a:pt x="1763471" y="92767"/>
                  </a:lnTo>
                  <a:lnTo>
                    <a:pt x="1709542" y="112286"/>
                  </a:lnTo>
                  <a:lnTo>
                    <a:pt x="1659772" y="133298"/>
                  </a:lnTo>
                  <a:lnTo>
                    <a:pt x="1613916" y="155709"/>
                  </a:lnTo>
                  <a:lnTo>
                    <a:pt x="1571727" y="179423"/>
                  </a:lnTo>
                  <a:lnTo>
                    <a:pt x="1532960" y="204345"/>
                  </a:lnTo>
                  <a:lnTo>
                    <a:pt x="1497370" y="230381"/>
                  </a:lnTo>
                  <a:lnTo>
                    <a:pt x="1464710" y="257435"/>
                  </a:lnTo>
                  <a:lnTo>
                    <a:pt x="1434737" y="285412"/>
                  </a:lnTo>
                  <a:lnTo>
                    <a:pt x="1407203" y="314216"/>
                  </a:lnTo>
                  <a:lnTo>
                    <a:pt x="1381863" y="343754"/>
                  </a:lnTo>
                  <a:lnTo>
                    <a:pt x="1358472" y="373929"/>
                  </a:lnTo>
                  <a:lnTo>
                    <a:pt x="1326503" y="420180"/>
                  </a:lnTo>
                  <a:lnTo>
                    <a:pt x="1297536" y="467332"/>
                  </a:lnTo>
                  <a:lnTo>
                    <a:pt x="1262153" y="531045"/>
                  </a:lnTo>
                  <a:lnTo>
                    <a:pt x="1195127" y="658518"/>
                  </a:lnTo>
                  <a:lnTo>
                    <a:pt x="1177717" y="689842"/>
                  </a:lnTo>
                  <a:lnTo>
                    <a:pt x="1150113" y="736031"/>
                  </a:lnTo>
                  <a:lnTo>
                    <a:pt x="1119988" y="780982"/>
                  </a:lnTo>
                  <a:lnTo>
                    <a:pt x="1086512" y="824372"/>
                  </a:lnTo>
                  <a:lnTo>
                    <a:pt x="1048856" y="865881"/>
                  </a:lnTo>
                  <a:lnTo>
                    <a:pt x="1021020" y="892350"/>
                  </a:lnTo>
                  <a:lnTo>
                    <a:pt x="990713" y="917745"/>
                  </a:lnTo>
                  <a:lnTo>
                    <a:pt x="957689" y="941971"/>
                  </a:lnTo>
                  <a:lnTo>
                    <a:pt x="921702" y="964933"/>
                  </a:lnTo>
                  <a:lnTo>
                    <a:pt x="882507" y="986536"/>
                  </a:lnTo>
                  <a:lnTo>
                    <a:pt x="839858" y="1006685"/>
                  </a:lnTo>
                  <a:lnTo>
                    <a:pt x="793509" y="1025285"/>
                  </a:lnTo>
                  <a:lnTo>
                    <a:pt x="743215" y="1042240"/>
                  </a:lnTo>
                  <a:lnTo>
                    <a:pt x="688731" y="1057456"/>
                  </a:lnTo>
                  <a:lnTo>
                    <a:pt x="629811" y="1070837"/>
                  </a:lnTo>
                  <a:lnTo>
                    <a:pt x="566209" y="1082288"/>
                  </a:lnTo>
                  <a:lnTo>
                    <a:pt x="497679" y="1091715"/>
                  </a:lnTo>
                  <a:lnTo>
                    <a:pt x="423977" y="1099022"/>
                  </a:lnTo>
                  <a:lnTo>
                    <a:pt x="385109" y="1101851"/>
                  </a:lnTo>
                  <a:lnTo>
                    <a:pt x="344856" y="1104114"/>
                  </a:lnTo>
                  <a:lnTo>
                    <a:pt x="303187" y="1105800"/>
                  </a:lnTo>
                  <a:lnTo>
                    <a:pt x="260071" y="1106896"/>
                  </a:lnTo>
                  <a:lnTo>
                    <a:pt x="215477" y="1107392"/>
                  </a:lnTo>
                  <a:lnTo>
                    <a:pt x="169376" y="1107273"/>
                  </a:lnTo>
                  <a:lnTo>
                    <a:pt x="121736" y="1106530"/>
                  </a:lnTo>
                  <a:lnTo>
                    <a:pt x="72526" y="1105150"/>
                  </a:lnTo>
                  <a:lnTo>
                    <a:pt x="21716" y="1103122"/>
                  </a:lnTo>
                  <a:lnTo>
                    <a:pt x="0" y="1416558"/>
                  </a:lnTo>
                  <a:lnTo>
                    <a:pt x="54302" y="1418290"/>
                  </a:lnTo>
                  <a:lnTo>
                    <a:pt x="107051" y="1419502"/>
                  </a:lnTo>
                  <a:lnTo>
                    <a:pt x="158271" y="1420202"/>
                  </a:lnTo>
                  <a:lnTo>
                    <a:pt x="207988" y="1420397"/>
                  </a:lnTo>
                  <a:lnTo>
                    <a:pt x="256225" y="1420096"/>
                  </a:lnTo>
                  <a:lnTo>
                    <a:pt x="303009" y="1419308"/>
                  </a:lnTo>
                  <a:lnTo>
                    <a:pt x="348363" y="1418041"/>
                  </a:lnTo>
                  <a:lnTo>
                    <a:pt x="392314" y="1416305"/>
                  </a:lnTo>
                  <a:lnTo>
                    <a:pt x="434885" y="1414106"/>
                  </a:lnTo>
                  <a:lnTo>
                    <a:pt x="476102" y="1411454"/>
                  </a:lnTo>
                  <a:lnTo>
                    <a:pt x="515990" y="1408357"/>
                  </a:lnTo>
                  <a:lnTo>
                    <a:pt x="554573" y="1404824"/>
                  </a:lnTo>
                  <a:lnTo>
                    <a:pt x="627926" y="1396481"/>
                  </a:lnTo>
                  <a:lnTo>
                    <a:pt x="696360" y="1386495"/>
                  </a:lnTo>
                  <a:lnTo>
                    <a:pt x="760074" y="1374933"/>
                  </a:lnTo>
                  <a:lnTo>
                    <a:pt x="819268" y="1361862"/>
                  </a:lnTo>
                  <a:lnTo>
                    <a:pt x="874140" y="1347350"/>
                  </a:lnTo>
                  <a:lnTo>
                    <a:pt x="924891" y="1331466"/>
                  </a:lnTo>
                  <a:lnTo>
                    <a:pt x="971720" y="1314276"/>
                  </a:lnTo>
                  <a:lnTo>
                    <a:pt x="1014825" y="1295848"/>
                  </a:lnTo>
                  <a:lnTo>
                    <a:pt x="1054406" y="1276251"/>
                  </a:lnTo>
                  <a:lnTo>
                    <a:pt x="1090663" y="1255551"/>
                  </a:lnTo>
                  <a:lnTo>
                    <a:pt x="1123794" y="1233818"/>
                  </a:lnTo>
                  <a:lnTo>
                    <a:pt x="1168068" y="1199426"/>
                  </a:lnTo>
                  <a:lnTo>
                    <a:pt x="1206430" y="1163088"/>
                  </a:lnTo>
                  <a:lnTo>
                    <a:pt x="1239554" y="1125033"/>
                  </a:lnTo>
                  <a:lnTo>
                    <a:pt x="1268112" y="1085489"/>
                  </a:lnTo>
                  <a:lnTo>
                    <a:pt x="1292777" y="1044684"/>
                  </a:lnTo>
                  <a:lnTo>
                    <a:pt x="1314221" y="1002849"/>
                  </a:lnTo>
                  <a:lnTo>
                    <a:pt x="1333118" y="960210"/>
                  </a:lnTo>
                  <a:lnTo>
                    <a:pt x="1355512" y="902505"/>
                  </a:lnTo>
                  <a:lnTo>
                    <a:pt x="1391476" y="800694"/>
                  </a:lnTo>
                  <a:lnTo>
                    <a:pt x="1407376" y="757332"/>
                  </a:lnTo>
                  <a:lnTo>
                    <a:pt x="1430657" y="700322"/>
                  </a:lnTo>
                  <a:lnTo>
                    <a:pt x="1450551" y="658465"/>
                  </a:lnTo>
                  <a:lnTo>
                    <a:pt x="1473279" y="617635"/>
                  </a:lnTo>
                  <a:lnTo>
                    <a:pt x="1499511" y="578059"/>
                  </a:lnTo>
                  <a:lnTo>
                    <a:pt x="1529922" y="539968"/>
                  </a:lnTo>
                  <a:lnTo>
                    <a:pt x="1565184" y="503588"/>
                  </a:lnTo>
                  <a:lnTo>
                    <a:pt x="1605969" y="469149"/>
                  </a:lnTo>
                  <a:lnTo>
                    <a:pt x="1652950" y="436880"/>
                  </a:lnTo>
                  <a:lnTo>
                    <a:pt x="1688045" y="416685"/>
                  </a:lnTo>
                  <a:lnTo>
                    <a:pt x="1726392" y="397624"/>
                  </a:lnTo>
                  <a:lnTo>
                    <a:pt x="1768190" y="379765"/>
                  </a:lnTo>
                  <a:lnTo>
                    <a:pt x="1813639" y="363174"/>
                  </a:lnTo>
                  <a:lnTo>
                    <a:pt x="1862938" y="347921"/>
                  </a:lnTo>
                  <a:lnTo>
                    <a:pt x="1916285" y="334071"/>
                  </a:lnTo>
                  <a:lnTo>
                    <a:pt x="1973882" y="321695"/>
                  </a:lnTo>
                  <a:lnTo>
                    <a:pt x="2035926" y="310858"/>
                  </a:lnTo>
                  <a:lnTo>
                    <a:pt x="2102617" y="301629"/>
                  </a:lnTo>
                  <a:lnTo>
                    <a:pt x="2174154" y="294076"/>
                  </a:lnTo>
                  <a:lnTo>
                    <a:pt x="2250737" y="288266"/>
                  </a:lnTo>
                  <a:lnTo>
                    <a:pt x="2290983" y="286036"/>
                  </a:lnTo>
                  <a:lnTo>
                    <a:pt x="2332565" y="284267"/>
                  </a:lnTo>
                  <a:lnTo>
                    <a:pt x="2375509" y="282968"/>
                  </a:lnTo>
                  <a:lnTo>
                    <a:pt x="2419838" y="282147"/>
                  </a:lnTo>
                  <a:lnTo>
                    <a:pt x="2465578" y="281813"/>
                  </a:lnTo>
                  <a:lnTo>
                    <a:pt x="2476500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00216" y="2479547"/>
              <a:ext cx="2465836" cy="3796195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03976" y="2086355"/>
              <a:ext cx="524268" cy="3044952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02452" y="2683763"/>
              <a:ext cx="475526" cy="1851660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5963412" y="2107691"/>
              <a:ext cx="410209" cy="2931160"/>
            </a:xfrm>
            <a:custGeom>
              <a:avLst/>
              <a:gdLst/>
              <a:ahLst/>
              <a:cxnLst/>
              <a:rect l="l" t="t" r="r" b="b"/>
              <a:pathLst>
                <a:path w="410210" h="2931160">
                  <a:moveTo>
                    <a:pt x="409956" y="0"/>
                  </a:moveTo>
                  <a:lnTo>
                    <a:pt x="0" y="0"/>
                  </a:lnTo>
                  <a:lnTo>
                    <a:pt x="0" y="2930651"/>
                  </a:lnTo>
                  <a:lnTo>
                    <a:pt x="409956" y="2930651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5963412" y="2107691"/>
              <a:ext cx="410209" cy="2931160"/>
            </a:xfrm>
            <a:custGeom>
              <a:avLst/>
              <a:gdLst/>
              <a:ahLst/>
              <a:cxnLst/>
              <a:rect l="l" t="t" r="r" b="b"/>
              <a:pathLst>
                <a:path w="410210" h="2931160">
                  <a:moveTo>
                    <a:pt x="0" y="2930651"/>
                  </a:moveTo>
                  <a:lnTo>
                    <a:pt x="409956" y="2930651"/>
                  </a:lnTo>
                  <a:lnTo>
                    <a:pt x="409956" y="0"/>
                  </a:lnTo>
                  <a:lnTo>
                    <a:pt x="0" y="0"/>
                  </a:lnTo>
                  <a:lnTo>
                    <a:pt x="0" y="29306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81516" y="667522"/>
              <a:ext cx="2385059" cy="4834117"/>
            </a:xfrm>
            <a:prstGeom prst="rect">
              <a:avLst/>
            </a:prstGeom>
          </p:spPr>
        </p:pic>
      </p:grpSp>
      <p:sp>
        <p:nvSpPr>
          <p:cNvPr id="61" name="object 61" descr=""/>
          <p:cNvSpPr txBox="1"/>
          <p:nvPr/>
        </p:nvSpPr>
        <p:spPr>
          <a:xfrm>
            <a:off x="11414759" y="638555"/>
            <a:ext cx="410209" cy="48196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2870" rIns="0" bIns="0" rtlCol="0" vert="vert">
            <a:spAutoFit/>
          </a:bodyPr>
          <a:lstStyle/>
          <a:p>
            <a:pPr marL="98425">
              <a:lnSpc>
                <a:spcPct val="100000"/>
              </a:lnSpc>
              <a:spcBef>
                <a:spcPts val="810"/>
              </a:spcBef>
            </a:pPr>
            <a:r>
              <a:rPr dirty="0" sz="1200" spc="-20">
                <a:latin typeface="Calibri"/>
                <a:cs typeface="Calibri"/>
              </a:rPr>
              <a:t>Care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1414759" y="1347216"/>
            <a:ext cx="410209" cy="132905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2870" rIns="0" bIns="0" rtlCol="0" vert="vert">
            <a:spAutoFit/>
          </a:bodyPr>
          <a:lstStyle/>
          <a:p>
            <a:pPr marL="351790">
              <a:lnSpc>
                <a:spcPct val="1000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Churn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risk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1414759" y="2880360"/>
            <a:ext cx="410209" cy="1967864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02870" rIns="0" bIns="0" rtlCol="0" vert="vert">
            <a:spAutoFit/>
          </a:bodyPr>
          <a:lstStyle/>
          <a:p>
            <a:pPr marL="487680">
              <a:lnSpc>
                <a:spcPct val="100000"/>
              </a:lnSpc>
              <a:spcBef>
                <a:spcPts val="810"/>
              </a:spcBef>
            </a:pP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conversion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1414759" y="5067300"/>
            <a:ext cx="410209" cy="1188720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1430" rIns="0" bIns="0" rtlCol="0" vert="vert">
            <a:spAutoFit/>
          </a:bodyPr>
          <a:lstStyle/>
          <a:p>
            <a:pPr marL="372745"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Calibri"/>
                <a:cs typeface="Calibri"/>
              </a:rPr>
              <a:t>Upsell/</a:t>
            </a:r>
            <a:endParaRPr sz="1200">
              <a:latin typeface="Calibri"/>
              <a:cs typeface="Calibri"/>
            </a:endParaRPr>
          </a:p>
          <a:p>
            <a:pPr marL="311785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latin typeface="Calibri"/>
                <a:cs typeface="Calibri"/>
              </a:rPr>
              <a:t>cross-</a:t>
            </a:r>
            <a:r>
              <a:rPr dirty="0" sz="1200" spc="-20">
                <a:latin typeface="Calibri"/>
                <a:cs typeface="Calibri"/>
              </a:rPr>
              <a:t>sell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735568" y="638555"/>
            <a:ext cx="410209" cy="48196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9050" rIns="0" bIns="0" rtlCol="0" vert="vert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>
              <a:latin typeface="Times New Roman"/>
              <a:cs typeface="Times New Roman"/>
            </a:endParaRPr>
          </a:p>
          <a:p>
            <a:pPr marL="98425">
              <a:lnSpc>
                <a:spcPct val="100000"/>
              </a:lnSpc>
            </a:pPr>
            <a:r>
              <a:rPr dirty="0" sz="800" spc="-10">
                <a:latin typeface="Calibri"/>
                <a:cs typeface="Calibri"/>
              </a:rPr>
              <a:t>Cohort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8599931" y="1156716"/>
            <a:ext cx="605155" cy="1325880"/>
            <a:chOff x="8599931" y="1156716"/>
            <a:chExt cx="605155" cy="1325880"/>
          </a:xfrm>
        </p:grpSpPr>
        <p:pic>
          <p:nvPicPr>
            <p:cNvPr id="67" name="object 6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63939" y="1156716"/>
              <a:ext cx="524268" cy="132587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99931" y="1235964"/>
              <a:ext cx="605053" cy="1165860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8723376" y="1178052"/>
            <a:ext cx="410209" cy="1211580"/>
          </a:xfrm>
          <a:prstGeom prst="rect">
            <a:avLst/>
          </a:prstGeom>
          <a:solidFill>
            <a:srgbClr val="1BF0F0"/>
          </a:solidFill>
          <a:ln w="12700">
            <a:solidFill>
              <a:srgbClr val="FFFFFF"/>
            </a:solidFill>
          </a:ln>
        </p:spPr>
        <p:txBody>
          <a:bodyPr wrap="square" lIns="0" tIns="11430" rIns="0" bIns="0" rtlCol="0" vert="vert">
            <a:spAutoFit/>
          </a:bodyPr>
          <a:lstStyle/>
          <a:p>
            <a:pPr marL="164465" marR="158750" indent="302895">
              <a:lnSpc>
                <a:spcPct val="100000"/>
              </a:lnSpc>
              <a:spcBef>
                <a:spcPts val="90"/>
              </a:spcBef>
            </a:pPr>
            <a:r>
              <a:rPr dirty="0" sz="1200" spc="-10" b="1">
                <a:latin typeface="Calibri"/>
                <a:cs typeface="Calibri"/>
              </a:rPr>
              <a:t>First milestone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25" b="1">
                <a:latin typeface="Calibri"/>
                <a:cs typeface="Calibri"/>
              </a:rPr>
              <a:t>use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8717026" y="2441194"/>
            <a:ext cx="422909" cy="465455"/>
            <a:chOff x="8717026" y="2441194"/>
            <a:chExt cx="422909" cy="465455"/>
          </a:xfrm>
        </p:grpSpPr>
        <p:sp>
          <p:nvSpPr>
            <p:cNvPr id="71" name="object 71" descr=""/>
            <p:cNvSpPr/>
            <p:nvPr/>
          </p:nvSpPr>
          <p:spPr>
            <a:xfrm>
              <a:off x="8723376" y="2447544"/>
              <a:ext cx="410209" cy="452755"/>
            </a:xfrm>
            <a:custGeom>
              <a:avLst/>
              <a:gdLst/>
              <a:ahLst/>
              <a:cxnLst/>
              <a:rect l="l" t="t" r="r" b="b"/>
              <a:pathLst>
                <a:path w="410209" h="452755">
                  <a:moveTo>
                    <a:pt x="409955" y="0"/>
                  </a:moveTo>
                  <a:lnTo>
                    <a:pt x="0" y="0"/>
                  </a:lnTo>
                  <a:lnTo>
                    <a:pt x="0" y="452627"/>
                  </a:lnTo>
                  <a:lnTo>
                    <a:pt x="409955" y="45262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8723376" y="2447544"/>
              <a:ext cx="410209" cy="452755"/>
            </a:xfrm>
            <a:custGeom>
              <a:avLst/>
              <a:gdLst/>
              <a:ahLst/>
              <a:cxnLst/>
              <a:rect l="l" t="t" r="r" b="b"/>
              <a:pathLst>
                <a:path w="410209" h="452755">
                  <a:moveTo>
                    <a:pt x="0" y="452627"/>
                  </a:moveTo>
                  <a:lnTo>
                    <a:pt x="409955" y="452627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4526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8750934" y="2531745"/>
            <a:ext cx="333375" cy="28384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0">
                <a:latin typeface="Calibri"/>
                <a:cs typeface="Calibri"/>
              </a:rPr>
              <a:t>High</a:t>
            </a:r>
            <a:endParaRPr sz="1100">
              <a:latin typeface="Calibri"/>
              <a:cs typeface="Calibri"/>
            </a:endParaRPr>
          </a:p>
          <a:p>
            <a:pPr marL="42545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use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8717026" y="2951733"/>
            <a:ext cx="422909" cy="453390"/>
            <a:chOff x="8717026" y="2951733"/>
            <a:chExt cx="422909" cy="453390"/>
          </a:xfrm>
        </p:grpSpPr>
        <p:sp>
          <p:nvSpPr>
            <p:cNvPr id="75" name="object 75" descr=""/>
            <p:cNvSpPr/>
            <p:nvPr/>
          </p:nvSpPr>
          <p:spPr>
            <a:xfrm>
              <a:off x="8723376" y="2958083"/>
              <a:ext cx="410209" cy="440690"/>
            </a:xfrm>
            <a:custGeom>
              <a:avLst/>
              <a:gdLst/>
              <a:ahLst/>
              <a:cxnLst/>
              <a:rect l="l" t="t" r="r" b="b"/>
              <a:pathLst>
                <a:path w="410209" h="440689">
                  <a:moveTo>
                    <a:pt x="409955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409955" y="440436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8723376" y="2958083"/>
              <a:ext cx="410209" cy="440690"/>
            </a:xfrm>
            <a:custGeom>
              <a:avLst/>
              <a:gdLst/>
              <a:ahLst/>
              <a:cxnLst/>
              <a:rect l="l" t="t" r="r" b="b"/>
              <a:pathLst>
                <a:path w="410209" h="440689">
                  <a:moveTo>
                    <a:pt x="0" y="440436"/>
                  </a:moveTo>
                  <a:lnTo>
                    <a:pt x="409955" y="440436"/>
                  </a:lnTo>
                  <a:lnTo>
                    <a:pt x="409955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>
            <a:off x="8750934" y="3048126"/>
            <a:ext cx="333375" cy="25971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z="1100" spc="-25">
                <a:latin typeface="Calibri"/>
                <a:cs typeface="Calibri"/>
              </a:rPr>
              <a:t>Low</a:t>
            </a:r>
            <a:endParaRPr sz="11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</a:pPr>
            <a:r>
              <a:rPr dirty="0" sz="1100" spc="-25">
                <a:latin typeface="Calibri"/>
                <a:cs typeface="Calibri"/>
              </a:rPr>
              <a:t>use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8723376" y="4951476"/>
            <a:ext cx="410209" cy="75755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11125" rIns="0" bIns="0" rtlCol="0" vert="vert">
            <a:spAutoFit/>
          </a:bodyPr>
          <a:lstStyle/>
          <a:p>
            <a:pPr marL="81915">
              <a:lnSpc>
                <a:spcPct val="100000"/>
              </a:lnSpc>
              <a:spcBef>
                <a:spcPts val="875"/>
              </a:spcBef>
            </a:pPr>
            <a:r>
              <a:rPr dirty="0" sz="1100" spc="-10">
                <a:latin typeface="Calibri"/>
                <a:cs typeface="Calibri"/>
              </a:rPr>
              <a:t>Purchased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8723376" y="5766815"/>
            <a:ext cx="410209" cy="535305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11125" rIns="0" bIns="0" rtlCol="0" vert="vert">
            <a:spAutoFit/>
          </a:bodyPr>
          <a:lstStyle/>
          <a:p>
            <a:pPr marL="104775">
              <a:lnSpc>
                <a:spcPct val="100000"/>
              </a:lnSpc>
              <a:spcBef>
                <a:spcPts val="875"/>
              </a:spcBef>
            </a:pPr>
            <a:r>
              <a:rPr dirty="0" sz="1100" spc="-10">
                <a:latin typeface="Calibri"/>
                <a:cs typeface="Calibri"/>
              </a:rPr>
              <a:t>Setup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555751" y="115951"/>
            <a:ext cx="51885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0">
                <a:latin typeface="Calibri"/>
                <a:cs typeface="Calibri"/>
              </a:rPr>
              <a:t>Multi-</a:t>
            </a:r>
            <a:r>
              <a:rPr dirty="0" sz="2400" b="0">
                <a:latin typeface="Calibri"/>
                <a:cs typeface="Calibri"/>
              </a:rPr>
              <a:t>domain</a:t>
            </a:r>
            <a:r>
              <a:rPr dirty="0" sz="2400" spc="-50" b="0">
                <a:latin typeface="Calibri"/>
                <a:cs typeface="Calibri"/>
              </a:rPr>
              <a:t> </a:t>
            </a:r>
            <a:r>
              <a:rPr dirty="0" sz="2400" spc="-20" b="0">
                <a:latin typeface="Calibri"/>
                <a:cs typeface="Calibri"/>
              </a:rPr>
              <a:t>federated</a:t>
            </a:r>
            <a:r>
              <a:rPr dirty="0" sz="2400" spc="-25" b="0">
                <a:latin typeface="Calibri"/>
                <a:cs typeface="Calibri"/>
              </a:rPr>
              <a:t> </a:t>
            </a:r>
            <a:r>
              <a:rPr dirty="0" sz="2400" b="0">
                <a:latin typeface="Calibri"/>
                <a:cs typeface="Calibri"/>
              </a:rPr>
              <a:t>customer</a:t>
            </a:r>
            <a:r>
              <a:rPr dirty="0" sz="2400" spc="-55" b="0">
                <a:latin typeface="Calibri"/>
                <a:cs typeface="Calibri"/>
              </a:rPr>
              <a:t> </a:t>
            </a:r>
            <a:r>
              <a:rPr dirty="0" sz="2400" spc="-10" b="0">
                <a:latin typeface="Calibri"/>
                <a:cs typeface="Calibri"/>
              </a:rPr>
              <a:t>actions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5957061" y="632205"/>
            <a:ext cx="422909" cy="415290"/>
            <a:chOff x="5957061" y="632205"/>
            <a:chExt cx="422909" cy="415290"/>
          </a:xfrm>
        </p:grpSpPr>
        <p:sp>
          <p:nvSpPr>
            <p:cNvPr id="82" name="object 82" descr=""/>
            <p:cNvSpPr/>
            <p:nvPr/>
          </p:nvSpPr>
          <p:spPr>
            <a:xfrm>
              <a:off x="5963411" y="638555"/>
              <a:ext cx="410209" cy="402590"/>
            </a:xfrm>
            <a:custGeom>
              <a:avLst/>
              <a:gdLst/>
              <a:ahLst/>
              <a:cxnLst/>
              <a:rect l="l" t="t" r="r" b="b"/>
              <a:pathLst>
                <a:path w="410210" h="402590">
                  <a:moveTo>
                    <a:pt x="409956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409956" y="402336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963411" y="638555"/>
              <a:ext cx="410209" cy="402590"/>
            </a:xfrm>
            <a:custGeom>
              <a:avLst/>
              <a:gdLst/>
              <a:ahLst/>
              <a:cxnLst/>
              <a:rect l="l" t="t" r="r" b="b"/>
              <a:pathLst>
                <a:path w="410210" h="402590">
                  <a:moveTo>
                    <a:pt x="0" y="402336"/>
                  </a:moveTo>
                  <a:lnTo>
                    <a:pt x="409956" y="402336"/>
                  </a:lnTo>
                  <a:lnTo>
                    <a:pt x="409956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6082157" y="718565"/>
            <a:ext cx="152400" cy="240029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Cart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5" name="object 85" descr=""/>
          <p:cNvGrpSpPr/>
          <p:nvPr/>
        </p:nvGrpSpPr>
        <p:grpSpPr>
          <a:xfrm>
            <a:off x="5957061" y="1071117"/>
            <a:ext cx="422909" cy="416559"/>
            <a:chOff x="5957061" y="1071117"/>
            <a:chExt cx="422909" cy="416559"/>
          </a:xfrm>
        </p:grpSpPr>
        <p:sp>
          <p:nvSpPr>
            <p:cNvPr id="86" name="object 86" descr=""/>
            <p:cNvSpPr/>
            <p:nvPr/>
          </p:nvSpPr>
          <p:spPr>
            <a:xfrm>
              <a:off x="5963411" y="1077467"/>
              <a:ext cx="410209" cy="403860"/>
            </a:xfrm>
            <a:custGeom>
              <a:avLst/>
              <a:gdLst/>
              <a:ahLst/>
              <a:cxnLst/>
              <a:rect l="l" t="t" r="r" b="b"/>
              <a:pathLst>
                <a:path w="410210" h="403859">
                  <a:moveTo>
                    <a:pt x="409956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09956" y="403860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963411" y="1077467"/>
              <a:ext cx="410209" cy="403860"/>
            </a:xfrm>
            <a:custGeom>
              <a:avLst/>
              <a:gdLst/>
              <a:ahLst/>
              <a:cxnLst/>
              <a:rect l="l" t="t" r="r" b="b"/>
              <a:pathLst>
                <a:path w="410210" h="403859">
                  <a:moveTo>
                    <a:pt x="0" y="403860"/>
                  </a:moveTo>
                  <a:lnTo>
                    <a:pt x="409956" y="403860"/>
                  </a:lnTo>
                  <a:lnTo>
                    <a:pt x="409956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 descr=""/>
          <p:cNvSpPr txBox="1"/>
          <p:nvPr/>
        </p:nvSpPr>
        <p:spPr>
          <a:xfrm>
            <a:off x="6082157" y="1147952"/>
            <a:ext cx="152400" cy="2628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20">
                <a:latin typeface="Calibri"/>
                <a:cs typeface="Calibri"/>
              </a:rPr>
              <a:t>Chat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9" name="object 89" descr=""/>
          <p:cNvGrpSpPr/>
          <p:nvPr/>
        </p:nvGrpSpPr>
        <p:grpSpPr>
          <a:xfrm>
            <a:off x="5957061" y="1511553"/>
            <a:ext cx="422909" cy="4796790"/>
            <a:chOff x="5957061" y="1511553"/>
            <a:chExt cx="422909" cy="4796790"/>
          </a:xfrm>
        </p:grpSpPr>
        <p:sp>
          <p:nvSpPr>
            <p:cNvPr id="90" name="object 90" descr=""/>
            <p:cNvSpPr/>
            <p:nvPr/>
          </p:nvSpPr>
          <p:spPr>
            <a:xfrm>
              <a:off x="5963411" y="1517903"/>
              <a:ext cx="410209" cy="553720"/>
            </a:xfrm>
            <a:custGeom>
              <a:avLst/>
              <a:gdLst/>
              <a:ahLst/>
              <a:cxnLst/>
              <a:rect l="l" t="t" r="r" b="b"/>
              <a:pathLst>
                <a:path w="410210" h="553719">
                  <a:moveTo>
                    <a:pt x="409956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409956" y="553212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963411" y="1517903"/>
              <a:ext cx="410209" cy="553720"/>
            </a:xfrm>
            <a:custGeom>
              <a:avLst/>
              <a:gdLst/>
              <a:ahLst/>
              <a:cxnLst/>
              <a:rect l="l" t="t" r="r" b="b"/>
              <a:pathLst>
                <a:path w="410210" h="553719">
                  <a:moveTo>
                    <a:pt x="0" y="553212"/>
                  </a:moveTo>
                  <a:lnTo>
                    <a:pt x="409956" y="553212"/>
                  </a:lnTo>
                  <a:lnTo>
                    <a:pt x="409956" y="0"/>
                  </a:lnTo>
                  <a:lnTo>
                    <a:pt x="0" y="0"/>
                  </a:lnTo>
                  <a:lnTo>
                    <a:pt x="0" y="5532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963411" y="5076444"/>
              <a:ext cx="410209" cy="551815"/>
            </a:xfrm>
            <a:custGeom>
              <a:avLst/>
              <a:gdLst/>
              <a:ahLst/>
              <a:cxnLst/>
              <a:rect l="l" t="t" r="r" b="b"/>
              <a:pathLst>
                <a:path w="410210" h="551814">
                  <a:moveTo>
                    <a:pt x="409956" y="0"/>
                  </a:moveTo>
                  <a:lnTo>
                    <a:pt x="0" y="0"/>
                  </a:lnTo>
                  <a:lnTo>
                    <a:pt x="0" y="551687"/>
                  </a:lnTo>
                  <a:lnTo>
                    <a:pt x="409956" y="55168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963411" y="5076444"/>
              <a:ext cx="410209" cy="551815"/>
            </a:xfrm>
            <a:custGeom>
              <a:avLst/>
              <a:gdLst/>
              <a:ahLst/>
              <a:cxnLst/>
              <a:rect l="l" t="t" r="r" b="b"/>
              <a:pathLst>
                <a:path w="410210" h="551814">
                  <a:moveTo>
                    <a:pt x="0" y="551687"/>
                  </a:moveTo>
                  <a:lnTo>
                    <a:pt x="409956" y="551687"/>
                  </a:lnTo>
                  <a:lnTo>
                    <a:pt x="409956" y="0"/>
                  </a:lnTo>
                  <a:lnTo>
                    <a:pt x="0" y="0"/>
                  </a:lnTo>
                  <a:lnTo>
                    <a:pt x="0" y="55168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963411" y="5666232"/>
              <a:ext cx="410209" cy="635635"/>
            </a:xfrm>
            <a:custGeom>
              <a:avLst/>
              <a:gdLst/>
              <a:ahLst/>
              <a:cxnLst/>
              <a:rect l="l" t="t" r="r" b="b"/>
              <a:pathLst>
                <a:path w="410210" h="635635">
                  <a:moveTo>
                    <a:pt x="409956" y="0"/>
                  </a:moveTo>
                  <a:lnTo>
                    <a:pt x="0" y="0"/>
                  </a:lnTo>
                  <a:lnTo>
                    <a:pt x="0" y="635508"/>
                  </a:lnTo>
                  <a:lnTo>
                    <a:pt x="409956" y="635508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963411" y="5666232"/>
              <a:ext cx="410209" cy="635635"/>
            </a:xfrm>
            <a:custGeom>
              <a:avLst/>
              <a:gdLst/>
              <a:ahLst/>
              <a:cxnLst/>
              <a:rect l="l" t="t" r="r" b="b"/>
              <a:pathLst>
                <a:path w="410210" h="635635">
                  <a:moveTo>
                    <a:pt x="0" y="635508"/>
                  </a:moveTo>
                  <a:lnTo>
                    <a:pt x="409956" y="635508"/>
                  </a:lnTo>
                  <a:lnTo>
                    <a:pt x="409956" y="0"/>
                  </a:lnTo>
                  <a:lnTo>
                    <a:pt x="0" y="0"/>
                  </a:lnTo>
                  <a:lnTo>
                    <a:pt x="0" y="6355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 descr=""/>
          <p:cNvSpPr txBox="1"/>
          <p:nvPr/>
        </p:nvSpPr>
        <p:spPr>
          <a:xfrm>
            <a:off x="8723376" y="3456432"/>
            <a:ext cx="410209" cy="690880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11125" rIns="0" bIns="0" rtlCol="0" vert="vert">
            <a:spAutoFit/>
          </a:bodyPr>
          <a:lstStyle/>
          <a:p>
            <a:pPr marL="128270">
              <a:lnSpc>
                <a:spcPct val="100000"/>
              </a:lnSpc>
              <a:spcBef>
                <a:spcPts val="875"/>
              </a:spcBef>
            </a:pP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8723376" y="4203191"/>
            <a:ext cx="410209" cy="690880"/>
          </a:xfrm>
          <a:prstGeom prst="rect">
            <a:avLst/>
          </a:prstGeom>
          <a:solidFill>
            <a:srgbClr val="00AFEF"/>
          </a:solidFill>
          <a:ln w="12700">
            <a:solidFill>
              <a:srgbClr val="FFFFFF"/>
            </a:solidFill>
          </a:ln>
        </p:spPr>
        <p:txBody>
          <a:bodyPr wrap="square" lIns="0" tIns="111125" rIns="0" bIns="0" rtlCol="0" vert="vert">
            <a:spAutoFit/>
          </a:bodyPr>
          <a:lstStyle/>
          <a:p>
            <a:pPr marL="128905">
              <a:lnSpc>
                <a:spcPct val="100000"/>
              </a:lnSpc>
              <a:spcBef>
                <a:spcPts val="875"/>
              </a:spcBef>
            </a:pP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8" name="object 98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99" name="object 9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100" name="object 100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395215" y="1624583"/>
            <a:ext cx="3401695" cy="4559935"/>
            <a:chOff x="4395215" y="1624583"/>
            <a:chExt cx="3401695" cy="4559935"/>
          </a:xfrm>
        </p:grpSpPr>
        <p:sp>
          <p:nvSpPr>
            <p:cNvPr id="3" name="object 3" descr=""/>
            <p:cNvSpPr/>
            <p:nvPr/>
          </p:nvSpPr>
          <p:spPr>
            <a:xfrm>
              <a:off x="4395215" y="4466844"/>
              <a:ext cx="3401695" cy="1717675"/>
            </a:xfrm>
            <a:custGeom>
              <a:avLst/>
              <a:gdLst/>
              <a:ahLst/>
              <a:cxnLst/>
              <a:rect l="l" t="t" r="r" b="b"/>
              <a:pathLst>
                <a:path w="3401695" h="1717675">
                  <a:moveTo>
                    <a:pt x="1700784" y="0"/>
                  </a:moveTo>
                  <a:lnTo>
                    <a:pt x="0" y="572515"/>
                  </a:lnTo>
                  <a:lnTo>
                    <a:pt x="0" y="1145031"/>
                  </a:lnTo>
                  <a:lnTo>
                    <a:pt x="1700784" y="1717547"/>
                  </a:lnTo>
                  <a:lnTo>
                    <a:pt x="3401567" y="1145031"/>
                  </a:lnTo>
                  <a:lnTo>
                    <a:pt x="3401567" y="572515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DA6A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95999" y="4466844"/>
              <a:ext cx="1701164" cy="1717675"/>
            </a:xfrm>
            <a:custGeom>
              <a:avLst/>
              <a:gdLst/>
              <a:ahLst/>
              <a:cxnLst/>
              <a:rect l="l" t="t" r="r" b="b"/>
              <a:pathLst>
                <a:path w="1701165" h="1717675">
                  <a:moveTo>
                    <a:pt x="0" y="0"/>
                  </a:moveTo>
                  <a:lnTo>
                    <a:pt x="0" y="1717547"/>
                  </a:lnTo>
                  <a:lnTo>
                    <a:pt x="1700783" y="1145031"/>
                  </a:lnTo>
                  <a:lnTo>
                    <a:pt x="1700783" y="572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AD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395215" y="4466844"/>
              <a:ext cx="3401695" cy="1146175"/>
            </a:xfrm>
            <a:custGeom>
              <a:avLst/>
              <a:gdLst/>
              <a:ahLst/>
              <a:cxnLst/>
              <a:rect l="l" t="t" r="r" b="b"/>
              <a:pathLst>
                <a:path w="3401695" h="1146175">
                  <a:moveTo>
                    <a:pt x="1700784" y="0"/>
                  </a:moveTo>
                  <a:lnTo>
                    <a:pt x="0" y="573023"/>
                  </a:lnTo>
                  <a:lnTo>
                    <a:pt x="1700784" y="1146047"/>
                  </a:lnTo>
                  <a:lnTo>
                    <a:pt x="3401567" y="573023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95215" y="3520439"/>
              <a:ext cx="3401695" cy="1717675"/>
            </a:xfrm>
            <a:custGeom>
              <a:avLst/>
              <a:gdLst/>
              <a:ahLst/>
              <a:cxnLst/>
              <a:rect l="l" t="t" r="r" b="b"/>
              <a:pathLst>
                <a:path w="3401695" h="1717675">
                  <a:moveTo>
                    <a:pt x="1700784" y="0"/>
                  </a:moveTo>
                  <a:lnTo>
                    <a:pt x="0" y="572516"/>
                  </a:lnTo>
                  <a:lnTo>
                    <a:pt x="0" y="1145032"/>
                  </a:lnTo>
                  <a:lnTo>
                    <a:pt x="1700784" y="1717548"/>
                  </a:lnTo>
                  <a:lnTo>
                    <a:pt x="3401567" y="1145032"/>
                  </a:lnTo>
                  <a:lnTo>
                    <a:pt x="3401567" y="572516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6E34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9" y="3520439"/>
              <a:ext cx="1701164" cy="1717675"/>
            </a:xfrm>
            <a:custGeom>
              <a:avLst/>
              <a:gdLst/>
              <a:ahLst/>
              <a:cxnLst/>
              <a:rect l="l" t="t" r="r" b="b"/>
              <a:pathLst>
                <a:path w="1701165" h="1717675">
                  <a:moveTo>
                    <a:pt x="0" y="0"/>
                  </a:moveTo>
                  <a:lnTo>
                    <a:pt x="0" y="1717548"/>
                  </a:lnTo>
                  <a:lnTo>
                    <a:pt x="1700783" y="1145032"/>
                  </a:lnTo>
                  <a:lnTo>
                    <a:pt x="1700783" y="572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9C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95215" y="3520439"/>
              <a:ext cx="3401695" cy="1144905"/>
            </a:xfrm>
            <a:custGeom>
              <a:avLst/>
              <a:gdLst/>
              <a:ahLst/>
              <a:cxnLst/>
              <a:rect l="l" t="t" r="r" b="b"/>
              <a:pathLst>
                <a:path w="3401695" h="1144904">
                  <a:moveTo>
                    <a:pt x="1700784" y="0"/>
                  </a:moveTo>
                  <a:lnTo>
                    <a:pt x="0" y="572262"/>
                  </a:lnTo>
                  <a:lnTo>
                    <a:pt x="1700784" y="1144524"/>
                  </a:lnTo>
                  <a:lnTo>
                    <a:pt x="3401567" y="572262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AA86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95215" y="2572511"/>
              <a:ext cx="3401695" cy="1717675"/>
            </a:xfrm>
            <a:custGeom>
              <a:avLst/>
              <a:gdLst/>
              <a:ahLst/>
              <a:cxnLst/>
              <a:rect l="l" t="t" r="r" b="b"/>
              <a:pathLst>
                <a:path w="3401695" h="1717675">
                  <a:moveTo>
                    <a:pt x="1700784" y="0"/>
                  </a:moveTo>
                  <a:lnTo>
                    <a:pt x="0" y="572515"/>
                  </a:lnTo>
                  <a:lnTo>
                    <a:pt x="0" y="1145032"/>
                  </a:lnTo>
                  <a:lnTo>
                    <a:pt x="1700784" y="1717548"/>
                  </a:lnTo>
                  <a:lnTo>
                    <a:pt x="3401567" y="1145032"/>
                  </a:lnTo>
                  <a:lnTo>
                    <a:pt x="3401567" y="572515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1F3B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9" y="2572511"/>
              <a:ext cx="1701164" cy="1717675"/>
            </a:xfrm>
            <a:custGeom>
              <a:avLst/>
              <a:gdLst/>
              <a:ahLst/>
              <a:cxnLst/>
              <a:rect l="l" t="t" r="r" b="b"/>
              <a:pathLst>
                <a:path w="1701165" h="1717675">
                  <a:moveTo>
                    <a:pt x="0" y="0"/>
                  </a:moveTo>
                  <a:lnTo>
                    <a:pt x="0" y="1717548"/>
                  </a:lnTo>
                  <a:lnTo>
                    <a:pt x="1700783" y="1145032"/>
                  </a:lnTo>
                  <a:lnTo>
                    <a:pt x="1700783" y="572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82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95215" y="2572511"/>
              <a:ext cx="3401695" cy="1144905"/>
            </a:xfrm>
            <a:custGeom>
              <a:avLst/>
              <a:gdLst/>
              <a:ahLst/>
              <a:cxnLst/>
              <a:rect l="l" t="t" r="r" b="b"/>
              <a:pathLst>
                <a:path w="3401695" h="1144904">
                  <a:moveTo>
                    <a:pt x="1700784" y="0"/>
                  </a:moveTo>
                  <a:lnTo>
                    <a:pt x="0" y="572262"/>
                  </a:lnTo>
                  <a:lnTo>
                    <a:pt x="1700784" y="1144524"/>
                  </a:lnTo>
                  <a:lnTo>
                    <a:pt x="3401567" y="572262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95215" y="1624583"/>
              <a:ext cx="3401695" cy="1717675"/>
            </a:xfrm>
            <a:custGeom>
              <a:avLst/>
              <a:gdLst/>
              <a:ahLst/>
              <a:cxnLst/>
              <a:rect l="l" t="t" r="r" b="b"/>
              <a:pathLst>
                <a:path w="3401695" h="1717675">
                  <a:moveTo>
                    <a:pt x="1700784" y="0"/>
                  </a:moveTo>
                  <a:lnTo>
                    <a:pt x="0" y="572515"/>
                  </a:lnTo>
                  <a:lnTo>
                    <a:pt x="0" y="1145031"/>
                  </a:lnTo>
                  <a:lnTo>
                    <a:pt x="1700784" y="1717548"/>
                  </a:lnTo>
                  <a:lnTo>
                    <a:pt x="3401567" y="1145031"/>
                  </a:lnTo>
                  <a:lnTo>
                    <a:pt x="3401567" y="572515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E94D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9" y="1624583"/>
              <a:ext cx="1701164" cy="1717675"/>
            </a:xfrm>
            <a:custGeom>
              <a:avLst/>
              <a:gdLst/>
              <a:ahLst/>
              <a:cxnLst/>
              <a:rect l="l" t="t" r="r" b="b"/>
              <a:pathLst>
                <a:path w="1701165" h="1717675">
                  <a:moveTo>
                    <a:pt x="0" y="0"/>
                  </a:moveTo>
                  <a:lnTo>
                    <a:pt x="0" y="1717548"/>
                  </a:lnTo>
                  <a:lnTo>
                    <a:pt x="1700783" y="1145031"/>
                  </a:lnTo>
                  <a:lnTo>
                    <a:pt x="1700783" y="5725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8D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95215" y="1624583"/>
              <a:ext cx="3401695" cy="1144905"/>
            </a:xfrm>
            <a:custGeom>
              <a:avLst/>
              <a:gdLst/>
              <a:ahLst/>
              <a:cxnLst/>
              <a:rect l="l" t="t" r="r" b="b"/>
              <a:pathLst>
                <a:path w="3401695" h="1144905">
                  <a:moveTo>
                    <a:pt x="1700784" y="0"/>
                  </a:moveTo>
                  <a:lnTo>
                    <a:pt x="0" y="572262"/>
                  </a:lnTo>
                  <a:lnTo>
                    <a:pt x="1700784" y="1144524"/>
                  </a:lnTo>
                  <a:lnTo>
                    <a:pt x="3401567" y="572262"/>
                  </a:lnTo>
                  <a:lnTo>
                    <a:pt x="1700784" y="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422385" y="2155027"/>
            <a:ext cx="2951480" cy="287337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600" spc="60" b="1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600" spc="2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55" b="1">
                <a:solidFill>
                  <a:srgbClr val="FFFFFF"/>
                </a:solidFill>
                <a:latin typeface="Calibri"/>
                <a:cs typeface="Calibri"/>
              </a:rPr>
              <a:t>TIERS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Multi-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24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endParaRPr sz="2400">
              <a:latin typeface="Calibri"/>
              <a:cs typeface="Calibri"/>
            </a:endParaRPr>
          </a:p>
          <a:p>
            <a:pPr marL="12700" marR="361315">
              <a:lnSpc>
                <a:spcPct val="141700"/>
              </a:lnSpc>
              <a:spcBef>
                <a:spcPts val="45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Visiting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(tier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0)</a:t>
            </a:r>
            <a:r>
              <a:rPr dirty="0" sz="16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Prospective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(tier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1)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lowly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engaged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(tier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2)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Conversion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(tier</a:t>
            </a:r>
            <a:r>
              <a:rPr dirty="0" sz="16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3)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dirty="0" sz="16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(tier</a:t>
            </a:r>
            <a:r>
              <a:rPr dirty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4)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High-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(tier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5)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GoDaddy</a:t>
            </a:r>
            <a:r>
              <a:rPr dirty="0" spc="-110"/>
              <a:t> </a:t>
            </a:r>
            <a:r>
              <a:rPr dirty="0"/>
              <a:t>data</a:t>
            </a:r>
            <a:r>
              <a:rPr dirty="0" spc="-105"/>
              <a:t> </a:t>
            </a:r>
            <a:r>
              <a:rPr dirty="0"/>
              <a:t>mesh</a:t>
            </a:r>
            <a:r>
              <a:rPr dirty="0" spc="-110"/>
              <a:t> </a:t>
            </a:r>
            <a:r>
              <a:rPr dirty="0"/>
              <a:t>–</a:t>
            </a:r>
            <a:r>
              <a:rPr dirty="0" spc="-125"/>
              <a:t> </a:t>
            </a:r>
            <a:r>
              <a:rPr dirty="0" spc="-10"/>
              <a:t>Customer</a:t>
            </a:r>
            <a:r>
              <a:rPr dirty="0" spc="-114"/>
              <a:t> </a:t>
            </a:r>
            <a:r>
              <a:rPr dirty="0" spc="-10"/>
              <a:t>layers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193393" y="1618741"/>
            <a:ext cx="2242185" cy="7899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b="1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400" spc="-95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ED7674"/>
                </a:solidFill>
                <a:latin typeface="Calibri"/>
                <a:cs typeface="Calibri"/>
              </a:rPr>
              <a:t>owner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ownership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93947" y="1457705"/>
            <a:ext cx="715645" cy="900430"/>
            <a:chOff x="393947" y="1457705"/>
            <a:chExt cx="715645" cy="900430"/>
          </a:xfrm>
        </p:grpSpPr>
        <p:sp>
          <p:nvSpPr>
            <p:cNvPr id="19" name="object 19" descr=""/>
            <p:cNvSpPr/>
            <p:nvPr/>
          </p:nvSpPr>
          <p:spPr>
            <a:xfrm>
              <a:off x="403472" y="2183511"/>
              <a:ext cx="696595" cy="165100"/>
            </a:xfrm>
            <a:custGeom>
              <a:avLst/>
              <a:gdLst/>
              <a:ahLst/>
              <a:cxnLst/>
              <a:rect l="l" t="t" r="r" b="b"/>
              <a:pathLst>
                <a:path w="696594" h="165100">
                  <a:moveTo>
                    <a:pt x="7118" y="8254"/>
                  </a:moveTo>
                  <a:lnTo>
                    <a:pt x="3005" y="33563"/>
                  </a:lnTo>
                  <a:lnTo>
                    <a:pt x="790" y="65849"/>
                  </a:lnTo>
                  <a:lnTo>
                    <a:pt x="0" y="108517"/>
                  </a:lnTo>
                  <a:lnTo>
                    <a:pt x="159" y="164973"/>
                  </a:lnTo>
                  <a:lnTo>
                    <a:pt x="695941" y="164973"/>
                  </a:lnTo>
                  <a:lnTo>
                    <a:pt x="696279" y="105441"/>
                  </a:lnTo>
                  <a:lnTo>
                    <a:pt x="695785" y="60769"/>
                  </a:lnTo>
                  <a:lnTo>
                    <a:pt x="693630" y="26955"/>
                  </a:lnTo>
                  <a:lnTo>
                    <a:pt x="688981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3346" y="1467230"/>
              <a:ext cx="466725" cy="843915"/>
            </a:xfrm>
            <a:custGeom>
              <a:avLst/>
              <a:gdLst/>
              <a:ahLst/>
              <a:cxnLst/>
              <a:rect l="l" t="t" r="r" b="b"/>
              <a:pathLst>
                <a:path w="466725" h="843914">
                  <a:moveTo>
                    <a:pt x="34531" y="765175"/>
                  </a:moveTo>
                  <a:lnTo>
                    <a:pt x="34531" y="843915"/>
                  </a:lnTo>
                </a:path>
                <a:path w="466725" h="843914">
                  <a:moveTo>
                    <a:pt x="431533" y="765175"/>
                  </a:moveTo>
                  <a:lnTo>
                    <a:pt x="431533" y="843915"/>
                  </a:lnTo>
                </a:path>
                <a:path w="466725" h="843914">
                  <a:moveTo>
                    <a:pt x="466369" y="289687"/>
                  </a:moveTo>
                  <a:lnTo>
                    <a:pt x="464047" y="356718"/>
                  </a:lnTo>
                  <a:lnTo>
                    <a:pt x="456145" y="413674"/>
                  </a:lnTo>
                  <a:lnTo>
                    <a:pt x="442526" y="461141"/>
                  </a:lnTo>
                  <a:lnTo>
                    <a:pt x="423056" y="499702"/>
                  </a:lnTo>
                  <a:lnTo>
                    <a:pt x="397599" y="529942"/>
                  </a:lnTo>
                  <a:lnTo>
                    <a:pt x="366018" y="552445"/>
                  </a:lnTo>
                  <a:lnTo>
                    <a:pt x="328179" y="567795"/>
                  </a:lnTo>
                  <a:lnTo>
                    <a:pt x="283947" y="576576"/>
                  </a:lnTo>
                  <a:lnTo>
                    <a:pt x="233184" y="579374"/>
                  </a:lnTo>
                  <a:lnTo>
                    <a:pt x="186261" y="576890"/>
                  </a:lnTo>
                  <a:lnTo>
                    <a:pt x="144397" y="569222"/>
                  </a:lnTo>
                  <a:lnTo>
                    <a:pt x="107674" y="555408"/>
                  </a:lnTo>
                  <a:lnTo>
                    <a:pt x="49988" y="505504"/>
                  </a:lnTo>
                  <a:lnTo>
                    <a:pt x="29193" y="467491"/>
                  </a:lnTo>
                  <a:lnTo>
                    <a:pt x="13874" y="419491"/>
                  </a:lnTo>
                  <a:lnTo>
                    <a:pt x="4115" y="360543"/>
                  </a:lnTo>
                  <a:lnTo>
                    <a:pt x="0" y="289687"/>
                  </a:lnTo>
                  <a:lnTo>
                    <a:pt x="1340" y="230829"/>
                  </a:lnTo>
                  <a:lnTo>
                    <a:pt x="8105" y="178174"/>
                  </a:lnTo>
                  <a:lnTo>
                    <a:pt x="20602" y="131920"/>
                  </a:lnTo>
                  <a:lnTo>
                    <a:pt x="39140" y="92266"/>
                  </a:lnTo>
                  <a:lnTo>
                    <a:pt x="64024" y="59413"/>
                  </a:lnTo>
                  <a:lnTo>
                    <a:pt x="95564" y="33560"/>
                  </a:lnTo>
                  <a:lnTo>
                    <a:pt x="134065" y="14907"/>
                  </a:lnTo>
                  <a:lnTo>
                    <a:pt x="179836" y="3654"/>
                  </a:lnTo>
                  <a:lnTo>
                    <a:pt x="233184" y="0"/>
                  </a:lnTo>
                  <a:lnTo>
                    <a:pt x="284795" y="2909"/>
                  </a:lnTo>
                  <a:lnTo>
                    <a:pt x="328609" y="11022"/>
                  </a:lnTo>
                  <a:lnTo>
                    <a:pt x="365191" y="24559"/>
                  </a:lnTo>
                  <a:lnTo>
                    <a:pt x="418928" y="68786"/>
                  </a:lnTo>
                  <a:lnTo>
                    <a:pt x="450537" y="137351"/>
                  </a:lnTo>
                  <a:lnTo>
                    <a:pt x="459458" y="181311"/>
                  </a:lnTo>
                  <a:lnTo>
                    <a:pt x="464547" y="232016"/>
                  </a:lnTo>
                  <a:lnTo>
                    <a:pt x="466369" y="289687"/>
                  </a:lnTo>
                  <a:close/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3491" y="2011298"/>
              <a:ext cx="693420" cy="181610"/>
            </a:xfrm>
            <a:custGeom>
              <a:avLst/>
              <a:gdLst/>
              <a:ahLst/>
              <a:cxnLst/>
              <a:rect l="l" t="t" r="r" b="b"/>
              <a:pathLst>
                <a:path w="693419" h="181610">
                  <a:moveTo>
                    <a:pt x="559333" y="635"/>
                  </a:moveTo>
                  <a:lnTo>
                    <a:pt x="609112" y="24417"/>
                  </a:lnTo>
                  <a:lnTo>
                    <a:pt x="649101" y="51927"/>
                  </a:lnTo>
                  <a:lnTo>
                    <a:pt x="677582" y="83127"/>
                  </a:lnTo>
                  <a:lnTo>
                    <a:pt x="692835" y="117983"/>
                  </a:lnTo>
                  <a:lnTo>
                    <a:pt x="687246" y="126540"/>
                  </a:lnTo>
                  <a:lnTo>
                    <a:pt x="635670" y="146964"/>
                  </a:lnTo>
                  <a:lnTo>
                    <a:pt x="592709" y="157289"/>
                  </a:lnTo>
                  <a:lnTo>
                    <a:pt x="540315" y="166662"/>
                  </a:lnTo>
                  <a:lnTo>
                    <a:pt x="480002" y="174311"/>
                  </a:lnTo>
                  <a:lnTo>
                    <a:pt x="413282" y="179466"/>
                  </a:lnTo>
                  <a:lnTo>
                    <a:pt x="341668" y="181355"/>
                  </a:lnTo>
                  <a:lnTo>
                    <a:pt x="265996" y="179617"/>
                  </a:lnTo>
                  <a:lnTo>
                    <a:pt x="194796" y="174916"/>
                  </a:lnTo>
                  <a:lnTo>
                    <a:pt x="130757" y="168019"/>
                  </a:lnTo>
                  <a:lnTo>
                    <a:pt x="76568" y="159697"/>
                  </a:lnTo>
                  <a:lnTo>
                    <a:pt x="34919" y="150716"/>
                  </a:lnTo>
                  <a:lnTo>
                    <a:pt x="0" y="133858"/>
                  </a:lnTo>
                  <a:lnTo>
                    <a:pt x="14818" y="95529"/>
                  </a:lnTo>
                  <a:lnTo>
                    <a:pt x="44053" y="59547"/>
                  </a:lnTo>
                  <a:lnTo>
                    <a:pt x="86217" y="27255"/>
                  </a:lnTo>
                  <a:lnTo>
                    <a:pt x="139826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43636" y="1555749"/>
              <a:ext cx="413384" cy="553720"/>
            </a:xfrm>
            <a:custGeom>
              <a:avLst/>
              <a:gdLst/>
              <a:ahLst/>
              <a:cxnLst/>
              <a:rect l="l" t="t" r="r" b="b"/>
              <a:pathLst>
                <a:path w="413384" h="553719">
                  <a:moveTo>
                    <a:pt x="0" y="528701"/>
                  </a:moveTo>
                  <a:lnTo>
                    <a:pt x="15694" y="534038"/>
                  </a:lnTo>
                  <a:lnTo>
                    <a:pt x="58793" y="544925"/>
                  </a:lnTo>
                  <a:lnTo>
                    <a:pt x="123320" y="553668"/>
                  </a:lnTo>
                  <a:lnTo>
                    <a:pt x="203301" y="552576"/>
                  </a:lnTo>
                </a:path>
                <a:path w="413384" h="553719">
                  <a:moveTo>
                    <a:pt x="413054" y="528320"/>
                  </a:moveTo>
                  <a:lnTo>
                    <a:pt x="408798" y="529863"/>
                  </a:lnTo>
                  <a:lnTo>
                    <a:pt x="396624" y="533812"/>
                  </a:lnTo>
                  <a:lnTo>
                    <a:pt x="377425" y="539142"/>
                  </a:lnTo>
                  <a:lnTo>
                    <a:pt x="352094" y="544829"/>
                  </a:lnTo>
                </a:path>
                <a:path w="413384" h="553719">
                  <a:moveTo>
                    <a:pt x="44399" y="124840"/>
                  </a:moveTo>
                  <a:lnTo>
                    <a:pt x="73311" y="58859"/>
                  </a:lnTo>
                  <a:lnTo>
                    <a:pt x="109047" y="28764"/>
                  </a:lnTo>
                  <a:lnTo>
                    <a:pt x="155551" y="7436"/>
                  </a:lnTo>
                  <a:lnTo>
                    <a:pt x="210261" y="0"/>
                  </a:lnTo>
                  <a:lnTo>
                    <a:pt x="260289" y="7635"/>
                  </a:lnTo>
                  <a:lnTo>
                    <a:pt x="302876" y="26883"/>
                  </a:lnTo>
                  <a:lnTo>
                    <a:pt x="335763" y="54543"/>
                  </a:lnTo>
                  <a:lnTo>
                    <a:pt x="356694" y="87416"/>
                  </a:lnTo>
                  <a:lnTo>
                    <a:pt x="363410" y="122300"/>
                  </a:lnTo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87844" y="1677542"/>
              <a:ext cx="320040" cy="313055"/>
            </a:xfrm>
            <a:custGeom>
              <a:avLst/>
              <a:gdLst/>
              <a:ahLst/>
              <a:cxnLst/>
              <a:rect l="l" t="t" r="r" b="b"/>
              <a:pathLst>
                <a:path w="320040" h="313055">
                  <a:moveTo>
                    <a:pt x="319468" y="110744"/>
                  </a:moveTo>
                  <a:lnTo>
                    <a:pt x="316183" y="153340"/>
                  </a:lnTo>
                  <a:lnTo>
                    <a:pt x="308527" y="194986"/>
                  </a:lnTo>
                  <a:lnTo>
                    <a:pt x="294917" y="233501"/>
                  </a:lnTo>
                  <a:lnTo>
                    <a:pt x="273773" y="266707"/>
                  </a:lnTo>
                  <a:lnTo>
                    <a:pt x="243510" y="292424"/>
                  </a:lnTo>
                  <a:lnTo>
                    <a:pt x="202547" y="308473"/>
                  </a:lnTo>
                  <a:lnTo>
                    <a:pt x="149301" y="312674"/>
                  </a:lnTo>
                  <a:lnTo>
                    <a:pt x="95101" y="303492"/>
                  </a:lnTo>
                  <a:lnTo>
                    <a:pt x="55627" y="282532"/>
                  </a:lnTo>
                  <a:lnTo>
                    <a:pt x="28630" y="252047"/>
                  </a:lnTo>
                  <a:lnTo>
                    <a:pt x="11859" y="214291"/>
                  </a:lnTo>
                  <a:lnTo>
                    <a:pt x="3066" y="171518"/>
                  </a:lnTo>
                  <a:lnTo>
                    <a:pt x="0" y="125984"/>
                  </a:lnTo>
                  <a:lnTo>
                    <a:pt x="1270" y="2540"/>
                  </a:lnTo>
                  <a:lnTo>
                    <a:pt x="31495" y="2500"/>
                  </a:lnTo>
                  <a:lnTo>
                    <a:pt x="108335" y="2222"/>
                  </a:lnTo>
                  <a:lnTo>
                    <a:pt x="211033" y="1468"/>
                  </a:lnTo>
                  <a:lnTo>
                    <a:pt x="318833" y="0"/>
                  </a:lnTo>
                  <a:lnTo>
                    <a:pt x="319468" y="11074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382930" y="2733022"/>
            <a:ext cx="735965" cy="895985"/>
            <a:chOff x="382930" y="2733022"/>
            <a:chExt cx="735965" cy="895985"/>
          </a:xfrm>
        </p:grpSpPr>
        <p:sp>
          <p:nvSpPr>
            <p:cNvPr id="25" name="object 25" descr=""/>
            <p:cNvSpPr/>
            <p:nvPr/>
          </p:nvSpPr>
          <p:spPr>
            <a:xfrm>
              <a:off x="390867" y="2899374"/>
              <a:ext cx="720090" cy="721360"/>
            </a:xfrm>
            <a:custGeom>
              <a:avLst/>
              <a:gdLst/>
              <a:ahLst/>
              <a:cxnLst/>
              <a:rect l="l" t="t" r="r" b="b"/>
              <a:pathLst>
                <a:path w="720090" h="721360">
                  <a:moveTo>
                    <a:pt x="190423" y="158912"/>
                  </a:moveTo>
                  <a:lnTo>
                    <a:pt x="193583" y="205967"/>
                  </a:lnTo>
                  <a:lnTo>
                    <a:pt x="202654" y="250108"/>
                  </a:lnTo>
                  <a:lnTo>
                    <a:pt x="219957" y="289055"/>
                  </a:lnTo>
                  <a:lnTo>
                    <a:pt x="247814" y="320531"/>
                  </a:lnTo>
                  <a:lnTo>
                    <a:pt x="288546" y="342257"/>
                  </a:lnTo>
                  <a:lnTo>
                    <a:pt x="344474" y="351952"/>
                  </a:lnTo>
                  <a:lnTo>
                    <a:pt x="399448" y="347585"/>
                  </a:lnTo>
                  <a:lnTo>
                    <a:pt x="441793" y="330976"/>
                  </a:lnTo>
                  <a:lnTo>
                    <a:pt x="473110" y="304379"/>
                  </a:lnTo>
                  <a:lnTo>
                    <a:pt x="494995" y="270047"/>
                  </a:lnTo>
                  <a:lnTo>
                    <a:pt x="509049" y="230232"/>
                  </a:lnTo>
                  <a:lnTo>
                    <a:pt x="516868" y="187187"/>
                  </a:lnTo>
                  <a:lnTo>
                    <a:pt x="520052" y="143164"/>
                  </a:lnTo>
                </a:path>
                <a:path w="720090" h="721360">
                  <a:moveTo>
                    <a:pt x="523290" y="149895"/>
                  </a:moveTo>
                  <a:lnTo>
                    <a:pt x="520725" y="143869"/>
                  </a:lnTo>
                  <a:lnTo>
                    <a:pt x="519939" y="126353"/>
                  </a:lnTo>
                  <a:lnTo>
                    <a:pt x="512155" y="102479"/>
                  </a:lnTo>
                  <a:lnTo>
                    <a:pt x="488594" y="77378"/>
                  </a:lnTo>
                  <a:lnTo>
                    <a:pt x="473717" y="63525"/>
                  </a:lnTo>
                  <a:lnTo>
                    <a:pt x="465840" y="48946"/>
                  </a:lnTo>
                  <a:lnTo>
                    <a:pt x="462628" y="34391"/>
                  </a:lnTo>
                  <a:lnTo>
                    <a:pt x="461746" y="20609"/>
                  </a:lnTo>
                  <a:lnTo>
                    <a:pt x="457984" y="9405"/>
                  </a:lnTo>
                  <a:lnTo>
                    <a:pt x="449308" y="2131"/>
                  </a:lnTo>
                  <a:lnTo>
                    <a:pt x="438177" y="0"/>
                  </a:lnTo>
                  <a:lnTo>
                    <a:pt x="427050" y="4226"/>
                  </a:lnTo>
                  <a:lnTo>
                    <a:pt x="403721" y="18966"/>
                  </a:lnTo>
                  <a:lnTo>
                    <a:pt x="372046" y="33468"/>
                  </a:lnTo>
                  <a:lnTo>
                    <a:pt x="334970" y="44303"/>
                  </a:lnTo>
                  <a:lnTo>
                    <a:pt x="295440" y="48041"/>
                  </a:lnTo>
                  <a:lnTo>
                    <a:pt x="284137" y="49704"/>
                  </a:lnTo>
                  <a:lnTo>
                    <a:pt x="274243" y="54486"/>
                  </a:lnTo>
                  <a:lnTo>
                    <a:pt x="266436" y="62079"/>
                  </a:lnTo>
                  <a:lnTo>
                    <a:pt x="261391" y="72171"/>
                  </a:lnTo>
                  <a:lnTo>
                    <a:pt x="249741" y="96658"/>
                  </a:lnTo>
                  <a:lnTo>
                    <a:pt x="232502" y="120717"/>
                  </a:lnTo>
                  <a:lnTo>
                    <a:pt x="211210" y="143680"/>
                  </a:lnTo>
                  <a:lnTo>
                    <a:pt x="187401" y="164881"/>
                  </a:lnTo>
                </a:path>
                <a:path w="720090" h="721360">
                  <a:moveTo>
                    <a:pt x="455904" y="392719"/>
                  </a:moveTo>
                  <a:lnTo>
                    <a:pt x="495094" y="399382"/>
                  </a:lnTo>
                  <a:lnTo>
                    <a:pt x="546340" y="412312"/>
                  </a:lnTo>
                  <a:lnTo>
                    <a:pt x="600819" y="432349"/>
                  </a:lnTo>
                  <a:lnTo>
                    <a:pt x="649709" y="460336"/>
                  </a:lnTo>
                  <a:lnTo>
                    <a:pt x="684187" y="497113"/>
                  </a:lnTo>
                  <a:lnTo>
                    <a:pt x="702495" y="531251"/>
                  </a:lnTo>
                  <a:lnTo>
                    <a:pt x="718290" y="598520"/>
                  </a:lnTo>
                  <a:lnTo>
                    <a:pt x="719735" y="648660"/>
                  </a:lnTo>
                  <a:lnTo>
                    <a:pt x="719518" y="721141"/>
                  </a:lnTo>
                  <a:lnTo>
                    <a:pt x="0" y="721141"/>
                  </a:lnTo>
                  <a:lnTo>
                    <a:pt x="467" y="647514"/>
                  </a:lnTo>
                  <a:lnTo>
                    <a:pt x="3291" y="595082"/>
                  </a:lnTo>
                  <a:lnTo>
                    <a:pt x="9413" y="557061"/>
                  </a:lnTo>
                  <a:lnTo>
                    <a:pt x="35318" y="497113"/>
                  </a:lnTo>
                  <a:lnTo>
                    <a:pt x="69574" y="460580"/>
                  </a:lnTo>
                  <a:lnTo>
                    <a:pt x="117361" y="432624"/>
                  </a:lnTo>
                  <a:lnTo>
                    <a:pt x="170390" y="412495"/>
                  </a:lnTo>
                  <a:lnTo>
                    <a:pt x="220371" y="399443"/>
                  </a:lnTo>
                  <a:lnTo>
                    <a:pt x="259016" y="392719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40257" y="3470782"/>
              <a:ext cx="410209" cy="122555"/>
            </a:xfrm>
            <a:custGeom>
              <a:avLst/>
              <a:gdLst/>
              <a:ahLst/>
              <a:cxnLst/>
              <a:rect l="l" t="t" r="r" b="b"/>
              <a:pathLst>
                <a:path w="410209" h="122554">
                  <a:moveTo>
                    <a:pt x="0" y="0"/>
                  </a:moveTo>
                  <a:lnTo>
                    <a:pt x="0" y="122174"/>
                  </a:lnTo>
                </a:path>
                <a:path w="410209" h="122554">
                  <a:moveTo>
                    <a:pt x="409955" y="0"/>
                  </a:moveTo>
                  <a:lnTo>
                    <a:pt x="409955" y="122174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11416" y="2740959"/>
              <a:ext cx="473709" cy="581025"/>
            </a:xfrm>
            <a:custGeom>
              <a:avLst/>
              <a:gdLst/>
              <a:ahLst/>
              <a:cxnLst/>
              <a:rect l="l" t="t" r="r" b="b"/>
              <a:pathLst>
                <a:path w="473709" h="581025">
                  <a:moveTo>
                    <a:pt x="0" y="573486"/>
                  </a:moveTo>
                  <a:lnTo>
                    <a:pt x="0" y="243667"/>
                  </a:lnTo>
                  <a:lnTo>
                    <a:pt x="3933" y="187269"/>
                  </a:lnTo>
                  <a:lnTo>
                    <a:pt x="15782" y="142813"/>
                  </a:lnTo>
                  <a:lnTo>
                    <a:pt x="34023" y="103205"/>
                  </a:lnTo>
                  <a:lnTo>
                    <a:pt x="69453" y="60635"/>
                  </a:lnTo>
                  <a:lnTo>
                    <a:pt x="109411" y="31337"/>
                  </a:lnTo>
                  <a:lnTo>
                    <a:pt x="151552" y="13003"/>
                  </a:lnTo>
                  <a:lnTo>
                    <a:pt x="193529" y="3326"/>
                  </a:lnTo>
                  <a:lnTo>
                    <a:pt x="232998" y="0"/>
                  </a:lnTo>
                  <a:lnTo>
                    <a:pt x="267614" y="716"/>
                  </a:lnTo>
                  <a:lnTo>
                    <a:pt x="301408" y="4944"/>
                  </a:lnTo>
                  <a:lnTo>
                    <a:pt x="339745" y="19115"/>
                  </a:lnTo>
                  <a:lnTo>
                    <a:pt x="371950" y="51168"/>
                  </a:lnTo>
                  <a:lnTo>
                    <a:pt x="387350" y="109047"/>
                  </a:lnTo>
                  <a:lnTo>
                    <a:pt x="401304" y="109057"/>
                  </a:lnTo>
                  <a:lnTo>
                    <a:pt x="431758" y="117889"/>
                  </a:lnTo>
                  <a:lnTo>
                    <a:pt x="461598" y="148748"/>
                  </a:lnTo>
                  <a:lnTo>
                    <a:pt x="473710" y="214838"/>
                  </a:lnTo>
                  <a:lnTo>
                    <a:pt x="472401" y="580598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45997" y="3467734"/>
              <a:ext cx="0" cy="125730"/>
            </a:xfrm>
            <a:custGeom>
              <a:avLst/>
              <a:gdLst/>
              <a:ahLst/>
              <a:cxnLst/>
              <a:rect l="l" t="t" r="r" b="b"/>
              <a:pathLst>
                <a:path w="0" h="125729">
                  <a:moveTo>
                    <a:pt x="0" y="0"/>
                  </a:moveTo>
                  <a:lnTo>
                    <a:pt x="0" y="125602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0849" y="2929635"/>
              <a:ext cx="207010" cy="151130"/>
            </a:xfrm>
            <a:custGeom>
              <a:avLst/>
              <a:gdLst/>
              <a:ahLst/>
              <a:cxnLst/>
              <a:rect l="l" t="t" r="r" b="b"/>
              <a:pathLst>
                <a:path w="207009" h="151130">
                  <a:moveTo>
                    <a:pt x="206590" y="5079"/>
                  </a:moveTo>
                  <a:lnTo>
                    <a:pt x="193351" y="8965"/>
                  </a:lnTo>
                  <a:lnTo>
                    <a:pt x="158891" y="15017"/>
                  </a:lnTo>
                  <a:lnTo>
                    <a:pt x="111098" y="14831"/>
                  </a:lnTo>
                  <a:lnTo>
                    <a:pt x="57861" y="0"/>
                  </a:lnTo>
                </a:path>
                <a:path w="207009" h="151130">
                  <a:moveTo>
                    <a:pt x="0" y="150622"/>
                  </a:moveTo>
                  <a:lnTo>
                    <a:pt x="4567" y="148322"/>
                  </a:lnTo>
                  <a:lnTo>
                    <a:pt x="16384" y="141462"/>
                  </a:lnTo>
                  <a:lnTo>
                    <a:pt x="32623" y="130101"/>
                  </a:lnTo>
                  <a:lnTo>
                    <a:pt x="50457" y="11430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65" y="3491928"/>
              <a:ext cx="74168" cy="75311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637628" y="2842894"/>
              <a:ext cx="108585" cy="27940"/>
            </a:xfrm>
            <a:custGeom>
              <a:avLst/>
              <a:gdLst/>
              <a:ahLst/>
              <a:cxnLst/>
              <a:rect l="l" t="t" r="r" b="b"/>
              <a:pathLst>
                <a:path w="108584" h="27939">
                  <a:moveTo>
                    <a:pt x="0" y="0"/>
                  </a:moveTo>
                  <a:lnTo>
                    <a:pt x="22894" y="9626"/>
                  </a:lnTo>
                  <a:lnTo>
                    <a:pt x="49139" y="18145"/>
                  </a:lnTo>
                  <a:lnTo>
                    <a:pt x="77941" y="24449"/>
                  </a:lnTo>
                  <a:lnTo>
                    <a:pt x="108508" y="27431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473" y="3265614"/>
              <a:ext cx="211074" cy="177704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394779" y="5283771"/>
            <a:ext cx="711835" cy="902335"/>
            <a:chOff x="394779" y="5283771"/>
            <a:chExt cx="711835" cy="902335"/>
          </a:xfrm>
        </p:grpSpPr>
        <p:sp>
          <p:nvSpPr>
            <p:cNvPr id="34" name="object 34" descr=""/>
            <p:cNvSpPr/>
            <p:nvPr/>
          </p:nvSpPr>
          <p:spPr>
            <a:xfrm>
              <a:off x="402716" y="5291709"/>
              <a:ext cx="695960" cy="886460"/>
            </a:xfrm>
            <a:custGeom>
              <a:avLst/>
              <a:gdLst/>
              <a:ahLst/>
              <a:cxnLst/>
              <a:rect l="l" t="t" r="r" b="b"/>
              <a:pathLst>
                <a:path w="695960" h="886460">
                  <a:moveTo>
                    <a:pt x="144678" y="885964"/>
                  </a:moveTo>
                  <a:lnTo>
                    <a:pt x="144678" y="758532"/>
                  </a:lnTo>
                  <a:lnTo>
                    <a:pt x="177380" y="586727"/>
                  </a:lnTo>
                </a:path>
                <a:path w="695960" h="886460">
                  <a:moveTo>
                    <a:pt x="176796" y="352005"/>
                  </a:moveTo>
                  <a:lnTo>
                    <a:pt x="179573" y="398825"/>
                  </a:lnTo>
                  <a:lnTo>
                    <a:pt x="188210" y="443326"/>
                  </a:lnTo>
                  <a:lnTo>
                    <a:pt x="205073" y="482976"/>
                  </a:lnTo>
                  <a:lnTo>
                    <a:pt x="232528" y="515244"/>
                  </a:lnTo>
                  <a:lnTo>
                    <a:pt x="272940" y="537599"/>
                  </a:lnTo>
                  <a:lnTo>
                    <a:pt x="328676" y="547509"/>
                  </a:lnTo>
                  <a:lnTo>
                    <a:pt x="380462" y="543769"/>
                  </a:lnTo>
                  <a:lnTo>
                    <a:pt x="420742" y="528959"/>
                  </a:lnTo>
                  <a:lnTo>
                    <a:pt x="450929" y="505029"/>
                  </a:lnTo>
                  <a:lnTo>
                    <a:pt x="486669" y="437601"/>
                  </a:lnTo>
                  <a:lnTo>
                    <a:pt x="495048" y="398000"/>
                  </a:lnTo>
                  <a:lnTo>
                    <a:pt x="498983" y="357073"/>
                  </a:lnTo>
                </a:path>
                <a:path w="695960" h="886460">
                  <a:moveTo>
                    <a:pt x="258076" y="205612"/>
                  </a:moveTo>
                  <a:lnTo>
                    <a:pt x="275496" y="214840"/>
                  </a:lnTo>
                  <a:lnTo>
                    <a:pt x="320557" y="233806"/>
                  </a:lnTo>
                  <a:lnTo>
                    <a:pt x="382463" y="249439"/>
                  </a:lnTo>
                  <a:lnTo>
                    <a:pt x="450418" y="248665"/>
                  </a:lnTo>
                  <a:lnTo>
                    <a:pt x="455846" y="267208"/>
                  </a:lnTo>
                  <a:lnTo>
                    <a:pt x="469638" y="307289"/>
                  </a:lnTo>
                  <a:lnTo>
                    <a:pt x="488056" y="345588"/>
                  </a:lnTo>
                  <a:lnTo>
                    <a:pt x="507364" y="358787"/>
                  </a:lnTo>
                  <a:lnTo>
                    <a:pt x="519489" y="346827"/>
                  </a:lnTo>
                  <a:lnTo>
                    <a:pt x="531320" y="320513"/>
                  </a:lnTo>
                  <a:lnTo>
                    <a:pt x="538765" y="281392"/>
                  </a:lnTo>
                  <a:lnTo>
                    <a:pt x="537730" y="231012"/>
                  </a:lnTo>
                  <a:lnTo>
                    <a:pt x="519862" y="161748"/>
                  </a:lnTo>
                  <a:lnTo>
                    <a:pt x="501455" y="125883"/>
                  </a:lnTo>
                  <a:lnTo>
                    <a:pt x="475523" y="92696"/>
                  </a:lnTo>
                  <a:lnTo>
                    <a:pt x="441157" y="64809"/>
                  </a:lnTo>
                  <a:lnTo>
                    <a:pt x="397451" y="44847"/>
                  </a:lnTo>
                  <a:lnTo>
                    <a:pt x="343496" y="35432"/>
                  </a:lnTo>
                  <a:lnTo>
                    <a:pt x="315212" y="28914"/>
                  </a:lnTo>
                  <a:lnTo>
                    <a:pt x="299916" y="17002"/>
                  </a:lnTo>
                  <a:lnTo>
                    <a:pt x="290908" y="5447"/>
                  </a:lnTo>
                  <a:lnTo>
                    <a:pt x="281482" y="0"/>
                  </a:lnTo>
                  <a:lnTo>
                    <a:pt x="273971" y="7191"/>
                  </a:lnTo>
                  <a:lnTo>
                    <a:pt x="272629" y="23336"/>
                  </a:lnTo>
                  <a:lnTo>
                    <a:pt x="272237" y="40290"/>
                  </a:lnTo>
                  <a:lnTo>
                    <a:pt x="267576" y="49910"/>
                  </a:lnTo>
                  <a:lnTo>
                    <a:pt x="259032" y="48660"/>
                  </a:lnTo>
                  <a:lnTo>
                    <a:pt x="247643" y="43148"/>
                  </a:lnTo>
                  <a:lnTo>
                    <a:pt x="236254" y="37873"/>
                  </a:lnTo>
                  <a:lnTo>
                    <a:pt x="227711" y="37337"/>
                  </a:lnTo>
                  <a:lnTo>
                    <a:pt x="223922" y="45017"/>
                  </a:lnTo>
                  <a:lnTo>
                    <a:pt x="223040" y="57435"/>
                  </a:lnTo>
                  <a:lnTo>
                    <a:pt x="222278" y="70092"/>
                  </a:lnTo>
                  <a:lnTo>
                    <a:pt x="218846" y="78485"/>
                  </a:lnTo>
                  <a:lnTo>
                    <a:pt x="171400" y="135588"/>
                  </a:lnTo>
                  <a:lnTo>
                    <a:pt x="153547" y="174765"/>
                  </a:lnTo>
                  <a:lnTo>
                    <a:pt x="141033" y="222122"/>
                  </a:lnTo>
                  <a:lnTo>
                    <a:pt x="138660" y="257071"/>
                  </a:lnTo>
                  <a:lnTo>
                    <a:pt x="142455" y="299077"/>
                  </a:lnTo>
                  <a:lnTo>
                    <a:pt x="154556" y="335031"/>
                  </a:lnTo>
                  <a:lnTo>
                    <a:pt x="177101" y="351828"/>
                  </a:lnTo>
                  <a:lnTo>
                    <a:pt x="179095" y="345677"/>
                  </a:lnTo>
                  <a:lnTo>
                    <a:pt x="180733" y="329201"/>
                  </a:lnTo>
                  <a:lnTo>
                    <a:pt x="188306" y="306788"/>
                  </a:lnTo>
                  <a:lnTo>
                    <a:pt x="208102" y="282828"/>
                  </a:lnTo>
                  <a:lnTo>
                    <a:pt x="228099" y="250922"/>
                  </a:lnTo>
                  <a:lnTo>
                    <a:pt x="234275" y="217408"/>
                  </a:lnTo>
                  <a:lnTo>
                    <a:pt x="239857" y="197300"/>
                  </a:lnTo>
                  <a:lnTo>
                    <a:pt x="258076" y="205612"/>
                  </a:lnTo>
                  <a:close/>
                </a:path>
                <a:path w="695960" h="886460">
                  <a:moveTo>
                    <a:pt x="210273" y="581609"/>
                  </a:moveTo>
                  <a:lnTo>
                    <a:pt x="222251" y="620319"/>
                  </a:lnTo>
                  <a:lnTo>
                    <a:pt x="247746" y="655532"/>
                  </a:lnTo>
                  <a:lnTo>
                    <a:pt x="286760" y="681139"/>
                  </a:lnTo>
                  <a:lnTo>
                    <a:pt x="339293" y="691032"/>
                  </a:lnTo>
                  <a:lnTo>
                    <a:pt x="357121" y="689193"/>
                  </a:lnTo>
                  <a:lnTo>
                    <a:pt x="396057" y="676800"/>
                  </a:lnTo>
                  <a:lnTo>
                    <a:pt x="434281" y="643535"/>
                  </a:lnTo>
                  <a:lnTo>
                    <a:pt x="449973" y="579081"/>
                  </a:lnTo>
                </a:path>
                <a:path w="695960" h="886460">
                  <a:moveTo>
                    <a:pt x="251117" y="527265"/>
                  </a:moveTo>
                  <a:lnTo>
                    <a:pt x="250482" y="571576"/>
                  </a:lnTo>
                  <a:lnTo>
                    <a:pt x="213108" y="577840"/>
                  </a:lnTo>
                  <a:lnTo>
                    <a:pt x="164774" y="590272"/>
                  </a:lnTo>
                  <a:lnTo>
                    <a:pt x="113496" y="609570"/>
                  </a:lnTo>
                  <a:lnTo>
                    <a:pt x="67287" y="636434"/>
                  </a:lnTo>
                  <a:lnTo>
                    <a:pt x="34162" y="671563"/>
                  </a:lnTo>
                  <a:lnTo>
                    <a:pt x="16730" y="705875"/>
                  </a:lnTo>
                  <a:lnTo>
                    <a:pt x="6175" y="744816"/>
                  </a:lnTo>
                  <a:lnTo>
                    <a:pt x="1073" y="800607"/>
                  </a:lnTo>
                  <a:lnTo>
                    <a:pt x="0" y="885469"/>
                  </a:lnTo>
                  <a:lnTo>
                    <a:pt x="695782" y="885469"/>
                  </a:lnTo>
                  <a:lnTo>
                    <a:pt x="695873" y="802476"/>
                  </a:lnTo>
                  <a:lnTo>
                    <a:pt x="692704" y="749798"/>
                  </a:lnTo>
                  <a:lnTo>
                    <a:pt x="682535" y="711479"/>
                  </a:lnTo>
                  <a:lnTo>
                    <a:pt x="661631" y="671563"/>
                  </a:lnTo>
                  <a:lnTo>
                    <a:pt x="634052" y="641740"/>
                  </a:lnTo>
                  <a:lnTo>
                    <a:pt x="594068" y="617791"/>
                  </a:lnTo>
                  <a:lnTo>
                    <a:pt x="546985" y="599257"/>
                  </a:lnTo>
                  <a:lnTo>
                    <a:pt x="498110" y="585682"/>
                  </a:lnTo>
                  <a:lnTo>
                    <a:pt x="452748" y="576607"/>
                  </a:lnTo>
                  <a:lnTo>
                    <a:pt x="416204" y="571576"/>
                  </a:lnTo>
                  <a:lnTo>
                    <a:pt x="416204" y="531698"/>
                  </a:lnTo>
                </a:path>
                <a:path w="695960" h="886460">
                  <a:moveTo>
                    <a:pt x="541642" y="885113"/>
                  </a:moveTo>
                  <a:lnTo>
                    <a:pt x="541642" y="758291"/>
                  </a:lnTo>
                  <a:lnTo>
                    <a:pt x="486194" y="586676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70331" y="5970270"/>
              <a:ext cx="351155" cy="134620"/>
            </a:xfrm>
            <a:custGeom>
              <a:avLst/>
              <a:gdLst/>
              <a:ahLst/>
              <a:cxnLst/>
              <a:rect l="l" t="t" r="r" b="b"/>
              <a:pathLst>
                <a:path w="351155" h="134620">
                  <a:moveTo>
                    <a:pt x="13817" y="0"/>
                  </a:moveTo>
                  <a:lnTo>
                    <a:pt x="61188" y="0"/>
                  </a:lnTo>
                </a:path>
                <a:path w="351155" h="134620">
                  <a:moveTo>
                    <a:pt x="274193" y="0"/>
                  </a:moveTo>
                  <a:lnTo>
                    <a:pt x="321678" y="0"/>
                  </a:lnTo>
                </a:path>
                <a:path w="351155" h="134620">
                  <a:moveTo>
                    <a:pt x="4584" y="67055"/>
                  </a:moveTo>
                  <a:lnTo>
                    <a:pt x="343192" y="67055"/>
                  </a:lnTo>
                </a:path>
                <a:path w="351155" h="134620">
                  <a:moveTo>
                    <a:pt x="0" y="134111"/>
                  </a:moveTo>
                  <a:lnTo>
                    <a:pt x="350824" y="134111"/>
                  </a:lnTo>
                </a:path>
              </a:pathLst>
            </a:custGeom>
            <a:ln w="15875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92200" y="5358765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0"/>
                  </a:moveTo>
                  <a:lnTo>
                    <a:pt x="15975" y="8383"/>
                  </a:lnTo>
                  <a:lnTo>
                    <a:pt x="34251" y="15636"/>
                  </a:lnTo>
                  <a:lnTo>
                    <a:pt x="54299" y="20627"/>
                  </a:lnTo>
                  <a:lnTo>
                    <a:pt x="75590" y="2222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13" y="5571680"/>
              <a:ext cx="228701" cy="103746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396252" y="4009771"/>
            <a:ext cx="708025" cy="892810"/>
            <a:chOff x="396252" y="4009771"/>
            <a:chExt cx="708025" cy="892810"/>
          </a:xfrm>
        </p:grpSpPr>
        <p:sp>
          <p:nvSpPr>
            <p:cNvPr id="39" name="object 39" descr=""/>
            <p:cNvSpPr/>
            <p:nvPr/>
          </p:nvSpPr>
          <p:spPr>
            <a:xfrm>
              <a:off x="588518" y="4227830"/>
              <a:ext cx="316865" cy="311785"/>
            </a:xfrm>
            <a:custGeom>
              <a:avLst/>
              <a:gdLst/>
              <a:ahLst/>
              <a:cxnLst/>
              <a:rect l="l" t="t" r="r" b="b"/>
              <a:pathLst>
                <a:path w="316865" h="311785">
                  <a:moveTo>
                    <a:pt x="316572" y="110363"/>
                  </a:moveTo>
                  <a:lnTo>
                    <a:pt x="313314" y="152743"/>
                  </a:lnTo>
                  <a:lnTo>
                    <a:pt x="305725" y="194181"/>
                  </a:lnTo>
                  <a:lnTo>
                    <a:pt x="292237" y="232507"/>
                  </a:lnTo>
                  <a:lnTo>
                    <a:pt x="271284" y="265550"/>
                  </a:lnTo>
                  <a:lnTo>
                    <a:pt x="241295" y="291139"/>
                  </a:lnTo>
                  <a:lnTo>
                    <a:pt x="200704" y="307105"/>
                  </a:lnTo>
                  <a:lnTo>
                    <a:pt x="147942" y="311277"/>
                  </a:lnTo>
                  <a:lnTo>
                    <a:pt x="94234" y="302179"/>
                  </a:lnTo>
                  <a:lnTo>
                    <a:pt x="55120" y="281337"/>
                  </a:lnTo>
                  <a:lnTo>
                    <a:pt x="28370" y="250999"/>
                  </a:lnTo>
                  <a:lnTo>
                    <a:pt x="11753" y="213411"/>
                  </a:lnTo>
                  <a:lnTo>
                    <a:pt x="3039" y="170821"/>
                  </a:lnTo>
                  <a:lnTo>
                    <a:pt x="0" y="125476"/>
                  </a:lnTo>
                  <a:lnTo>
                    <a:pt x="1257" y="2540"/>
                  </a:lnTo>
                  <a:lnTo>
                    <a:pt x="31296" y="8179"/>
                  </a:lnTo>
                  <a:lnTo>
                    <a:pt x="107586" y="17367"/>
                  </a:lnTo>
                  <a:lnTo>
                    <a:pt x="209381" y="18506"/>
                  </a:lnTo>
                  <a:lnTo>
                    <a:pt x="315937" y="0"/>
                  </a:lnTo>
                  <a:lnTo>
                    <a:pt x="316572" y="11036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613" y="4504880"/>
              <a:ext cx="203225" cy="21682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404190" y="4566158"/>
              <a:ext cx="692150" cy="328930"/>
            </a:xfrm>
            <a:custGeom>
              <a:avLst/>
              <a:gdLst/>
              <a:ahLst/>
              <a:cxnLst/>
              <a:rect l="l" t="t" r="r" b="b"/>
              <a:pathLst>
                <a:path w="692150" h="328929">
                  <a:moveTo>
                    <a:pt x="248881" y="0"/>
                  </a:moveTo>
                  <a:lnTo>
                    <a:pt x="163716" y="19775"/>
                  </a:lnTo>
                  <a:lnTo>
                    <a:pt x="112766" y="39904"/>
                  </a:lnTo>
                  <a:lnTo>
                    <a:pt x="66854" y="67860"/>
                  </a:lnTo>
                  <a:lnTo>
                    <a:pt x="33947" y="104394"/>
                  </a:lnTo>
                  <a:lnTo>
                    <a:pt x="9057" y="164342"/>
                  </a:lnTo>
                  <a:lnTo>
                    <a:pt x="3172" y="202362"/>
                  </a:lnTo>
                  <a:lnTo>
                    <a:pt x="455" y="254794"/>
                  </a:lnTo>
                  <a:lnTo>
                    <a:pt x="0" y="328422"/>
                  </a:lnTo>
                  <a:lnTo>
                    <a:pt x="691337" y="328422"/>
                  </a:lnTo>
                  <a:lnTo>
                    <a:pt x="691545" y="255940"/>
                  </a:lnTo>
                  <a:lnTo>
                    <a:pt x="690157" y="205800"/>
                  </a:lnTo>
                  <a:lnTo>
                    <a:pt x="674981" y="138531"/>
                  </a:lnTo>
                  <a:lnTo>
                    <a:pt x="657390" y="104394"/>
                  </a:lnTo>
                  <a:lnTo>
                    <a:pt x="624263" y="67616"/>
                  </a:lnTo>
                  <a:lnTo>
                    <a:pt x="577289" y="39630"/>
                  </a:lnTo>
                  <a:lnTo>
                    <a:pt x="524946" y="19592"/>
                  </a:lnTo>
                  <a:lnTo>
                    <a:pt x="475711" y="6662"/>
                  </a:lnTo>
                  <a:lnTo>
                    <a:pt x="438061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48639" y="4799457"/>
              <a:ext cx="394335" cy="65405"/>
            </a:xfrm>
            <a:custGeom>
              <a:avLst/>
              <a:gdLst/>
              <a:ahLst/>
              <a:cxnLst/>
              <a:rect l="l" t="t" r="r" b="b"/>
              <a:pathLst>
                <a:path w="394334" h="65404">
                  <a:moveTo>
                    <a:pt x="0" y="0"/>
                  </a:moveTo>
                  <a:lnTo>
                    <a:pt x="0" y="65151"/>
                  </a:lnTo>
                </a:path>
                <a:path w="394334" h="65404">
                  <a:moveTo>
                    <a:pt x="393953" y="0"/>
                  </a:moveTo>
                  <a:lnTo>
                    <a:pt x="393953" y="65151"/>
                  </a:lnTo>
                </a:path>
              </a:pathLst>
            </a:custGeom>
            <a:ln w="15875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624" y="4591875"/>
              <a:ext cx="138851" cy="11785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593" y="4591748"/>
              <a:ext cx="121759" cy="11303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529172" y="4017708"/>
              <a:ext cx="441959" cy="847090"/>
            </a:xfrm>
            <a:custGeom>
              <a:avLst/>
              <a:gdLst/>
              <a:ahLst/>
              <a:cxnLst/>
              <a:rect l="l" t="t" r="r" b="b"/>
              <a:pathLst>
                <a:path w="441959" h="847089">
                  <a:moveTo>
                    <a:pt x="56183" y="344995"/>
                  </a:moveTo>
                  <a:lnTo>
                    <a:pt x="37163" y="326500"/>
                  </a:lnTo>
                  <a:lnTo>
                    <a:pt x="19364" y="296114"/>
                  </a:lnTo>
                  <a:lnTo>
                    <a:pt x="5928" y="256701"/>
                  </a:lnTo>
                  <a:lnTo>
                    <a:pt x="0" y="211127"/>
                  </a:lnTo>
                  <a:lnTo>
                    <a:pt x="4723" y="162259"/>
                  </a:lnTo>
                  <a:lnTo>
                    <a:pt x="23241" y="112963"/>
                  </a:lnTo>
                  <a:lnTo>
                    <a:pt x="58698" y="66103"/>
                  </a:lnTo>
                  <a:lnTo>
                    <a:pt x="90671" y="40183"/>
                  </a:lnTo>
                  <a:lnTo>
                    <a:pt x="128928" y="19764"/>
                  </a:lnTo>
                  <a:lnTo>
                    <a:pt x="171794" y="5988"/>
                  </a:lnTo>
                  <a:lnTo>
                    <a:pt x="217600" y="0"/>
                  </a:lnTo>
                  <a:lnTo>
                    <a:pt x="264673" y="2940"/>
                  </a:lnTo>
                  <a:lnTo>
                    <a:pt x="311340" y="15954"/>
                  </a:lnTo>
                  <a:lnTo>
                    <a:pt x="355930" y="40183"/>
                  </a:lnTo>
                  <a:lnTo>
                    <a:pt x="396772" y="76771"/>
                  </a:lnTo>
                  <a:lnTo>
                    <a:pt x="431833" y="141562"/>
                  </a:lnTo>
                  <a:lnTo>
                    <a:pt x="440860" y="182930"/>
                  </a:lnTo>
                  <a:lnTo>
                    <a:pt x="441653" y="226631"/>
                  </a:lnTo>
                  <a:lnTo>
                    <a:pt x="432290" y="269928"/>
                  </a:lnTo>
                  <a:lnTo>
                    <a:pt x="410846" y="310083"/>
                  </a:lnTo>
                  <a:lnTo>
                    <a:pt x="375398" y="344360"/>
                  </a:lnTo>
                </a:path>
                <a:path w="441959" h="847089">
                  <a:moveTo>
                    <a:pt x="218349" y="846645"/>
                  </a:moveTo>
                  <a:lnTo>
                    <a:pt x="218349" y="726757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193393" y="2897209"/>
            <a:ext cx="1804035" cy="79121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b="1">
                <a:solidFill>
                  <a:srgbClr val="4E68E2"/>
                </a:solidFill>
                <a:latin typeface="Calibri"/>
                <a:cs typeface="Calibri"/>
              </a:rPr>
              <a:t>Data</a:t>
            </a:r>
            <a:r>
              <a:rPr dirty="0" sz="2400" spc="-75" b="1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4E68E2"/>
                </a:solidFill>
                <a:latin typeface="Calibri"/>
                <a:cs typeface="Calibri"/>
              </a:rPr>
              <a:t>engineer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93393" y="4171188"/>
            <a:ext cx="2299970" cy="7899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b="1">
                <a:solidFill>
                  <a:srgbClr val="AA86EF"/>
                </a:solidFill>
                <a:latin typeface="Calibri"/>
                <a:cs typeface="Calibri"/>
              </a:rPr>
              <a:t>Data</a:t>
            </a:r>
            <a:r>
              <a:rPr dirty="0" sz="2400" spc="-95" b="1">
                <a:solidFill>
                  <a:srgbClr val="AA86E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A86EF"/>
                </a:solidFill>
                <a:latin typeface="Calibri"/>
                <a:cs typeface="Calibri"/>
              </a:rPr>
              <a:t>steward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council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193393" y="5457138"/>
            <a:ext cx="1937385" cy="7899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b="1">
                <a:solidFill>
                  <a:srgbClr val="EB965C"/>
                </a:solidFill>
                <a:latin typeface="Calibri"/>
                <a:cs typeface="Calibri"/>
              </a:rPr>
              <a:t>Data</a:t>
            </a:r>
            <a:r>
              <a:rPr dirty="0" sz="2400" spc="-95" b="1">
                <a:solidFill>
                  <a:srgbClr val="EB965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EB965C"/>
                </a:solidFill>
                <a:latin typeface="Calibri"/>
                <a:cs typeface="Calibri"/>
              </a:rPr>
              <a:t>consumer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serve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50" name="object 5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2316" y="2316607"/>
            <a:ext cx="6492240" cy="2073910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dirty="0" sz="4800"/>
              <a:t>How</a:t>
            </a:r>
            <a:r>
              <a:rPr dirty="0" sz="4800" spc="-75"/>
              <a:t> </a:t>
            </a:r>
            <a:r>
              <a:rPr dirty="0" sz="4800"/>
              <a:t>GoDaddy</a:t>
            </a:r>
            <a:r>
              <a:rPr dirty="0" sz="4800" spc="-70"/>
              <a:t> </a:t>
            </a:r>
            <a:r>
              <a:rPr dirty="0" sz="4800"/>
              <a:t>built</a:t>
            </a:r>
            <a:r>
              <a:rPr dirty="0" sz="4800" spc="-80"/>
              <a:t> </a:t>
            </a:r>
            <a:r>
              <a:rPr dirty="0" sz="4800" spc="-50"/>
              <a:t>a </a:t>
            </a:r>
            <a:r>
              <a:rPr dirty="0" sz="4800"/>
              <a:t>data</a:t>
            </a:r>
            <a:r>
              <a:rPr dirty="0" sz="4800" spc="-70"/>
              <a:t> </a:t>
            </a:r>
            <a:r>
              <a:rPr dirty="0" sz="4800"/>
              <a:t>mesh</a:t>
            </a:r>
            <a:r>
              <a:rPr dirty="0" sz="4800" spc="-70"/>
              <a:t> </a:t>
            </a:r>
            <a:r>
              <a:rPr dirty="0" sz="4800"/>
              <a:t>using</a:t>
            </a:r>
            <a:r>
              <a:rPr dirty="0" sz="4800" spc="-90"/>
              <a:t> </a:t>
            </a:r>
            <a:r>
              <a:rPr dirty="0" sz="4800" spc="-25"/>
              <a:t>AWS </a:t>
            </a:r>
            <a:r>
              <a:rPr dirty="0" sz="4800"/>
              <a:t>modern</a:t>
            </a:r>
            <a:r>
              <a:rPr dirty="0" sz="4800" spc="-95"/>
              <a:t> </a:t>
            </a:r>
            <a:r>
              <a:rPr dirty="0" sz="4800"/>
              <a:t>data</a:t>
            </a:r>
            <a:r>
              <a:rPr dirty="0" sz="4800" spc="-95"/>
              <a:t> </a:t>
            </a:r>
            <a:r>
              <a:rPr dirty="0" sz="4800" spc="-20"/>
              <a:t>architecture</a:t>
            </a:r>
            <a:endParaRPr sz="4800"/>
          </a:p>
        </p:txBody>
      </p:sp>
      <p:grpSp>
        <p:nvGrpSpPr>
          <p:cNvPr id="3" name="object 3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12316" y="6480302"/>
            <a:ext cx="2566035" cy="114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2022,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 Web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Services,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 its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04087" y="573914"/>
            <a:ext cx="2242185" cy="79121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400" b="1">
                <a:solidFill>
                  <a:srgbClr val="ED7674"/>
                </a:solidFill>
                <a:latin typeface="Calibri"/>
                <a:cs typeface="Calibri"/>
              </a:rPr>
              <a:t>Data</a:t>
            </a:r>
            <a:r>
              <a:rPr dirty="0" sz="2400" spc="-75" b="1">
                <a:solidFill>
                  <a:srgbClr val="ED7674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ED7674"/>
                </a:solidFill>
                <a:latin typeface="Calibri"/>
                <a:cs typeface="Calibri"/>
              </a:rPr>
              <a:t>owner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ownership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4050" y="413766"/>
            <a:ext cx="716915" cy="900430"/>
            <a:chOff x="304050" y="413766"/>
            <a:chExt cx="716915" cy="900430"/>
          </a:xfrm>
        </p:grpSpPr>
        <p:sp>
          <p:nvSpPr>
            <p:cNvPr id="4" name="object 4" descr=""/>
            <p:cNvSpPr/>
            <p:nvPr/>
          </p:nvSpPr>
          <p:spPr>
            <a:xfrm>
              <a:off x="313581" y="1139571"/>
              <a:ext cx="697865" cy="165100"/>
            </a:xfrm>
            <a:custGeom>
              <a:avLst/>
              <a:gdLst/>
              <a:ahLst/>
              <a:cxnLst/>
              <a:rect l="l" t="t" r="r" b="b"/>
              <a:pathLst>
                <a:path w="697865" h="165100">
                  <a:moveTo>
                    <a:pt x="7131" y="8254"/>
                  </a:moveTo>
                  <a:lnTo>
                    <a:pt x="3011" y="33563"/>
                  </a:lnTo>
                  <a:lnTo>
                    <a:pt x="792" y="65849"/>
                  </a:lnTo>
                  <a:lnTo>
                    <a:pt x="0" y="108517"/>
                  </a:lnTo>
                  <a:lnTo>
                    <a:pt x="158" y="164973"/>
                  </a:lnTo>
                  <a:lnTo>
                    <a:pt x="697414" y="164973"/>
                  </a:lnTo>
                  <a:lnTo>
                    <a:pt x="697751" y="105441"/>
                  </a:lnTo>
                  <a:lnTo>
                    <a:pt x="697257" y="60769"/>
                  </a:lnTo>
                  <a:lnTo>
                    <a:pt x="695097" y="26955"/>
                  </a:lnTo>
                  <a:lnTo>
                    <a:pt x="690442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23430" y="423291"/>
              <a:ext cx="466725" cy="843915"/>
            </a:xfrm>
            <a:custGeom>
              <a:avLst/>
              <a:gdLst/>
              <a:ahLst/>
              <a:cxnLst/>
              <a:rect l="l" t="t" r="r" b="b"/>
              <a:pathLst>
                <a:path w="466725" h="843915">
                  <a:moveTo>
                    <a:pt x="35293" y="765175"/>
                  </a:moveTo>
                  <a:lnTo>
                    <a:pt x="35293" y="843914"/>
                  </a:lnTo>
                </a:path>
                <a:path w="466725" h="843915">
                  <a:moveTo>
                    <a:pt x="432295" y="765175"/>
                  </a:moveTo>
                  <a:lnTo>
                    <a:pt x="432295" y="843914"/>
                  </a:lnTo>
                </a:path>
                <a:path w="466725" h="843915">
                  <a:moveTo>
                    <a:pt x="466369" y="289687"/>
                  </a:moveTo>
                  <a:lnTo>
                    <a:pt x="464047" y="356718"/>
                  </a:lnTo>
                  <a:lnTo>
                    <a:pt x="456145" y="413674"/>
                  </a:lnTo>
                  <a:lnTo>
                    <a:pt x="442526" y="461141"/>
                  </a:lnTo>
                  <a:lnTo>
                    <a:pt x="423056" y="499702"/>
                  </a:lnTo>
                  <a:lnTo>
                    <a:pt x="397599" y="529942"/>
                  </a:lnTo>
                  <a:lnTo>
                    <a:pt x="366018" y="552445"/>
                  </a:lnTo>
                  <a:lnTo>
                    <a:pt x="328179" y="567795"/>
                  </a:lnTo>
                  <a:lnTo>
                    <a:pt x="283947" y="576576"/>
                  </a:lnTo>
                  <a:lnTo>
                    <a:pt x="233184" y="579374"/>
                  </a:lnTo>
                  <a:lnTo>
                    <a:pt x="186261" y="576890"/>
                  </a:lnTo>
                  <a:lnTo>
                    <a:pt x="144397" y="569222"/>
                  </a:lnTo>
                  <a:lnTo>
                    <a:pt x="107674" y="555408"/>
                  </a:lnTo>
                  <a:lnTo>
                    <a:pt x="49988" y="505504"/>
                  </a:lnTo>
                  <a:lnTo>
                    <a:pt x="29193" y="467491"/>
                  </a:lnTo>
                  <a:lnTo>
                    <a:pt x="13874" y="419491"/>
                  </a:lnTo>
                  <a:lnTo>
                    <a:pt x="4115" y="360543"/>
                  </a:lnTo>
                  <a:lnTo>
                    <a:pt x="0" y="289687"/>
                  </a:lnTo>
                  <a:lnTo>
                    <a:pt x="1340" y="230829"/>
                  </a:lnTo>
                  <a:lnTo>
                    <a:pt x="8105" y="178174"/>
                  </a:lnTo>
                  <a:lnTo>
                    <a:pt x="20602" y="131920"/>
                  </a:lnTo>
                  <a:lnTo>
                    <a:pt x="39140" y="92266"/>
                  </a:lnTo>
                  <a:lnTo>
                    <a:pt x="64024" y="59413"/>
                  </a:lnTo>
                  <a:lnTo>
                    <a:pt x="95564" y="33560"/>
                  </a:lnTo>
                  <a:lnTo>
                    <a:pt x="134065" y="14907"/>
                  </a:lnTo>
                  <a:lnTo>
                    <a:pt x="179836" y="3654"/>
                  </a:lnTo>
                  <a:lnTo>
                    <a:pt x="233184" y="0"/>
                  </a:lnTo>
                  <a:lnTo>
                    <a:pt x="284795" y="2909"/>
                  </a:lnTo>
                  <a:lnTo>
                    <a:pt x="328609" y="11022"/>
                  </a:lnTo>
                  <a:lnTo>
                    <a:pt x="365191" y="24559"/>
                  </a:lnTo>
                  <a:lnTo>
                    <a:pt x="418928" y="68786"/>
                  </a:lnTo>
                  <a:lnTo>
                    <a:pt x="450537" y="137351"/>
                  </a:lnTo>
                  <a:lnTo>
                    <a:pt x="459458" y="181311"/>
                  </a:lnTo>
                  <a:lnTo>
                    <a:pt x="464547" y="232016"/>
                  </a:lnTo>
                  <a:lnTo>
                    <a:pt x="466369" y="289687"/>
                  </a:lnTo>
                  <a:close/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3575" y="967359"/>
              <a:ext cx="693420" cy="181610"/>
            </a:xfrm>
            <a:custGeom>
              <a:avLst/>
              <a:gdLst/>
              <a:ahLst/>
              <a:cxnLst/>
              <a:rect l="l" t="t" r="r" b="b"/>
              <a:pathLst>
                <a:path w="693419" h="181609">
                  <a:moveTo>
                    <a:pt x="559333" y="635"/>
                  </a:moveTo>
                  <a:lnTo>
                    <a:pt x="609112" y="24417"/>
                  </a:lnTo>
                  <a:lnTo>
                    <a:pt x="649101" y="51927"/>
                  </a:lnTo>
                  <a:lnTo>
                    <a:pt x="677582" y="83127"/>
                  </a:lnTo>
                  <a:lnTo>
                    <a:pt x="692835" y="117982"/>
                  </a:lnTo>
                  <a:lnTo>
                    <a:pt x="687246" y="126540"/>
                  </a:lnTo>
                  <a:lnTo>
                    <a:pt x="635670" y="146964"/>
                  </a:lnTo>
                  <a:lnTo>
                    <a:pt x="592709" y="157289"/>
                  </a:lnTo>
                  <a:lnTo>
                    <a:pt x="540315" y="166662"/>
                  </a:lnTo>
                  <a:lnTo>
                    <a:pt x="480002" y="174311"/>
                  </a:lnTo>
                  <a:lnTo>
                    <a:pt x="413282" y="179466"/>
                  </a:lnTo>
                  <a:lnTo>
                    <a:pt x="341668" y="181355"/>
                  </a:lnTo>
                  <a:lnTo>
                    <a:pt x="265996" y="179617"/>
                  </a:lnTo>
                  <a:lnTo>
                    <a:pt x="194796" y="174916"/>
                  </a:lnTo>
                  <a:lnTo>
                    <a:pt x="130757" y="168019"/>
                  </a:lnTo>
                  <a:lnTo>
                    <a:pt x="76568" y="159697"/>
                  </a:lnTo>
                  <a:lnTo>
                    <a:pt x="34919" y="150716"/>
                  </a:lnTo>
                  <a:lnTo>
                    <a:pt x="0" y="133857"/>
                  </a:lnTo>
                  <a:lnTo>
                    <a:pt x="14818" y="95529"/>
                  </a:lnTo>
                  <a:lnTo>
                    <a:pt x="44053" y="59547"/>
                  </a:lnTo>
                  <a:lnTo>
                    <a:pt x="86217" y="27255"/>
                  </a:lnTo>
                  <a:lnTo>
                    <a:pt x="139827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3783" y="511810"/>
              <a:ext cx="413384" cy="553720"/>
            </a:xfrm>
            <a:custGeom>
              <a:avLst/>
              <a:gdLst/>
              <a:ahLst/>
              <a:cxnLst/>
              <a:rect l="l" t="t" r="r" b="b"/>
              <a:pathLst>
                <a:path w="413384" h="553719">
                  <a:moveTo>
                    <a:pt x="0" y="528701"/>
                  </a:moveTo>
                  <a:lnTo>
                    <a:pt x="15803" y="534038"/>
                  </a:lnTo>
                  <a:lnTo>
                    <a:pt x="59201" y="544925"/>
                  </a:lnTo>
                  <a:lnTo>
                    <a:pt x="124172" y="553668"/>
                  </a:lnTo>
                  <a:lnTo>
                    <a:pt x="204698" y="552576"/>
                  </a:lnTo>
                </a:path>
                <a:path w="413384" h="553719">
                  <a:moveTo>
                    <a:pt x="412991" y="528827"/>
                  </a:moveTo>
                  <a:lnTo>
                    <a:pt x="408734" y="530437"/>
                  </a:lnTo>
                  <a:lnTo>
                    <a:pt x="396560" y="534558"/>
                  </a:lnTo>
                  <a:lnTo>
                    <a:pt x="377361" y="540132"/>
                  </a:lnTo>
                  <a:lnTo>
                    <a:pt x="352031" y="546100"/>
                  </a:lnTo>
                </a:path>
                <a:path w="413384" h="553719">
                  <a:moveTo>
                    <a:pt x="45808" y="124840"/>
                  </a:moveTo>
                  <a:lnTo>
                    <a:pt x="74596" y="58859"/>
                  </a:lnTo>
                  <a:lnTo>
                    <a:pt x="110170" y="28764"/>
                  </a:lnTo>
                  <a:lnTo>
                    <a:pt x="156463" y="7436"/>
                  </a:lnTo>
                  <a:lnTo>
                    <a:pt x="210921" y="0"/>
                  </a:lnTo>
                  <a:lnTo>
                    <a:pt x="260726" y="7635"/>
                  </a:lnTo>
                  <a:lnTo>
                    <a:pt x="303121" y="26883"/>
                  </a:lnTo>
                  <a:lnTo>
                    <a:pt x="335860" y="54543"/>
                  </a:lnTo>
                  <a:lnTo>
                    <a:pt x="356697" y="87416"/>
                  </a:lnTo>
                  <a:lnTo>
                    <a:pt x="363385" y="122300"/>
                  </a:lnTo>
                </a:path>
              </a:pathLst>
            </a:custGeom>
            <a:ln w="1905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97979" y="633603"/>
              <a:ext cx="321310" cy="313055"/>
            </a:xfrm>
            <a:custGeom>
              <a:avLst/>
              <a:gdLst/>
              <a:ahLst/>
              <a:cxnLst/>
              <a:rect l="l" t="t" r="r" b="b"/>
              <a:pathLst>
                <a:path w="321309" h="313055">
                  <a:moveTo>
                    <a:pt x="320916" y="110744"/>
                  </a:moveTo>
                  <a:lnTo>
                    <a:pt x="317613" y="153340"/>
                  </a:lnTo>
                  <a:lnTo>
                    <a:pt x="309921" y="194986"/>
                  </a:lnTo>
                  <a:lnTo>
                    <a:pt x="296249" y="233501"/>
                  </a:lnTo>
                  <a:lnTo>
                    <a:pt x="275007" y="266707"/>
                  </a:lnTo>
                  <a:lnTo>
                    <a:pt x="244605" y="292424"/>
                  </a:lnTo>
                  <a:lnTo>
                    <a:pt x="203453" y="308473"/>
                  </a:lnTo>
                  <a:lnTo>
                    <a:pt x="149961" y="312674"/>
                  </a:lnTo>
                  <a:lnTo>
                    <a:pt x="95518" y="303492"/>
                  </a:lnTo>
                  <a:lnTo>
                    <a:pt x="55868" y="282532"/>
                  </a:lnTo>
                  <a:lnTo>
                    <a:pt x="28751" y="252047"/>
                  </a:lnTo>
                  <a:lnTo>
                    <a:pt x="11906" y="214291"/>
                  </a:lnTo>
                  <a:lnTo>
                    <a:pt x="3076" y="171518"/>
                  </a:lnTo>
                  <a:lnTo>
                    <a:pt x="0" y="125984"/>
                  </a:lnTo>
                  <a:lnTo>
                    <a:pt x="1270" y="2539"/>
                  </a:lnTo>
                  <a:lnTo>
                    <a:pt x="31632" y="2500"/>
                  </a:lnTo>
                  <a:lnTo>
                    <a:pt x="108821" y="2222"/>
                  </a:lnTo>
                  <a:lnTo>
                    <a:pt x="211987" y="1468"/>
                  </a:lnTo>
                  <a:lnTo>
                    <a:pt x="320281" y="0"/>
                  </a:lnTo>
                  <a:lnTo>
                    <a:pt x="320916" y="11074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2667000" y="2305811"/>
            <a:ext cx="1348740" cy="2234565"/>
          </a:xfrm>
          <a:custGeom>
            <a:avLst/>
            <a:gdLst/>
            <a:ahLst/>
            <a:cxnLst/>
            <a:rect l="l" t="t" r="r" b="b"/>
            <a:pathLst>
              <a:path w="1348739" h="2234565">
                <a:moveTo>
                  <a:pt x="1348739" y="0"/>
                </a:moveTo>
                <a:lnTo>
                  <a:pt x="0" y="0"/>
                </a:lnTo>
                <a:lnTo>
                  <a:pt x="0" y="2234184"/>
                </a:lnTo>
                <a:lnTo>
                  <a:pt x="1348739" y="2234184"/>
                </a:lnTo>
                <a:lnTo>
                  <a:pt x="1348739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761614" y="3258058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ingress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01267" y="1700529"/>
            <a:ext cx="8257540" cy="3446779"/>
            <a:chOff x="1001267" y="1700529"/>
            <a:chExt cx="8257540" cy="3446779"/>
          </a:xfrm>
        </p:grpSpPr>
        <p:sp>
          <p:nvSpPr>
            <p:cNvPr id="12" name="object 12" descr=""/>
            <p:cNvSpPr/>
            <p:nvPr/>
          </p:nvSpPr>
          <p:spPr>
            <a:xfrm>
              <a:off x="7918703" y="2305811"/>
              <a:ext cx="1333500" cy="2234565"/>
            </a:xfrm>
            <a:custGeom>
              <a:avLst/>
              <a:gdLst/>
              <a:ahLst/>
              <a:cxnLst/>
              <a:rect l="l" t="t" r="r" b="b"/>
              <a:pathLst>
                <a:path w="1333500" h="2234565">
                  <a:moveTo>
                    <a:pt x="0" y="2234184"/>
                  </a:moveTo>
                  <a:lnTo>
                    <a:pt x="1333500" y="2234184"/>
                  </a:lnTo>
                  <a:lnTo>
                    <a:pt x="1333500" y="0"/>
                  </a:lnTo>
                  <a:lnTo>
                    <a:pt x="0" y="0"/>
                  </a:lnTo>
                  <a:lnTo>
                    <a:pt x="0" y="223418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6071" y="3354323"/>
              <a:ext cx="1048337" cy="18516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667000" y="1706879"/>
              <a:ext cx="6585584" cy="3434079"/>
            </a:xfrm>
            <a:custGeom>
              <a:avLst/>
              <a:gdLst/>
              <a:ahLst/>
              <a:cxnLst/>
              <a:rect l="l" t="t" r="r" b="b"/>
              <a:pathLst>
                <a:path w="6585584" h="3434079">
                  <a:moveTo>
                    <a:pt x="0" y="3433572"/>
                  </a:moveTo>
                  <a:lnTo>
                    <a:pt x="6585204" y="3433572"/>
                  </a:lnTo>
                  <a:lnTo>
                    <a:pt x="6585204" y="0"/>
                  </a:lnTo>
                  <a:lnTo>
                    <a:pt x="0" y="0"/>
                  </a:lnTo>
                  <a:lnTo>
                    <a:pt x="0" y="3433572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01267" y="2310383"/>
              <a:ext cx="1111250" cy="2220595"/>
            </a:xfrm>
            <a:custGeom>
              <a:avLst/>
              <a:gdLst/>
              <a:ahLst/>
              <a:cxnLst/>
              <a:rect l="l" t="t" r="r" b="b"/>
              <a:pathLst>
                <a:path w="1111250" h="2220595">
                  <a:moveTo>
                    <a:pt x="1110995" y="0"/>
                  </a:moveTo>
                  <a:lnTo>
                    <a:pt x="0" y="0"/>
                  </a:lnTo>
                  <a:lnTo>
                    <a:pt x="0" y="2220468"/>
                  </a:lnTo>
                  <a:lnTo>
                    <a:pt x="1110995" y="2220468"/>
                  </a:lnTo>
                  <a:lnTo>
                    <a:pt x="1110995" y="0"/>
                  </a:lnTo>
                  <a:close/>
                </a:path>
              </a:pathLst>
            </a:custGeom>
            <a:solidFill>
              <a:srgbClr val="ED76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145743" y="2969513"/>
            <a:ext cx="71183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baseline="24691" sz="1350">
                <a:latin typeface="Calibri"/>
                <a:cs typeface="Calibri"/>
              </a:rPr>
              <a:t>st</a:t>
            </a:r>
            <a:r>
              <a:rPr dirty="0" baseline="24691" sz="135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baseline="24691" sz="1350">
                <a:latin typeface="Calibri"/>
                <a:cs typeface="Calibri"/>
              </a:rPr>
              <a:t>rd</a:t>
            </a:r>
            <a:r>
              <a:rPr dirty="0" baseline="24691" sz="1350" spc="142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Services Products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17981" y="2686926"/>
            <a:ext cx="228600" cy="14871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84503" y="5410200"/>
            <a:ext cx="10304145" cy="408940"/>
          </a:xfrm>
          <a:prstGeom prst="rect">
            <a:avLst/>
          </a:prstGeom>
          <a:solidFill>
            <a:srgbClr val="6F2F9F">
              <a:alpha val="25097"/>
            </a:srgbClr>
          </a:solidFill>
          <a:ln w="12700">
            <a:solidFill>
              <a:srgbClr val="AE5452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third-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058923" y="3111467"/>
            <a:ext cx="4302125" cy="797560"/>
            <a:chOff x="2058923" y="3111467"/>
            <a:chExt cx="4302125" cy="79756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923" y="3293338"/>
              <a:ext cx="786409" cy="33225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112898" y="3366262"/>
              <a:ext cx="568960" cy="114300"/>
            </a:xfrm>
            <a:custGeom>
              <a:avLst/>
              <a:gdLst/>
              <a:ahLst/>
              <a:cxnLst/>
              <a:rect l="l" t="t" r="r" b="b"/>
              <a:pathLst>
                <a:path w="568960" h="114300">
                  <a:moveTo>
                    <a:pt x="454532" y="0"/>
                  </a:moveTo>
                  <a:lnTo>
                    <a:pt x="454321" y="38108"/>
                  </a:lnTo>
                  <a:lnTo>
                    <a:pt x="473456" y="38226"/>
                  </a:lnTo>
                  <a:lnTo>
                    <a:pt x="473201" y="76326"/>
                  </a:lnTo>
                  <a:lnTo>
                    <a:pt x="454108" y="76326"/>
                  </a:lnTo>
                  <a:lnTo>
                    <a:pt x="453898" y="114300"/>
                  </a:lnTo>
                  <a:lnTo>
                    <a:pt x="530953" y="76326"/>
                  </a:lnTo>
                  <a:lnTo>
                    <a:pt x="473201" y="76326"/>
                  </a:lnTo>
                  <a:lnTo>
                    <a:pt x="531192" y="76209"/>
                  </a:lnTo>
                  <a:lnTo>
                    <a:pt x="568578" y="57785"/>
                  </a:lnTo>
                  <a:lnTo>
                    <a:pt x="454532" y="0"/>
                  </a:lnTo>
                  <a:close/>
                </a:path>
                <a:path w="568960" h="114300">
                  <a:moveTo>
                    <a:pt x="454321" y="38108"/>
                  </a:moveTo>
                  <a:lnTo>
                    <a:pt x="454109" y="76209"/>
                  </a:lnTo>
                  <a:lnTo>
                    <a:pt x="473201" y="76326"/>
                  </a:lnTo>
                  <a:lnTo>
                    <a:pt x="473456" y="38226"/>
                  </a:lnTo>
                  <a:lnTo>
                    <a:pt x="454321" y="38108"/>
                  </a:lnTo>
                  <a:close/>
                </a:path>
                <a:path w="568960" h="114300">
                  <a:moveTo>
                    <a:pt x="253" y="35305"/>
                  </a:moveTo>
                  <a:lnTo>
                    <a:pt x="0" y="73405"/>
                  </a:lnTo>
                  <a:lnTo>
                    <a:pt x="454109" y="76209"/>
                  </a:lnTo>
                  <a:lnTo>
                    <a:pt x="454321" y="38108"/>
                  </a:lnTo>
                  <a:lnTo>
                    <a:pt x="253" y="35305"/>
                  </a:lnTo>
                  <a:close/>
                </a:path>
              </a:pathLst>
            </a:custGeom>
            <a:solidFill>
              <a:srgbClr val="ED76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456326" y="3111467"/>
              <a:ext cx="904875" cy="797560"/>
            </a:xfrm>
            <a:custGeom>
              <a:avLst/>
              <a:gdLst/>
              <a:ahLst/>
              <a:cxnLst/>
              <a:rect l="l" t="t" r="r" b="b"/>
              <a:pathLst>
                <a:path w="904875" h="797560">
                  <a:moveTo>
                    <a:pt x="425643" y="0"/>
                  </a:moveTo>
                  <a:lnTo>
                    <a:pt x="364808" y="1269"/>
                  </a:lnTo>
                  <a:lnTo>
                    <a:pt x="304076" y="6349"/>
                  </a:lnTo>
                  <a:lnTo>
                    <a:pt x="244929" y="13969"/>
                  </a:lnTo>
                  <a:lnTo>
                    <a:pt x="188853" y="22859"/>
                  </a:lnTo>
                  <a:lnTo>
                    <a:pt x="137333" y="35559"/>
                  </a:lnTo>
                  <a:lnTo>
                    <a:pt x="91851" y="50799"/>
                  </a:lnTo>
                  <a:lnTo>
                    <a:pt x="53892" y="67309"/>
                  </a:lnTo>
                  <a:lnTo>
                    <a:pt x="6482" y="106679"/>
                  </a:lnTo>
                  <a:lnTo>
                    <a:pt x="0" y="128269"/>
                  </a:lnTo>
                  <a:lnTo>
                    <a:pt x="0" y="129539"/>
                  </a:lnTo>
                  <a:lnTo>
                    <a:pt x="91762" y="706119"/>
                  </a:lnTo>
                  <a:lnTo>
                    <a:pt x="127102" y="749299"/>
                  </a:lnTo>
                  <a:lnTo>
                    <a:pt x="164852" y="764539"/>
                  </a:lnTo>
                  <a:lnTo>
                    <a:pt x="211698" y="777239"/>
                  </a:lnTo>
                  <a:lnTo>
                    <a:pt x="264419" y="787399"/>
                  </a:lnTo>
                  <a:lnTo>
                    <a:pt x="319796" y="793749"/>
                  </a:lnTo>
                  <a:lnTo>
                    <a:pt x="374611" y="797559"/>
                  </a:lnTo>
                  <a:lnTo>
                    <a:pt x="478628" y="797559"/>
                  </a:lnTo>
                  <a:lnTo>
                    <a:pt x="530468" y="793750"/>
                  </a:lnTo>
                  <a:lnTo>
                    <a:pt x="579934" y="788670"/>
                  </a:lnTo>
                  <a:lnTo>
                    <a:pt x="625801" y="781050"/>
                  </a:lnTo>
                  <a:lnTo>
                    <a:pt x="674231" y="768350"/>
                  </a:lnTo>
                  <a:lnTo>
                    <a:pt x="688325" y="764540"/>
                  </a:lnTo>
                  <a:lnTo>
                    <a:pt x="694439" y="762000"/>
                  </a:lnTo>
                  <a:lnTo>
                    <a:pt x="425643" y="761999"/>
                  </a:lnTo>
                  <a:lnTo>
                    <a:pt x="341237" y="759459"/>
                  </a:lnTo>
                  <a:lnTo>
                    <a:pt x="269758" y="750569"/>
                  </a:lnTo>
                  <a:lnTo>
                    <a:pt x="212287" y="740409"/>
                  </a:lnTo>
                  <a:lnTo>
                    <a:pt x="169900" y="727709"/>
                  </a:lnTo>
                  <a:lnTo>
                    <a:pt x="134697" y="704849"/>
                  </a:lnTo>
                  <a:lnTo>
                    <a:pt x="134643" y="703579"/>
                  </a:lnTo>
                  <a:lnTo>
                    <a:pt x="134500" y="702309"/>
                  </a:lnTo>
                  <a:lnTo>
                    <a:pt x="52411" y="186689"/>
                  </a:lnTo>
                  <a:lnTo>
                    <a:pt x="177818" y="186689"/>
                  </a:lnTo>
                  <a:lnTo>
                    <a:pt x="173898" y="185419"/>
                  </a:lnTo>
                  <a:lnTo>
                    <a:pt x="165145" y="184149"/>
                  </a:lnTo>
                  <a:lnTo>
                    <a:pt x="160312" y="182879"/>
                  </a:lnTo>
                  <a:lnTo>
                    <a:pt x="155855" y="181609"/>
                  </a:lnTo>
                  <a:lnTo>
                    <a:pt x="152060" y="180339"/>
                  </a:lnTo>
                  <a:lnTo>
                    <a:pt x="148569" y="180339"/>
                  </a:lnTo>
                  <a:lnTo>
                    <a:pt x="140622" y="177799"/>
                  </a:lnTo>
                  <a:lnTo>
                    <a:pt x="136200" y="176529"/>
                  </a:lnTo>
                  <a:lnTo>
                    <a:pt x="128754" y="175259"/>
                  </a:lnTo>
                  <a:lnTo>
                    <a:pt x="125657" y="173989"/>
                  </a:lnTo>
                  <a:lnTo>
                    <a:pt x="118587" y="171449"/>
                  </a:lnTo>
                  <a:lnTo>
                    <a:pt x="114613" y="170179"/>
                  </a:lnTo>
                  <a:lnTo>
                    <a:pt x="111051" y="170179"/>
                  </a:lnTo>
                  <a:lnTo>
                    <a:pt x="108026" y="168909"/>
                  </a:lnTo>
                  <a:lnTo>
                    <a:pt x="89979" y="162559"/>
                  </a:lnTo>
                  <a:lnTo>
                    <a:pt x="87724" y="161289"/>
                  </a:lnTo>
                  <a:lnTo>
                    <a:pt x="82440" y="158749"/>
                  </a:lnTo>
                  <a:lnTo>
                    <a:pt x="79454" y="157479"/>
                  </a:lnTo>
                  <a:lnTo>
                    <a:pt x="74707" y="156209"/>
                  </a:lnTo>
                  <a:lnTo>
                    <a:pt x="72924" y="154939"/>
                  </a:lnTo>
                  <a:lnTo>
                    <a:pt x="70948" y="153669"/>
                  </a:lnTo>
                  <a:lnTo>
                    <a:pt x="68585" y="152399"/>
                  </a:lnTo>
                  <a:lnTo>
                    <a:pt x="66093" y="151129"/>
                  </a:lnTo>
                  <a:lnTo>
                    <a:pt x="62313" y="149859"/>
                  </a:lnTo>
                  <a:lnTo>
                    <a:pt x="60960" y="148589"/>
                  </a:lnTo>
                  <a:lnTo>
                    <a:pt x="57630" y="146049"/>
                  </a:lnTo>
                  <a:lnTo>
                    <a:pt x="55654" y="144779"/>
                  </a:lnTo>
                  <a:lnTo>
                    <a:pt x="52862" y="142239"/>
                  </a:lnTo>
                  <a:lnTo>
                    <a:pt x="51981" y="142239"/>
                  </a:lnTo>
                  <a:lnTo>
                    <a:pt x="49661" y="139699"/>
                  </a:lnTo>
                  <a:lnTo>
                    <a:pt x="48265" y="138429"/>
                  </a:lnTo>
                  <a:lnTo>
                    <a:pt x="46504" y="135889"/>
                  </a:lnTo>
                  <a:lnTo>
                    <a:pt x="46096" y="135889"/>
                  </a:lnTo>
                  <a:lnTo>
                    <a:pt x="45537" y="134619"/>
                  </a:lnTo>
                  <a:lnTo>
                    <a:pt x="44807" y="133349"/>
                  </a:lnTo>
                  <a:lnTo>
                    <a:pt x="43948" y="132079"/>
                  </a:lnTo>
                  <a:lnTo>
                    <a:pt x="43582" y="130809"/>
                  </a:lnTo>
                  <a:lnTo>
                    <a:pt x="72708" y="99059"/>
                  </a:lnTo>
                  <a:lnTo>
                    <a:pt x="151896" y="69849"/>
                  </a:lnTo>
                  <a:lnTo>
                    <a:pt x="207462" y="57149"/>
                  </a:lnTo>
                  <a:lnTo>
                    <a:pt x="272298" y="45719"/>
                  </a:lnTo>
                  <a:lnTo>
                    <a:pt x="345369" y="39369"/>
                  </a:lnTo>
                  <a:lnTo>
                    <a:pt x="425643" y="36829"/>
                  </a:lnTo>
                  <a:lnTo>
                    <a:pt x="717791" y="36830"/>
                  </a:lnTo>
                  <a:lnTo>
                    <a:pt x="714000" y="35560"/>
                  </a:lnTo>
                  <a:lnTo>
                    <a:pt x="662474" y="22860"/>
                  </a:lnTo>
                  <a:lnTo>
                    <a:pt x="606392" y="13970"/>
                  </a:lnTo>
                  <a:lnTo>
                    <a:pt x="547236" y="6350"/>
                  </a:lnTo>
                  <a:lnTo>
                    <a:pt x="486492" y="1270"/>
                  </a:lnTo>
                  <a:lnTo>
                    <a:pt x="425643" y="0"/>
                  </a:lnTo>
                  <a:close/>
                </a:path>
                <a:path w="904875" h="797560">
                  <a:moveTo>
                    <a:pt x="556950" y="359410"/>
                  </a:moveTo>
                  <a:lnTo>
                    <a:pt x="451687" y="359409"/>
                  </a:lnTo>
                  <a:lnTo>
                    <a:pt x="499898" y="378460"/>
                  </a:lnTo>
                  <a:lnTo>
                    <a:pt x="603396" y="416560"/>
                  </a:lnTo>
                  <a:lnTo>
                    <a:pt x="655823" y="434340"/>
                  </a:lnTo>
                  <a:lnTo>
                    <a:pt x="706793" y="450850"/>
                  </a:lnTo>
                  <a:lnTo>
                    <a:pt x="754877" y="463550"/>
                  </a:lnTo>
                  <a:lnTo>
                    <a:pt x="716858" y="702310"/>
                  </a:lnTo>
                  <a:lnTo>
                    <a:pt x="716715" y="703580"/>
                  </a:lnTo>
                  <a:lnTo>
                    <a:pt x="716661" y="704850"/>
                  </a:lnTo>
                  <a:lnTo>
                    <a:pt x="714831" y="708660"/>
                  </a:lnTo>
                  <a:lnTo>
                    <a:pt x="672537" y="730250"/>
                  </a:lnTo>
                  <a:lnTo>
                    <a:pt x="631704" y="741680"/>
                  </a:lnTo>
                  <a:lnTo>
                    <a:pt x="572642" y="751840"/>
                  </a:lnTo>
                  <a:lnTo>
                    <a:pt x="525614" y="756920"/>
                  </a:lnTo>
                  <a:lnTo>
                    <a:pt x="476225" y="760729"/>
                  </a:lnTo>
                  <a:lnTo>
                    <a:pt x="425643" y="761999"/>
                  </a:lnTo>
                  <a:lnTo>
                    <a:pt x="694439" y="762000"/>
                  </a:lnTo>
                  <a:lnTo>
                    <a:pt x="741000" y="737870"/>
                  </a:lnTo>
                  <a:lnTo>
                    <a:pt x="796799" y="472440"/>
                  </a:lnTo>
                  <a:lnTo>
                    <a:pt x="884676" y="472440"/>
                  </a:lnTo>
                  <a:lnTo>
                    <a:pt x="904616" y="447040"/>
                  </a:lnTo>
                  <a:lnTo>
                    <a:pt x="904400" y="444500"/>
                  </a:lnTo>
                  <a:lnTo>
                    <a:pt x="850807" y="444500"/>
                  </a:lnTo>
                  <a:lnTo>
                    <a:pt x="837808" y="443230"/>
                  </a:lnTo>
                  <a:lnTo>
                    <a:pt x="821560" y="441960"/>
                  </a:lnTo>
                  <a:lnTo>
                    <a:pt x="802366" y="438150"/>
                  </a:lnTo>
                  <a:lnTo>
                    <a:pt x="803953" y="427990"/>
                  </a:lnTo>
                  <a:lnTo>
                    <a:pt x="760677" y="427990"/>
                  </a:lnTo>
                  <a:lnTo>
                    <a:pt x="673797" y="401320"/>
                  </a:lnTo>
                  <a:lnTo>
                    <a:pt x="625093" y="384810"/>
                  </a:lnTo>
                  <a:lnTo>
                    <a:pt x="556950" y="359410"/>
                  </a:lnTo>
                  <a:close/>
                </a:path>
                <a:path w="904875" h="797560">
                  <a:moveTo>
                    <a:pt x="375810" y="539749"/>
                  </a:moveTo>
                  <a:lnTo>
                    <a:pt x="227651" y="539749"/>
                  </a:lnTo>
                  <a:lnTo>
                    <a:pt x="206172" y="557529"/>
                  </a:lnTo>
                  <a:lnTo>
                    <a:pt x="206172" y="684529"/>
                  </a:lnTo>
                  <a:lnTo>
                    <a:pt x="375810" y="703579"/>
                  </a:lnTo>
                  <a:lnTo>
                    <a:pt x="384173" y="701039"/>
                  </a:lnTo>
                  <a:lnTo>
                    <a:pt x="391000" y="697229"/>
                  </a:lnTo>
                  <a:lnTo>
                    <a:pt x="395602" y="692149"/>
                  </a:lnTo>
                  <a:lnTo>
                    <a:pt x="397290" y="684529"/>
                  </a:lnTo>
                  <a:lnTo>
                    <a:pt x="397290" y="666749"/>
                  </a:lnTo>
                  <a:lnTo>
                    <a:pt x="249149" y="666749"/>
                  </a:lnTo>
                  <a:lnTo>
                    <a:pt x="249149" y="576579"/>
                  </a:lnTo>
                  <a:lnTo>
                    <a:pt x="397290" y="576579"/>
                  </a:lnTo>
                  <a:lnTo>
                    <a:pt x="397290" y="557529"/>
                  </a:lnTo>
                  <a:lnTo>
                    <a:pt x="395602" y="551179"/>
                  </a:lnTo>
                  <a:lnTo>
                    <a:pt x="391000" y="544829"/>
                  </a:lnTo>
                  <a:lnTo>
                    <a:pt x="384172" y="541019"/>
                  </a:lnTo>
                  <a:lnTo>
                    <a:pt x="375810" y="539749"/>
                  </a:lnTo>
                  <a:close/>
                </a:path>
                <a:path w="904875" h="797560">
                  <a:moveTo>
                    <a:pt x="397290" y="576579"/>
                  </a:moveTo>
                  <a:lnTo>
                    <a:pt x="354330" y="576579"/>
                  </a:lnTo>
                  <a:lnTo>
                    <a:pt x="354330" y="666749"/>
                  </a:lnTo>
                  <a:lnTo>
                    <a:pt x="397290" y="666749"/>
                  </a:lnTo>
                  <a:lnTo>
                    <a:pt x="397290" y="576579"/>
                  </a:lnTo>
                  <a:close/>
                </a:path>
                <a:path w="904875" h="797560">
                  <a:moveTo>
                    <a:pt x="572351" y="459740"/>
                  </a:moveTo>
                  <a:lnTo>
                    <a:pt x="531208" y="467360"/>
                  </a:lnTo>
                  <a:lnTo>
                    <a:pt x="497572" y="486410"/>
                  </a:lnTo>
                  <a:lnTo>
                    <a:pt x="474873" y="515620"/>
                  </a:lnTo>
                  <a:lnTo>
                    <a:pt x="466545" y="549909"/>
                  </a:lnTo>
                  <a:lnTo>
                    <a:pt x="474873" y="585469"/>
                  </a:lnTo>
                  <a:lnTo>
                    <a:pt x="497572" y="613410"/>
                  </a:lnTo>
                  <a:lnTo>
                    <a:pt x="531208" y="633730"/>
                  </a:lnTo>
                  <a:lnTo>
                    <a:pt x="572351" y="640080"/>
                  </a:lnTo>
                  <a:lnTo>
                    <a:pt x="613494" y="633730"/>
                  </a:lnTo>
                  <a:lnTo>
                    <a:pt x="647131" y="613410"/>
                  </a:lnTo>
                  <a:lnTo>
                    <a:pt x="654353" y="604520"/>
                  </a:lnTo>
                  <a:lnTo>
                    <a:pt x="572351" y="604520"/>
                  </a:lnTo>
                  <a:lnTo>
                    <a:pt x="547919" y="599440"/>
                  </a:lnTo>
                  <a:lnTo>
                    <a:pt x="527939" y="588010"/>
                  </a:lnTo>
                  <a:lnTo>
                    <a:pt x="514454" y="571500"/>
                  </a:lnTo>
                  <a:lnTo>
                    <a:pt x="509504" y="549910"/>
                  </a:lnTo>
                  <a:lnTo>
                    <a:pt x="514453" y="529590"/>
                  </a:lnTo>
                  <a:lnTo>
                    <a:pt x="527939" y="511810"/>
                  </a:lnTo>
                  <a:lnTo>
                    <a:pt x="547919" y="500380"/>
                  </a:lnTo>
                  <a:lnTo>
                    <a:pt x="572351" y="496570"/>
                  </a:lnTo>
                  <a:lnTo>
                    <a:pt x="655026" y="496570"/>
                  </a:lnTo>
                  <a:lnTo>
                    <a:pt x="647131" y="486410"/>
                  </a:lnTo>
                  <a:lnTo>
                    <a:pt x="613494" y="467360"/>
                  </a:lnTo>
                  <a:lnTo>
                    <a:pt x="572351" y="459740"/>
                  </a:lnTo>
                  <a:close/>
                </a:path>
                <a:path w="904875" h="797560">
                  <a:moveTo>
                    <a:pt x="655026" y="496570"/>
                  </a:moveTo>
                  <a:lnTo>
                    <a:pt x="572351" y="496570"/>
                  </a:lnTo>
                  <a:lnTo>
                    <a:pt x="596791" y="500380"/>
                  </a:lnTo>
                  <a:lnTo>
                    <a:pt x="616770" y="511810"/>
                  </a:lnTo>
                  <a:lnTo>
                    <a:pt x="630251" y="529590"/>
                  </a:lnTo>
                  <a:lnTo>
                    <a:pt x="635198" y="549910"/>
                  </a:lnTo>
                  <a:lnTo>
                    <a:pt x="630252" y="571500"/>
                  </a:lnTo>
                  <a:lnTo>
                    <a:pt x="616770" y="588010"/>
                  </a:lnTo>
                  <a:lnTo>
                    <a:pt x="596791" y="599440"/>
                  </a:lnTo>
                  <a:lnTo>
                    <a:pt x="572351" y="604520"/>
                  </a:lnTo>
                  <a:lnTo>
                    <a:pt x="654353" y="604520"/>
                  </a:lnTo>
                  <a:lnTo>
                    <a:pt x="669829" y="585470"/>
                  </a:lnTo>
                  <a:lnTo>
                    <a:pt x="678158" y="549910"/>
                  </a:lnTo>
                  <a:lnTo>
                    <a:pt x="669829" y="515620"/>
                  </a:lnTo>
                  <a:lnTo>
                    <a:pt x="655026" y="496570"/>
                  </a:lnTo>
                  <a:close/>
                </a:path>
                <a:path w="904875" h="797560">
                  <a:moveTo>
                    <a:pt x="263118" y="312419"/>
                  </a:moveTo>
                  <a:lnTo>
                    <a:pt x="252636" y="314959"/>
                  </a:lnTo>
                  <a:lnTo>
                    <a:pt x="244692" y="321309"/>
                  </a:lnTo>
                  <a:lnTo>
                    <a:pt x="147012" y="458469"/>
                  </a:lnTo>
                  <a:lnTo>
                    <a:pt x="146905" y="466089"/>
                  </a:lnTo>
                  <a:lnTo>
                    <a:pt x="154548" y="477519"/>
                  </a:lnTo>
                  <a:lnTo>
                    <a:pt x="161672" y="481329"/>
                  </a:lnTo>
                  <a:lnTo>
                    <a:pt x="364586" y="481329"/>
                  </a:lnTo>
                  <a:lnTo>
                    <a:pt x="371710" y="477519"/>
                  </a:lnTo>
                  <a:lnTo>
                    <a:pt x="375541" y="471169"/>
                  </a:lnTo>
                  <a:lnTo>
                    <a:pt x="379354" y="466089"/>
                  </a:lnTo>
                  <a:lnTo>
                    <a:pt x="379246" y="458469"/>
                  </a:lnTo>
                  <a:lnTo>
                    <a:pt x="369294" y="444499"/>
                  </a:lnTo>
                  <a:lnTo>
                    <a:pt x="207371" y="444499"/>
                  </a:lnTo>
                  <a:lnTo>
                    <a:pt x="263129" y="365759"/>
                  </a:lnTo>
                  <a:lnTo>
                    <a:pt x="313198" y="365759"/>
                  </a:lnTo>
                  <a:lnTo>
                    <a:pt x="281530" y="321309"/>
                  </a:lnTo>
                  <a:lnTo>
                    <a:pt x="273597" y="314959"/>
                  </a:lnTo>
                  <a:lnTo>
                    <a:pt x="263118" y="312419"/>
                  </a:lnTo>
                  <a:close/>
                </a:path>
                <a:path w="904875" h="797560">
                  <a:moveTo>
                    <a:pt x="884676" y="472440"/>
                  </a:moveTo>
                  <a:lnTo>
                    <a:pt x="796799" y="472440"/>
                  </a:lnTo>
                  <a:lnTo>
                    <a:pt x="825745" y="477520"/>
                  </a:lnTo>
                  <a:lnTo>
                    <a:pt x="838894" y="477520"/>
                  </a:lnTo>
                  <a:lnTo>
                    <a:pt x="851000" y="478790"/>
                  </a:lnTo>
                  <a:lnTo>
                    <a:pt x="865540" y="477520"/>
                  </a:lnTo>
                  <a:lnTo>
                    <a:pt x="877946" y="474980"/>
                  </a:lnTo>
                  <a:lnTo>
                    <a:pt x="884676" y="472440"/>
                  </a:lnTo>
                  <a:close/>
                </a:path>
                <a:path w="904875" h="797560">
                  <a:moveTo>
                    <a:pt x="313198" y="365759"/>
                  </a:moveTo>
                  <a:lnTo>
                    <a:pt x="263129" y="365759"/>
                  </a:lnTo>
                  <a:lnTo>
                    <a:pt x="318888" y="444499"/>
                  </a:lnTo>
                  <a:lnTo>
                    <a:pt x="369294" y="444499"/>
                  </a:lnTo>
                  <a:lnTo>
                    <a:pt x="313198" y="365759"/>
                  </a:lnTo>
                  <a:close/>
                </a:path>
                <a:path w="904875" h="797560">
                  <a:moveTo>
                    <a:pt x="879838" y="407670"/>
                  </a:moveTo>
                  <a:lnTo>
                    <a:pt x="807127" y="407670"/>
                  </a:lnTo>
                  <a:lnTo>
                    <a:pt x="830886" y="420370"/>
                  </a:lnTo>
                  <a:lnTo>
                    <a:pt x="846559" y="430530"/>
                  </a:lnTo>
                  <a:lnTo>
                    <a:pt x="855797" y="438150"/>
                  </a:lnTo>
                  <a:lnTo>
                    <a:pt x="860254" y="443230"/>
                  </a:lnTo>
                  <a:lnTo>
                    <a:pt x="850807" y="444500"/>
                  </a:lnTo>
                  <a:lnTo>
                    <a:pt x="904400" y="444500"/>
                  </a:lnTo>
                  <a:lnTo>
                    <a:pt x="903966" y="439420"/>
                  </a:lnTo>
                  <a:lnTo>
                    <a:pt x="896000" y="424180"/>
                  </a:lnTo>
                  <a:lnTo>
                    <a:pt x="879838" y="407670"/>
                  </a:lnTo>
                  <a:close/>
                </a:path>
                <a:path w="904875" h="797560">
                  <a:moveTo>
                    <a:pt x="842189" y="186690"/>
                  </a:moveTo>
                  <a:lnTo>
                    <a:pt x="798947" y="186690"/>
                  </a:lnTo>
                  <a:lnTo>
                    <a:pt x="760677" y="427990"/>
                  </a:lnTo>
                  <a:lnTo>
                    <a:pt x="803953" y="427990"/>
                  </a:lnTo>
                  <a:lnTo>
                    <a:pt x="807127" y="407670"/>
                  </a:lnTo>
                  <a:lnTo>
                    <a:pt x="879838" y="407670"/>
                  </a:lnTo>
                  <a:lnTo>
                    <a:pt x="878595" y="406400"/>
                  </a:lnTo>
                  <a:lnTo>
                    <a:pt x="851218" y="388620"/>
                  </a:lnTo>
                  <a:lnTo>
                    <a:pt x="813338" y="368300"/>
                  </a:lnTo>
                  <a:lnTo>
                    <a:pt x="842189" y="186690"/>
                  </a:lnTo>
                  <a:close/>
                </a:path>
                <a:path w="904875" h="797560">
                  <a:moveTo>
                    <a:pt x="425661" y="289559"/>
                  </a:moveTo>
                  <a:lnTo>
                    <a:pt x="408210" y="293369"/>
                  </a:lnTo>
                  <a:lnTo>
                    <a:pt x="393938" y="300989"/>
                  </a:lnTo>
                  <a:lnTo>
                    <a:pt x="384304" y="313689"/>
                  </a:lnTo>
                  <a:lnTo>
                    <a:pt x="380768" y="327659"/>
                  </a:lnTo>
                  <a:lnTo>
                    <a:pt x="384304" y="342899"/>
                  </a:lnTo>
                  <a:lnTo>
                    <a:pt x="393938" y="355599"/>
                  </a:lnTo>
                  <a:lnTo>
                    <a:pt x="408210" y="363219"/>
                  </a:lnTo>
                  <a:lnTo>
                    <a:pt x="425661" y="365759"/>
                  </a:lnTo>
                  <a:lnTo>
                    <a:pt x="432793" y="365759"/>
                  </a:lnTo>
                  <a:lnTo>
                    <a:pt x="439560" y="364489"/>
                  </a:lnTo>
                  <a:lnTo>
                    <a:pt x="445884" y="361949"/>
                  </a:lnTo>
                  <a:lnTo>
                    <a:pt x="451687" y="359409"/>
                  </a:lnTo>
                  <a:lnTo>
                    <a:pt x="556950" y="359410"/>
                  </a:lnTo>
                  <a:lnTo>
                    <a:pt x="522330" y="346710"/>
                  </a:lnTo>
                  <a:lnTo>
                    <a:pt x="476838" y="328930"/>
                  </a:lnTo>
                  <a:lnTo>
                    <a:pt x="423728" y="328929"/>
                  </a:lnTo>
                  <a:lnTo>
                    <a:pt x="423728" y="327659"/>
                  </a:lnTo>
                  <a:lnTo>
                    <a:pt x="424587" y="326389"/>
                  </a:lnTo>
                  <a:lnTo>
                    <a:pt x="470339" y="326390"/>
                  </a:lnTo>
                  <a:lnTo>
                    <a:pt x="466220" y="312420"/>
                  </a:lnTo>
                  <a:lnTo>
                    <a:pt x="456545" y="300990"/>
                  </a:lnTo>
                  <a:lnTo>
                    <a:pt x="442597" y="293369"/>
                  </a:lnTo>
                  <a:lnTo>
                    <a:pt x="425661" y="289559"/>
                  </a:lnTo>
                  <a:close/>
                </a:path>
                <a:path w="904875" h="797560">
                  <a:moveTo>
                    <a:pt x="470339" y="326390"/>
                  </a:moveTo>
                  <a:lnTo>
                    <a:pt x="426466" y="326389"/>
                  </a:lnTo>
                  <a:lnTo>
                    <a:pt x="424981" y="328929"/>
                  </a:lnTo>
                  <a:lnTo>
                    <a:pt x="476838" y="328930"/>
                  </a:lnTo>
                  <a:lnTo>
                    <a:pt x="470339" y="326390"/>
                  </a:lnTo>
                  <a:close/>
                </a:path>
                <a:path w="904875" h="797560">
                  <a:moveTo>
                    <a:pt x="498997" y="242570"/>
                  </a:moveTo>
                  <a:lnTo>
                    <a:pt x="352289" y="242569"/>
                  </a:lnTo>
                  <a:lnTo>
                    <a:pt x="366645" y="243839"/>
                  </a:lnTo>
                  <a:lnTo>
                    <a:pt x="484677" y="243840"/>
                  </a:lnTo>
                  <a:lnTo>
                    <a:pt x="498997" y="242570"/>
                  </a:lnTo>
                  <a:close/>
                </a:path>
                <a:path w="904875" h="797560">
                  <a:moveTo>
                    <a:pt x="518396" y="241300"/>
                  </a:moveTo>
                  <a:lnTo>
                    <a:pt x="332912" y="241299"/>
                  </a:lnTo>
                  <a:lnTo>
                    <a:pt x="341067" y="242569"/>
                  </a:lnTo>
                  <a:lnTo>
                    <a:pt x="510232" y="242570"/>
                  </a:lnTo>
                  <a:lnTo>
                    <a:pt x="518396" y="241300"/>
                  </a:lnTo>
                  <a:close/>
                </a:path>
                <a:path w="904875" h="797560">
                  <a:moveTo>
                    <a:pt x="552471" y="238760"/>
                  </a:moveTo>
                  <a:lnTo>
                    <a:pt x="298786" y="238759"/>
                  </a:lnTo>
                  <a:lnTo>
                    <a:pt x="316686" y="241299"/>
                  </a:lnTo>
                  <a:lnTo>
                    <a:pt x="534654" y="241300"/>
                  </a:lnTo>
                  <a:lnTo>
                    <a:pt x="537876" y="240030"/>
                  </a:lnTo>
                  <a:lnTo>
                    <a:pt x="545189" y="240030"/>
                  </a:lnTo>
                  <a:lnTo>
                    <a:pt x="552471" y="238760"/>
                  </a:lnTo>
                  <a:close/>
                </a:path>
                <a:path w="904875" h="797560">
                  <a:moveTo>
                    <a:pt x="623715" y="231140"/>
                  </a:moveTo>
                  <a:lnTo>
                    <a:pt x="227622" y="231139"/>
                  </a:lnTo>
                  <a:lnTo>
                    <a:pt x="235208" y="232409"/>
                  </a:lnTo>
                  <a:lnTo>
                    <a:pt x="245605" y="233679"/>
                  </a:lnTo>
                  <a:lnTo>
                    <a:pt x="248397" y="234949"/>
                  </a:lnTo>
                  <a:lnTo>
                    <a:pt x="259030" y="234949"/>
                  </a:lnTo>
                  <a:lnTo>
                    <a:pt x="266924" y="236219"/>
                  </a:lnTo>
                  <a:lnTo>
                    <a:pt x="281244" y="237489"/>
                  </a:lnTo>
                  <a:lnTo>
                    <a:pt x="291577" y="238759"/>
                  </a:lnTo>
                  <a:lnTo>
                    <a:pt x="559722" y="238760"/>
                  </a:lnTo>
                  <a:lnTo>
                    <a:pt x="570096" y="237490"/>
                  </a:lnTo>
                  <a:lnTo>
                    <a:pt x="576307" y="237490"/>
                  </a:lnTo>
                  <a:lnTo>
                    <a:pt x="592381" y="234950"/>
                  </a:lnTo>
                  <a:lnTo>
                    <a:pt x="602978" y="233680"/>
                  </a:lnTo>
                  <a:lnTo>
                    <a:pt x="605717" y="233680"/>
                  </a:lnTo>
                  <a:lnTo>
                    <a:pt x="616098" y="232410"/>
                  </a:lnTo>
                  <a:lnTo>
                    <a:pt x="623715" y="231140"/>
                  </a:lnTo>
                  <a:close/>
                </a:path>
                <a:path w="904875" h="797560">
                  <a:moveTo>
                    <a:pt x="697794" y="218440"/>
                  </a:moveTo>
                  <a:lnTo>
                    <a:pt x="151433" y="218439"/>
                  </a:lnTo>
                  <a:lnTo>
                    <a:pt x="160580" y="220979"/>
                  </a:lnTo>
                  <a:lnTo>
                    <a:pt x="167633" y="222249"/>
                  </a:lnTo>
                  <a:lnTo>
                    <a:pt x="180521" y="224789"/>
                  </a:lnTo>
                  <a:lnTo>
                    <a:pt x="191404" y="226059"/>
                  </a:lnTo>
                  <a:lnTo>
                    <a:pt x="199531" y="227329"/>
                  </a:lnTo>
                  <a:lnTo>
                    <a:pt x="209429" y="228599"/>
                  </a:lnTo>
                  <a:lnTo>
                    <a:pt x="211004" y="229869"/>
                  </a:lnTo>
                  <a:lnTo>
                    <a:pt x="220101" y="231139"/>
                  </a:lnTo>
                  <a:lnTo>
                    <a:pt x="631266" y="231140"/>
                  </a:lnTo>
                  <a:lnTo>
                    <a:pt x="640282" y="229870"/>
                  </a:lnTo>
                  <a:lnTo>
                    <a:pt x="641749" y="228600"/>
                  </a:lnTo>
                  <a:lnTo>
                    <a:pt x="651684" y="227330"/>
                  </a:lnTo>
                  <a:lnTo>
                    <a:pt x="659900" y="226060"/>
                  </a:lnTo>
                  <a:lnTo>
                    <a:pt x="670837" y="224790"/>
                  </a:lnTo>
                  <a:lnTo>
                    <a:pt x="683707" y="222250"/>
                  </a:lnTo>
                  <a:lnTo>
                    <a:pt x="690831" y="220980"/>
                  </a:lnTo>
                  <a:lnTo>
                    <a:pt x="697794" y="218440"/>
                  </a:lnTo>
                  <a:close/>
                </a:path>
                <a:path w="904875" h="797560">
                  <a:moveTo>
                    <a:pt x="731607" y="210820"/>
                  </a:moveTo>
                  <a:lnTo>
                    <a:pt x="121469" y="210819"/>
                  </a:lnTo>
                  <a:lnTo>
                    <a:pt x="127671" y="213359"/>
                  </a:lnTo>
                  <a:lnTo>
                    <a:pt x="140398" y="215899"/>
                  </a:lnTo>
                  <a:lnTo>
                    <a:pt x="149142" y="218439"/>
                  </a:lnTo>
                  <a:lnTo>
                    <a:pt x="702198" y="218440"/>
                  </a:lnTo>
                  <a:lnTo>
                    <a:pt x="710910" y="215900"/>
                  </a:lnTo>
                  <a:lnTo>
                    <a:pt x="723700" y="213360"/>
                  </a:lnTo>
                  <a:lnTo>
                    <a:pt x="731607" y="210820"/>
                  </a:lnTo>
                  <a:close/>
                </a:path>
                <a:path w="904875" h="797560">
                  <a:moveTo>
                    <a:pt x="177818" y="186689"/>
                  </a:moveTo>
                  <a:lnTo>
                    <a:pt x="52411" y="186689"/>
                  </a:lnTo>
                  <a:lnTo>
                    <a:pt x="57673" y="189229"/>
                  </a:lnTo>
                  <a:lnTo>
                    <a:pt x="63365" y="191769"/>
                  </a:lnTo>
                  <a:lnTo>
                    <a:pt x="70776" y="194309"/>
                  </a:lnTo>
                  <a:lnTo>
                    <a:pt x="72430" y="195579"/>
                  </a:lnTo>
                  <a:lnTo>
                    <a:pt x="79304" y="198119"/>
                  </a:lnTo>
                  <a:lnTo>
                    <a:pt x="84845" y="199389"/>
                  </a:lnTo>
                  <a:lnTo>
                    <a:pt x="92922" y="203199"/>
                  </a:lnTo>
                  <a:lnTo>
                    <a:pt x="97626" y="204469"/>
                  </a:lnTo>
                  <a:lnTo>
                    <a:pt x="103658" y="205739"/>
                  </a:lnTo>
                  <a:lnTo>
                    <a:pt x="109887" y="208279"/>
                  </a:lnTo>
                  <a:lnTo>
                    <a:pt x="118050" y="210819"/>
                  </a:lnTo>
                  <a:lnTo>
                    <a:pt x="733182" y="210820"/>
                  </a:lnTo>
                  <a:lnTo>
                    <a:pt x="741363" y="208280"/>
                  </a:lnTo>
                  <a:lnTo>
                    <a:pt x="395024" y="208279"/>
                  </a:lnTo>
                  <a:lnTo>
                    <a:pt x="380517" y="207009"/>
                  </a:lnTo>
                  <a:lnTo>
                    <a:pt x="352497" y="207009"/>
                  </a:lnTo>
                  <a:lnTo>
                    <a:pt x="346221" y="205739"/>
                  </a:lnTo>
                  <a:lnTo>
                    <a:pt x="331453" y="205739"/>
                  </a:lnTo>
                  <a:lnTo>
                    <a:pt x="324007" y="204469"/>
                  </a:lnTo>
                  <a:lnTo>
                    <a:pt x="316471" y="204469"/>
                  </a:lnTo>
                  <a:lnTo>
                    <a:pt x="309239" y="203199"/>
                  </a:lnTo>
                  <a:lnTo>
                    <a:pt x="299180" y="203199"/>
                  </a:lnTo>
                  <a:lnTo>
                    <a:pt x="287473" y="201929"/>
                  </a:lnTo>
                  <a:lnTo>
                    <a:pt x="280671" y="200659"/>
                  </a:lnTo>
                  <a:lnTo>
                    <a:pt x="269322" y="200659"/>
                  </a:lnTo>
                  <a:lnTo>
                    <a:pt x="264704" y="199389"/>
                  </a:lnTo>
                  <a:lnTo>
                    <a:pt x="253642" y="198119"/>
                  </a:lnTo>
                  <a:lnTo>
                    <a:pt x="247270" y="198119"/>
                  </a:lnTo>
                  <a:lnTo>
                    <a:pt x="236566" y="195579"/>
                  </a:lnTo>
                  <a:lnTo>
                    <a:pt x="232162" y="195579"/>
                  </a:lnTo>
                  <a:lnTo>
                    <a:pt x="221888" y="194309"/>
                  </a:lnTo>
                  <a:lnTo>
                    <a:pt x="216016" y="193039"/>
                  </a:lnTo>
                  <a:lnTo>
                    <a:pt x="205921" y="191769"/>
                  </a:lnTo>
                  <a:lnTo>
                    <a:pt x="201679" y="190499"/>
                  </a:lnTo>
                  <a:lnTo>
                    <a:pt x="197257" y="190499"/>
                  </a:lnTo>
                  <a:lnTo>
                    <a:pt x="186911" y="187959"/>
                  </a:lnTo>
                  <a:lnTo>
                    <a:pt x="177818" y="186689"/>
                  </a:lnTo>
                  <a:close/>
                </a:path>
                <a:path w="904875" h="797560">
                  <a:moveTo>
                    <a:pt x="717791" y="36830"/>
                  </a:moveTo>
                  <a:lnTo>
                    <a:pt x="425643" y="36829"/>
                  </a:lnTo>
                  <a:lnTo>
                    <a:pt x="505935" y="39370"/>
                  </a:lnTo>
                  <a:lnTo>
                    <a:pt x="579021" y="45720"/>
                  </a:lnTo>
                  <a:lnTo>
                    <a:pt x="643868" y="57150"/>
                  </a:lnTo>
                  <a:lnTo>
                    <a:pt x="699441" y="69850"/>
                  </a:lnTo>
                  <a:lnTo>
                    <a:pt x="744707" y="83820"/>
                  </a:lnTo>
                  <a:lnTo>
                    <a:pt x="800184" y="114300"/>
                  </a:lnTo>
                  <a:lnTo>
                    <a:pt x="808326" y="127000"/>
                  </a:lnTo>
                  <a:lnTo>
                    <a:pt x="807772" y="130810"/>
                  </a:lnTo>
                  <a:lnTo>
                    <a:pt x="807360" y="132080"/>
                  </a:lnTo>
                  <a:lnTo>
                    <a:pt x="806536" y="133350"/>
                  </a:lnTo>
                  <a:lnTo>
                    <a:pt x="805248" y="135890"/>
                  </a:lnTo>
                  <a:lnTo>
                    <a:pt x="804836" y="135890"/>
                  </a:lnTo>
                  <a:lnTo>
                    <a:pt x="803100" y="138430"/>
                  </a:lnTo>
                  <a:lnTo>
                    <a:pt x="801703" y="139700"/>
                  </a:lnTo>
                  <a:lnTo>
                    <a:pt x="800415" y="140970"/>
                  </a:lnTo>
                  <a:lnTo>
                    <a:pt x="799341" y="142240"/>
                  </a:lnTo>
                  <a:lnTo>
                    <a:pt x="798481" y="142240"/>
                  </a:lnTo>
                  <a:lnTo>
                    <a:pt x="795689" y="144780"/>
                  </a:lnTo>
                  <a:lnTo>
                    <a:pt x="793756" y="146050"/>
                  </a:lnTo>
                  <a:lnTo>
                    <a:pt x="790373" y="148590"/>
                  </a:lnTo>
                  <a:lnTo>
                    <a:pt x="789048" y="149860"/>
                  </a:lnTo>
                  <a:lnTo>
                    <a:pt x="785271" y="151130"/>
                  </a:lnTo>
                  <a:lnTo>
                    <a:pt x="782819" y="152400"/>
                  </a:lnTo>
                  <a:lnTo>
                    <a:pt x="778469" y="154940"/>
                  </a:lnTo>
                  <a:lnTo>
                    <a:pt x="776643" y="156210"/>
                  </a:lnTo>
                  <a:lnTo>
                    <a:pt x="771918" y="157480"/>
                  </a:lnTo>
                  <a:lnTo>
                    <a:pt x="766208" y="160020"/>
                  </a:lnTo>
                  <a:lnTo>
                    <a:pt x="763720" y="161290"/>
                  </a:lnTo>
                  <a:lnTo>
                    <a:pt x="761428" y="162560"/>
                  </a:lnTo>
                  <a:lnTo>
                    <a:pt x="755736" y="163830"/>
                  </a:lnTo>
                  <a:lnTo>
                    <a:pt x="752353" y="165100"/>
                  </a:lnTo>
                  <a:lnTo>
                    <a:pt x="746196" y="167640"/>
                  </a:lnTo>
                  <a:lnTo>
                    <a:pt x="743403" y="168910"/>
                  </a:lnTo>
                  <a:lnTo>
                    <a:pt x="736780" y="170180"/>
                  </a:lnTo>
                  <a:lnTo>
                    <a:pt x="725879" y="173990"/>
                  </a:lnTo>
                  <a:lnTo>
                    <a:pt x="722675" y="175260"/>
                  </a:lnTo>
                  <a:lnTo>
                    <a:pt x="715247" y="176530"/>
                  </a:lnTo>
                  <a:lnTo>
                    <a:pt x="711004" y="177800"/>
                  </a:lnTo>
                  <a:lnTo>
                    <a:pt x="706923" y="179070"/>
                  </a:lnTo>
                  <a:lnTo>
                    <a:pt x="703075" y="180340"/>
                  </a:lnTo>
                  <a:lnTo>
                    <a:pt x="699423" y="180340"/>
                  </a:lnTo>
                  <a:lnTo>
                    <a:pt x="691153" y="182880"/>
                  </a:lnTo>
                  <a:lnTo>
                    <a:pt x="686571" y="184150"/>
                  </a:lnTo>
                  <a:lnTo>
                    <a:pt x="677836" y="185420"/>
                  </a:lnTo>
                  <a:lnTo>
                    <a:pt x="673719" y="186690"/>
                  </a:lnTo>
                  <a:lnTo>
                    <a:pt x="664608" y="187960"/>
                  </a:lnTo>
                  <a:lnTo>
                    <a:pt x="659613" y="189230"/>
                  </a:lnTo>
                  <a:lnTo>
                    <a:pt x="650109" y="190500"/>
                  </a:lnTo>
                  <a:lnTo>
                    <a:pt x="645598" y="191770"/>
                  </a:lnTo>
                  <a:lnTo>
                    <a:pt x="635556" y="193040"/>
                  </a:lnTo>
                  <a:lnTo>
                    <a:pt x="630025" y="194310"/>
                  </a:lnTo>
                  <a:lnTo>
                    <a:pt x="619732" y="195580"/>
                  </a:lnTo>
                  <a:lnTo>
                    <a:pt x="615007" y="195580"/>
                  </a:lnTo>
                  <a:lnTo>
                    <a:pt x="604267" y="196850"/>
                  </a:lnTo>
                  <a:lnTo>
                    <a:pt x="592327" y="199390"/>
                  </a:lnTo>
                  <a:lnTo>
                    <a:pt x="587226" y="199390"/>
                  </a:lnTo>
                  <a:lnTo>
                    <a:pt x="582286" y="200660"/>
                  </a:lnTo>
                  <a:lnTo>
                    <a:pt x="570901" y="200660"/>
                  </a:lnTo>
                  <a:lnTo>
                    <a:pt x="564404" y="201930"/>
                  </a:lnTo>
                  <a:lnTo>
                    <a:pt x="552697" y="203200"/>
                  </a:lnTo>
                  <a:lnTo>
                    <a:pt x="547524" y="203200"/>
                  </a:lnTo>
                  <a:lnTo>
                    <a:pt x="535065" y="204470"/>
                  </a:lnTo>
                  <a:lnTo>
                    <a:pt x="527762" y="204470"/>
                  </a:lnTo>
                  <a:lnTo>
                    <a:pt x="520584" y="205740"/>
                  </a:lnTo>
                  <a:lnTo>
                    <a:pt x="510381" y="205740"/>
                  </a:lnTo>
                  <a:lnTo>
                    <a:pt x="496921" y="207010"/>
                  </a:lnTo>
                  <a:lnTo>
                    <a:pt x="470930" y="207010"/>
                  </a:lnTo>
                  <a:lnTo>
                    <a:pt x="456249" y="208280"/>
                  </a:lnTo>
                  <a:lnTo>
                    <a:pt x="741363" y="208280"/>
                  </a:lnTo>
                  <a:lnTo>
                    <a:pt x="747699" y="205740"/>
                  </a:lnTo>
                  <a:lnTo>
                    <a:pt x="756112" y="203200"/>
                  </a:lnTo>
                  <a:lnTo>
                    <a:pt x="760641" y="201930"/>
                  </a:lnTo>
                  <a:lnTo>
                    <a:pt x="766494" y="200660"/>
                  </a:lnTo>
                  <a:lnTo>
                    <a:pt x="772115" y="198120"/>
                  </a:lnTo>
                  <a:lnTo>
                    <a:pt x="778970" y="195580"/>
                  </a:lnTo>
                  <a:lnTo>
                    <a:pt x="780564" y="194310"/>
                  </a:lnTo>
                  <a:lnTo>
                    <a:pt x="782013" y="194310"/>
                  </a:lnTo>
                  <a:lnTo>
                    <a:pt x="787974" y="191770"/>
                  </a:lnTo>
                  <a:lnTo>
                    <a:pt x="793666" y="189230"/>
                  </a:lnTo>
                  <a:lnTo>
                    <a:pt x="798947" y="186690"/>
                  </a:lnTo>
                  <a:lnTo>
                    <a:pt x="842189" y="186690"/>
                  </a:lnTo>
                  <a:lnTo>
                    <a:pt x="851268" y="129540"/>
                  </a:lnTo>
                  <a:lnTo>
                    <a:pt x="851340" y="128270"/>
                  </a:lnTo>
                  <a:lnTo>
                    <a:pt x="844857" y="106680"/>
                  </a:lnTo>
                  <a:lnTo>
                    <a:pt x="826398" y="86360"/>
                  </a:lnTo>
                  <a:lnTo>
                    <a:pt x="797446" y="67310"/>
                  </a:lnTo>
                  <a:lnTo>
                    <a:pt x="759485" y="50800"/>
                  </a:lnTo>
                  <a:lnTo>
                    <a:pt x="717791" y="36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72108" y="4615433"/>
            <a:ext cx="79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D7673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776721" y="4005198"/>
            <a:ext cx="17018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673350" y="2594038"/>
            <a:ext cx="758825" cy="367030"/>
          </a:xfrm>
          <a:prstGeom prst="rect">
            <a:avLst/>
          </a:prstGeom>
          <a:solidFill>
            <a:srgbClr val="ED7673"/>
          </a:solidFill>
        </p:spPr>
        <p:txBody>
          <a:bodyPr wrap="square" lIns="0" tIns="5080" rIns="0" bIns="0" rtlCol="0" vert="horz">
            <a:spAutoFit/>
          </a:bodyPr>
          <a:lstStyle/>
          <a:p>
            <a:pPr marL="93980" marR="168910">
              <a:lnSpc>
                <a:spcPct val="1000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Utility domains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262997" y="2584513"/>
            <a:ext cx="1178560" cy="386080"/>
            <a:chOff x="2262997" y="2584513"/>
            <a:chExt cx="1178560" cy="386080"/>
          </a:xfrm>
        </p:grpSpPr>
        <p:sp>
          <p:nvSpPr>
            <p:cNvPr id="27" name="object 27" descr=""/>
            <p:cNvSpPr/>
            <p:nvPr/>
          </p:nvSpPr>
          <p:spPr>
            <a:xfrm>
              <a:off x="2262997" y="2642521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409444" y="2589276"/>
              <a:ext cx="1027430" cy="376555"/>
            </a:xfrm>
            <a:custGeom>
              <a:avLst/>
              <a:gdLst/>
              <a:ahLst/>
              <a:cxnLst/>
              <a:rect l="l" t="t" r="r" b="b"/>
              <a:pathLst>
                <a:path w="1027429" h="376555">
                  <a:moveTo>
                    <a:pt x="0" y="51435"/>
                  </a:moveTo>
                  <a:lnTo>
                    <a:pt x="0" y="0"/>
                  </a:lnTo>
                  <a:lnTo>
                    <a:pt x="1027176" y="0"/>
                  </a:lnTo>
                  <a:lnTo>
                    <a:pt x="1027176" y="32131"/>
                  </a:lnTo>
                  <a:lnTo>
                    <a:pt x="1027176" y="376427"/>
                  </a:lnTo>
                  <a:lnTo>
                    <a:pt x="0" y="376427"/>
                  </a:lnTo>
                  <a:lnTo>
                    <a:pt x="0" y="324993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999934" y="1812417"/>
            <a:ext cx="8032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2349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Producer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90409" y="1792033"/>
            <a:ext cx="969644" cy="386080"/>
            <a:chOff x="990409" y="1792033"/>
            <a:chExt cx="969644" cy="386080"/>
          </a:xfrm>
        </p:grpSpPr>
        <p:sp>
          <p:nvSpPr>
            <p:cNvPr id="31" name="object 31" descr=""/>
            <p:cNvSpPr/>
            <p:nvPr/>
          </p:nvSpPr>
          <p:spPr>
            <a:xfrm>
              <a:off x="1689973" y="185156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95172" y="1796795"/>
              <a:ext cx="807720" cy="376555"/>
            </a:xfrm>
            <a:custGeom>
              <a:avLst/>
              <a:gdLst/>
              <a:ahLst/>
              <a:cxnLst/>
              <a:rect l="l" t="t" r="r" b="b"/>
              <a:pathLst>
                <a:path w="807719" h="376555">
                  <a:moveTo>
                    <a:pt x="807720" y="324992"/>
                  </a:moveTo>
                  <a:lnTo>
                    <a:pt x="807720" y="376427"/>
                  </a:lnTo>
                  <a:lnTo>
                    <a:pt x="0" y="376427"/>
                  </a:lnTo>
                  <a:lnTo>
                    <a:pt x="0" y="344296"/>
                  </a:lnTo>
                  <a:lnTo>
                    <a:pt x="0" y="0"/>
                  </a:lnTo>
                  <a:lnTo>
                    <a:pt x="807720" y="0"/>
                  </a:lnTo>
                  <a:lnTo>
                    <a:pt x="807720" y="51434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807965" y="209753"/>
            <a:ext cx="2273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65"/>
              <a:t> </a:t>
            </a:r>
            <a:r>
              <a:rPr dirty="0" spc="-20"/>
              <a:t>mesh</a:t>
            </a:r>
          </a:p>
        </p:txBody>
      </p:sp>
      <p:grpSp>
        <p:nvGrpSpPr>
          <p:cNvPr id="34" name="object 34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362251" y="419163"/>
            <a:ext cx="713740" cy="902969"/>
            <a:chOff x="8362251" y="419163"/>
            <a:chExt cx="713740" cy="902969"/>
          </a:xfrm>
        </p:grpSpPr>
        <p:sp>
          <p:nvSpPr>
            <p:cNvPr id="3" name="object 3" descr=""/>
            <p:cNvSpPr/>
            <p:nvPr/>
          </p:nvSpPr>
          <p:spPr>
            <a:xfrm>
              <a:off x="8370189" y="427101"/>
              <a:ext cx="697865" cy="887094"/>
            </a:xfrm>
            <a:custGeom>
              <a:avLst/>
              <a:gdLst/>
              <a:ahLst/>
              <a:cxnLst/>
              <a:rect l="l" t="t" r="r" b="b"/>
              <a:pathLst>
                <a:path w="697865" h="887094">
                  <a:moveTo>
                    <a:pt x="144906" y="885951"/>
                  </a:moveTo>
                  <a:lnTo>
                    <a:pt x="144906" y="758571"/>
                  </a:lnTo>
                  <a:lnTo>
                    <a:pt x="178688" y="586739"/>
                  </a:lnTo>
                </a:path>
                <a:path w="697865" h="887094">
                  <a:moveTo>
                    <a:pt x="178307" y="352044"/>
                  </a:moveTo>
                  <a:lnTo>
                    <a:pt x="181071" y="398845"/>
                  </a:lnTo>
                  <a:lnTo>
                    <a:pt x="189662" y="443328"/>
                  </a:lnTo>
                  <a:lnTo>
                    <a:pt x="206438" y="482965"/>
                  </a:lnTo>
                  <a:lnTo>
                    <a:pt x="233755" y="515224"/>
                  </a:lnTo>
                  <a:lnTo>
                    <a:pt x="273969" y="537578"/>
                  </a:lnTo>
                  <a:lnTo>
                    <a:pt x="329437" y="547497"/>
                  </a:lnTo>
                  <a:lnTo>
                    <a:pt x="380990" y="543762"/>
                  </a:lnTo>
                  <a:lnTo>
                    <a:pt x="421089" y="528960"/>
                  </a:lnTo>
                  <a:lnTo>
                    <a:pt x="451139" y="505039"/>
                  </a:lnTo>
                  <a:lnTo>
                    <a:pt x="486719" y="437630"/>
                  </a:lnTo>
                  <a:lnTo>
                    <a:pt x="495063" y="398040"/>
                  </a:lnTo>
                  <a:lnTo>
                    <a:pt x="498982" y="357124"/>
                  </a:lnTo>
                </a:path>
                <a:path w="697865" h="887094">
                  <a:moveTo>
                    <a:pt x="259587" y="205612"/>
                  </a:moveTo>
                  <a:lnTo>
                    <a:pt x="277006" y="214840"/>
                  </a:lnTo>
                  <a:lnTo>
                    <a:pt x="322071" y="233807"/>
                  </a:lnTo>
                  <a:lnTo>
                    <a:pt x="383996" y="249439"/>
                  </a:lnTo>
                  <a:lnTo>
                    <a:pt x="451992" y="248665"/>
                  </a:lnTo>
                  <a:lnTo>
                    <a:pt x="457418" y="267209"/>
                  </a:lnTo>
                  <a:lnTo>
                    <a:pt x="471201" y="307292"/>
                  </a:lnTo>
                  <a:lnTo>
                    <a:pt x="489604" y="345588"/>
                  </a:lnTo>
                  <a:lnTo>
                    <a:pt x="508888" y="358775"/>
                  </a:lnTo>
                  <a:lnTo>
                    <a:pt x="521043" y="346813"/>
                  </a:lnTo>
                  <a:lnTo>
                    <a:pt x="532876" y="320516"/>
                  </a:lnTo>
                  <a:lnTo>
                    <a:pt x="540303" y="281408"/>
                  </a:lnTo>
                  <a:lnTo>
                    <a:pt x="539241" y="231012"/>
                  </a:lnTo>
                  <a:lnTo>
                    <a:pt x="521372" y="161748"/>
                  </a:lnTo>
                  <a:lnTo>
                    <a:pt x="502975" y="125883"/>
                  </a:lnTo>
                  <a:lnTo>
                    <a:pt x="477057" y="92696"/>
                  </a:lnTo>
                  <a:lnTo>
                    <a:pt x="442705" y="64809"/>
                  </a:lnTo>
                  <a:lnTo>
                    <a:pt x="399009" y="44847"/>
                  </a:lnTo>
                  <a:lnTo>
                    <a:pt x="345058" y="35433"/>
                  </a:lnTo>
                  <a:lnTo>
                    <a:pt x="316745" y="28914"/>
                  </a:lnTo>
                  <a:lnTo>
                    <a:pt x="301434" y="17002"/>
                  </a:lnTo>
                  <a:lnTo>
                    <a:pt x="292409" y="5447"/>
                  </a:lnTo>
                  <a:lnTo>
                    <a:pt x="282955" y="0"/>
                  </a:lnTo>
                  <a:lnTo>
                    <a:pt x="275488" y="7191"/>
                  </a:lnTo>
                  <a:lnTo>
                    <a:pt x="274177" y="23336"/>
                  </a:lnTo>
                  <a:lnTo>
                    <a:pt x="273794" y="40290"/>
                  </a:lnTo>
                  <a:lnTo>
                    <a:pt x="269112" y="49911"/>
                  </a:lnTo>
                  <a:lnTo>
                    <a:pt x="260560" y="48660"/>
                  </a:lnTo>
                  <a:lnTo>
                    <a:pt x="249174" y="43148"/>
                  </a:lnTo>
                  <a:lnTo>
                    <a:pt x="237787" y="37873"/>
                  </a:lnTo>
                  <a:lnTo>
                    <a:pt x="229234" y="37337"/>
                  </a:lnTo>
                  <a:lnTo>
                    <a:pt x="225434" y="45017"/>
                  </a:lnTo>
                  <a:lnTo>
                    <a:pt x="224551" y="57435"/>
                  </a:lnTo>
                  <a:lnTo>
                    <a:pt x="223787" y="70092"/>
                  </a:lnTo>
                  <a:lnTo>
                    <a:pt x="220344" y="78486"/>
                  </a:lnTo>
                  <a:lnTo>
                    <a:pt x="172894" y="135588"/>
                  </a:lnTo>
                  <a:lnTo>
                    <a:pt x="155033" y="174765"/>
                  </a:lnTo>
                  <a:lnTo>
                    <a:pt x="142493" y="222123"/>
                  </a:lnTo>
                  <a:lnTo>
                    <a:pt x="140182" y="257063"/>
                  </a:lnTo>
                  <a:lnTo>
                    <a:pt x="144002" y="299053"/>
                  </a:lnTo>
                  <a:lnTo>
                    <a:pt x="156084" y="334994"/>
                  </a:lnTo>
                  <a:lnTo>
                    <a:pt x="178561" y="351789"/>
                  </a:lnTo>
                  <a:lnTo>
                    <a:pt x="180584" y="345640"/>
                  </a:lnTo>
                  <a:lnTo>
                    <a:pt x="182260" y="329168"/>
                  </a:lnTo>
                  <a:lnTo>
                    <a:pt x="189866" y="306766"/>
                  </a:lnTo>
                  <a:lnTo>
                    <a:pt x="209676" y="282828"/>
                  </a:lnTo>
                  <a:lnTo>
                    <a:pt x="229619" y="250922"/>
                  </a:lnTo>
                  <a:lnTo>
                    <a:pt x="235775" y="217408"/>
                  </a:lnTo>
                  <a:lnTo>
                    <a:pt x="241359" y="197300"/>
                  </a:lnTo>
                  <a:lnTo>
                    <a:pt x="259587" y="205612"/>
                  </a:lnTo>
                  <a:close/>
                </a:path>
                <a:path w="697865" h="887094">
                  <a:moveTo>
                    <a:pt x="210311" y="581660"/>
                  </a:moveTo>
                  <a:lnTo>
                    <a:pt x="222240" y="620337"/>
                  </a:lnTo>
                  <a:lnTo>
                    <a:pt x="247729" y="655526"/>
                  </a:lnTo>
                  <a:lnTo>
                    <a:pt x="286767" y="681118"/>
                  </a:lnTo>
                  <a:lnTo>
                    <a:pt x="339343" y="691007"/>
                  </a:lnTo>
                  <a:lnTo>
                    <a:pt x="357163" y="689169"/>
                  </a:lnTo>
                  <a:lnTo>
                    <a:pt x="396081" y="676783"/>
                  </a:lnTo>
                  <a:lnTo>
                    <a:pt x="434284" y="643536"/>
                  </a:lnTo>
                  <a:lnTo>
                    <a:pt x="449960" y="579120"/>
                  </a:lnTo>
                </a:path>
                <a:path w="697865" h="887094">
                  <a:moveTo>
                    <a:pt x="251713" y="527303"/>
                  </a:moveTo>
                  <a:lnTo>
                    <a:pt x="251078" y="571626"/>
                  </a:lnTo>
                  <a:lnTo>
                    <a:pt x="213585" y="577852"/>
                  </a:lnTo>
                  <a:lnTo>
                    <a:pt x="165131" y="590276"/>
                  </a:lnTo>
                  <a:lnTo>
                    <a:pt x="113745" y="609583"/>
                  </a:lnTo>
                  <a:lnTo>
                    <a:pt x="67455" y="636455"/>
                  </a:lnTo>
                  <a:lnTo>
                    <a:pt x="34289" y="671576"/>
                  </a:lnTo>
                  <a:lnTo>
                    <a:pt x="16787" y="705903"/>
                  </a:lnTo>
                  <a:lnTo>
                    <a:pt x="6191" y="744839"/>
                  </a:lnTo>
                  <a:lnTo>
                    <a:pt x="1071" y="800609"/>
                  </a:lnTo>
                  <a:lnTo>
                    <a:pt x="0" y="885444"/>
                  </a:lnTo>
                  <a:lnTo>
                    <a:pt x="697229" y="885444"/>
                  </a:lnTo>
                  <a:lnTo>
                    <a:pt x="697321" y="802467"/>
                  </a:lnTo>
                  <a:lnTo>
                    <a:pt x="694150" y="749792"/>
                  </a:lnTo>
                  <a:lnTo>
                    <a:pt x="683978" y="711475"/>
                  </a:lnTo>
                  <a:lnTo>
                    <a:pt x="663066" y="671576"/>
                  </a:lnTo>
                  <a:lnTo>
                    <a:pt x="635408" y="641762"/>
                  </a:lnTo>
                  <a:lnTo>
                    <a:pt x="595338" y="617807"/>
                  </a:lnTo>
                  <a:lnTo>
                    <a:pt x="548163" y="599265"/>
                  </a:lnTo>
                  <a:lnTo>
                    <a:pt x="499189" y="585686"/>
                  </a:lnTo>
                  <a:lnTo>
                    <a:pt x="453722" y="576622"/>
                  </a:lnTo>
                  <a:lnTo>
                    <a:pt x="417067" y="571626"/>
                  </a:lnTo>
                  <a:lnTo>
                    <a:pt x="417067" y="531749"/>
                  </a:lnTo>
                </a:path>
                <a:path w="697865" h="887094">
                  <a:moveTo>
                    <a:pt x="541781" y="886587"/>
                  </a:moveTo>
                  <a:lnTo>
                    <a:pt x="541781" y="759206"/>
                  </a:lnTo>
                  <a:lnTo>
                    <a:pt x="487552" y="586739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537829" y="1105662"/>
              <a:ext cx="351155" cy="134620"/>
            </a:xfrm>
            <a:custGeom>
              <a:avLst/>
              <a:gdLst/>
              <a:ahLst/>
              <a:cxnLst/>
              <a:rect l="l" t="t" r="r" b="b"/>
              <a:pathLst>
                <a:path w="351154" h="134619">
                  <a:moveTo>
                    <a:pt x="15113" y="0"/>
                  </a:moveTo>
                  <a:lnTo>
                    <a:pt x="61341" y="0"/>
                  </a:lnTo>
                </a:path>
                <a:path w="351154" h="134619">
                  <a:moveTo>
                    <a:pt x="274447" y="0"/>
                  </a:moveTo>
                  <a:lnTo>
                    <a:pt x="323088" y="0"/>
                  </a:lnTo>
                </a:path>
                <a:path w="351154" h="134619">
                  <a:moveTo>
                    <a:pt x="6096" y="67055"/>
                  </a:moveTo>
                  <a:lnTo>
                    <a:pt x="343153" y="67055"/>
                  </a:lnTo>
                </a:path>
                <a:path w="351154" h="134619">
                  <a:moveTo>
                    <a:pt x="0" y="134112"/>
                  </a:moveTo>
                  <a:lnTo>
                    <a:pt x="350774" y="134112"/>
                  </a:lnTo>
                </a:path>
              </a:pathLst>
            </a:custGeom>
            <a:ln w="15875">
              <a:solidFill>
                <a:srgbClr val="EB965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61146" y="494157"/>
              <a:ext cx="76200" cy="22225"/>
            </a:xfrm>
            <a:custGeom>
              <a:avLst/>
              <a:gdLst/>
              <a:ahLst/>
              <a:cxnLst/>
              <a:rect l="l" t="t" r="r" b="b"/>
              <a:pathLst>
                <a:path w="76200" h="22225">
                  <a:moveTo>
                    <a:pt x="0" y="0"/>
                  </a:moveTo>
                  <a:lnTo>
                    <a:pt x="15988" y="8383"/>
                  </a:lnTo>
                  <a:lnTo>
                    <a:pt x="34274" y="15636"/>
                  </a:lnTo>
                  <a:lnTo>
                    <a:pt x="54346" y="20627"/>
                  </a:lnTo>
                  <a:lnTo>
                    <a:pt x="75692" y="22225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3899" y="707072"/>
              <a:ext cx="229997" cy="10375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9162668" y="591565"/>
            <a:ext cx="1937385" cy="7899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b="1">
                <a:solidFill>
                  <a:srgbClr val="EB965C"/>
                </a:solidFill>
                <a:latin typeface="Calibri"/>
                <a:cs typeface="Calibri"/>
              </a:rPr>
              <a:t>Data</a:t>
            </a:r>
            <a:r>
              <a:rPr dirty="0" sz="2400" spc="-95" b="1">
                <a:solidFill>
                  <a:srgbClr val="EB965C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EB965C"/>
                </a:solidFill>
                <a:latin typeface="Calibri"/>
                <a:cs typeface="Calibri"/>
              </a:rPr>
              <a:t>consumer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serve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667000" y="2305811"/>
            <a:ext cx="1348740" cy="2234565"/>
          </a:xfrm>
          <a:custGeom>
            <a:avLst/>
            <a:gdLst/>
            <a:ahLst/>
            <a:cxnLst/>
            <a:rect l="l" t="t" r="r" b="b"/>
            <a:pathLst>
              <a:path w="1348739" h="2234565">
                <a:moveTo>
                  <a:pt x="1348739" y="0"/>
                </a:moveTo>
                <a:lnTo>
                  <a:pt x="0" y="0"/>
                </a:lnTo>
                <a:lnTo>
                  <a:pt x="0" y="2234184"/>
                </a:lnTo>
                <a:lnTo>
                  <a:pt x="1348739" y="2234184"/>
                </a:lnTo>
                <a:lnTo>
                  <a:pt x="1348739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761614" y="3258058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001267" y="2310383"/>
            <a:ext cx="1111250" cy="2220595"/>
          </a:xfrm>
          <a:custGeom>
            <a:avLst/>
            <a:gdLst/>
            <a:ahLst/>
            <a:cxnLst/>
            <a:rect l="l" t="t" r="r" b="b"/>
            <a:pathLst>
              <a:path w="1111250" h="2220595">
                <a:moveTo>
                  <a:pt x="1110995" y="0"/>
                </a:moveTo>
                <a:lnTo>
                  <a:pt x="0" y="0"/>
                </a:lnTo>
                <a:lnTo>
                  <a:pt x="0" y="2220468"/>
                </a:lnTo>
                <a:lnTo>
                  <a:pt x="1110995" y="2220468"/>
                </a:lnTo>
                <a:lnTo>
                  <a:pt x="1110995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145743" y="3033521"/>
            <a:ext cx="6235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1</a:t>
            </a:r>
            <a:r>
              <a:rPr dirty="0" baseline="24305" sz="1200">
                <a:latin typeface="Calibri"/>
                <a:cs typeface="Calibri"/>
              </a:rPr>
              <a:t>st</a:t>
            </a:r>
            <a:r>
              <a:rPr dirty="0" baseline="24305" sz="1200" spc="104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party </a:t>
            </a:r>
            <a:r>
              <a:rPr dirty="0" sz="1200">
                <a:latin typeface="Calibri"/>
                <a:cs typeface="Calibri"/>
              </a:rPr>
              <a:t>3</a:t>
            </a:r>
            <a:r>
              <a:rPr dirty="0" baseline="24305" sz="1200">
                <a:latin typeface="Calibri"/>
                <a:cs typeface="Calibri"/>
              </a:rPr>
              <a:t>rd</a:t>
            </a:r>
            <a:r>
              <a:rPr dirty="0" baseline="24305" sz="1200" spc="82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party Services Products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058923" y="2305811"/>
            <a:ext cx="7193280" cy="2234565"/>
            <a:chOff x="2058923" y="2305811"/>
            <a:chExt cx="7193280" cy="223456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923" y="3293338"/>
              <a:ext cx="786409" cy="332257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112898" y="3366261"/>
              <a:ext cx="568960" cy="114300"/>
            </a:xfrm>
            <a:custGeom>
              <a:avLst/>
              <a:gdLst/>
              <a:ahLst/>
              <a:cxnLst/>
              <a:rect l="l" t="t" r="r" b="b"/>
              <a:pathLst>
                <a:path w="568960" h="114300">
                  <a:moveTo>
                    <a:pt x="454532" y="0"/>
                  </a:moveTo>
                  <a:lnTo>
                    <a:pt x="454321" y="38108"/>
                  </a:lnTo>
                  <a:lnTo>
                    <a:pt x="473456" y="38226"/>
                  </a:lnTo>
                  <a:lnTo>
                    <a:pt x="473201" y="76326"/>
                  </a:lnTo>
                  <a:lnTo>
                    <a:pt x="454108" y="76326"/>
                  </a:lnTo>
                  <a:lnTo>
                    <a:pt x="453898" y="114300"/>
                  </a:lnTo>
                  <a:lnTo>
                    <a:pt x="530953" y="76326"/>
                  </a:lnTo>
                  <a:lnTo>
                    <a:pt x="473201" y="76326"/>
                  </a:lnTo>
                  <a:lnTo>
                    <a:pt x="531192" y="76209"/>
                  </a:lnTo>
                  <a:lnTo>
                    <a:pt x="568578" y="57785"/>
                  </a:lnTo>
                  <a:lnTo>
                    <a:pt x="454532" y="0"/>
                  </a:lnTo>
                  <a:close/>
                </a:path>
                <a:path w="568960" h="114300">
                  <a:moveTo>
                    <a:pt x="454321" y="38108"/>
                  </a:moveTo>
                  <a:lnTo>
                    <a:pt x="454109" y="76209"/>
                  </a:lnTo>
                  <a:lnTo>
                    <a:pt x="473201" y="76326"/>
                  </a:lnTo>
                  <a:lnTo>
                    <a:pt x="473456" y="38226"/>
                  </a:lnTo>
                  <a:lnTo>
                    <a:pt x="454321" y="38108"/>
                  </a:lnTo>
                  <a:close/>
                </a:path>
                <a:path w="568960" h="114300">
                  <a:moveTo>
                    <a:pt x="253" y="35305"/>
                  </a:moveTo>
                  <a:lnTo>
                    <a:pt x="0" y="73405"/>
                  </a:lnTo>
                  <a:lnTo>
                    <a:pt x="454109" y="76209"/>
                  </a:lnTo>
                  <a:lnTo>
                    <a:pt x="454321" y="38108"/>
                  </a:lnTo>
                  <a:lnTo>
                    <a:pt x="253" y="35305"/>
                  </a:lnTo>
                  <a:close/>
                </a:path>
              </a:pathLst>
            </a:custGeom>
            <a:solidFill>
              <a:srgbClr val="ED76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918703" y="2305811"/>
              <a:ext cx="1333500" cy="2234565"/>
            </a:xfrm>
            <a:custGeom>
              <a:avLst/>
              <a:gdLst/>
              <a:ahLst/>
              <a:cxnLst/>
              <a:rect l="l" t="t" r="r" b="b"/>
              <a:pathLst>
                <a:path w="1333500" h="2234565">
                  <a:moveTo>
                    <a:pt x="1333500" y="0"/>
                  </a:moveTo>
                  <a:lnTo>
                    <a:pt x="0" y="0"/>
                  </a:lnTo>
                  <a:lnTo>
                    <a:pt x="0" y="2234184"/>
                  </a:lnTo>
                  <a:lnTo>
                    <a:pt x="1333500" y="2234184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918704" y="3258058"/>
            <a:ext cx="1327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egress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660650" y="1700529"/>
            <a:ext cx="6598284" cy="3446779"/>
            <a:chOff x="2660650" y="1700529"/>
            <a:chExt cx="6598284" cy="3446779"/>
          </a:xfrm>
        </p:grpSpPr>
        <p:sp>
          <p:nvSpPr>
            <p:cNvPr id="18" name="object 18" descr=""/>
            <p:cNvSpPr/>
            <p:nvPr/>
          </p:nvSpPr>
          <p:spPr>
            <a:xfrm>
              <a:off x="2667000" y="1706879"/>
              <a:ext cx="6585584" cy="3434079"/>
            </a:xfrm>
            <a:custGeom>
              <a:avLst/>
              <a:gdLst/>
              <a:ahLst/>
              <a:cxnLst/>
              <a:rect l="l" t="t" r="r" b="b"/>
              <a:pathLst>
                <a:path w="6585584" h="3434079">
                  <a:moveTo>
                    <a:pt x="0" y="3433572"/>
                  </a:moveTo>
                  <a:lnTo>
                    <a:pt x="6585204" y="3433572"/>
                  </a:lnTo>
                  <a:lnTo>
                    <a:pt x="6585204" y="0"/>
                  </a:lnTo>
                  <a:lnTo>
                    <a:pt x="0" y="0"/>
                  </a:lnTo>
                  <a:lnTo>
                    <a:pt x="0" y="3433572"/>
                  </a:lnTo>
                  <a:close/>
                </a:path>
              </a:pathLst>
            </a:custGeom>
            <a:ln w="1270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456326" y="3111467"/>
              <a:ext cx="904875" cy="797560"/>
            </a:xfrm>
            <a:custGeom>
              <a:avLst/>
              <a:gdLst/>
              <a:ahLst/>
              <a:cxnLst/>
              <a:rect l="l" t="t" r="r" b="b"/>
              <a:pathLst>
                <a:path w="904875" h="797560">
                  <a:moveTo>
                    <a:pt x="425643" y="0"/>
                  </a:moveTo>
                  <a:lnTo>
                    <a:pt x="364808" y="1269"/>
                  </a:lnTo>
                  <a:lnTo>
                    <a:pt x="304076" y="6349"/>
                  </a:lnTo>
                  <a:lnTo>
                    <a:pt x="244929" y="13969"/>
                  </a:lnTo>
                  <a:lnTo>
                    <a:pt x="188853" y="22859"/>
                  </a:lnTo>
                  <a:lnTo>
                    <a:pt x="137333" y="35559"/>
                  </a:lnTo>
                  <a:lnTo>
                    <a:pt x="91851" y="50799"/>
                  </a:lnTo>
                  <a:lnTo>
                    <a:pt x="53892" y="67309"/>
                  </a:lnTo>
                  <a:lnTo>
                    <a:pt x="6482" y="106679"/>
                  </a:lnTo>
                  <a:lnTo>
                    <a:pt x="0" y="128269"/>
                  </a:lnTo>
                  <a:lnTo>
                    <a:pt x="0" y="129539"/>
                  </a:lnTo>
                  <a:lnTo>
                    <a:pt x="91762" y="706119"/>
                  </a:lnTo>
                  <a:lnTo>
                    <a:pt x="127102" y="749299"/>
                  </a:lnTo>
                  <a:lnTo>
                    <a:pt x="164852" y="764539"/>
                  </a:lnTo>
                  <a:lnTo>
                    <a:pt x="211698" y="777239"/>
                  </a:lnTo>
                  <a:lnTo>
                    <a:pt x="264419" y="787399"/>
                  </a:lnTo>
                  <a:lnTo>
                    <a:pt x="319796" y="793749"/>
                  </a:lnTo>
                  <a:lnTo>
                    <a:pt x="374611" y="797559"/>
                  </a:lnTo>
                  <a:lnTo>
                    <a:pt x="478628" y="797559"/>
                  </a:lnTo>
                  <a:lnTo>
                    <a:pt x="530468" y="793750"/>
                  </a:lnTo>
                  <a:lnTo>
                    <a:pt x="579934" y="788670"/>
                  </a:lnTo>
                  <a:lnTo>
                    <a:pt x="625801" y="781050"/>
                  </a:lnTo>
                  <a:lnTo>
                    <a:pt x="674231" y="768350"/>
                  </a:lnTo>
                  <a:lnTo>
                    <a:pt x="688325" y="764540"/>
                  </a:lnTo>
                  <a:lnTo>
                    <a:pt x="694439" y="762000"/>
                  </a:lnTo>
                  <a:lnTo>
                    <a:pt x="425643" y="761999"/>
                  </a:lnTo>
                  <a:lnTo>
                    <a:pt x="341237" y="759459"/>
                  </a:lnTo>
                  <a:lnTo>
                    <a:pt x="269758" y="750569"/>
                  </a:lnTo>
                  <a:lnTo>
                    <a:pt x="212287" y="740409"/>
                  </a:lnTo>
                  <a:lnTo>
                    <a:pt x="169900" y="727709"/>
                  </a:lnTo>
                  <a:lnTo>
                    <a:pt x="134697" y="704849"/>
                  </a:lnTo>
                  <a:lnTo>
                    <a:pt x="134643" y="703579"/>
                  </a:lnTo>
                  <a:lnTo>
                    <a:pt x="134500" y="702309"/>
                  </a:lnTo>
                  <a:lnTo>
                    <a:pt x="52411" y="186689"/>
                  </a:lnTo>
                  <a:lnTo>
                    <a:pt x="177818" y="186689"/>
                  </a:lnTo>
                  <a:lnTo>
                    <a:pt x="173898" y="185419"/>
                  </a:lnTo>
                  <a:lnTo>
                    <a:pt x="165145" y="184149"/>
                  </a:lnTo>
                  <a:lnTo>
                    <a:pt x="160312" y="182879"/>
                  </a:lnTo>
                  <a:lnTo>
                    <a:pt x="155855" y="181609"/>
                  </a:lnTo>
                  <a:lnTo>
                    <a:pt x="152060" y="180339"/>
                  </a:lnTo>
                  <a:lnTo>
                    <a:pt x="148569" y="180339"/>
                  </a:lnTo>
                  <a:lnTo>
                    <a:pt x="140622" y="177799"/>
                  </a:lnTo>
                  <a:lnTo>
                    <a:pt x="136200" y="176529"/>
                  </a:lnTo>
                  <a:lnTo>
                    <a:pt x="128754" y="175259"/>
                  </a:lnTo>
                  <a:lnTo>
                    <a:pt x="125657" y="173989"/>
                  </a:lnTo>
                  <a:lnTo>
                    <a:pt x="118587" y="171449"/>
                  </a:lnTo>
                  <a:lnTo>
                    <a:pt x="114613" y="170179"/>
                  </a:lnTo>
                  <a:lnTo>
                    <a:pt x="111051" y="170179"/>
                  </a:lnTo>
                  <a:lnTo>
                    <a:pt x="108026" y="168909"/>
                  </a:lnTo>
                  <a:lnTo>
                    <a:pt x="89979" y="162559"/>
                  </a:lnTo>
                  <a:lnTo>
                    <a:pt x="87724" y="161289"/>
                  </a:lnTo>
                  <a:lnTo>
                    <a:pt x="82440" y="158749"/>
                  </a:lnTo>
                  <a:lnTo>
                    <a:pt x="79454" y="157479"/>
                  </a:lnTo>
                  <a:lnTo>
                    <a:pt x="74707" y="156209"/>
                  </a:lnTo>
                  <a:lnTo>
                    <a:pt x="72924" y="154939"/>
                  </a:lnTo>
                  <a:lnTo>
                    <a:pt x="70948" y="153669"/>
                  </a:lnTo>
                  <a:lnTo>
                    <a:pt x="68585" y="152399"/>
                  </a:lnTo>
                  <a:lnTo>
                    <a:pt x="66093" y="151129"/>
                  </a:lnTo>
                  <a:lnTo>
                    <a:pt x="62313" y="149859"/>
                  </a:lnTo>
                  <a:lnTo>
                    <a:pt x="60960" y="148589"/>
                  </a:lnTo>
                  <a:lnTo>
                    <a:pt x="57630" y="146049"/>
                  </a:lnTo>
                  <a:lnTo>
                    <a:pt x="55654" y="144779"/>
                  </a:lnTo>
                  <a:lnTo>
                    <a:pt x="52862" y="142239"/>
                  </a:lnTo>
                  <a:lnTo>
                    <a:pt x="51981" y="142239"/>
                  </a:lnTo>
                  <a:lnTo>
                    <a:pt x="49661" y="139699"/>
                  </a:lnTo>
                  <a:lnTo>
                    <a:pt x="48265" y="138429"/>
                  </a:lnTo>
                  <a:lnTo>
                    <a:pt x="46504" y="135889"/>
                  </a:lnTo>
                  <a:lnTo>
                    <a:pt x="46096" y="135889"/>
                  </a:lnTo>
                  <a:lnTo>
                    <a:pt x="45537" y="134619"/>
                  </a:lnTo>
                  <a:lnTo>
                    <a:pt x="44807" y="133349"/>
                  </a:lnTo>
                  <a:lnTo>
                    <a:pt x="43948" y="132079"/>
                  </a:lnTo>
                  <a:lnTo>
                    <a:pt x="43582" y="130809"/>
                  </a:lnTo>
                  <a:lnTo>
                    <a:pt x="72708" y="99059"/>
                  </a:lnTo>
                  <a:lnTo>
                    <a:pt x="151896" y="69849"/>
                  </a:lnTo>
                  <a:lnTo>
                    <a:pt x="207462" y="57149"/>
                  </a:lnTo>
                  <a:lnTo>
                    <a:pt x="272298" y="45719"/>
                  </a:lnTo>
                  <a:lnTo>
                    <a:pt x="345369" y="39369"/>
                  </a:lnTo>
                  <a:lnTo>
                    <a:pt x="425643" y="36829"/>
                  </a:lnTo>
                  <a:lnTo>
                    <a:pt x="717791" y="36830"/>
                  </a:lnTo>
                  <a:lnTo>
                    <a:pt x="714000" y="35560"/>
                  </a:lnTo>
                  <a:lnTo>
                    <a:pt x="662474" y="22860"/>
                  </a:lnTo>
                  <a:lnTo>
                    <a:pt x="606392" y="13970"/>
                  </a:lnTo>
                  <a:lnTo>
                    <a:pt x="547236" y="6350"/>
                  </a:lnTo>
                  <a:lnTo>
                    <a:pt x="486492" y="1270"/>
                  </a:lnTo>
                  <a:lnTo>
                    <a:pt x="425643" y="0"/>
                  </a:lnTo>
                  <a:close/>
                </a:path>
                <a:path w="904875" h="797560">
                  <a:moveTo>
                    <a:pt x="556950" y="359410"/>
                  </a:moveTo>
                  <a:lnTo>
                    <a:pt x="451687" y="359409"/>
                  </a:lnTo>
                  <a:lnTo>
                    <a:pt x="499898" y="378460"/>
                  </a:lnTo>
                  <a:lnTo>
                    <a:pt x="603396" y="416560"/>
                  </a:lnTo>
                  <a:lnTo>
                    <a:pt x="655823" y="434340"/>
                  </a:lnTo>
                  <a:lnTo>
                    <a:pt x="706793" y="450850"/>
                  </a:lnTo>
                  <a:lnTo>
                    <a:pt x="754877" y="463550"/>
                  </a:lnTo>
                  <a:lnTo>
                    <a:pt x="716858" y="702310"/>
                  </a:lnTo>
                  <a:lnTo>
                    <a:pt x="716715" y="703580"/>
                  </a:lnTo>
                  <a:lnTo>
                    <a:pt x="716661" y="704850"/>
                  </a:lnTo>
                  <a:lnTo>
                    <a:pt x="714831" y="708660"/>
                  </a:lnTo>
                  <a:lnTo>
                    <a:pt x="672537" y="730250"/>
                  </a:lnTo>
                  <a:lnTo>
                    <a:pt x="631704" y="741680"/>
                  </a:lnTo>
                  <a:lnTo>
                    <a:pt x="572642" y="751840"/>
                  </a:lnTo>
                  <a:lnTo>
                    <a:pt x="525614" y="756920"/>
                  </a:lnTo>
                  <a:lnTo>
                    <a:pt x="476225" y="760729"/>
                  </a:lnTo>
                  <a:lnTo>
                    <a:pt x="425643" y="761999"/>
                  </a:lnTo>
                  <a:lnTo>
                    <a:pt x="694439" y="762000"/>
                  </a:lnTo>
                  <a:lnTo>
                    <a:pt x="741000" y="737870"/>
                  </a:lnTo>
                  <a:lnTo>
                    <a:pt x="796799" y="472440"/>
                  </a:lnTo>
                  <a:lnTo>
                    <a:pt x="884676" y="472440"/>
                  </a:lnTo>
                  <a:lnTo>
                    <a:pt x="904616" y="447040"/>
                  </a:lnTo>
                  <a:lnTo>
                    <a:pt x="904400" y="444500"/>
                  </a:lnTo>
                  <a:lnTo>
                    <a:pt x="850807" y="444500"/>
                  </a:lnTo>
                  <a:lnTo>
                    <a:pt x="837808" y="443230"/>
                  </a:lnTo>
                  <a:lnTo>
                    <a:pt x="821560" y="441960"/>
                  </a:lnTo>
                  <a:lnTo>
                    <a:pt x="802366" y="438150"/>
                  </a:lnTo>
                  <a:lnTo>
                    <a:pt x="803953" y="427990"/>
                  </a:lnTo>
                  <a:lnTo>
                    <a:pt x="760677" y="427990"/>
                  </a:lnTo>
                  <a:lnTo>
                    <a:pt x="673797" y="401320"/>
                  </a:lnTo>
                  <a:lnTo>
                    <a:pt x="625093" y="384810"/>
                  </a:lnTo>
                  <a:lnTo>
                    <a:pt x="556950" y="359410"/>
                  </a:lnTo>
                  <a:close/>
                </a:path>
                <a:path w="904875" h="797560">
                  <a:moveTo>
                    <a:pt x="375810" y="539749"/>
                  </a:moveTo>
                  <a:lnTo>
                    <a:pt x="227651" y="539749"/>
                  </a:lnTo>
                  <a:lnTo>
                    <a:pt x="206172" y="557529"/>
                  </a:lnTo>
                  <a:lnTo>
                    <a:pt x="206172" y="684529"/>
                  </a:lnTo>
                  <a:lnTo>
                    <a:pt x="375810" y="703579"/>
                  </a:lnTo>
                  <a:lnTo>
                    <a:pt x="384173" y="701039"/>
                  </a:lnTo>
                  <a:lnTo>
                    <a:pt x="391000" y="697229"/>
                  </a:lnTo>
                  <a:lnTo>
                    <a:pt x="395602" y="692149"/>
                  </a:lnTo>
                  <a:lnTo>
                    <a:pt x="397290" y="684529"/>
                  </a:lnTo>
                  <a:lnTo>
                    <a:pt x="397290" y="666749"/>
                  </a:lnTo>
                  <a:lnTo>
                    <a:pt x="249149" y="666749"/>
                  </a:lnTo>
                  <a:lnTo>
                    <a:pt x="249149" y="576579"/>
                  </a:lnTo>
                  <a:lnTo>
                    <a:pt x="397290" y="576579"/>
                  </a:lnTo>
                  <a:lnTo>
                    <a:pt x="397290" y="557529"/>
                  </a:lnTo>
                  <a:lnTo>
                    <a:pt x="395602" y="551179"/>
                  </a:lnTo>
                  <a:lnTo>
                    <a:pt x="391000" y="544829"/>
                  </a:lnTo>
                  <a:lnTo>
                    <a:pt x="384172" y="541019"/>
                  </a:lnTo>
                  <a:lnTo>
                    <a:pt x="375810" y="539749"/>
                  </a:lnTo>
                  <a:close/>
                </a:path>
                <a:path w="904875" h="797560">
                  <a:moveTo>
                    <a:pt x="397290" y="576579"/>
                  </a:moveTo>
                  <a:lnTo>
                    <a:pt x="354330" y="576579"/>
                  </a:lnTo>
                  <a:lnTo>
                    <a:pt x="354330" y="666749"/>
                  </a:lnTo>
                  <a:lnTo>
                    <a:pt x="397290" y="666749"/>
                  </a:lnTo>
                  <a:lnTo>
                    <a:pt x="397290" y="576579"/>
                  </a:lnTo>
                  <a:close/>
                </a:path>
                <a:path w="904875" h="797560">
                  <a:moveTo>
                    <a:pt x="572351" y="459740"/>
                  </a:moveTo>
                  <a:lnTo>
                    <a:pt x="531208" y="467360"/>
                  </a:lnTo>
                  <a:lnTo>
                    <a:pt x="497572" y="486410"/>
                  </a:lnTo>
                  <a:lnTo>
                    <a:pt x="474873" y="515620"/>
                  </a:lnTo>
                  <a:lnTo>
                    <a:pt x="466545" y="549909"/>
                  </a:lnTo>
                  <a:lnTo>
                    <a:pt x="474873" y="585469"/>
                  </a:lnTo>
                  <a:lnTo>
                    <a:pt x="497572" y="613410"/>
                  </a:lnTo>
                  <a:lnTo>
                    <a:pt x="531208" y="633730"/>
                  </a:lnTo>
                  <a:lnTo>
                    <a:pt x="572351" y="640080"/>
                  </a:lnTo>
                  <a:lnTo>
                    <a:pt x="613494" y="633730"/>
                  </a:lnTo>
                  <a:lnTo>
                    <a:pt x="647131" y="613410"/>
                  </a:lnTo>
                  <a:lnTo>
                    <a:pt x="654353" y="604520"/>
                  </a:lnTo>
                  <a:lnTo>
                    <a:pt x="572351" y="604520"/>
                  </a:lnTo>
                  <a:lnTo>
                    <a:pt x="547919" y="599440"/>
                  </a:lnTo>
                  <a:lnTo>
                    <a:pt x="527939" y="588010"/>
                  </a:lnTo>
                  <a:lnTo>
                    <a:pt x="514454" y="571500"/>
                  </a:lnTo>
                  <a:lnTo>
                    <a:pt x="509504" y="549910"/>
                  </a:lnTo>
                  <a:lnTo>
                    <a:pt x="514453" y="529590"/>
                  </a:lnTo>
                  <a:lnTo>
                    <a:pt x="527939" y="511810"/>
                  </a:lnTo>
                  <a:lnTo>
                    <a:pt x="547919" y="500380"/>
                  </a:lnTo>
                  <a:lnTo>
                    <a:pt x="572351" y="496570"/>
                  </a:lnTo>
                  <a:lnTo>
                    <a:pt x="655026" y="496570"/>
                  </a:lnTo>
                  <a:lnTo>
                    <a:pt x="647131" y="486410"/>
                  </a:lnTo>
                  <a:lnTo>
                    <a:pt x="613494" y="467360"/>
                  </a:lnTo>
                  <a:lnTo>
                    <a:pt x="572351" y="459740"/>
                  </a:lnTo>
                  <a:close/>
                </a:path>
                <a:path w="904875" h="797560">
                  <a:moveTo>
                    <a:pt x="655026" y="496570"/>
                  </a:moveTo>
                  <a:lnTo>
                    <a:pt x="572351" y="496570"/>
                  </a:lnTo>
                  <a:lnTo>
                    <a:pt x="596791" y="500380"/>
                  </a:lnTo>
                  <a:lnTo>
                    <a:pt x="616770" y="511810"/>
                  </a:lnTo>
                  <a:lnTo>
                    <a:pt x="630251" y="529590"/>
                  </a:lnTo>
                  <a:lnTo>
                    <a:pt x="635198" y="549910"/>
                  </a:lnTo>
                  <a:lnTo>
                    <a:pt x="630252" y="571500"/>
                  </a:lnTo>
                  <a:lnTo>
                    <a:pt x="616770" y="588010"/>
                  </a:lnTo>
                  <a:lnTo>
                    <a:pt x="596791" y="599440"/>
                  </a:lnTo>
                  <a:lnTo>
                    <a:pt x="572351" y="604520"/>
                  </a:lnTo>
                  <a:lnTo>
                    <a:pt x="654353" y="604520"/>
                  </a:lnTo>
                  <a:lnTo>
                    <a:pt x="669829" y="585470"/>
                  </a:lnTo>
                  <a:lnTo>
                    <a:pt x="678158" y="549910"/>
                  </a:lnTo>
                  <a:lnTo>
                    <a:pt x="669829" y="515620"/>
                  </a:lnTo>
                  <a:lnTo>
                    <a:pt x="655026" y="496570"/>
                  </a:lnTo>
                  <a:close/>
                </a:path>
                <a:path w="904875" h="797560">
                  <a:moveTo>
                    <a:pt x="263118" y="312419"/>
                  </a:moveTo>
                  <a:lnTo>
                    <a:pt x="252636" y="314959"/>
                  </a:lnTo>
                  <a:lnTo>
                    <a:pt x="244692" y="321309"/>
                  </a:lnTo>
                  <a:lnTo>
                    <a:pt x="147012" y="458469"/>
                  </a:lnTo>
                  <a:lnTo>
                    <a:pt x="146905" y="466089"/>
                  </a:lnTo>
                  <a:lnTo>
                    <a:pt x="154548" y="477519"/>
                  </a:lnTo>
                  <a:lnTo>
                    <a:pt x="161672" y="481329"/>
                  </a:lnTo>
                  <a:lnTo>
                    <a:pt x="364586" y="481329"/>
                  </a:lnTo>
                  <a:lnTo>
                    <a:pt x="371710" y="477519"/>
                  </a:lnTo>
                  <a:lnTo>
                    <a:pt x="375541" y="471169"/>
                  </a:lnTo>
                  <a:lnTo>
                    <a:pt x="379354" y="466089"/>
                  </a:lnTo>
                  <a:lnTo>
                    <a:pt x="379246" y="458469"/>
                  </a:lnTo>
                  <a:lnTo>
                    <a:pt x="369294" y="444499"/>
                  </a:lnTo>
                  <a:lnTo>
                    <a:pt x="207371" y="444499"/>
                  </a:lnTo>
                  <a:lnTo>
                    <a:pt x="263129" y="365759"/>
                  </a:lnTo>
                  <a:lnTo>
                    <a:pt x="313198" y="365759"/>
                  </a:lnTo>
                  <a:lnTo>
                    <a:pt x="281530" y="321309"/>
                  </a:lnTo>
                  <a:lnTo>
                    <a:pt x="273597" y="314959"/>
                  </a:lnTo>
                  <a:lnTo>
                    <a:pt x="263118" y="312419"/>
                  </a:lnTo>
                  <a:close/>
                </a:path>
                <a:path w="904875" h="797560">
                  <a:moveTo>
                    <a:pt x="884676" y="472440"/>
                  </a:moveTo>
                  <a:lnTo>
                    <a:pt x="796799" y="472440"/>
                  </a:lnTo>
                  <a:lnTo>
                    <a:pt x="825745" y="477520"/>
                  </a:lnTo>
                  <a:lnTo>
                    <a:pt x="838894" y="477520"/>
                  </a:lnTo>
                  <a:lnTo>
                    <a:pt x="851000" y="478790"/>
                  </a:lnTo>
                  <a:lnTo>
                    <a:pt x="865540" y="477520"/>
                  </a:lnTo>
                  <a:lnTo>
                    <a:pt x="877946" y="474980"/>
                  </a:lnTo>
                  <a:lnTo>
                    <a:pt x="884676" y="472440"/>
                  </a:lnTo>
                  <a:close/>
                </a:path>
                <a:path w="904875" h="797560">
                  <a:moveTo>
                    <a:pt x="313198" y="365759"/>
                  </a:moveTo>
                  <a:lnTo>
                    <a:pt x="263129" y="365759"/>
                  </a:lnTo>
                  <a:lnTo>
                    <a:pt x="318888" y="444499"/>
                  </a:lnTo>
                  <a:lnTo>
                    <a:pt x="369294" y="444499"/>
                  </a:lnTo>
                  <a:lnTo>
                    <a:pt x="313198" y="365759"/>
                  </a:lnTo>
                  <a:close/>
                </a:path>
                <a:path w="904875" h="797560">
                  <a:moveTo>
                    <a:pt x="879838" y="407670"/>
                  </a:moveTo>
                  <a:lnTo>
                    <a:pt x="807127" y="407670"/>
                  </a:lnTo>
                  <a:lnTo>
                    <a:pt x="830886" y="420370"/>
                  </a:lnTo>
                  <a:lnTo>
                    <a:pt x="846559" y="430530"/>
                  </a:lnTo>
                  <a:lnTo>
                    <a:pt x="855797" y="438150"/>
                  </a:lnTo>
                  <a:lnTo>
                    <a:pt x="860254" y="443230"/>
                  </a:lnTo>
                  <a:lnTo>
                    <a:pt x="850807" y="444500"/>
                  </a:lnTo>
                  <a:lnTo>
                    <a:pt x="904400" y="444500"/>
                  </a:lnTo>
                  <a:lnTo>
                    <a:pt x="903966" y="439420"/>
                  </a:lnTo>
                  <a:lnTo>
                    <a:pt x="896000" y="424180"/>
                  </a:lnTo>
                  <a:lnTo>
                    <a:pt x="879838" y="407670"/>
                  </a:lnTo>
                  <a:close/>
                </a:path>
                <a:path w="904875" h="797560">
                  <a:moveTo>
                    <a:pt x="842189" y="186690"/>
                  </a:moveTo>
                  <a:lnTo>
                    <a:pt x="798947" y="186690"/>
                  </a:lnTo>
                  <a:lnTo>
                    <a:pt x="760677" y="427990"/>
                  </a:lnTo>
                  <a:lnTo>
                    <a:pt x="803953" y="427990"/>
                  </a:lnTo>
                  <a:lnTo>
                    <a:pt x="807127" y="407670"/>
                  </a:lnTo>
                  <a:lnTo>
                    <a:pt x="879838" y="407670"/>
                  </a:lnTo>
                  <a:lnTo>
                    <a:pt x="878595" y="406400"/>
                  </a:lnTo>
                  <a:lnTo>
                    <a:pt x="851218" y="388620"/>
                  </a:lnTo>
                  <a:lnTo>
                    <a:pt x="813338" y="368300"/>
                  </a:lnTo>
                  <a:lnTo>
                    <a:pt x="842189" y="186690"/>
                  </a:lnTo>
                  <a:close/>
                </a:path>
                <a:path w="904875" h="797560">
                  <a:moveTo>
                    <a:pt x="425661" y="289559"/>
                  </a:moveTo>
                  <a:lnTo>
                    <a:pt x="408210" y="293369"/>
                  </a:lnTo>
                  <a:lnTo>
                    <a:pt x="393938" y="300989"/>
                  </a:lnTo>
                  <a:lnTo>
                    <a:pt x="384304" y="313689"/>
                  </a:lnTo>
                  <a:lnTo>
                    <a:pt x="380768" y="327659"/>
                  </a:lnTo>
                  <a:lnTo>
                    <a:pt x="384304" y="342899"/>
                  </a:lnTo>
                  <a:lnTo>
                    <a:pt x="393938" y="355599"/>
                  </a:lnTo>
                  <a:lnTo>
                    <a:pt x="408210" y="363219"/>
                  </a:lnTo>
                  <a:lnTo>
                    <a:pt x="425661" y="365759"/>
                  </a:lnTo>
                  <a:lnTo>
                    <a:pt x="432793" y="365759"/>
                  </a:lnTo>
                  <a:lnTo>
                    <a:pt x="439560" y="364489"/>
                  </a:lnTo>
                  <a:lnTo>
                    <a:pt x="445884" y="361949"/>
                  </a:lnTo>
                  <a:lnTo>
                    <a:pt x="451687" y="359409"/>
                  </a:lnTo>
                  <a:lnTo>
                    <a:pt x="556950" y="359410"/>
                  </a:lnTo>
                  <a:lnTo>
                    <a:pt x="522330" y="346710"/>
                  </a:lnTo>
                  <a:lnTo>
                    <a:pt x="476838" y="328930"/>
                  </a:lnTo>
                  <a:lnTo>
                    <a:pt x="423728" y="328929"/>
                  </a:lnTo>
                  <a:lnTo>
                    <a:pt x="423728" y="327659"/>
                  </a:lnTo>
                  <a:lnTo>
                    <a:pt x="424587" y="326389"/>
                  </a:lnTo>
                  <a:lnTo>
                    <a:pt x="470339" y="326390"/>
                  </a:lnTo>
                  <a:lnTo>
                    <a:pt x="466220" y="312420"/>
                  </a:lnTo>
                  <a:lnTo>
                    <a:pt x="456545" y="300990"/>
                  </a:lnTo>
                  <a:lnTo>
                    <a:pt x="442597" y="293369"/>
                  </a:lnTo>
                  <a:lnTo>
                    <a:pt x="425661" y="289559"/>
                  </a:lnTo>
                  <a:close/>
                </a:path>
                <a:path w="904875" h="797560">
                  <a:moveTo>
                    <a:pt x="470339" y="326390"/>
                  </a:moveTo>
                  <a:lnTo>
                    <a:pt x="426466" y="326389"/>
                  </a:lnTo>
                  <a:lnTo>
                    <a:pt x="424981" y="328929"/>
                  </a:lnTo>
                  <a:lnTo>
                    <a:pt x="476838" y="328930"/>
                  </a:lnTo>
                  <a:lnTo>
                    <a:pt x="470339" y="326390"/>
                  </a:lnTo>
                  <a:close/>
                </a:path>
                <a:path w="904875" h="797560">
                  <a:moveTo>
                    <a:pt x="498997" y="242570"/>
                  </a:moveTo>
                  <a:lnTo>
                    <a:pt x="352289" y="242569"/>
                  </a:lnTo>
                  <a:lnTo>
                    <a:pt x="366645" y="243839"/>
                  </a:lnTo>
                  <a:lnTo>
                    <a:pt x="484677" y="243840"/>
                  </a:lnTo>
                  <a:lnTo>
                    <a:pt x="498997" y="242570"/>
                  </a:lnTo>
                  <a:close/>
                </a:path>
                <a:path w="904875" h="797560">
                  <a:moveTo>
                    <a:pt x="518396" y="241300"/>
                  </a:moveTo>
                  <a:lnTo>
                    <a:pt x="332912" y="241299"/>
                  </a:lnTo>
                  <a:lnTo>
                    <a:pt x="341067" y="242569"/>
                  </a:lnTo>
                  <a:lnTo>
                    <a:pt x="510232" y="242570"/>
                  </a:lnTo>
                  <a:lnTo>
                    <a:pt x="518396" y="241300"/>
                  </a:lnTo>
                  <a:close/>
                </a:path>
                <a:path w="904875" h="797560">
                  <a:moveTo>
                    <a:pt x="552471" y="238760"/>
                  </a:moveTo>
                  <a:lnTo>
                    <a:pt x="298786" y="238759"/>
                  </a:lnTo>
                  <a:lnTo>
                    <a:pt x="316686" y="241299"/>
                  </a:lnTo>
                  <a:lnTo>
                    <a:pt x="534654" y="241300"/>
                  </a:lnTo>
                  <a:lnTo>
                    <a:pt x="537876" y="240030"/>
                  </a:lnTo>
                  <a:lnTo>
                    <a:pt x="545189" y="240030"/>
                  </a:lnTo>
                  <a:lnTo>
                    <a:pt x="552471" y="238760"/>
                  </a:lnTo>
                  <a:close/>
                </a:path>
                <a:path w="904875" h="797560">
                  <a:moveTo>
                    <a:pt x="623715" y="231140"/>
                  </a:moveTo>
                  <a:lnTo>
                    <a:pt x="227622" y="231139"/>
                  </a:lnTo>
                  <a:lnTo>
                    <a:pt x="235208" y="232409"/>
                  </a:lnTo>
                  <a:lnTo>
                    <a:pt x="245605" y="233679"/>
                  </a:lnTo>
                  <a:lnTo>
                    <a:pt x="248397" y="234949"/>
                  </a:lnTo>
                  <a:lnTo>
                    <a:pt x="259030" y="234949"/>
                  </a:lnTo>
                  <a:lnTo>
                    <a:pt x="266924" y="236219"/>
                  </a:lnTo>
                  <a:lnTo>
                    <a:pt x="281244" y="237489"/>
                  </a:lnTo>
                  <a:lnTo>
                    <a:pt x="291577" y="238759"/>
                  </a:lnTo>
                  <a:lnTo>
                    <a:pt x="559722" y="238760"/>
                  </a:lnTo>
                  <a:lnTo>
                    <a:pt x="570096" y="237490"/>
                  </a:lnTo>
                  <a:lnTo>
                    <a:pt x="576307" y="237490"/>
                  </a:lnTo>
                  <a:lnTo>
                    <a:pt x="592381" y="234950"/>
                  </a:lnTo>
                  <a:lnTo>
                    <a:pt x="602978" y="233680"/>
                  </a:lnTo>
                  <a:lnTo>
                    <a:pt x="605717" y="233680"/>
                  </a:lnTo>
                  <a:lnTo>
                    <a:pt x="616098" y="232410"/>
                  </a:lnTo>
                  <a:lnTo>
                    <a:pt x="623715" y="231140"/>
                  </a:lnTo>
                  <a:close/>
                </a:path>
                <a:path w="904875" h="797560">
                  <a:moveTo>
                    <a:pt x="697794" y="218440"/>
                  </a:moveTo>
                  <a:lnTo>
                    <a:pt x="151433" y="218439"/>
                  </a:lnTo>
                  <a:lnTo>
                    <a:pt x="160580" y="220979"/>
                  </a:lnTo>
                  <a:lnTo>
                    <a:pt x="167633" y="222249"/>
                  </a:lnTo>
                  <a:lnTo>
                    <a:pt x="180521" y="224789"/>
                  </a:lnTo>
                  <a:lnTo>
                    <a:pt x="191404" y="226059"/>
                  </a:lnTo>
                  <a:lnTo>
                    <a:pt x="199531" y="227329"/>
                  </a:lnTo>
                  <a:lnTo>
                    <a:pt x="209429" y="228599"/>
                  </a:lnTo>
                  <a:lnTo>
                    <a:pt x="211004" y="229869"/>
                  </a:lnTo>
                  <a:lnTo>
                    <a:pt x="220101" y="231139"/>
                  </a:lnTo>
                  <a:lnTo>
                    <a:pt x="631266" y="231140"/>
                  </a:lnTo>
                  <a:lnTo>
                    <a:pt x="640282" y="229870"/>
                  </a:lnTo>
                  <a:lnTo>
                    <a:pt x="641749" y="228600"/>
                  </a:lnTo>
                  <a:lnTo>
                    <a:pt x="651684" y="227330"/>
                  </a:lnTo>
                  <a:lnTo>
                    <a:pt x="659900" y="226060"/>
                  </a:lnTo>
                  <a:lnTo>
                    <a:pt x="670837" y="224790"/>
                  </a:lnTo>
                  <a:lnTo>
                    <a:pt x="683707" y="222250"/>
                  </a:lnTo>
                  <a:lnTo>
                    <a:pt x="690831" y="220980"/>
                  </a:lnTo>
                  <a:lnTo>
                    <a:pt x="697794" y="218440"/>
                  </a:lnTo>
                  <a:close/>
                </a:path>
                <a:path w="904875" h="797560">
                  <a:moveTo>
                    <a:pt x="731607" y="210820"/>
                  </a:moveTo>
                  <a:lnTo>
                    <a:pt x="121469" y="210819"/>
                  </a:lnTo>
                  <a:lnTo>
                    <a:pt x="127671" y="213359"/>
                  </a:lnTo>
                  <a:lnTo>
                    <a:pt x="140398" y="215899"/>
                  </a:lnTo>
                  <a:lnTo>
                    <a:pt x="149142" y="218439"/>
                  </a:lnTo>
                  <a:lnTo>
                    <a:pt x="702198" y="218440"/>
                  </a:lnTo>
                  <a:lnTo>
                    <a:pt x="710910" y="215900"/>
                  </a:lnTo>
                  <a:lnTo>
                    <a:pt x="723700" y="213360"/>
                  </a:lnTo>
                  <a:lnTo>
                    <a:pt x="731607" y="210820"/>
                  </a:lnTo>
                  <a:close/>
                </a:path>
                <a:path w="904875" h="797560">
                  <a:moveTo>
                    <a:pt x="177818" y="186689"/>
                  </a:moveTo>
                  <a:lnTo>
                    <a:pt x="52411" y="186689"/>
                  </a:lnTo>
                  <a:lnTo>
                    <a:pt x="57673" y="189229"/>
                  </a:lnTo>
                  <a:lnTo>
                    <a:pt x="63365" y="191769"/>
                  </a:lnTo>
                  <a:lnTo>
                    <a:pt x="70776" y="194309"/>
                  </a:lnTo>
                  <a:lnTo>
                    <a:pt x="72430" y="195579"/>
                  </a:lnTo>
                  <a:lnTo>
                    <a:pt x="79304" y="198119"/>
                  </a:lnTo>
                  <a:lnTo>
                    <a:pt x="84845" y="199389"/>
                  </a:lnTo>
                  <a:lnTo>
                    <a:pt x="92922" y="203199"/>
                  </a:lnTo>
                  <a:lnTo>
                    <a:pt x="97626" y="204469"/>
                  </a:lnTo>
                  <a:lnTo>
                    <a:pt x="103658" y="205739"/>
                  </a:lnTo>
                  <a:lnTo>
                    <a:pt x="109887" y="208279"/>
                  </a:lnTo>
                  <a:lnTo>
                    <a:pt x="118050" y="210819"/>
                  </a:lnTo>
                  <a:lnTo>
                    <a:pt x="733182" y="210820"/>
                  </a:lnTo>
                  <a:lnTo>
                    <a:pt x="741363" y="208280"/>
                  </a:lnTo>
                  <a:lnTo>
                    <a:pt x="395024" y="208279"/>
                  </a:lnTo>
                  <a:lnTo>
                    <a:pt x="380517" y="207009"/>
                  </a:lnTo>
                  <a:lnTo>
                    <a:pt x="352497" y="207009"/>
                  </a:lnTo>
                  <a:lnTo>
                    <a:pt x="346221" y="205739"/>
                  </a:lnTo>
                  <a:lnTo>
                    <a:pt x="331453" y="205739"/>
                  </a:lnTo>
                  <a:lnTo>
                    <a:pt x="324007" y="204469"/>
                  </a:lnTo>
                  <a:lnTo>
                    <a:pt x="316471" y="204469"/>
                  </a:lnTo>
                  <a:lnTo>
                    <a:pt x="309239" y="203199"/>
                  </a:lnTo>
                  <a:lnTo>
                    <a:pt x="299180" y="203199"/>
                  </a:lnTo>
                  <a:lnTo>
                    <a:pt x="287473" y="201929"/>
                  </a:lnTo>
                  <a:lnTo>
                    <a:pt x="280671" y="200659"/>
                  </a:lnTo>
                  <a:lnTo>
                    <a:pt x="269322" y="200659"/>
                  </a:lnTo>
                  <a:lnTo>
                    <a:pt x="264704" y="199389"/>
                  </a:lnTo>
                  <a:lnTo>
                    <a:pt x="253642" y="198119"/>
                  </a:lnTo>
                  <a:lnTo>
                    <a:pt x="247270" y="198119"/>
                  </a:lnTo>
                  <a:lnTo>
                    <a:pt x="236566" y="195579"/>
                  </a:lnTo>
                  <a:lnTo>
                    <a:pt x="232162" y="195579"/>
                  </a:lnTo>
                  <a:lnTo>
                    <a:pt x="221888" y="194309"/>
                  </a:lnTo>
                  <a:lnTo>
                    <a:pt x="216016" y="193039"/>
                  </a:lnTo>
                  <a:lnTo>
                    <a:pt x="205921" y="191769"/>
                  </a:lnTo>
                  <a:lnTo>
                    <a:pt x="201679" y="190499"/>
                  </a:lnTo>
                  <a:lnTo>
                    <a:pt x="197257" y="190499"/>
                  </a:lnTo>
                  <a:lnTo>
                    <a:pt x="186911" y="187959"/>
                  </a:lnTo>
                  <a:lnTo>
                    <a:pt x="177818" y="186689"/>
                  </a:lnTo>
                  <a:close/>
                </a:path>
                <a:path w="904875" h="797560">
                  <a:moveTo>
                    <a:pt x="717791" y="36830"/>
                  </a:moveTo>
                  <a:lnTo>
                    <a:pt x="425643" y="36829"/>
                  </a:lnTo>
                  <a:lnTo>
                    <a:pt x="505935" y="39370"/>
                  </a:lnTo>
                  <a:lnTo>
                    <a:pt x="579021" y="45720"/>
                  </a:lnTo>
                  <a:lnTo>
                    <a:pt x="643868" y="57150"/>
                  </a:lnTo>
                  <a:lnTo>
                    <a:pt x="699441" y="69850"/>
                  </a:lnTo>
                  <a:lnTo>
                    <a:pt x="744707" y="83820"/>
                  </a:lnTo>
                  <a:lnTo>
                    <a:pt x="800184" y="114300"/>
                  </a:lnTo>
                  <a:lnTo>
                    <a:pt x="808326" y="127000"/>
                  </a:lnTo>
                  <a:lnTo>
                    <a:pt x="807772" y="130810"/>
                  </a:lnTo>
                  <a:lnTo>
                    <a:pt x="807360" y="132080"/>
                  </a:lnTo>
                  <a:lnTo>
                    <a:pt x="806536" y="133350"/>
                  </a:lnTo>
                  <a:lnTo>
                    <a:pt x="805248" y="135890"/>
                  </a:lnTo>
                  <a:lnTo>
                    <a:pt x="804836" y="135890"/>
                  </a:lnTo>
                  <a:lnTo>
                    <a:pt x="803100" y="138430"/>
                  </a:lnTo>
                  <a:lnTo>
                    <a:pt x="801703" y="139700"/>
                  </a:lnTo>
                  <a:lnTo>
                    <a:pt x="800415" y="140970"/>
                  </a:lnTo>
                  <a:lnTo>
                    <a:pt x="799341" y="142240"/>
                  </a:lnTo>
                  <a:lnTo>
                    <a:pt x="798481" y="142240"/>
                  </a:lnTo>
                  <a:lnTo>
                    <a:pt x="795689" y="144780"/>
                  </a:lnTo>
                  <a:lnTo>
                    <a:pt x="793756" y="146050"/>
                  </a:lnTo>
                  <a:lnTo>
                    <a:pt x="790373" y="148590"/>
                  </a:lnTo>
                  <a:lnTo>
                    <a:pt x="789048" y="149860"/>
                  </a:lnTo>
                  <a:lnTo>
                    <a:pt x="785271" y="151130"/>
                  </a:lnTo>
                  <a:lnTo>
                    <a:pt x="782819" y="152400"/>
                  </a:lnTo>
                  <a:lnTo>
                    <a:pt x="778469" y="154940"/>
                  </a:lnTo>
                  <a:lnTo>
                    <a:pt x="776643" y="156210"/>
                  </a:lnTo>
                  <a:lnTo>
                    <a:pt x="771918" y="157480"/>
                  </a:lnTo>
                  <a:lnTo>
                    <a:pt x="766208" y="160020"/>
                  </a:lnTo>
                  <a:lnTo>
                    <a:pt x="763720" y="161290"/>
                  </a:lnTo>
                  <a:lnTo>
                    <a:pt x="761428" y="162560"/>
                  </a:lnTo>
                  <a:lnTo>
                    <a:pt x="755736" y="163830"/>
                  </a:lnTo>
                  <a:lnTo>
                    <a:pt x="752353" y="165100"/>
                  </a:lnTo>
                  <a:lnTo>
                    <a:pt x="746196" y="167640"/>
                  </a:lnTo>
                  <a:lnTo>
                    <a:pt x="743403" y="168910"/>
                  </a:lnTo>
                  <a:lnTo>
                    <a:pt x="736780" y="170180"/>
                  </a:lnTo>
                  <a:lnTo>
                    <a:pt x="725879" y="173990"/>
                  </a:lnTo>
                  <a:lnTo>
                    <a:pt x="722675" y="175260"/>
                  </a:lnTo>
                  <a:lnTo>
                    <a:pt x="715247" y="176530"/>
                  </a:lnTo>
                  <a:lnTo>
                    <a:pt x="711004" y="177800"/>
                  </a:lnTo>
                  <a:lnTo>
                    <a:pt x="706923" y="179070"/>
                  </a:lnTo>
                  <a:lnTo>
                    <a:pt x="703075" y="180340"/>
                  </a:lnTo>
                  <a:lnTo>
                    <a:pt x="699423" y="180340"/>
                  </a:lnTo>
                  <a:lnTo>
                    <a:pt x="691153" y="182880"/>
                  </a:lnTo>
                  <a:lnTo>
                    <a:pt x="686571" y="184150"/>
                  </a:lnTo>
                  <a:lnTo>
                    <a:pt x="677836" y="185420"/>
                  </a:lnTo>
                  <a:lnTo>
                    <a:pt x="673719" y="186690"/>
                  </a:lnTo>
                  <a:lnTo>
                    <a:pt x="664608" y="187960"/>
                  </a:lnTo>
                  <a:lnTo>
                    <a:pt x="659613" y="189230"/>
                  </a:lnTo>
                  <a:lnTo>
                    <a:pt x="650109" y="190500"/>
                  </a:lnTo>
                  <a:lnTo>
                    <a:pt x="645598" y="191770"/>
                  </a:lnTo>
                  <a:lnTo>
                    <a:pt x="635556" y="193040"/>
                  </a:lnTo>
                  <a:lnTo>
                    <a:pt x="630025" y="194310"/>
                  </a:lnTo>
                  <a:lnTo>
                    <a:pt x="619732" y="195580"/>
                  </a:lnTo>
                  <a:lnTo>
                    <a:pt x="615007" y="195580"/>
                  </a:lnTo>
                  <a:lnTo>
                    <a:pt x="604267" y="196850"/>
                  </a:lnTo>
                  <a:lnTo>
                    <a:pt x="592327" y="199390"/>
                  </a:lnTo>
                  <a:lnTo>
                    <a:pt x="587226" y="199390"/>
                  </a:lnTo>
                  <a:lnTo>
                    <a:pt x="582286" y="200660"/>
                  </a:lnTo>
                  <a:lnTo>
                    <a:pt x="570901" y="200660"/>
                  </a:lnTo>
                  <a:lnTo>
                    <a:pt x="564404" y="201930"/>
                  </a:lnTo>
                  <a:lnTo>
                    <a:pt x="552697" y="203200"/>
                  </a:lnTo>
                  <a:lnTo>
                    <a:pt x="547524" y="203200"/>
                  </a:lnTo>
                  <a:lnTo>
                    <a:pt x="535065" y="204470"/>
                  </a:lnTo>
                  <a:lnTo>
                    <a:pt x="527762" y="204470"/>
                  </a:lnTo>
                  <a:lnTo>
                    <a:pt x="520584" y="205740"/>
                  </a:lnTo>
                  <a:lnTo>
                    <a:pt x="510381" y="205740"/>
                  </a:lnTo>
                  <a:lnTo>
                    <a:pt x="496921" y="207010"/>
                  </a:lnTo>
                  <a:lnTo>
                    <a:pt x="470930" y="207010"/>
                  </a:lnTo>
                  <a:lnTo>
                    <a:pt x="456249" y="208280"/>
                  </a:lnTo>
                  <a:lnTo>
                    <a:pt x="741363" y="208280"/>
                  </a:lnTo>
                  <a:lnTo>
                    <a:pt x="747699" y="205740"/>
                  </a:lnTo>
                  <a:lnTo>
                    <a:pt x="756112" y="203200"/>
                  </a:lnTo>
                  <a:lnTo>
                    <a:pt x="760641" y="201930"/>
                  </a:lnTo>
                  <a:lnTo>
                    <a:pt x="766494" y="200660"/>
                  </a:lnTo>
                  <a:lnTo>
                    <a:pt x="772115" y="198120"/>
                  </a:lnTo>
                  <a:lnTo>
                    <a:pt x="778970" y="195580"/>
                  </a:lnTo>
                  <a:lnTo>
                    <a:pt x="780564" y="194310"/>
                  </a:lnTo>
                  <a:lnTo>
                    <a:pt x="782013" y="194310"/>
                  </a:lnTo>
                  <a:lnTo>
                    <a:pt x="787974" y="191770"/>
                  </a:lnTo>
                  <a:lnTo>
                    <a:pt x="793666" y="189230"/>
                  </a:lnTo>
                  <a:lnTo>
                    <a:pt x="798947" y="186690"/>
                  </a:lnTo>
                  <a:lnTo>
                    <a:pt x="842189" y="186690"/>
                  </a:lnTo>
                  <a:lnTo>
                    <a:pt x="851268" y="129540"/>
                  </a:lnTo>
                  <a:lnTo>
                    <a:pt x="851340" y="128270"/>
                  </a:lnTo>
                  <a:lnTo>
                    <a:pt x="844857" y="106680"/>
                  </a:lnTo>
                  <a:lnTo>
                    <a:pt x="826398" y="86360"/>
                  </a:lnTo>
                  <a:lnTo>
                    <a:pt x="797446" y="67310"/>
                  </a:lnTo>
                  <a:lnTo>
                    <a:pt x="759485" y="50800"/>
                  </a:lnTo>
                  <a:lnTo>
                    <a:pt x="717791" y="36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17981" y="2686926"/>
            <a:ext cx="228600" cy="14871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84503" y="5410200"/>
            <a:ext cx="10304145" cy="408940"/>
          </a:xfrm>
          <a:prstGeom prst="rect">
            <a:avLst/>
          </a:prstGeom>
          <a:solidFill>
            <a:srgbClr val="6F2F9F">
              <a:alpha val="25097"/>
            </a:srgbClr>
          </a:solidFill>
          <a:ln w="12700">
            <a:solidFill>
              <a:srgbClr val="AE5452"/>
            </a:solidFill>
          </a:ln>
        </p:spPr>
        <p:txBody>
          <a:bodyPr wrap="square" lIns="0" tIns="52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third-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72108" y="4615433"/>
            <a:ext cx="79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D7673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776721" y="4005198"/>
            <a:ext cx="17018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5">
                <a:solidFill>
                  <a:srgbClr val="FFFFFF"/>
                </a:solidFill>
                <a:latin typeface="Calibri"/>
                <a:cs typeface="Calibri"/>
              </a:rPr>
              <a:t>S3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673350" y="2594038"/>
            <a:ext cx="758825" cy="367030"/>
          </a:xfrm>
          <a:prstGeom prst="rect">
            <a:avLst/>
          </a:prstGeom>
          <a:solidFill>
            <a:srgbClr val="ED7673"/>
          </a:solidFill>
        </p:spPr>
        <p:txBody>
          <a:bodyPr wrap="square" lIns="0" tIns="5080" rIns="0" bIns="0" rtlCol="0" vert="horz">
            <a:spAutoFit/>
          </a:bodyPr>
          <a:lstStyle/>
          <a:p>
            <a:pPr marL="93980" marR="168910">
              <a:lnSpc>
                <a:spcPct val="1000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Utility domains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262997" y="2584513"/>
            <a:ext cx="1178560" cy="386080"/>
            <a:chOff x="2262997" y="2584513"/>
            <a:chExt cx="1178560" cy="386080"/>
          </a:xfrm>
        </p:grpSpPr>
        <p:sp>
          <p:nvSpPr>
            <p:cNvPr id="26" name="object 26" descr=""/>
            <p:cNvSpPr/>
            <p:nvPr/>
          </p:nvSpPr>
          <p:spPr>
            <a:xfrm>
              <a:off x="2262997" y="2642521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409444" y="2589276"/>
              <a:ext cx="1027430" cy="376555"/>
            </a:xfrm>
            <a:custGeom>
              <a:avLst/>
              <a:gdLst/>
              <a:ahLst/>
              <a:cxnLst/>
              <a:rect l="l" t="t" r="r" b="b"/>
              <a:pathLst>
                <a:path w="1027429" h="376555">
                  <a:moveTo>
                    <a:pt x="0" y="51435"/>
                  </a:moveTo>
                  <a:lnTo>
                    <a:pt x="0" y="0"/>
                  </a:lnTo>
                  <a:lnTo>
                    <a:pt x="1027176" y="0"/>
                  </a:lnTo>
                  <a:lnTo>
                    <a:pt x="1027176" y="32131"/>
                  </a:lnTo>
                  <a:lnTo>
                    <a:pt x="1027176" y="376427"/>
                  </a:lnTo>
                  <a:lnTo>
                    <a:pt x="0" y="376427"/>
                  </a:lnTo>
                  <a:lnTo>
                    <a:pt x="0" y="324993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99934" y="1812417"/>
            <a:ext cx="8032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2349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Producer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90409" y="1792033"/>
            <a:ext cx="10280015" cy="1602105"/>
            <a:chOff x="990409" y="1792033"/>
            <a:chExt cx="10280015" cy="1602105"/>
          </a:xfrm>
        </p:grpSpPr>
        <p:sp>
          <p:nvSpPr>
            <p:cNvPr id="30" name="object 30" descr=""/>
            <p:cNvSpPr/>
            <p:nvPr/>
          </p:nvSpPr>
          <p:spPr>
            <a:xfrm>
              <a:off x="1689973" y="185156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95172" y="1796795"/>
              <a:ext cx="807720" cy="376555"/>
            </a:xfrm>
            <a:custGeom>
              <a:avLst/>
              <a:gdLst/>
              <a:ahLst/>
              <a:cxnLst/>
              <a:rect l="l" t="t" r="r" b="b"/>
              <a:pathLst>
                <a:path w="807719" h="376555">
                  <a:moveTo>
                    <a:pt x="807720" y="324992"/>
                  </a:moveTo>
                  <a:lnTo>
                    <a:pt x="807720" y="376427"/>
                  </a:lnTo>
                  <a:lnTo>
                    <a:pt x="0" y="376427"/>
                  </a:lnTo>
                  <a:lnTo>
                    <a:pt x="0" y="344296"/>
                  </a:lnTo>
                  <a:lnTo>
                    <a:pt x="0" y="0"/>
                  </a:lnTo>
                  <a:lnTo>
                    <a:pt x="807720" y="0"/>
                  </a:lnTo>
                  <a:lnTo>
                    <a:pt x="807720" y="51434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884664" y="2305811"/>
              <a:ext cx="1385570" cy="1088390"/>
            </a:xfrm>
            <a:custGeom>
              <a:avLst/>
              <a:gdLst/>
              <a:ahLst/>
              <a:cxnLst/>
              <a:rect l="l" t="t" r="r" b="b"/>
              <a:pathLst>
                <a:path w="1385570" h="1088389">
                  <a:moveTo>
                    <a:pt x="1385316" y="0"/>
                  </a:moveTo>
                  <a:lnTo>
                    <a:pt x="0" y="0"/>
                  </a:lnTo>
                  <a:lnTo>
                    <a:pt x="0" y="1088136"/>
                  </a:lnTo>
                  <a:lnTo>
                    <a:pt x="1385316" y="1088136"/>
                  </a:lnTo>
                  <a:lnTo>
                    <a:pt x="1385316" y="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884664" y="3145028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Data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products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9884664" y="3430523"/>
            <a:ext cx="1385570" cy="1100455"/>
          </a:xfrm>
          <a:custGeom>
            <a:avLst/>
            <a:gdLst/>
            <a:ahLst/>
            <a:cxnLst/>
            <a:rect l="l" t="t" r="r" b="b"/>
            <a:pathLst>
              <a:path w="1385570" h="1100454">
                <a:moveTo>
                  <a:pt x="1385316" y="0"/>
                </a:moveTo>
                <a:lnTo>
                  <a:pt x="0" y="0"/>
                </a:lnTo>
                <a:lnTo>
                  <a:pt x="0" y="1100327"/>
                </a:lnTo>
                <a:lnTo>
                  <a:pt x="1385316" y="1100327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9884664" y="3467861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Business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insights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492867" y="4615433"/>
            <a:ext cx="790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30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A965C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9211056" y="2340864"/>
            <a:ext cx="2013585" cy="2136775"/>
            <a:chOff x="9211056" y="2340864"/>
            <a:chExt cx="2013585" cy="2136775"/>
          </a:xfrm>
        </p:grpSpPr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0384" y="2340864"/>
              <a:ext cx="1293876" cy="79705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30384" y="3755136"/>
              <a:ext cx="1293876" cy="722376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1056" y="2720314"/>
              <a:ext cx="839711" cy="332257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9265158" y="2793492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1056" y="3831310"/>
              <a:ext cx="839711" cy="332257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9265158" y="3904488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10450068" y="1796795"/>
            <a:ext cx="807720" cy="376555"/>
          </a:xfrm>
          <a:prstGeom prst="rect">
            <a:avLst/>
          </a:prstGeom>
          <a:ln w="9525">
            <a:solidFill>
              <a:srgbClr val="FF4F8A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191770" marR="84455">
              <a:lnSpc>
                <a:spcPct val="100000"/>
              </a:lnSpc>
              <a:spcBef>
                <a:spcPts val="219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Consumer domains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10314289" y="1851565"/>
            <a:ext cx="270510" cy="271145"/>
          </a:xfrm>
          <a:custGeom>
            <a:avLst/>
            <a:gdLst/>
            <a:ahLst/>
            <a:cxnLst/>
            <a:rect l="l" t="t" r="r" b="b"/>
            <a:pathLst>
              <a:path w="270509" h="271144">
                <a:moveTo>
                  <a:pt x="267292" y="0"/>
                </a:moveTo>
                <a:lnTo>
                  <a:pt x="2743" y="0"/>
                </a:lnTo>
                <a:lnTo>
                  <a:pt x="0" y="2754"/>
                </a:lnTo>
                <a:lnTo>
                  <a:pt x="0" y="268093"/>
                </a:lnTo>
                <a:lnTo>
                  <a:pt x="2743" y="270851"/>
                </a:lnTo>
                <a:lnTo>
                  <a:pt x="267293" y="270851"/>
                </a:lnTo>
                <a:lnTo>
                  <a:pt x="270034" y="268094"/>
                </a:lnTo>
                <a:lnTo>
                  <a:pt x="270034" y="258540"/>
                </a:lnTo>
                <a:lnTo>
                  <a:pt x="12274" y="258540"/>
                </a:lnTo>
                <a:lnTo>
                  <a:pt x="12274" y="12311"/>
                </a:lnTo>
                <a:lnTo>
                  <a:pt x="270033" y="12311"/>
                </a:lnTo>
                <a:lnTo>
                  <a:pt x="270033" y="2754"/>
                </a:lnTo>
                <a:lnTo>
                  <a:pt x="267292" y="0"/>
                </a:lnTo>
                <a:close/>
              </a:path>
              <a:path w="270509" h="271144">
                <a:moveTo>
                  <a:pt x="270033" y="12311"/>
                </a:moveTo>
                <a:lnTo>
                  <a:pt x="257759" y="12311"/>
                </a:lnTo>
                <a:lnTo>
                  <a:pt x="257760" y="258540"/>
                </a:lnTo>
                <a:lnTo>
                  <a:pt x="270034" y="258540"/>
                </a:lnTo>
                <a:lnTo>
                  <a:pt x="270033" y="12311"/>
                </a:lnTo>
                <a:close/>
              </a:path>
              <a:path w="270509" h="271144">
                <a:moveTo>
                  <a:pt x="184114" y="147737"/>
                </a:moveTo>
                <a:lnTo>
                  <a:pt x="165022" y="151614"/>
                </a:lnTo>
                <a:lnTo>
                  <a:pt x="149414" y="162178"/>
                </a:lnTo>
                <a:lnTo>
                  <a:pt x="138882" y="177834"/>
                </a:lnTo>
                <a:lnTo>
                  <a:pt x="135017" y="196983"/>
                </a:lnTo>
                <a:lnTo>
                  <a:pt x="138882" y="216133"/>
                </a:lnTo>
                <a:lnTo>
                  <a:pt x="149414" y="231788"/>
                </a:lnTo>
                <a:lnTo>
                  <a:pt x="165023" y="242352"/>
                </a:lnTo>
                <a:lnTo>
                  <a:pt x="184114" y="246228"/>
                </a:lnTo>
                <a:lnTo>
                  <a:pt x="203206" y="242352"/>
                </a:lnTo>
                <a:lnTo>
                  <a:pt x="215668" y="233917"/>
                </a:lnTo>
                <a:lnTo>
                  <a:pt x="184114" y="233917"/>
                </a:lnTo>
                <a:lnTo>
                  <a:pt x="169793" y="231011"/>
                </a:lnTo>
                <a:lnTo>
                  <a:pt x="158087" y="223089"/>
                </a:lnTo>
                <a:lnTo>
                  <a:pt x="150189" y="211348"/>
                </a:lnTo>
                <a:lnTo>
                  <a:pt x="147291" y="196983"/>
                </a:lnTo>
                <a:lnTo>
                  <a:pt x="150189" y="182619"/>
                </a:lnTo>
                <a:lnTo>
                  <a:pt x="158087" y="170877"/>
                </a:lnTo>
                <a:lnTo>
                  <a:pt x="169793" y="162955"/>
                </a:lnTo>
                <a:lnTo>
                  <a:pt x="184114" y="160049"/>
                </a:lnTo>
                <a:lnTo>
                  <a:pt x="215667" y="160049"/>
                </a:lnTo>
                <a:lnTo>
                  <a:pt x="203205" y="151614"/>
                </a:lnTo>
                <a:lnTo>
                  <a:pt x="184114" y="147737"/>
                </a:lnTo>
                <a:close/>
              </a:path>
              <a:path w="270509" h="271144">
                <a:moveTo>
                  <a:pt x="215667" y="160049"/>
                </a:moveTo>
                <a:lnTo>
                  <a:pt x="184114" y="160049"/>
                </a:lnTo>
                <a:lnTo>
                  <a:pt x="198435" y="162955"/>
                </a:lnTo>
                <a:lnTo>
                  <a:pt x="210141" y="170877"/>
                </a:lnTo>
                <a:lnTo>
                  <a:pt x="218039" y="182619"/>
                </a:lnTo>
                <a:lnTo>
                  <a:pt x="220937" y="196983"/>
                </a:lnTo>
                <a:lnTo>
                  <a:pt x="218039" y="211348"/>
                </a:lnTo>
                <a:lnTo>
                  <a:pt x="210141" y="223089"/>
                </a:lnTo>
                <a:lnTo>
                  <a:pt x="198435" y="231011"/>
                </a:lnTo>
                <a:lnTo>
                  <a:pt x="184114" y="233917"/>
                </a:lnTo>
                <a:lnTo>
                  <a:pt x="215668" y="233917"/>
                </a:lnTo>
                <a:lnTo>
                  <a:pt x="218814" y="231788"/>
                </a:lnTo>
                <a:lnTo>
                  <a:pt x="229346" y="216133"/>
                </a:lnTo>
                <a:lnTo>
                  <a:pt x="233211" y="196983"/>
                </a:lnTo>
                <a:lnTo>
                  <a:pt x="229346" y="177834"/>
                </a:lnTo>
                <a:lnTo>
                  <a:pt x="218814" y="162179"/>
                </a:lnTo>
                <a:lnTo>
                  <a:pt x="215667" y="160049"/>
                </a:lnTo>
                <a:close/>
              </a:path>
              <a:path w="270509" h="271144">
                <a:moveTo>
                  <a:pt x="120001" y="86180"/>
                </a:moveTo>
                <a:lnTo>
                  <a:pt x="33429" y="86180"/>
                </a:lnTo>
                <a:lnTo>
                  <a:pt x="30685" y="88935"/>
                </a:lnTo>
                <a:lnTo>
                  <a:pt x="30686" y="175756"/>
                </a:lnTo>
                <a:lnTo>
                  <a:pt x="33429" y="178516"/>
                </a:lnTo>
                <a:lnTo>
                  <a:pt x="120001" y="178516"/>
                </a:lnTo>
                <a:lnTo>
                  <a:pt x="122743" y="175756"/>
                </a:lnTo>
                <a:lnTo>
                  <a:pt x="122743" y="166205"/>
                </a:lnTo>
                <a:lnTo>
                  <a:pt x="42960" y="166205"/>
                </a:lnTo>
                <a:lnTo>
                  <a:pt x="42960" y="98491"/>
                </a:lnTo>
                <a:lnTo>
                  <a:pt x="122742" y="98491"/>
                </a:lnTo>
                <a:lnTo>
                  <a:pt x="122742" y="88935"/>
                </a:lnTo>
                <a:lnTo>
                  <a:pt x="120001" y="86180"/>
                </a:lnTo>
                <a:close/>
              </a:path>
              <a:path w="270509" h="271144">
                <a:moveTo>
                  <a:pt x="122742" y="98491"/>
                </a:moveTo>
                <a:lnTo>
                  <a:pt x="110468" y="98491"/>
                </a:lnTo>
                <a:lnTo>
                  <a:pt x="110468" y="166205"/>
                </a:lnTo>
                <a:lnTo>
                  <a:pt x="122743" y="166205"/>
                </a:lnTo>
                <a:lnTo>
                  <a:pt x="122742" y="98491"/>
                </a:lnTo>
                <a:close/>
              </a:path>
              <a:path w="270509" h="271144">
                <a:moveTo>
                  <a:pt x="199794" y="23853"/>
                </a:moveTo>
                <a:lnTo>
                  <a:pt x="192982" y="23853"/>
                </a:lnTo>
                <a:lnTo>
                  <a:pt x="150053" y="109957"/>
                </a:lnTo>
                <a:lnTo>
                  <a:pt x="150155" y="112224"/>
                </a:lnTo>
                <a:lnTo>
                  <a:pt x="152395" y="115851"/>
                </a:lnTo>
                <a:lnTo>
                  <a:pt x="154369" y="116959"/>
                </a:lnTo>
                <a:lnTo>
                  <a:pt x="238407" y="116959"/>
                </a:lnTo>
                <a:lnTo>
                  <a:pt x="240381" y="115851"/>
                </a:lnTo>
                <a:lnTo>
                  <a:pt x="242621" y="112224"/>
                </a:lnTo>
                <a:lnTo>
                  <a:pt x="242723" y="109957"/>
                </a:lnTo>
                <a:lnTo>
                  <a:pt x="240076" y="104647"/>
                </a:lnTo>
                <a:lnTo>
                  <a:pt x="166429" y="104647"/>
                </a:lnTo>
                <a:lnTo>
                  <a:pt x="196388" y="44542"/>
                </a:lnTo>
                <a:lnTo>
                  <a:pt x="210109" y="44542"/>
                </a:lnTo>
                <a:lnTo>
                  <a:pt x="199794" y="23853"/>
                </a:lnTo>
                <a:close/>
              </a:path>
              <a:path w="270509" h="271144">
                <a:moveTo>
                  <a:pt x="210109" y="44542"/>
                </a:moveTo>
                <a:lnTo>
                  <a:pt x="196388" y="44542"/>
                </a:lnTo>
                <a:lnTo>
                  <a:pt x="226347" y="104647"/>
                </a:lnTo>
                <a:lnTo>
                  <a:pt x="240076" y="104647"/>
                </a:lnTo>
                <a:lnTo>
                  <a:pt x="210109" y="44542"/>
                </a:lnTo>
                <a:close/>
              </a:path>
            </a:pathLst>
          </a:custGeom>
          <a:solidFill>
            <a:srgbClr val="FF4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4807965" y="209753"/>
            <a:ext cx="2273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65"/>
              <a:t> </a:t>
            </a:r>
            <a:r>
              <a:rPr dirty="0" spc="-20"/>
              <a:t>mesh</a:t>
            </a:r>
          </a:p>
        </p:txBody>
      </p:sp>
      <p:grpSp>
        <p:nvGrpSpPr>
          <p:cNvPr id="47" name="object 47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48" name="object 4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73344" y="2836240"/>
            <a:ext cx="8032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34965" y="3545840"/>
            <a:ext cx="12738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125" y="2558542"/>
            <a:ext cx="1689100" cy="16890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15821" y="3075813"/>
            <a:ext cx="7435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525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8609" y="2558542"/>
            <a:ext cx="1690624" cy="16890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570846" y="2953892"/>
            <a:ext cx="9417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People,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apps,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908810" y="4502150"/>
            <a:ext cx="8148320" cy="1422400"/>
          </a:xfrm>
          <a:custGeom>
            <a:avLst/>
            <a:gdLst/>
            <a:ahLst/>
            <a:cxnLst/>
            <a:rect l="l" t="t" r="r" b="b"/>
            <a:pathLst>
              <a:path w="8148320" h="1422400">
                <a:moveTo>
                  <a:pt x="77724" y="65074"/>
                </a:moveTo>
                <a:lnTo>
                  <a:pt x="65023" y="80314"/>
                </a:lnTo>
                <a:lnTo>
                  <a:pt x="65023" y="1416710"/>
                </a:lnTo>
                <a:lnTo>
                  <a:pt x="70738" y="1422400"/>
                </a:lnTo>
                <a:lnTo>
                  <a:pt x="8142605" y="1422400"/>
                </a:lnTo>
                <a:lnTo>
                  <a:pt x="8148192" y="1416710"/>
                </a:lnTo>
                <a:lnTo>
                  <a:pt x="8148192" y="1409700"/>
                </a:lnTo>
                <a:lnTo>
                  <a:pt x="90423" y="1409700"/>
                </a:lnTo>
                <a:lnTo>
                  <a:pt x="77723" y="1397000"/>
                </a:lnTo>
                <a:lnTo>
                  <a:pt x="90423" y="1397000"/>
                </a:lnTo>
                <a:lnTo>
                  <a:pt x="90423" y="80314"/>
                </a:lnTo>
                <a:lnTo>
                  <a:pt x="77724" y="65074"/>
                </a:lnTo>
                <a:close/>
              </a:path>
              <a:path w="8148320" h="1422400">
                <a:moveTo>
                  <a:pt x="90423" y="1397000"/>
                </a:moveTo>
                <a:lnTo>
                  <a:pt x="77723" y="1397000"/>
                </a:lnTo>
                <a:lnTo>
                  <a:pt x="90423" y="1409700"/>
                </a:lnTo>
                <a:lnTo>
                  <a:pt x="90423" y="1397000"/>
                </a:lnTo>
                <a:close/>
              </a:path>
              <a:path w="8148320" h="1422400">
                <a:moveTo>
                  <a:pt x="8122792" y="1397000"/>
                </a:moveTo>
                <a:lnTo>
                  <a:pt x="90423" y="1397000"/>
                </a:lnTo>
                <a:lnTo>
                  <a:pt x="90423" y="1409700"/>
                </a:lnTo>
                <a:lnTo>
                  <a:pt x="8122792" y="1409700"/>
                </a:lnTo>
                <a:lnTo>
                  <a:pt x="8122792" y="1397000"/>
                </a:lnTo>
                <a:close/>
              </a:path>
              <a:path w="8148320" h="1422400">
                <a:moveTo>
                  <a:pt x="8142605" y="0"/>
                </a:moveTo>
                <a:lnTo>
                  <a:pt x="8128508" y="0"/>
                </a:lnTo>
                <a:lnTo>
                  <a:pt x="8122792" y="5714"/>
                </a:lnTo>
                <a:lnTo>
                  <a:pt x="8122792" y="1409700"/>
                </a:lnTo>
                <a:lnTo>
                  <a:pt x="8135492" y="1397000"/>
                </a:lnTo>
                <a:lnTo>
                  <a:pt x="8148192" y="1397000"/>
                </a:lnTo>
                <a:lnTo>
                  <a:pt x="8148192" y="5714"/>
                </a:lnTo>
                <a:lnTo>
                  <a:pt x="8142605" y="0"/>
                </a:lnTo>
                <a:close/>
              </a:path>
              <a:path w="8148320" h="1422400">
                <a:moveTo>
                  <a:pt x="8148192" y="1397000"/>
                </a:moveTo>
                <a:lnTo>
                  <a:pt x="8135492" y="1397000"/>
                </a:lnTo>
                <a:lnTo>
                  <a:pt x="8122792" y="1409700"/>
                </a:lnTo>
                <a:lnTo>
                  <a:pt x="8148192" y="1409700"/>
                </a:lnTo>
                <a:lnTo>
                  <a:pt x="8148192" y="1397000"/>
                </a:lnTo>
                <a:close/>
              </a:path>
              <a:path w="8148320" h="1422400">
                <a:moveTo>
                  <a:pt x="65023" y="40631"/>
                </a:moveTo>
                <a:lnTo>
                  <a:pt x="0" y="118618"/>
                </a:lnTo>
                <a:lnTo>
                  <a:pt x="762" y="126618"/>
                </a:lnTo>
                <a:lnTo>
                  <a:pt x="6095" y="131191"/>
                </a:lnTo>
                <a:lnTo>
                  <a:pt x="11429" y="135636"/>
                </a:lnTo>
                <a:lnTo>
                  <a:pt x="19431" y="134874"/>
                </a:lnTo>
                <a:lnTo>
                  <a:pt x="24002" y="129539"/>
                </a:lnTo>
                <a:lnTo>
                  <a:pt x="65023" y="80314"/>
                </a:lnTo>
                <a:lnTo>
                  <a:pt x="65023" y="40631"/>
                </a:lnTo>
                <a:close/>
              </a:path>
              <a:path w="8148320" h="1422400">
                <a:moveTo>
                  <a:pt x="90423" y="40631"/>
                </a:moveTo>
                <a:lnTo>
                  <a:pt x="90424" y="80314"/>
                </a:lnTo>
                <a:lnTo>
                  <a:pt x="131444" y="129539"/>
                </a:lnTo>
                <a:lnTo>
                  <a:pt x="136016" y="134874"/>
                </a:lnTo>
                <a:lnTo>
                  <a:pt x="144017" y="135636"/>
                </a:lnTo>
                <a:lnTo>
                  <a:pt x="149351" y="131191"/>
                </a:lnTo>
                <a:lnTo>
                  <a:pt x="154685" y="126618"/>
                </a:lnTo>
                <a:lnTo>
                  <a:pt x="155447" y="118618"/>
                </a:lnTo>
                <a:lnTo>
                  <a:pt x="90423" y="40631"/>
                </a:lnTo>
                <a:close/>
              </a:path>
              <a:path w="8148320" h="1422400">
                <a:moveTo>
                  <a:pt x="77723" y="25400"/>
                </a:moveTo>
                <a:lnTo>
                  <a:pt x="65023" y="40631"/>
                </a:lnTo>
                <a:lnTo>
                  <a:pt x="65023" y="80314"/>
                </a:lnTo>
                <a:lnTo>
                  <a:pt x="77724" y="65074"/>
                </a:lnTo>
                <a:lnTo>
                  <a:pt x="67944" y="53339"/>
                </a:lnTo>
                <a:lnTo>
                  <a:pt x="90423" y="53339"/>
                </a:lnTo>
                <a:lnTo>
                  <a:pt x="90423" y="40631"/>
                </a:lnTo>
                <a:lnTo>
                  <a:pt x="77723" y="25400"/>
                </a:lnTo>
                <a:close/>
              </a:path>
              <a:path w="8148320" h="1422400">
                <a:moveTo>
                  <a:pt x="90423" y="53339"/>
                </a:moveTo>
                <a:lnTo>
                  <a:pt x="87502" y="53339"/>
                </a:lnTo>
                <a:lnTo>
                  <a:pt x="77724" y="65074"/>
                </a:lnTo>
                <a:lnTo>
                  <a:pt x="90424" y="80314"/>
                </a:lnTo>
                <a:lnTo>
                  <a:pt x="90423" y="53339"/>
                </a:lnTo>
                <a:close/>
              </a:path>
              <a:path w="8148320" h="1422400">
                <a:moveTo>
                  <a:pt x="87502" y="53339"/>
                </a:moveTo>
                <a:lnTo>
                  <a:pt x="67944" y="53339"/>
                </a:lnTo>
                <a:lnTo>
                  <a:pt x="77724" y="65074"/>
                </a:lnTo>
                <a:lnTo>
                  <a:pt x="87502" y="53339"/>
                </a:lnTo>
                <a:close/>
              </a:path>
              <a:path w="8148320" h="1422400">
                <a:moveTo>
                  <a:pt x="84708" y="32512"/>
                </a:moveTo>
                <a:lnTo>
                  <a:pt x="83653" y="32512"/>
                </a:lnTo>
                <a:lnTo>
                  <a:pt x="90423" y="40631"/>
                </a:lnTo>
                <a:lnTo>
                  <a:pt x="90423" y="38226"/>
                </a:lnTo>
                <a:lnTo>
                  <a:pt x="84708" y="32512"/>
                </a:lnTo>
                <a:close/>
              </a:path>
              <a:path w="8148320" h="1422400">
                <a:moveTo>
                  <a:pt x="71793" y="32512"/>
                </a:moveTo>
                <a:lnTo>
                  <a:pt x="70738" y="32512"/>
                </a:lnTo>
                <a:lnTo>
                  <a:pt x="65023" y="38226"/>
                </a:lnTo>
                <a:lnTo>
                  <a:pt x="65023" y="40631"/>
                </a:lnTo>
                <a:lnTo>
                  <a:pt x="71793" y="32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988554" y="1756028"/>
            <a:ext cx="88709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76727" y="4320285"/>
            <a:ext cx="8528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49259" y="4500448"/>
            <a:ext cx="100901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923285" y="1407033"/>
            <a:ext cx="6179185" cy="3843020"/>
            <a:chOff x="2923285" y="1407033"/>
            <a:chExt cx="6179185" cy="384302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1921" y="1407033"/>
              <a:ext cx="3780662" cy="384301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438016" y="2993516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5">
                  <a:moveTo>
                    <a:pt x="84074" y="38608"/>
                  </a:moveTo>
                  <a:lnTo>
                    <a:pt x="45593" y="84074"/>
                  </a:lnTo>
                  <a:lnTo>
                    <a:pt x="0" y="45466"/>
                  </a:lnTo>
                  <a:lnTo>
                    <a:pt x="38608" y="0"/>
                  </a:lnTo>
                  <a:lnTo>
                    <a:pt x="84074" y="3860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523614" y="347573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326" y="56134"/>
                  </a:moveTo>
                  <a:lnTo>
                    <a:pt x="20193" y="76200"/>
                  </a:lnTo>
                  <a:lnTo>
                    <a:pt x="0" y="20065"/>
                  </a:lnTo>
                  <a:lnTo>
                    <a:pt x="56134" y="0"/>
                  </a:lnTo>
                  <a:lnTo>
                    <a:pt x="76326" y="561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454145" y="3708527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4">
                  <a:moveTo>
                    <a:pt x="84074" y="38481"/>
                  </a:moveTo>
                  <a:lnTo>
                    <a:pt x="45592" y="84074"/>
                  </a:lnTo>
                  <a:lnTo>
                    <a:pt x="0" y="45466"/>
                  </a:lnTo>
                  <a:lnTo>
                    <a:pt x="38607" y="0"/>
                  </a:lnTo>
                  <a:lnTo>
                    <a:pt x="84074" y="3848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773804" y="3661790"/>
              <a:ext cx="76835" cy="76835"/>
            </a:xfrm>
            <a:custGeom>
              <a:avLst/>
              <a:gdLst/>
              <a:ahLst/>
              <a:cxnLst/>
              <a:rect l="l" t="t" r="r" b="b"/>
              <a:pathLst>
                <a:path w="76835" h="76835">
                  <a:moveTo>
                    <a:pt x="76454" y="56006"/>
                  </a:moveTo>
                  <a:lnTo>
                    <a:pt x="20447" y="76453"/>
                  </a:lnTo>
                  <a:lnTo>
                    <a:pt x="0" y="20446"/>
                  </a:lnTo>
                  <a:lnTo>
                    <a:pt x="56007" y="0"/>
                  </a:lnTo>
                  <a:lnTo>
                    <a:pt x="76454" y="5600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11194" y="3586987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4">
                  <a:moveTo>
                    <a:pt x="84074" y="38481"/>
                  </a:moveTo>
                  <a:lnTo>
                    <a:pt x="45593" y="84074"/>
                  </a:lnTo>
                  <a:lnTo>
                    <a:pt x="0" y="45466"/>
                  </a:lnTo>
                  <a:lnTo>
                    <a:pt x="38607" y="0"/>
                  </a:lnTo>
                  <a:lnTo>
                    <a:pt x="84074" y="3848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13683" y="3488816"/>
              <a:ext cx="384175" cy="107314"/>
            </a:xfrm>
            <a:custGeom>
              <a:avLst/>
              <a:gdLst/>
              <a:ahLst/>
              <a:cxnLst/>
              <a:rect l="l" t="t" r="r" b="b"/>
              <a:pathLst>
                <a:path w="384175" h="107314">
                  <a:moveTo>
                    <a:pt x="383793" y="47371"/>
                  </a:moveTo>
                  <a:lnTo>
                    <a:pt x="379475" y="106934"/>
                  </a:lnTo>
                  <a:lnTo>
                    <a:pt x="320039" y="102616"/>
                  </a:lnTo>
                  <a:lnTo>
                    <a:pt x="324357" y="43053"/>
                  </a:lnTo>
                  <a:lnTo>
                    <a:pt x="383793" y="47371"/>
                  </a:lnTo>
                  <a:close/>
                </a:path>
                <a:path w="384175" h="107314">
                  <a:moveTo>
                    <a:pt x="84074" y="38481"/>
                  </a:moveTo>
                  <a:lnTo>
                    <a:pt x="45592" y="84074"/>
                  </a:lnTo>
                  <a:lnTo>
                    <a:pt x="0" y="45466"/>
                  </a:lnTo>
                  <a:lnTo>
                    <a:pt x="38607" y="0"/>
                  </a:lnTo>
                  <a:lnTo>
                    <a:pt x="84074" y="3848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706367" y="3469131"/>
              <a:ext cx="83185" cy="83185"/>
            </a:xfrm>
            <a:custGeom>
              <a:avLst/>
              <a:gdLst/>
              <a:ahLst/>
              <a:cxnLst/>
              <a:rect l="l" t="t" r="r" b="b"/>
              <a:pathLst>
                <a:path w="83185" h="83185">
                  <a:moveTo>
                    <a:pt x="82677" y="33146"/>
                  </a:moveTo>
                  <a:lnTo>
                    <a:pt x="49403" y="82676"/>
                  </a:lnTo>
                  <a:lnTo>
                    <a:pt x="0" y="49402"/>
                  </a:lnTo>
                  <a:lnTo>
                    <a:pt x="33274" y="0"/>
                  </a:lnTo>
                  <a:lnTo>
                    <a:pt x="82677" y="331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340480" y="327126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327" y="56007"/>
                  </a:moveTo>
                  <a:lnTo>
                    <a:pt x="20193" y="76200"/>
                  </a:lnTo>
                  <a:lnTo>
                    <a:pt x="0" y="20066"/>
                  </a:lnTo>
                  <a:lnTo>
                    <a:pt x="56134" y="0"/>
                  </a:lnTo>
                  <a:lnTo>
                    <a:pt x="76327" y="5600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474211" y="3293618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753" y="4318"/>
                  </a:moveTo>
                  <a:lnTo>
                    <a:pt x="59436" y="63754"/>
                  </a:lnTo>
                  <a:lnTo>
                    <a:pt x="0" y="59436"/>
                  </a:lnTo>
                  <a:lnTo>
                    <a:pt x="4317" y="0"/>
                  </a:lnTo>
                  <a:lnTo>
                    <a:pt x="63753" y="43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76700" y="3244850"/>
              <a:ext cx="83185" cy="83185"/>
            </a:xfrm>
            <a:custGeom>
              <a:avLst/>
              <a:gdLst/>
              <a:ahLst/>
              <a:cxnLst/>
              <a:rect l="l" t="t" r="r" b="b"/>
              <a:pathLst>
                <a:path w="83185" h="83185">
                  <a:moveTo>
                    <a:pt x="82803" y="33274"/>
                  </a:moveTo>
                  <a:lnTo>
                    <a:pt x="49529" y="82803"/>
                  </a:lnTo>
                  <a:lnTo>
                    <a:pt x="0" y="49529"/>
                  </a:lnTo>
                  <a:lnTo>
                    <a:pt x="33274" y="0"/>
                  </a:lnTo>
                  <a:lnTo>
                    <a:pt x="82803" y="3327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416299" y="3312922"/>
              <a:ext cx="433705" cy="328295"/>
            </a:xfrm>
            <a:custGeom>
              <a:avLst/>
              <a:gdLst/>
              <a:ahLst/>
              <a:cxnLst/>
              <a:rect l="l" t="t" r="r" b="b"/>
              <a:pathLst>
                <a:path w="433704" h="328295">
                  <a:moveTo>
                    <a:pt x="433577" y="4317"/>
                  </a:moveTo>
                  <a:lnTo>
                    <a:pt x="429260" y="63753"/>
                  </a:lnTo>
                  <a:lnTo>
                    <a:pt x="369824" y="59436"/>
                  </a:lnTo>
                  <a:lnTo>
                    <a:pt x="374141" y="0"/>
                  </a:lnTo>
                  <a:lnTo>
                    <a:pt x="433577" y="4317"/>
                  </a:lnTo>
                  <a:close/>
                </a:path>
                <a:path w="433704" h="328295">
                  <a:moveTo>
                    <a:pt x="63753" y="268604"/>
                  </a:moveTo>
                  <a:lnTo>
                    <a:pt x="59436" y="328040"/>
                  </a:lnTo>
                  <a:lnTo>
                    <a:pt x="0" y="323722"/>
                  </a:lnTo>
                  <a:lnTo>
                    <a:pt x="4317" y="264287"/>
                  </a:lnTo>
                  <a:lnTo>
                    <a:pt x="63753" y="2686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664330" y="3292093"/>
              <a:ext cx="83185" cy="83185"/>
            </a:xfrm>
            <a:custGeom>
              <a:avLst/>
              <a:gdLst/>
              <a:ahLst/>
              <a:cxnLst/>
              <a:rect l="l" t="t" r="r" b="b"/>
              <a:pathLst>
                <a:path w="83185" h="83185">
                  <a:moveTo>
                    <a:pt x="82677" y="33273"/>
                  </a:moveTo>
                  <a:lnTo>
                    <a:pt x="49403" y="82803"/>
                  </a:lnTo>
                  <a:lnTo>
                    <a:pt x="0" y="49529"/>
                  </a:lnTo>
                  <a:lnTo>
                    <a:pt x="33147" y="0"/>
                  </a:lnTo>
                  <a:lnTo>
                    <a:pt x="82677" y="3327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060572" y="3111753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5" h="84455">
                  <a:moveTo>
                    <a:pt x="84074" y="38481"/>
                  </a:moveTo>
                  <a:lnTo>
                    <a:pt x="45465" y="83947"/>
                  </a:lnTo>
                  <a:lnTo>
                    <a:pt x="0" y="45466"/>
                  </a:lnTo>
                  <a:lnTo>
                    <a:pt x="38481" y="0"/>
                  </a:lnTo>
                  <a:lnTo>
                    <a:pt x="84074" y="3848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244595" y="3229228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4">
                  <a:moveTo>
                    <a:pt x="44195" y="0"/>
                  </a:moveTo>
                  <a:lnTo>
                    <a:pt x="84201" y="44323"/>
                  </a:lnTo>
                  <a:lnTo>
                    <a:pt x="39878" y="84200"/>
                  </a:lnTo>
                  <a:lnTo>
                    <a:pt x="0" y="40005"/>
                  </a:lnTo>
                  <a:lnTo>
                    <a:pt x="4419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996056" y="3610483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5" h="84454">
                  <a:moveTo>
                    <a:pt x="84074" y="38481"/>
                  </a:moveTo>
                  <a:lnTo>
                    <a:pt x="45466" y="84074"/>
                  </a:lnTo>
                  <a:lnTo>
                    <a:pt x="0" y="45466"/>
                  </a:lnTo>
                  <a:lnTo>
                    <a:pt x="38607" y="0"/>
                  </a:lnTo>
                  <a:lnTo>
                    <a:pt x="84074" y="3848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118357" y="349656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881" y="4318"/>
                  </a:moveTo>
                  <a:lnTo>
                    <a:pt x="59436" y="63753"/>
                  </a:lnTo>
                  <a:lnTo>
                    <a:pt x="0" y="59436"/>
                  </a:lnTo>
                  <a:lnTo>
                    <a:pt x="4318" y="0"/>
                  </a:lnTo>
                  <a:lnTo>
                    <a:pt x="63881" y="43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773804" y="3151124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5">
                  <a:moveTo>
                    <a:pt x="84074" y="38480"/>
                  </a:moveTo>
                  <a:lnTo>
                    <a:pt x="45466" y="83947"/>
                  </a:lnTo>
                  <a:lnTo>
                    <a:pt x="0" y="45465"/>
                  </a:lnTo>
                  <a:lnTo>
                    <a:pt x="38608" y="0"/>
                  </a:lnTo>
                  <a:lnTo>
                    <a:pt x="84074" y="384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136137" y="328714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326" y="56134"/>
                  </a:moveTo>
                  <a:lnTo>
                    <a:pt x="20193" y="76200"/>
                  </a:lnTo>
                  <a:lnTo>
                    <a:pt x="0" y="20066"/>
                  </a:lnTo>
                  <a:lnTo>
                    <a:pt x="56134" y="0"/>
                  </a:lnTo>
                  <a:lnTo>
                    <a:pt x="76326" y="561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923286" y="3353561"/>
              <a:ext cx="6179185" cy="175260"/>
            </a:xfrm>
            <a:custGeom>
              <a:avLst/>
              <a:gdLst/>
              <a:ahLst/>
              <a:cxnLst/>
              <a:rect l="l" t="t" r="r" b="b"/>
              <a:pathLst>
                <a:path w="6179184" h="175260">
                  <a:moveTo>
                    <a:pt x="1147953" y="77724"/>
                  </a:moveTo>
                  <a:lnTo>
                    <a:pt x="1140841" y="71805"/>
                  </a:lnTo>
                  <a:lnTo>
                    <a:pt x="1140841" y="70739"/>
                  </a:lnTo>
                  <a:lnTo>
                    <a:pt x="1135126" y="65024"/>
                  </a:lnTo>
                  <a:lnTo>
                    <a:pt x="1132713" y="65024"/>
                  </a:lnTo>
                  <a:lnTo>
                    <a:pt x="1054735" y="0"/>
                  </a:lnTo>
                  <a:lnTo>
                    <a:pt x="1046607" y="762"/>
                  </a:lnTo>
                  <a:lnTo>
                    <a:pt x="1037717" y="11430"/>
                  </a:lnTo>
                  <a:lnTo>
                    <a:pt x="1038479" y="19431"/>
                  </a:lnTo>
                  <a:lnTo>
                    <a:pt x="1043813" y="24003"/>
                  </a:lnTo>
                  <a:lnTo>
                    <a:pt x="1093038" y="65024"/>
                  </a:lnTo>
                  <a:lnTo>
                    <a:pt x="5715" y="65024"/>
                  </a:lnTo>
                  <a:lnTo>
                    <a:pt x="0" y="70739"/>
                  </a:lnTo>
                  <a:lnTo>
                    <a:pt x="0" y="84709"/>
                  </a:lnTo>
                  <a:lnTo>
                    <a:pt x="5715" y="90424"/>
                  </a:lnTo>
                  <a:lnTo>
                    <a:pt x="1093038" y="90424"/>
                  </a:lnTo>
                  <a:lnTo>
                    <a:pt x="1043813" y="131445"/>
                  </a:lnTo>
                  <a:lnTo>
                    <a:pt x="1038479" y="136017"/>
                  </a:lnTo>
                  <a:lnTo>
                    <a:pt x="1037717" y="144018"/>
                  </a:lnTo>
                  <a:lnTo>
                    <a:pt x="1046607" y="154686"/>
                  </a:lnTo>
                  <a:lnTo>
                    <a:pt x="1054735" y="155448"/>
                  </a:lnTo>
                  <a:lnTo>
                    <a:pt x="1132713" y="90424"/>
                  </a:lnTo>
                  <a:lnTo>
                    <a:pt x="1135126" y="90424"/>
                  </a:lnTo>
                  <a:lnTo>
                    <a:pt x="1140841" y="84709"/>
                  </a:lnTo>
                  <a:lnTo>
                    <a:pt x="1140841" y="83654"/>
                  </a:lnTo>
                  <a:lnTo>
                    <a:pt x="1147953" y="77724"/>
                  </a:lnTo>
                  <a:close/>
                </a:path>
                <a:path w="6179184" h="175260">
                  <a:moveTo>
                    <a:pt x="6178931" y="115824"/>
                  </a:moveTo>
                  <a:lnTo>
                    <a:pt x="6165570" y="108051"/>
                  </a:lnTo>
                  <a:lnTo>
                    <a:pt x="6160770" y="103124"/>
                  </a:lnTo>
                  <a:lnTo>
                    <a:pt x="6157138" y="103124"/>
                  </a:lnTo>
                  <a:lnTo>
                    <a:pt x="6157938" y="103606"/>
                  </a:lnTo>
                  <a:lnTo>
                    <a:pt x="6077839" y="56896"/>
                  </a:lnTo>
                  <a:lnTo>
                    <a:pt x="6070092" y="58928"/>
                  </a:lnTo>
                  <a:lnTo>
                    <a:pt x="6066536" y="65024"/>
                  </a:lnTo>
                  <a:lnTo>
                    <a:pt x="6062980" y="70993"/>
                  </a:lnTo>
                  <a:lnTo>
                    <a:pt x="6065012" y="78867"/>
                  </a:lnTo>
                  <a:lnTo>
                    <a:pt x="6071108" y="82296"/>
                  </a:lnTo>
                  <a:lnTo>
                    <a:pt x="6106795" y="103124"/>
                  </a:lnTo>
                  <a:lnTo>
                    <a:pt x="5153787" y="103124"/>
                  </a:lnTo>
                  <a:lnTo>
                    <a:pt x="5148072" y="108839"/>
                  </a:lnTo>
                  <a:lnTo>
                    <a:pt x="5148072" y="122809"/>
                  </a:lnTo>
                  <a:lnTo>
                    <a:pt x="5153787" y="128524"/>
                  </a:lnTo>
                  <a:lnTo>
                    <a:pt x="6106795" y="128524"/>
                  </a:lnTo>
                  <a:lnTo>
                    <a:pt x="6071108" y="149352"/>
                  </a:lnTo>
                  <a:lnTo>
                    <a:pt x="6065012" y="152781"/>
                  </a:lnTo>
                  <a:lnTo>
                    <a:pt x="6062980" y="160655"/>
                  </a:lnTo>
                  <a:lnTo>
                    <a:pt x="6066536" y="166624"/>
                  </a:lnTo>
                  <a:lnTo>
                    <a:pt x="6070092" y="172720"/>
                  </a:lnTo>
                  <a:lnTo>
                    <a:pt x="6077839" y="174752"/>
                  </a:lnTo>
                  <a:lnTo>
                    <a:pt x="6157138" y="128524"/>
                  </a:lnTo>
                  <a:lnTo>
                    <a:pt x="6160770" y="128524"/>
                  </a:lnTo>
                  <a:lnTo>
                    <a:pt x="6165570" y="123609"/>
                  </a:lnTo>
                  <a:lnTo>
                    <a:pt x="6178931" y="115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471407" y="378752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41147"/>
                  </a:moveTo>
                  <a:lnTo>
                    <a:pt x="34798" y="0"/>
                  </a:lnTo>
                  <a:lnTo>
                    <a:pt x="75819" y="34924"/>
                  </a:lnTo>
                  <a:lnTo>
                    <a:pt x="41021" y="75945"/>
                  </a:lnTo>
                  <a:lnTo>
                    <a:pt x="0" y="411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401050" y="3359022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5" h="69214">
                  <a:moveTo>
                    <a:pt x="0" y="18161"/>
                  </a:moveTo>
                  <a:lnTo>
                    <a:pt x="50673" y="0"/>
                  </a:lnTo>
                  <a:lnTo>
                    <a:pt x="68960" y="50800"/>
                  </a:lnTo>
                  <a:lnTo>
                    <a:pt x="18160" y="68961"/>
                  </a:lnTo>
                  <a:lnTo>
                    <a:pt x="0" y="1816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174863" y="3141725"/>
              <a:ext cx="577215" cy="186055"/>
            </a:xfrm>
            <a:custGeom>
              <a:avLst/>
              <a:gdLst/>
              <a:ahLst/>
              <a:cxnLst/>
              <a:rect l="l" t="t" r="r" b="b"/>
              <a:pathLst>
                <a:path w="577215" h="186054">
                  <a:moveTo>
                    <a:pt x="281939" y="41148"/>
                  </a:moveTo>
                  <a:lnTo>
                    <a:pt x="316737" y="0"/>
                  </a:lnTo>
                  <a:lnTo>
                    <a:pt x="357885" y="34798"/>
                  </a:lnTo>
                  <a:lnTo>
                    <a:pt x="322960" y="75946"/>
                  </a:lnTo>
                  <a:lnTo>
                    <a:pt x="281939" y="41148"/>
                  </a:lnTo>
                  <a:close/>
                </a:path>
                <a:path w="577215" h="186054">
                  <a:moveTo>
                    <a:pt x="0" y="67563"/>
                  </a:moveTo>
                  <a:lnTo>
                    <a:pt x="50672" y="49022"/>
                  </a:lnTo>
                  <a:lnTo>
                    <a:pt x="69087" y="99695"/>
                  </a:lnTo>
                  <a:lnTo>
                    <a:pt x="18541" y="118110"/>
                  </a:lnTo>
                  <a:lnTo>
                    <a:pt x="0" y="67563"/>
                  </a:lnTo>
                  <a:close/>
                </a:path>
                <a:path w="577215" h="186054">
                  <a:moveTo>
                    <a:pt x="501395" y="150875"/>
                  </a:moveTo>
                  <a:lnTo>
                    <a:pt x="536193" y="109854"/>
                  </a:lnTo>
                  <a:lnTo>
                    <a:pt x="577214" y="144652"/>
                  </a:lnTo>
                  <a:lnTo>
                    <a:pt x="542416" y="185674"/>
                  </a:lnTo>
                  <a:lnTo>
                    <a:pt x="501395" y="15087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312911" y="3319525"/>
              <a:ext cx="346710" cy="97155"/>
            </a:xfrm>
            <a:custGeom>
              <a:avLst/>
              <a:gdLst/>
              <a:ahLst/>
              <a:cxnLst/>
              <a:rect l="l" t="t" r="r" b="b"/>
              <a:pathLst>
                <a:path w="346709" h="97154">
                  <a:moveTo>
                    <a:pt x="0" y="53721"/>
                  </a:moveTo>
                  <a:lnTo>
                    <a:pt x="3937" y="0"/>
                  </a:lnTo>
                  <a:lnTo>
                    <a:pt x="57658" y="3937"/>
                  </a:lnTo>
                  <a:lnTo>
                    <a:pt x="53721" y="57658"/>
                  </a:lnTo>
                  <a:lnTo>
                    <a:pt x="0" y="53721"/>
                  </a:lnTo>
                  <a:close/>
                </a:path>
                <a:path w="346709" h="97154">
                  <a:moveTo>
                    <a:pt x="270764" y="61849"/>
                  </a:moveTo>
                  <a:lnTo>
                    <a:pt x="305562" y="20700"/>
                  </a:lnTo>
                  <a:lnTo>
                    <a:pt x="346710" y="55499"/>
                  </a:lnTo>
                  <a:lnTo>
                    <a:pt x="311912" y="96647"/>
                  </a:lnTo>
                  <a:lnTo>
                    <a:pt x="270764" y="618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230234" y="3359150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0" y="44703"/>
                  </a:moveTo>
                  <a:lnTo>
                    <a:pt x="29972" y="0"/>
                  </a:lnTo>
                  <a:lnTo>
                    <a:pt x="74675" y="30099"/>
                  </a:lnTo>
                  <a:lnTo>
                    <a:pt x="44704" y="74802"/>
                  </a:lnTo>
                  <a:lnTo>
                    <a:pt x="0" y="447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566530" y="3543808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5" h="69214">
                  <a:moveTo>
                    <a:pt x="0" y="18161"/>
                  </a:moveTo>
                  <a:lnTo>
                    <a:pt x="50673" y="0"/>
                  </a:lnTo>
                  <a:lnTo>
                    <a:pt x="68834" y="50672"/>
                  </a:lnTo>
                  <a:lnTo>
                    <a:pt x="18161" y="68833"/>
                  </a:lnTo>
                  <a:lnTo>
                    <a:pt x="0" y="1816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456929" y="353479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53721"/>
                  </a:moveTo>
                  <a:lnTo>
                    <a:pt x="3937" y="0"/>
                  </a:lnTo>
                  <a:lnTo>
                    <a:pt x="57658" y="3937"/>
                  </a:lnTo>
                  <a:lnTo>
                    <a:pt x="53721" y="57658"/>
                  </a:lnTo>
                  <a:lnTo>
                    <a:pt x="0" y="5372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347328" y="3561715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0" y="44704"/>
                  </a:moveTo>
                  <a:lnTo>
                    <a:pt x="29972" y="0"/>
                  </a:lnTo>
                  <a:lnTo>
                    <a:pt x="74675" y="30099"/>
                  </a:lnTo>
                  <a:lnTo>
                    <a:pt x="44703" y="74803"/>
                  </a:lnTo>
                  <a:lnTo>
                    <a:pt x="0" y="447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175244" y="351739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53721"/>
                  </a:moveTo>
                  <a:lnTo>
                    <a:pt x="3936" y="0"/>
                  </a:lnTo>
                  <a:lnTo>
                    <a:pt x="57657" y="3937"/>
                  </a:lnTo>
                  <a:lnTo>
                    <a:pt x="53721" y="57658"/>
                  </a:lnTo>
                  <a:lnTo>
                    <a:pt x="0" y="5372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509253" y="3278631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53720"/>
                  </a:moveTo>
                  <a:lnTo>
                    <a:pt x="3937" y="0"/>
                  </a:lnTo>
                  <a:lnTo>
                    <a:pt x="57657" y="3937"/>
                  </a:lnTo>
                  <a:lnTo>
                    <a:pt x="53721" y="57657"/>
                  </a:lnTo>
                  <a:lnTo>
                    <a:pt x="0" y="537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268207" y="3519043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0" y="44704"/>
                  </a:moveTo>
                  <a:lnTo>
                    <a:pt x="29972" y="0"/>
                  </a:lnTo>
                  <a:lnTo>
                    <a:pt x="74675" y="30099"/>
                  </a:lnTo>
                  <a:lnTo>
                    <a:pt x="44703" y="74803"/>
                  </a:lnTo>
                  <a:lnTo>
                    <a:pt x="0" y="4470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812276" y="368084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41147"/>
                  </a:moveTo>
                  <a:lnTo>
                    <a:pt x="34925" y="0"/>
                  </a:lnTo>
                  <a:lnTo>
                    <a:pt x="75946" y="34797"/>
                  </a:lnTo>
                  <a:lnTo>
                    <a:pt x="41148" y="75945"/>
                  </a:lnTo>
                  <a:lnTo>
                    <a:pt x="0" y="4114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646032" y="357454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6068" y="76073"/>
                  </a:moveTo>
                  <a:lnTo>
                    <a:pt x="0" y="36068"/>
                  </a:lnTo>
                  <a:lnTo>
                    <a:pt x="39877" y="0"/>
                  </a:lnTo>
                  <a:lnTo>
                    <a:pt x="76073" y="40005"/>
                  </a:lnTo>
                  <a:lnTo>
                    <a:pt x="36068" y="7607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870569" y="32303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41020"/>
                  </a:moveTo>
                  <a:lnTo>
                    <a:pt x="34798" y="0"/>
                  </a:lnTo>
                  <a:lnTo>
                    <a:pt x="75946" y="34798"/>
                  </a:lnTo>
                  <a:lnTo>
                    <a:pt x="41148" y="75818"/>
                  </a:lnTo>
                  <a:lnTo>
                    <a:pt x="0" y="410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778366" y="3351530"/>
              <a:ext cx="57785" cy="57785"/>
            </a:xfrm>
            <a:custGeom>
              <a:avLst/>
              <a:gdLst/>
              <a:ahLst/>
              <a:cxnLst/>
              <a:rect l="l" t="t" r="r" b="b"/>
              <a:pathLst>
                <a:path w="57784" h="57785">
                  <a:moveTo>
                    <a:pt x="0" y="53721"/>
                  </a:moveTo>
                  <a:lnTo>
                    <a:pt x="3936" y="0"/>
                  </a:lnTo>
                  <a:lnTo>
                    <a:pt x="57657" y="3937"/>
                  </a:lnTo>
                  <a:lnTo>
                    <a:pt x="53721" y="57658"/>
                  </a:lnTo>
                  <a:lnTo>
                    <a:pt x="0" y="5372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168132" y="364528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41148"/>
                  </a:moveTo>
                  <a:lnTo>
                    <a:pt x="34798" y="0"/>
                  </a:lnTo>
                  <a:lnTo>
                    <a:pt x="75819" y="34798"/>
                  </a:lnTo>
                  <a:lnTo>
                    <a:pt x="41021" y="75946"/>
                  </a:lnTo>
                  <a:lnTo>
                    <a:pt x="0" y="411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751061" y="3529456"/>
              <a:ext cx="69215" cy="69215"/>
            </a:xfrm>
            <a:custGeom>
              <a:avLst/>
              <a:gdLst/>
              <a:ahLst/>
              <a:cxnLst/>
              <a:rect l="l" t="t" r="r" b="b"/>
              <a:pathLst>
                <a:path w="69215" h="69214">
                  <a:moveTo>
                    <a:pt x="0" y="18160"/>
                  </a:moveTo>
                  <a:lnTo>
                    <a:pt x="50673" y="0"/>
                  </a:lnTo>
                  <a:lnTo>
                    <a:pt x="68834" y="50672"/>
                  </a:lnTo>
                  <a:lnTo>
                    <a:pt x="18161" y="68833"/>
                  </a:lnTo>
                  <a:lnTo>
                    <a:pt x="0" y="1816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3059" y="3363468"/>
              <a:ext cx="1282826" cy="35052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3596766" y="1683258"/>
            <a:ext cx="51180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lakes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Modern</a:t>
            </a:r>
            <a:r>
              <a:rPr dirty="0" spc="-130"/>
              <a:t> </a:t>
            </a:r>
            <a:r>
              <a:rPr dirty="0"/>
              <a:t>data</a:t>
            </a:r>
            <a:r>
              <a:rPr dirty="0" spc="-145"/>
              <a:t> </a:t>
            </a:r>
            <a:r>
              <a:rPr dirty="0" spc="-10"/>
              <a:t>strategy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67000" y="2305811"/>
            <a:ext cx="1348740" cy="2234565"/>
          </a:xfrm>
          <a:custGeom>
            <a:avLst/>
            <a:gdLst/>
            <a:ahLst/>
            <a:cxnLst/>
            <a:rect l="l" t="t" r="r" b="b"/>
            <a:pathLst>
              <a:path w="1348739" h="2234565">
                <a:moveTo>
                  <a:pt x="1348739" y="0"/>
                </a:moveTo>
                <a:lnTo>
                  <a:pt x="0" y="0"/>
                </a:lnTo>
                <a:lnTo>
                  <a:pt x="0" y="2234184"/>
                </a:lnTo>
                <a:lnTo>
                  <a:pt x="1348739" y="2234184"/>
                </a:lnTo>
                <a:lnTo>
                  <a:pt x="1348739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761614" y="3258058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01267" y="2310383"/>
            <a:ext cx="1111250" cy="2220595"/>
          </a:xfrm>
          <a:custGeom>
            <a:avLst/>
            <a:gdLst/>
            <a:ahLst/>
            <a:cxnLst/>
            <a:rect l="l" t="t" r="r" b="b"/>
            <a:pathLst>
              <a:path w="1111250" h="2220595">
                <a:moveTo>
                  <a:pt x="1110995" y="0"/>
                </a:moveTo>
                <a:lnTo>
                  <a:pt x="0" y="0"/>
                </a:lnTo>
                <a:lnTo>
                  <a:pt x="0" y="2220468"/>
                </a:lnTo>
                <a:lnTo>
                  <a:pt x="1110995" y="2220468"/>
                </a:lnTo>
                <a:lnTo>
                  <a:pt x="1110995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45743" y="2969513"/>
            <a:ext cx="71183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baseline="24691" sz="1350">
                <a:latin typeface="Calibri"/>
                <a:cs typeface="Calibri"/>
              </a:rPr>
              <a:t>st</a:t>
            </a:r>
            <a:r>
              <a:rPr dirty="0" baseline="24691" sz="135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baseline="24691" sz="1350">
                <a:latin typeface="Calibri"/>
                <a:cs typeface="Calibri"/>
              </a:rPr>
              <a:t>rd</a:t>
            </a:r>
            <a:r>
              <a:rPr dirty="0" baseline="24691" sz="1350" spc="142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Services Products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58923" y="2305811"/>
            <a:ext cx="7193280" cy="2234565"/>
            <a:chOff x="2058923" y="2305811"/>
            <a:chExt cx="7193280" cy="22345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923" y="3293338"/>
              <a:ext cx="786409" cy="33225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112898" y="3366261"/>
              <a:ext cx="568960" cy="114300"/>
            </a:xfrm>
            <a:custGeom>
              <a:avLst/>
              <a:gdLst/>
              <a:ahLst/>
              <a:cxnLst/>
              <a:rect l="l" t="t" r="r" b="b"/>
              <a:pathLst>
                <a:path w="568960" h="114300">
                  <a:moveTo>
                    <a:pt x="454532" y="0"/>
                  </a:moveTo>
                  <a:lnTo>
                    <a:pt x="454321" y="38108"/>
                  </a:lnTo>
                  <a:lnTo>
                    <a:pt x="473456" y="38226"/>
                  </a:lnTo>
                  <a:lnTo>
                    <a:pt x="473201" y="76326"/>
                  </a:lnTo>
                  <a:lnTo>
                    <a:pt x="454108" y="76326"/>
                  </a:lnTo>
                  <a:lnTo>
                    <a:pt x="453898" y="114300"/>
                  </a:lnTo>
                  <a:lnTo>
                    <a:pt x="530953" y="76326"/>
                  </a:lnTo>
                  <a:lnTo>
                    <a:pt x="473201" y="76326"/>
                  </a:lnTo>
                  <a:lnTo>
                    <a:pt x="531192" y="76209"/>
                  </a:lnTo>
                  <a:lnTo>
                    <a:pt x="568578" y="57785"/>
                  </a:lnTo>
                  <a:lnTo>
                    <a:pt x="454532" y="0"/>
                  </a:lnTo>
                  <a:close/>
                </a:path>
                <a:path w="568960" h="114300">
                  <a:moveTo>
                    <a:pt x="454321" y="38108"/>
                  </a:moveTo>
                  <a:lnTo>
                    <a:pt x="454109" y="76209"/>
                  </a:lnTo>
                  <a:lnTo>
                    <a:pt x="473201" y="76326"/>
                  </a:lnTo>
                  <a:lnTo>
                    <a:pt x="473456" y="38226"/>
                  </a:lnTo>
                  <a:lnTo>
                    <a:pt x="454321" y="38108"/>
                  </a:lnTo>
                  <a:close/>
                </a:path>
                <a:path w="568960" h="114300">
                  <a:moveTo>
                    <a:pt x="253" y="35305"/>
                  </a:moveTo>
                  <a:lnTo>
                    <a:pt x="0" y="73405"/>
                  </a:lnTo>
                  <a:lnTo>
                    <a:pt x="454109" y="76209"/>
                  </a:lnTo>
                  <a:lnTo>
                    <a:pt x="454321" y="38108"/>
                  </a:lnTo>
                  <a:lnTo>
                    <a:pt x="253" y="35305"/>
                  </a:lnTo>
                  <a:close/>
                </a:path>
              </a:pathLst>
            </a:custGeom>
            <a:solidFill>
              <a:srgbClr val="ED76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18703" y="2305811"/>
              <a:ext cx="1333500" cy="2234565"/>
            </a:xfrm>
            <a:custGeom>
              <a:avLst/>
              <a:gdLst/>
              <a:ahLst/>
              <a:cxnLst/>
              <a:rect l="l" t="t" r="r" b="b"/>
              <a:pathLst>
                <a:path w="1333500" h="2234565">
                  <a:moveTo>
                    <a:pt x="1333500" y="0"/>
                  </a:moveTo>
                  <a:lnTo>
                    <a:pt x="0" y="0"/>
                  </a:lnTo>
                  <a:lnTo>
                    <a:pt x="0" y="2234184"/>
                  </a:lnTo>
                  <a:lnTo>
                    <a:pt x="1333500" y="2234184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047990" y="3258058"/>
            <a:ext cx="1089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2108" y="4615433"/>
            <a:ext cx="79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D7673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884664" y="2305811"/>
            <a:ext cx="1385570" cy="1088390"/>
          </a:xfrm>
          <a:custGeom>
            <a:avLst/>
            <a:gdLst/>
            <a:ahLst/>
            <a:cxnLst/>
            <a:rect l="l" t="t" r="r" b="b"/>
            <a:pathLst>
              <a:path w="1385570" h="1088389">
                <a:moveTo>
                  <a:pt x="1385316" y="0"/>
                </a:moveTo>
                <a:lnTo>
                  <a:pt x="0" y="0"/>
                </a:lnTo>
                <a:lnTo>
                  <a:pt x="0" y="1088136"/>
                </a:lnTo>
                <a:lnTo>
                  <a:pt x="1385316" y="1088136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884664" y="3145028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Data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products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884664" y="3430523"/>
            <a:ext cx="1385570" cy="1100455"/>
          </a:xfrm>
          <a:custGeom>
            <a:avLst/>
            <a:gdLst/>
            <a:ahLst/>
            <a:cxnLst/>
            <a:rect l="l" t="t" r="r" b="b"/>
            <a:pathLst>
              <a:path w="1385570" h="1100454">
                <a:moveTo>
                  <a:pt x="1385316" y="0"/>
                </a:moveTo>
                <a:lnTo>
                  <a:pt x="0" y="0"/>
                </a:lnTo>
                <a:lnTo>
                  <a:pt x="0" y="1100327"/>
                </a:lnTo>
                <a:lnTo>
                  <a:pt x="1385316" y="1100327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884664" y="3467861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Business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insights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492867" y="4615433"/>
            <a:ext cx="790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30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A965C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546536" y="341866"/>
            <a:ext cx="735965" cy="895350"/>
            <a:chOff x="4546536" y="341866"/>
            <a:chExt cx="735965" cy="895350"/>
          </a:xfrm>
        </p:grpSpPr>
        <p:sp>
          <p:nvSpPr>
            <p:cNvPr id="18" name="object 18" descr=""/>
            <p:cNvSpPr/>
            <p:nvPr/>
          </p:nvSpPr>
          <p:spPr>
            <a:xfrm>
              <a:off x="4554473" y="508218"/>
              <a:ext cx="720090" cy="721360"/>
            </a:xfrm>
            <a:custGeom>
              <a:avLst/>
              <a:gdLst/>
              <a:ahLst/>
              <a:cxnLst/>
              <a:rect l="l" t="t" r="r" b="b"/>
              <a:pathLst>
                <a:path w="720089" h="721360">
                  <a:moveTo>
                    <a:pt x="190373" y="157388"/>
                  </a:moveTo>
                  <a:lnTo>
                    <a:pt x="193576" y="204443"/>
                  </a:lnTo>
                  <a:lnTo>
                    <a:pt x="202710" y="248584"/>
                  </a:lnTo>
                  <a:lnTo>
                    <a:pt x="220106" y="287531"/>
                  </a:lnTo>
                  <a:lnTo>
                    <a:pt x="248096" y="319007"/>
                  </a:lnTo>
                  <a:lnTo>
                    <a:pt x="289012" y="340733"/>
                  </a:lnTo>
                  <a:lnTo>
                    <a:pt x="345186" y="350428"/>
                  </a:lnTo>
                  <a:lnTo>
                    <a:pt x="400410" y="346061"/>
                  </a:lnTo>
                  <a:lnTo>
                    <a:pt x="442947" y="329452"/>
                  </a:lnTo>
                  <a:lnTo>
                    <a:pt x="474401" y="302855"/>
                  </a:lnTo>
                  <a:lnTo>
                    <a:pt x="496375" y="268523"/>
                  </a:lnTo>
                  <a:lnTo>
                    <a:pt x="510474" y="228708"/>
                  </a:lnTo>
                  <a:lnTo>
                    <a:pt x="518302" y="185663"/>
                  </a:lnTo>
                  <a:lnTo>
                    <a:pt x="521462" y="141640"/>
                  </a:lnTo>
                </a:path>
                <a:path w="720089" h="721360">
                  <a:moveTo>
                    <a:pt x="523239" y="149895"/>
                  </a:moveTo>
                  <a:lnTo>
                    <a:pt x="520735" y="143869"/>
                  </a:lnTo>
                  <a:lnTo>
                    <a:pt x="519969" y="126353"/>
                  </a:lnTo>
                  <a:lnTo>
                    <a:pt x="512202" y="102479"/>
                  </a:lnTo>
                  <a:lnTo>
                    <a:pt x="488696" y="77378"/>
                  </a:lnTo>
                  <a:lnTo>
                    <a:pt x="473902" y="63525"/>
                  </a:lnTo>
                  <a:lnTo>
                    <a:pt x="466074" y="48946"/>
                  </a:lnTo>
                  <a:lnTo>
                    <a:pt x="462889" y="34391"/>
                  </a:lnTo>
                  <a:lnTo>
                    <a:pt x="462025" y="20609"/>
                  </a:lnTo>
                  <a:lnTo>
                    <a:pt x="458289" y="9405"/>
                  </a:lnTo>
                  <a:lnTo>
                    <a:pt x="449659" y="2131"/>
                  </a:lnTo>
                  <a:lnTo>
                    <a:pt x="438576" y="0"/>
                  </a:lnTo>
                  <a:lnTo>
                    <a:pt x="427481" y="4226"/>
                  </a:lnTo>
                  <a:lnTo>
                    <a:pt x="404252" y="18966"/>
                  </a:lnTo>
                  <a:lnTo>
                    <a:pt x="372713" y="33468"/>
                  </a:lnTo>
                  <a:lnTo>
                    <a:pt x="335791" y="44303"/>
                  </a:lnTo>
                  <a:lnTo>
                    <a:pt x="296417" y="48041"/>
                  </a:lnTo>
                  <a:lnTo>
                    <a:pt x="285172" y="49704"/>
                  </a:lnTo>
                  <a:lnTo>
                    <a:pt x="275320" y="54486"/>
                  </a:lnTo>
                  <a:lnTo>
                    <a:pt x="267539" y="62079"/>
                  </a:lnTo>
                  <a:lnTo>
                    <a:pt x="262509" y="72171"/>
                  </a:lnTo>
                  <a:lnTo>
                    <a:pt x="250928" y="96658"/>
                  </a:lnTo>
                  <a:lnTo>
                    <a:pt x="233775" y="120717"/>
                  </a:lnTo>
                  <a:lnTo>
                    <a:pt x="212574" y="143680"/>
                  </a:lnTo>
                  <a:lnTo>
                    <a:pt x="188849" y="164881"/>
                  </a:lnTo>
                </a:path>
                <a:path w="720089" h="721360">
                  <a:moveTo>
                    <a:pt x="455929" y="391322"/>
                  </a:moveTo>
                  <a:lnTo>
                    <a:pt x="495087" y="397939"/>
                  </a:lnTo>
                  <a:lnTo>
                    <a:pt x="546321" y="410884"/>
                  </a:lnTo>
                  <a:lnTo>
                    <a:pt x="600798" y="430998"/>
                  </a:lnTo>
                  <a:lnTo>
                    <a:pt x="649685" y="459122"/>
                  </a:lnTo>
                  <a:lnTo>
                    <a:pt x="684149" y="496097"/>
                  </a:lnTo>
                  <a:lnTo>
                    <a:pt x="702463" y="530376"/>
                  </a:lnTo>
                  <a:lnTo>
                    <a:pt x="718237" y="597934"/>
                  </a:lnTo>
                  <a:lnTo>
                    <a:pt x="719672" y="648270"/>
                  </a:lnTo>
                  <a:lnTo>
                    <a:pt x="719454" y="721014"/>
                  </a:lnTo>
                  <a:lnTo>
                    <a:pt x="0" y="721014"/>
                  </a:lnTo>
                  <a:lnTo>
                    <a:pt x="477" y="647111"/>
                  </a:lnTo>
                  <a:lnTo>
                    <a:pt x="3301" y="594459"/>
                  </a:lnTo>
                  <a:lnTo>
                    <a:pt x="9418" y="556267"/>
                  </a:lnTo>
                  <a:lnTo>
                    <a:pt x="35305" y="496097"/>
                  </a:lnTo>
                  <a:lnTo>
                    <a:pt x="69538" y="459366"/>
                  </a:lnTo>
                  <a:lnTo>
                    <a:pt x="117321" y="431272"/>
                  </a:lnTo>
                  <a:lnTo>
                    <a:pt x="170353" y="411067"/>
                  </a:lnTo>
                  <a:lnTo>
                    <a:pt x="220331" y="398000"/>
                  </a:lnTo>
                  <a:lnTo>
                    <a:pt x="258952" y="391322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705349" y="1079627"/>
              <a:ext cx="410209" cy="122555"/>
            </a:xfrm>
            <a:custGeom>
              <a:avLst/>
              <a:gdLst/>
              <a:ahLst/>
              <a:cxnLst/>
              <a:rect l="l" t="t" r="r" b="b"/>
              <a:pathLst>
                <a:path w="410210" h="122555">
                  <a:moveTo>
                    <a:pt x="0" y="0"/>
                  </a:moveTo>
                  <a:lnTo>
                    <a:pt x="0" y="122174"/>
                  </a:lnTo>
                </a:path>
                <a:path w="410210" h="122555">
                  <a:moveTo>
                    <a:pt x="409955" y="0"/>
                  </a:moveTo>
                  <a:lnTo>
                    <a:pt x="409955" y="122174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674996" y="349803"/>
              <a:ext cx="473709" cy="581025"/>
            </a:xfrm>
            <a:custGeom>
              <a:avLst/>
              <a:gdLst/>
              <a:ahLst/>
              <a:cxnLst/>
              <a:rect l="l" t="t" r="r" b="b"/>
              <a:pathLst>
                <a:path w="473710" h="581025">
                  <a:moveTo>
                    <a:pt x="0" y="573486"/>
                  </a:moveTo>
                  <a:lnTo>
                    <a:pt x="0" y="243667"/>
                  </a:lnTo>
                  <a:lnTo>
                    <a:pt x="3925" y="187269"/>
                  </a:lnTo>
                  <a:lnTo>
                    <a:pt x="15779" y="142813"/>
                  </a:lnTo>
                  <a:lnTo>
                    <a:pt x="34036" y="103205"/>
                  </a:lnTo>
                  <a:lnTo>
                    <a:pt x="69460" y="60635"/>
                  </a:lnTo>
                  <a:lnTo>
                    <a:pt x="109403" y="31337"/>
                  </a:lnTo>
                  <a:lnTo>
                    <a:pt x="151526" y="13003"/>
                  </a:lnTo>
                  <a:lnTo>
                    <a:pt x="193491" y="3326"/>
                  </a:lnTo>
                  <a:lnTo>
                    <a:pt x="232958" y="0"/>
                  </a:lnTo>
                  <a:lnTo>
                    <a:pt x="267588" y="716"/>
                  </a:lnTo>
                  <a:lnTo>
                    <a:pt x="301410" y="4944"/>
                  </a:lnTo>
                  <a:lnTo>
                    <a:pt x="339756" y="19115"/>
                  </a:lnTo>
                  <a:lnTo>
                    <a:pt x="371959" y="51168"/>
                  </a:lnTo>
                  <a:lnTo>
                    <a:pt x="387350" y="109047"/>
                  </a:lnTo>
                  <a:lnTo>
                    <a:pt x="401308" y="109057"/>
                  </a:lnTo>
                  <a:lnTo>
                    <a:pt x="431768" y="117889"/>
                  </a:lnTo>
                  <a:lnTo>
                    <a:pt x="461609" y="148748"/>
                  </a:lnTo>
                  <a:lnTo>
                    <a:pt x="473710" y="214838"/>
                  </a:lnTo>
                  <a:lnTo>
                    <a:pt x="472439" y="580598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909565" y="1075182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w="0" h="127000">
                  <a:moveTo>
                    <a:pt x="0" y="0"/>
                  </a:moveTo>
                  <a:lnTo>
                    <a:pt x="0" y="127000"/>
                  </a:lnTo>
                </a:path>
              </a:pathLst>
            </a:custGeom>
            <a:ln w="15875">
              <a:solidFill>
                <a:srgbClr val="4E68E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715763" y="538480"/>
              <a:ext cx="207010" cy="151130"/>
            </a:xfrm>
            <a:custGeom>
              <a:avLst/>
              <a:gdLst/>
              <a:ahLst/>
              <a:cxnLst/>
              <a:rect l="l" t="t" r="r" b="b"/>
              <a:pathLst>
                <a:path w="207010" h="151129">
                  <a:moveTo>
                    <a:pt x="206756" y="5080"/>
                  </a:moveTo>
                  <a:lnTo>
                    <a:pt x="193391" y="8965"/>
                  </a:lnTo>
                  <a:lnTo>
                    <a:pt x="158607" y="15017"/>
                  </a:lnTo>
                  <a:lnTo>
                    <a:pt x="110368" y="14831"/>
                  </a:lnTo>
                  <a:lnTo>
                    <a:pt x="56641" y="0"/>
                  </a:lnTo>
                </a:path>
                <a:path w="207010" h="151129">
                  <a:moveTo>
                    <a:pt x="0" y="150622"/>
                  </a:moveTo>
                  <a:lnTo>
                    <a:pt x="4448" y="148322"/>
                  </a:lnTo>
                  <a:lnTo>
                    <a:pt x="15970" y="141462"/>
                  </a:lnTo>
                  <a:lnTo>
                    <a:pt x="31825" y="130101"/>
                  </a:lnTo>
                  <a:lnTo>
                    <a:pt x="49275" y="11430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3424" y="1100772"/>
              <a:ext cx="75311" cy="7531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4801361" y="451739"/>
              <a:ext cx="109855" cy="27940"/>
            </a:xfrm>
            <a:custGeom>
              <a:avLst/>
              <a:gdLst/>
              <a:ahLst/>
              <a:cxnLst/>
              <a:rect l="l" t="t" r="r" b="b"/>
              <a:pathLst>
                <a:path w="109854" h="27940">
                  <a:moveTo>
                    <a:pt x="0" y="0"/>
                  </a:moveTo>
                  <a:lnTo>
                    <a:pt x="23129" y="9626"/>
                  </a:lnTo>
                  <a:lnTo>
                    <a:pt x="49688" y="18145"/>
                  </a:lnTo>
                  <a:lnTo>
                    <a:pt x="78866" y="24449"/>
                  </a:lnTo>
                  <a:lnTo>
                    <a:pt x="109854" y="27432"/>
                  </a:lnTo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5489" y="874331"/>
              <a:ext cx="209676" cy="176339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4015740" y="2305811"/>
            <a:ext cx="6035040" cy="2234565"/>
            <a:chOff x="4015740" y="2305811"/>
            <a:chExt cx="6035040" cy="2234565"/>
          </a:xfrm>
        </p:grpSpPr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1055" y="2720314"/>
              <a:ext cx="839711" cy="332257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9265158" y="2793491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1055" y="3831310"/>
              <a:ext cx="839711" cy="332257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9265158" y="3904487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015740" y="2305811"/>
              <a:ext cx="3903345" cy="2234565"/>
            </a:xfrm>
            <a:custGeom>
              <a:avLst/>
              <a:gdLst/>
              <a:ahLst/>
              <a:cxnLst/>
              <a:rect l="l" t="t" r="r" b="b"/>
              <a:pathLst>
                <a:path w="3903345" h="2234565">
                  <a:moveTo>
                    <a:pt x="3902964" y="0"/>
                  </a:moveTo>
                  <a:lnTo>
                    <a:pt x="0" y="0"/>
                  </a:lnTo>
                  <a:lnTo>
                    <a:pt x="0" y="1123188"/>
                  </a:lnTo>
                  <a:lnTo>
                    <a:pt x="0" y="2234184"/>
                  </a:lnTo>
                  <a:lnTo>
                    <a:pt x="3902964" y="2234184"/>
                  </a:lnTo>
                  <a:lnTo>
                    <a:pt x="3902964" y="1123188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4D67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358129" y="506221"/>
            <a:ext cx="1802764" cy="7899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b="1">
                <a:solidFill>
                  <a:srgbClr val="4E68E2"/>
                </a:solidFill>
                <a:latin typeface="Calibri"/>
                <a:cs typeface="Calibri"/>
              </a:rPr>
              <a:t>Data</a:t>
            </a:r>
            <a:r>
              <a:rPr dirty="0" sz="2400" spc="-95" b="1">
                <a:solidFill>
                  <a:srgbClr val="4E68E2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4E68E2"/>
                </a:solidFill>
                <a:latin typeface="Calibri"/>
                <a:cs typeface="Calibri"/>
              </a:rPr>
              <a:t>engineer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975105" y="5400802"/>
            <a:ext cx="10289540" cy="948690"/>
            <a:chOff x="975105" y="5400802"/>
            <a:chExt cx="10289540" cy="948690"/>
          </a:xfrm>
        </p:grpSpPr>
        <p:sp>
          <p:nvSpPr>
            <p:cNvPr id="34" name="object 34" descr=""/>
            <p:cNvSpPr/>
            <p:nvPr/>
          </p:nvSpPr>
          <p:spPr>
            <a:xfrm>
              <a:off x="981455" y="5407152"/>
              <a:ext cx="10276840" cy="935990"/>
            </a:xfrm>
            <a:custGeom>
              <a:avLst/>
              <a:gdLst/>
              <a:ahLst/>
              <a:cxnLst/>
              <a:rect l="l" t="t" r="r" b="b"/>
              <a:pathLst>
                <a:path w="10276840" h="935989">
                  <a:moveTo>
                    <a:pt x="10276332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10276332" y="935736"/>
                  </a:lnTo>
                  <a:lnTo>
                    <a:pt x="10276332" y="0"/>
                  </a:lnTo>
                  <a:close/>
                </a:path>
              </a:pathLst>
            </a:custGeom>
            <a:solidFill>
              <a:srgbClr val="6F2F9F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81455" y="5407152"/>
              <a:ext cx="10276840" cy="935990"/>
            </a:xfrm>
            <a:custGeom>
              <a:avLst/>
              <a:gdLst/>
              <a:ahLst/>
              <a:cxnLst/>
              <a:rect l="l" t="t" r="r" b="b"/>
              <a:pathLst>
                <a:path w="10276840" h="935989">
                  <a:moveTo>
                    <a:pt x="0" y="935736"/>
                  </a:moveTo>
                  <a:lnTo>
                    <a:pt x="10276332" y="935736"/>
                  </a:lnTo>
                  <a:lnTo>
                    <a:pt x="10276332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</a:pathLst>
            </a:custGeom>
            <a:ln w="12700">
              <a:solidFill>
                <a:srgbClr val="AE54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466590" y="5497779"/>
            <a:ext cx="3319145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third-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algn="ctr" marR="317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Spark,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Tecton,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Tableau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Cloud,</a:t>
            </a:r>
            <a:endParaRPr sz="1400">
              <a:latin typeface="Calibri"/>
              <a:cs typeface="Calibri"/>
            </a:endParaRPr>
          </a:p>
          <a:p>
            <a:pPr algn="ctr" marR="19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Alation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Searchability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(Catalog)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655064" y="5487923"/>
            <a:ext cx="8993505" cy="388620"/>
            <a:chOff x="1655064" y="5487923"/>
            <a:chExt cx="8993505" cy="388620"/>
          </a:xfrm>
        </p:grpSpPr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5064" y="5487923"/>
              <a:ext cx="352044" cy="36880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97836" y="5487923"/>
              <a:ext cx="377951" cy="38861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9752" y="5487923"/>
              <a:ext cx="382524" cy="38861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06968" y="5487923"/>
              <a:ext cx="405383" cy="368807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9409813" y="5509392"/>
              <a:ext cx="316230" cy="349250"/>
            </a:xfrm>
            <a:custGeom>
              <a:avLst/>
              <a:gdLst/>
              <a:ahLst/>
              <a:cxnLst/>
              <a:rect l="l" t="t" r="r" b="b"/>
              <a:pathLst>
                <a:path w="316229" h="349250">
                  <a:moveTo>
                    <a:pt x="316155" y="0"/>
                  </a:moveTo>
                  <a:lnTo>
                    <a:pt x="55327" y="0"/>
                  </a:lnTo>
                  <a:lnTo>
                    <a:pt x="55327" y="348823"/>
                  </a:lnTo>
                  <a:lnTo>
                    <a:pt x="316155" y="348824"/>
                  </a:lnTo>
                  <a:lnTo>
                    <a:pt x="316155" y="332968"/>
                  </a:lnTo>
                  <a:lnTo>
                    <a:pt x="71135" y="332968"/>
                  </a:lnTo>
                  <a:lnTo>
                    <a:pt x="71134" y="15855"/>
                  </a:lnTo>
                  <a:lnTo>
                    <a:pt x="316155" y="15855"/>
                  </a:lnTo>
                  <a:lnTo>
                    <a:pt x="316155" y="0"/>
                  </a:lnTo>
                  <a:close/>
                </a:path>
                <a:path w="316229" h="349250">
                  <a:moveTo>
                    <a:pt x="316155" y="15855"/>
                  </a:moveTo>
                  <a:lnTo>
                    <a:pt x="300347" y="15855"/>
                  </a:lnTo>
                  <a:lnTo>
                    <a:pt x="300348" y="332968"/>
                  </a:lnTo>
                  <a:lnTo>
                    <a:pt x="316155" y="332968"/>
                  </a:lnTo>
                  <a:lnTo>
                    <a:pt x="316155" y="15855"/>
                  </a:lnTo>
                  <a:close/>
                </a:path>
                <a:path w="316229" h="349250">
                  <a:moveTo>
                    <a:pt x="284540" y="301256"/>
                  </a:moveTo>
                  <a:lnTo>
                    <a:pt x="94847" y="301256"/>
                  </a:lnTo>
                  <a:lnTo>
                    <a:pt x="94847" y="317112"/>
                  </a:lnTo>
                  <a:lnTo>
                    <a:pt x="284540" y="317112"/>
                  </a:lnTo>
                  <a:lnTo>
                    <a:pt x="284540" y="301256"/>
                  </a:lnTo>
                  <a:close/>
                </a:path>
                <a:path w="316229" h="349250">
                  <a:moveTo>
                    <a:pt x="284540" y="269546"/>
                  </a:moveTo>
                  <a:lnTo>
                    <a:pt x="94847" y="269546"/>
                  </a:lnTo>
                  <a:lnTo>
                    <a:pt x="94847" y="285402"/>
                  </a:lnTo>
                  <a:lnTo>
                    <a:pt x="284540" y="285402"/>
                  </a:lnTo>
                  <a:lnTo>
                    <a:pt x="284540" y="269546"/>
                  </a:lnTo>
                  <a:close/>
                </a:path>
                <a:path w="316229" h="349250">
                  <a:moveTo>
                    <a:pt x="189693" y="87206"/>
                  </a:moveTo>
                  <a:lnTo>
                    <a:pt x="169524" y="87819"/>
                  </a:lnTo>
                  <a:lnTo>
                    <a:pt x="143223" y="90823"/>
                  </a:lnTo>
                  <a:lnTo>
                    <a:pt x="120397" y="97964"/>
                  </a:lnTo>
                  <a:lnTo>
                    <a:pt x="110654" y="110989"/>
                  </a:lnTo>
                  <a:lnTo>
                    <a:pt x="110654" y="113837"/>
                  </a:lnTo>
                  <a:lnTo>
                    <a:pt x="111688" y="116334"/>
                  </a:lnTo>
                  <a:lnTo>
                    <a:pt x="113486" y="118534"/>
                  </a:lnTo>
                  <a:lnTo>
                    <a:pt x="165981" y="223849"/>
                  </a:lnTo>
                  <a:lnTo>
                    <a:pt x="165982" y="261619"/>
                  </a:lnTo>
                  <a:lnTo>
                    <a:pt x="213405" y="261619"/>
                  </a:lnTo>
                  <a:lnTo>
                    <a:pt x="213405" y="245763"/>
                  </a:lnTo>
                  <a:lnTo>
                    <a:pt x="181789" y="245763"/>
                  </a:lnTo>
                  <a:lnTo>
                    <a:pt x="181789" y="220110"/>
                  </a:lnTo>
                  <a:lnTo>
                    <a:pt x="136783" y="129818"/>
                  </a:lnTo>
                  <a:lnTo>
                    <a:pt x="260275" y="129818"/>
                  </a:lnTo>
                  <a:lnTo>
                    <a:pt x="265709" y="118917"/>
                  </a:lnTo>
                  <a:lnTo>
                    <a:pt x="189693" y="118917"/>
                  </a:lnTo>
                  <a:lnTo>
                    <a:pt x="150988" y="116264"/>
                  </a:lnTo>
                  <a:lnTo>
                    <a:pt x="129498" y="110989"/>
                  </a:lnTo>
                  <a:lnTo>
                    <a:pt x="137999" y="108282"/>
                  </a:lnTo>
                  <a:lnTo>
                    <a:pt x="150988" y="105720"/>
                  </a:lnTo>
                  <a:lnTo>
                    <a:pt x="168281" y="103811"/>
                  </a:lnTo>
                  <a:lnTo>
                    <a:pt x="189693" y="103062"/>
                  </a:lnTo>
                  <a:lnTo>
                    <a:pt x="262802" y="103062"/>
                  </a:lnTo>
                  <a:lnTo>
                    <a:pt x="258989" y="97964"/>
                  </a:lnTo>
                  <a:lnTo>
                    <a:pt x="236165" y="90823"/>
                  </a:lnTo>
                  <a:lnTo>
                    <a:pt x="209865" y="87819"/>
                  </a:lnTo>
                  <a:lnTo>
                    <a:pt x="189693" y="87206"/>
                  </a:lnTo>
                  <a:close/>
                </a:path>
                <a:path w="316229" h="349250">
                  <a:moveTo>
                    <a:pt x="260275" y="129818"/>
                  </a:moveTo>
                  <a:lnTo>
                    <a:pt x="242609" y="129818"/>
                  </a:lnTo>
                  <a:lnTo>
                    <a:pt x="197597" y="220110"/>
                  </a:lnTo>
                  <a:lnTo>
                    <a:pt x="197597" y="245763"/>
                  </a:lnTo>
                  <a:lnTo>
                    <a:pt x="213405" y="245763"/>
                  </a:lnTo>
                  <a:lnTo>
                    <a:pt x="213405" y="223849"/>
                  </a:lnTo>
                  <a:lnTo>
                    <a:pt x="260275" y="129818"/>
                  </a:lnTo>
                  <a:close/>
                </a:path>
                <a:path w="316229" h="349250">
                  <a:moveTo>
                    <a:pt x="242609" y="129818"/>
                  </a:moveTo>
                  <a:lnTo>
                    <a:pt x="136783" y="129818"/>
                  </a:lnTo>
                  <a:lnTo>
                    <a:pt x="151494" y="132454"/>
                  </a:lnTo>
                  <a:lnTo>
                    <a:pt x="166358" y="133950"/>
                  </a:lnTo>
                  <a:lnTo>
                    <a:pt x="179661" y="134619"/>
                  </a:lnTo>
                  <a:lnTo>
                    <a:pt x="189693" y="134773"/>
                  </a:lnTo>
                  <a:lnTo>
                    <a:pt x="199729" y="134619"/>
                  </a:lnTo>
                  <a:lnTo>
                    <a:pt x="213037" y="133950"/>
                  </a:lnTo>
                  <a:lnTo>
                    <a:pt x="227901" y="132454"/>
                  </a:lnTo>
                  <a:lnTo>
                    <a:pt x="242609" y="129818"/>
                  </a:lnTo>
                  <a:close/>
                </a:path>
                <a:path w="316229" h="349250">
                  <a:moveTo>
                    <a:pt x="262802" y="103062"/>
                  </a:moveTo>
                  <a:lnTo>
                    <a:pt x="189693" y="103062"/>
                  </a:lnTo>
                  <a:lnTo>
                    <a:pt x="211111" y="103811"/>
                  </a:lnTo>
                  <a:lnTo>
                    <a:pt x="228409" y="105720"/>
                  </a:lnTo>
                  <a:lnTo>
                    <a:pt x="241399" y="108282"/>
                  </a:lnTo>
                  <a:lnTo>
                    <a:pt x="249894" y="110989"/>
                  </a:lnTo>
                  <a:lnTo>
                    <a:pt x="241399" y="113703"/>
                  </a:lnTo>
                  <a:lnTo>
                    <a:pt x="228409" y="116264"/>
                  </a:lnTo>
                  <a:lnTo>
                    <a:pt x="211111" y="118170"/>
                  </a:lnTo>
                  <a:lnTo>
                    <a:pt x="189693" y="118917"/>
                  </a:lnTo>
                  <a:lnTo>
                    <a:pt x="265709" y="118917"/>
                  </a:lnTo>
                  <a:lnTo>
                    <a:pt x="265900" y="118534"/>
                  </a:lnTo>
                  <a:lnTo>
                    <a:pt x="267691" y="116334"/>
                  </a:lnTo>
                  <a:lnTo>
                    <a:pt x="268732" y="113837"/>
                  </a:lnTo>
                  <a:lnTo>
                    <a:pt x="268732" y="110989"/>
                  </a:lnTo>
                  <a:lnTo>
                    <a:pt x="262802" y="103062"/>
                  </a:lnTo>
                  <a:close/>
                </a:path>
                <a:path w="316229" h="349250">
                  <a:moveTo>
                    <a:pt x="284539" y="63422"/>
                  </a:moveTo>
                  <a:lnTo>
                    <a:pt x="94846" y="63422"/>
                  </a:lnTo>
                  <a:lnTo>
                    <a:pt x="94846" y="79278"/>
                  </a:lnTo>
                  <a:lnTo>
                    <a:pt x="284539" y="79278"/>
                  </a:lnTo>
                  <a:lnTo>
                    <a:pt x="284539" y="63422"/>
                  </a:lnTo>
                  <a:close/>
                </a:path>
                <a:path w="316229" h="349250">
                  <a:moveTo>
                    <a:pt x="284539" y="31711"/>
                  </a:moveTo>
                  <a:lnTo>
                    <a:pt x="94846" y="31711"/>
                  </a:lnTo>
                  <a:lnTo>
                    <a:pt x="94846" y="47567"/>
                  </a:lnTo>
                  <a:lnTo>
                    <a:pt x="284539" y="47567"/>
                  </a:lnTo>
                  <a:lnTo>
                    <a:pt x="284539" y="31711"/>
                  </a:lnTo>
                  <a:close/>
                </a:path>
                <a:path w="316229" h="349250">
                  <a:moveTo>
                    <a:pt x="39519" y="0"/>
                  </a:moveTo>
                  <a:lnTo>
                    <a:pt x="0" y="0"/>
                  </a:lnTo>
                  <a:lnTo>
                    <a:pt x="0" y="348823"/>
                  </a:lnTo>
                  <a:lnTo>
                    <a:pt x="39520" y="348823"/>
                  </a:lnTo>
                  <a:lnTo>
                    <a:pt x="39520" y="332968"/>
                  </a:lnTo>
                  <a:lnTo>
                    <a:pt x="15808" y="332968"/>
                  </a:lnTo>
                  <a:lnTo>
                    <a:pt x="15807" y="15855"/>
                  </a:lnTo>
                  <a:lnTo>
                    <a:pt x="39519" y="15855"/>
                  </a:lnTo>
                  <a:lnTo>
                    <a:pt x="39519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79380" y="5487923"/>
              <a:ext cx="368807" cy="368807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1618741" y="5921146"/>
            <a:ext cx="4362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Redshift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476754" y="5921146"/>
            <a:ext cx="431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5080" indent="-901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332098" y="5921146"/>
            <a:ext cx="431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2286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Athena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423402" y="5921146"/>
            <a:ext cx="588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SageMaker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311893" y="5921146"/>
            <a:ext cx="523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Glue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0196830" y="5921146"/>
            <a:ext cx="5486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333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150484" y="2420873"/>
            <a:ext cx="1648460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latin typeface="Calibri"/>
                <a:cs typeface="Calibri"/>
              </a:rPr>
              <a:t>(streaming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batch)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5804346" y="3122346"/>
            <a:ext cx="392430" cy="408940"/>
          </a:xfrm>
          <a:custGeom>
            <a:avLst/>
            <a:gdLst/>
            <a:ahLst/>
            <a:cxnLst/>
            <a:rect l="l" t="t" r="r" b="b"/>
            <a:pathLst>
              <a:path w="392429" h="408939">
                <a:moveTo>
                  <a:pt x="184261" y="0"/>
                </a:moveTo>
                <a:lnTo>
                  <a:pt x="118706" y="5079"/>
                </a:lnTo>
                <a:lnTo>
                  <a:pt x="59451" y="19049"/>
                </a:lnTo>
                <a:lnTo>
                  <a:pt x="16536" y="39369"/>
                </a:lnTo>
                <a:lnTo>
                  <a:pt x="0" y="66039"/>
                </a:lnTo>
                <a:lnTo>
                  <a:pt x="27" y="67309"/>
                </a:lnTo>
                <a:lnTo>
                  <a:pt x="39724" y="363219"/>
                </a:lnTo>
                <a:lnTo>
                  <a:pt x="91644" y="398779"/>
                </a:lnTo>
                <a:lnTo>
                  <a:pt x="138440" y="407669"/>
                </a:lnTo>
                <a:lnTo>
                  <a:pt x="184261" y="408940"/>
                </a:lnTo>
                <a:lnTo>
                  <a:pt x="207198" y="408940"/>
                </a:lnTo>
                <a:lnTo>
                  <a:pt x="229640" y="407670"/>
                </a:lnTo>
                <a:lnTo>
                  <a:pt x="251053" y="403860"/>
                </a:lnTo>
                <a:lnTo>
                  <a:pt x="270909" y="400050"/>
                </a:lnTo>
                <a:lnTo>
                  <a:pt x="278318" y="398780"/>
                </a:lnTo>
                <a:lnTo>
                  <a:pt x="285314" y="396240"/>
                </a:lnTo>
                <a:lnTo>
                  <a:pt x="291875" y="394970"/>
                </a:lnTo>
                <a:lnTo>
                  <a:pt x="297976" y="392430"/>
                </a:lnTo>
                <a:lnTo>
                  <a:pt x="300623" y="391160"/>
                </a:lnTo>
                <a:lnTo>
                  <a:pt x="184261" y="391160"/>
                </a:lnTo>
                <a:lnTo>
                  <a:pt x="131521" y="387349"/>
                </a:lnTo>
                <a:lnTo>
                  <a:pt x="91899" y="379729"/>
                </a:lnTo>
                <a:lnTo>
                  <a:pt x="66970" y="369569"/>
                </a:lnTo>
                <a:lnTo>
                  <a:pt x="58310" y="361949"/>
                </a:lnTo>
                <a:lnTo>
                  <a:pt x="58287" y="360679"/>
                </a:lnTo>
                <a:lnTo>
                  <a:pt x="22688" y="96519"/>
                </a:lnTo>
                <a:lnTo>
                  <a:pt x="80914" y="96519"/>
                </a:lnTo>
                <a:lnTo>
                  <a:pt x="76977" y="95249"/>
                </a:lnTo>
                <a:lnTo>
                  <a:pt x="75280" y="95249"/>
                </a:lnTo>
                <a:lnTo>
                  <a:pt x="71491" y="93979"/>
                </a:lnTo>
                <a:lnTo>
                  <a:pt x="69399" y="93979"/>
                </a:lnTo>
                <a:lnTo>
                  <a:pt x="65826" y="92709"/>
                </a:lnTo>
                <a:lnTo>
                  <a:pt x="64315" y="92709"/>
                </a:lnTo>
                <a:lnTo>
                  <a:pt x="60875" y="91439"/>
                </a:lnTo>
                <a:lnTo>
                  <a:pt x="58961" y="91439"/>
                </a:lnTo>
                <a:lnTo>
                  <a:pt x="55737" y="90169"/>
                </a:lnTo>
                <a:lnTo>
                  <a:pt x="54397" y="88899"/>
                </a:lnTo>
                <a:lnTo>
                  <a:pt x="49616" y="87629"/>
                </a:lnTo>
                <a:lnTo>
                  <a:pt x="46764" y="86359"/>
                </a:lnTo>
                <a:lnTo>
                  <a:pt x="45610" y="86359"/>
                </a:lnTo>
                <a:lnTo>
                  <a:pt x="42932" y="85089"/>
                </a:lnTo>
                <a:lnTo>
                  <a:pt x="41416" y="85089"/>
                </a:lnTo>
                <a:lnTo>
                  <a:pt x="38952" y="83819"/>
                </a:lnTo>
                <a:lnTo>
                  <a:pt x="37975" y="82549"/>
                </a:lnTo>
                <a:lnTo>
                  <a:pt x="34395" y="81279"/>
                </a:lnTo>
                <a:lnTo>
                  <a:pt x="32340" y="80009"/>
                </a:lnTo>
                <a:lnTo>
                  <a:pt x="31569" y="80009"/>
                </a:lnTo>
                <a:lnTo>
                  <a:pt x="29690" y="78739"/>
                </a:lnTo>
                <a:lnTo>
                  <a:pt x="28612" y="77469"/>
                </a:lnTo>
                <a:lnTo>
                  <a:pt x="26975" y="76199"/>
                </a:lnTo>
                <a:lnTo>
                  <a:pt x="26389" y="76199"/>
                </a:lnTo>
                <a:lnTo>
                  <a:pt x="24948" y="74929"/>
                </a:lnTo>
                <a:lnTo>
                  <a:pt x="24092" y="74929"/>
                </a:lnTo>
                <a:lnTo>
                  <a:pt x="22884" y="73659"/>
                </a:lnTo>
                <a:lnTo>
                  <a:pt x="22502" y="72389"/>
                </a:lnTo>
                <a:lnTo>
                  <a:pt x="21498" y="72389"/>
                </a:lnTo>
                <a:lnTo>
                  <a:pt x="20894" y="71119"/>
                </a:lnTo>
                <a:lnTo>
                  <a:pt x="20131" y="69849"/>
                </a:lnTo>
                <a:lnTo>
                  <a:pt x="19954" y="69849"/>
                </a:lnTo>
                <a:lnTo>
                  <a:pt x="19397" y="68579"/>
                </a:lnTo>
                <a:lnTo>
                  <a:pt x="19025" y="68579"/>
                </a:lnTo>
                <a:lnTo>
                  <a:pt x="18867" y="67309"/>
                </a:lnTo>
                <a:lnTo>
                  <a:pt x="18615" y="66039"/>
                </a:lnTo>
                <a:lnTo>
                  <a:pt x="31475" y="50799"/>
                </a:lnTo>
                <a:lnTo>
                  <a:pt x="65756" y="35559"/>
                </a:lnTo>
                <a:lnTo>
                  <a:pt x="117877" y="24129"/>
                </a:lnTo>
                <a:lnTo>
                  <a:pt x="184261" y="19050"/>
                </a:lnTo>
                <a:lnTo>
                  <a:pt x="309091" y="19050"/>
                </a:lnTo>
                <a:lnTo>
                  <a:pt x="249829" y="5080"/>
                </a:lnTo>
                <a:lnTo>
                  <a:pt x="184261" y="0"/>
                </a:lnTo>
                <a:close/>
              </a:path>
              <a:path w="392429" h="408939">
                <a:moveTo>
                  <a:pt x="240408" y="184150"/>
                </a:moveTo>
                <a:lnTo>
                  <a:pt x="195535" y="184150"/>
                </a:lnTo>
                <a:lnTo>
                  <a:pt x="227340" y="199390"/>
                </a:lnTo>
                <a:lnTo>
                  <a:pt x="261210" y="214630"/>
                </a:lnTo>
                <a:lnTo>
                  <a:pt x="295056" y="227330"/>
                </a:lnTo>
                <a:lnTo>
                  <a:pt x="326786" y="237490"/>
                </a:lnTo>
                <a:lnTo>
                  <a:pt x="310328" y="360680"/>
                </a:lnTo>
                <a:lnTo>
                  <a:pt x="310243" y="363220"/>
                </a:lnTo>
                <a:lnTo>
                  <a:pt x="306732" y="368300"/>
                </a:lnTo>
                <a:lnTo>
                  <a:pt x="291142" y="374650"/>
                </a:lnTo>
                <a:lnTo>
                  <a:pt x="285692" y="377190"/>
                </a:lnTo>
                <a:lnTo>
                  <a:pt x="279793" y="378460"/>
                </a:lnTo>
                <a:lnTo>
                  <a:pt x="273465" y="381000"/>
                </a:lnTo>
                <a:lnTo>
                  <a:pt x="266725" y="382270"/>
                </a:lnTo>
                <a:lnTo>
                  <a:pt x="247897" y="386080"/>
                </a:lnTo>
                <a:lnTo>
                  <a:pt x="227539" y="388620"/>
                </a:lnTo>
                <a:lnTo>
                  <a:pt x="184261" y="391160"/>
                </a:lnTo>
                <a:lnTo>
                  <a:pt x="300623" y="391160"/>
                </a:lnTo>
                <a:lnTo>
                  <a:pt x="328832" y="363220"/>
                </a:lnTo>
                <a:lnTo>
                  <a:pt x="344934" y="242570"/>
                </a:lnTo>
                <a:lnTo>
                  <a:pt x="385071" y="242570"/>
                </a:lnTo>
                <a:lnTo>
                  <a:pt x="390963" y="234950"/>
                </a:lnTo>
                <a:lnTo>
                  <a:pt x="392249" y="231140"/>
                </a:lnTo>
                <a:lnTo>
                  <a:pt x="391788" y="228600"/>
                </a:lnTo>
                <a:lnTo>
                  <a:pt x="368314" y="228600"/>
                </a:lnTo>
                <a:lnTo>
                  <a:pt x="362687" y="227330"/>
                </a:lnTo>
                <a:lnTo>
                  <a:pt x="355654" y="226060"/>
                </a:lnTo>
                <a:lnTo>
                  <a:pt x="347344" y="224790"/>
                </a:lnTo>
                <a:lnTo>
                  <a:pt x="348031" y="219710"/>
                </a:lnTo>
                <a:lnTo>
                  <a:pt x="329297" y="219710"/>
                </a:lnTo>
                <a:lnTo>
                  <a:pt x="301743" y="209550"/>
                </a:lnTo>
                <a:lnTo>
                  <a:pt x="270603" y="196850"/>
                </a:lnTo>
                <a:lnTo>
                  <a:pt x="240408" y="184150"/>
                </a:lnTo>
                <a:close/>
              </a:path>
              <a:path w="392429" h="408939">
                <a:moveTo>
                  <a:pt x="167825" y="276859"/>
                </a:moveTo>
                <a:lnTo>
                  <a:pt x="93405" y="276859"/>
                </a:lnTo>
                <a:lnTo>
                  <a:pt x="89252" y="280669"/>
                </a:lnTo>
                <a:lnTo>
                  <a:pt x="89252" y="356869"/>
                </a:lnTo>
                <a:lnTo>
                  <a:pt x="93405" y="360679"/>
                </a:lnTo>
                <a:lnTo>
                  <a:pt x="167826" y="360679"/>
                </a:lnTo>
                <a:lnTo>
                  <a:pt x="171987" y="356869"/>
                </a:lnTo>
                <a:lnTo>
                  <a:pt x="171987" y="341629"/>
                </a:lnTo>
                <a:lnTo>
                  <a:pt x="107857" y="341629"/>
                </a:lnTo>
                <a:lnTo>
                  <a:pt x="107857" y="295909"/>
                </a:lnTo>
                <a:lnTo>
                  <a:pt x="171987" y="295909"/>
                </a:lnTo>
                <a:lnTo>
                  <a:pt x="171987" y="280669"/>
                </a:lnTo>
                <a:lnTo>
                  <a:pt x="167825" y="276859"/>
                </a:lnTo>
                <a:close/>
              </a:path>
              <a:path w="392429" h="408939">
                <a:moveTo>
                  <a:pt x="171987" y="295909"/>
                </a:moveTo>
                <a:lnTo>
                  <a:pt x="153389" y="295909"/>
                </a:lnTo>
                <a:lnTo>
                  <a:pt x="153389" y="341629"/>
                </a:lnTo>
                <a:lnTo>
                  <a:pt x="171987" y="341629"/>
                </a:lnTo>
                <a:lnTo>
                  <a:pt x="171987" y="295909"/>
                </a:lnTo>
                <a:close/>
              </a:path>
              <a:path w="392429" h="408939">
                <a:moveTo>
                  <a:pt x="247771" y="236220"/>
                </a:moveTo>
                <a:lnTo>
                  <a:pt x="229960" y="240030"/>
                </a:lnTo>
                <a:lnTo>
                  <a:pt x="215399" y="250190"/>
                </a:lnTo>
                <a:lnTo>
                  <a:pt x="205573" y="264160"/>
                </a:lnTo>
                <a:lnTo>
                  <a:pt x="201967" y="281940"/>
                </a:lnTo>
                <a:lnTo>
                  <a:pt x="205573" y="300990"/>
                </a:lnTo>
                <a:lnTo>
                  <a:pt x="215399" y="314960"/>
                </a:lnTo>
                <a:lnTo>
                  <a:pt x="229960" y="325120"/>
                </a:lnTo>
                <a:lnTo>
                  <a:pt x="247771" y="328930"/>
                </a:lnTo>
                <a:lnTo>
                  <a:pt x="265582" y="325120"/>
                </a:lnTo>
                <a:lnTo>
                  <a:pt x="280143" y="314960"/>
                </a:lnTo>
                <a:lnTo>
                  <a:pt x="283716" y="309880"/>
                </a:lnTo>
                <a:lnTo>
                  <a:pt x="247771" y="309880"/>
                </a:lnTo>
                <a:lnTo>
                  <a:pt x="237194" y="307340"/>
                </a:lnTo>
                <a:lnTo>
                  <a:pt x="228545" y="302260"/>
                </a:lnTo>
                <a:lnTo>
                  <a:pt x="222707" y="293370"/>
                </a:lnTo>
                <a:lnTo>
                  <a:pt x="220564" y="281940"/>
                </a:lnTo>
                <a:lnTo>
                  <a:pt x="222707" y="271780"/>
                </a:lnTo>
                <a:lnTo>
                  <a:pt x="228545" y="262890"/>
                </a:lnTo>
                <a:lnTo>
                  <a:pt x="237194" y="256540"/>
                </a:lnTo>
                <a:lnTo>
                  <a:pt x="247771" y="255270"/>
                </a:lnTo>
                <a:lnTo>
                  <a:pt x="283716" y="255270"/>
                </a:lnTo>
                <a:lnTo>
                  <a:pt x="280143" y="250190"/>
                </a:lnTo>
                <a:lnTo>
                  <a:pt x="265582" y="240030"/>
                </a:lnTo>
                <a:lnTo>
                  <a:pt x="247771" y="236220"/>
                </a:lnTo>
                <a:close/>
              </a:path>
              <a:path w="392429" h="408939">
                <a:moveTo>
                  <a:pt x="283716" y="255270"/>
                </a:moveTo>
                <a:lnTo>
                  <a:pt x="247771" y="255270"/>
                </a:lnTo>
                <a:lnTo>
                  <a:pt x="258351" y="256540"/>
                </a:lnTo>
                <a:lnTo>
                  <a:pt x="267000" y="262890"/>
                </a:lnTo>
                <a:lnTo>
                  <a:pt x="272836" y="271780"/>
                </a:lnTo>
                <a:lnTo>
                  <a:pt x="274977" y="281940"/>
                </a:lnTo>
                <a:lnTo>
                  <a:pt x="272836" y="293370"/>
                </a:lnTo>
                <a:lnTo>
                  <a:pt x="267000" y="302260"/>
                </a:lnTo>
                <a:lnTo>
                  <a:pt x="258351" y="307340"/>
                </a:lnTo>
                <a:lnTo>
                  <a:pt x="247771" y="309880"/>
                </a:lnTo>
                <a:lnTo>
                  <a:pt x="283716" y="309880"/>
                </a:lnTo>
                <a:lnTo>
                  <a:pt x="289969" y="300990"/>
                </a:lnTo>
                <a:lnTo>
                  <a:pt x="293575" y="281940"/>
                </a:lnTo>
                <a:lnTo>
                  <a:pt x="289969" y="264160"/>
                </a:lnTo>
                <a:lnTo>
                  <a:pt x="283716" y="255270"/>
                </a:lnTo>
                <a:close/>
              </a:path>
              <a:path w="392429" h="408939">
                <a:moveTo>
                  <a:pt x="118519" y="158749"/>
                </a:moveTo>
                <a:lnTo>
                  <a:pt x="109290" y="158749"/>
                </a:lnTo>
                <a:lnTo>
                  <a:pt x="63641" y="234949"/>
                </a:lnTo>
                <a:lnTo>
                  <a:pt x="63595" y="238759"/>
                </a:lnTo>
                <a:lnTo>
                  <a:pt x="66904" y="245109"/>
                </a:lnTo>
                <a:lnTo>
                  <a:pt x="69988" y="246379"/>
                </a:lnTo>
                <a:lnTo>
                  <a:pt x="157829" y="246379"/>
                </a:lnTo>
                <a:lnTo>
                  <a:pt x="160913" y="245109"/>
                </a:lnTo>
                <a:lnTo>
                  <a:pt x="162572" y="242569"/>
                </a:lnTo>
                <a:lnTo>
                  <a:pt x="164222" y="238759"/>
                </a:lnTo>
                <a:lnTo>
                  <a:pt x="164176" y="234949"/>
                </a:lnTo>
                <a:lnTo>
                  <a:pt x="160371" y="228599"/>
                </a:lnTo>
                <a:lnTo>
                  <a:pt x="89771" y="228599"/>
                </a:lnTo>
                <a:lnTo>
                  <a:pt x="113908" y="187959"/>
                </a:lnTo>
                <a:lnTo>
                  <a:pt x="136021" y="187959"/>
                </a:lnTo>
                <a:lnTo>
                  <a:pt x="118519" y="158749"/>
                </a:lnTo>
                <a:close/>
              </a:path>
              <a:path w="392429" h="408939">
                <a:moveTo>
                  <a:pt x="385071" y="242570"/>
                </a:moveTo>
                <a:lnTo>
                  <a:pt x="344934" y="242570"/>
                </a:lnTo>
                <a:lnTo>
                  <a:pt x="353729" y="245110"/>
                </a:lnTo>
                <a:lnTo>
                  <a:pt x="377371" y="245110"/>
                </a:lnTo>
                <a:lnTo>
                  <a:pt x="384090" y="243840"/>
                </a:lnTo>
                <a:lnTo>
                  <a:pt x="385071" y="242570"/>
                </a:lnTo>
                <a:close/>
              </a:path>
              <a:path w="392429" h="408939">
                <a:moveTo>
                  <a:pt x="136021" y="187959"/>
                </a:moveTo>
                <a:lnTo>
                  <a:pt x="113908" y="187959"/>
                </a:lnTo>
                <a:lnTo>
                  <a:pt x="138046" y="228599"/>
                </a:lnTo>
                <a:lnTo>
                  <a:pt x="160371" y="228599"/>
                </a:lnTo>
                <a:lnTo>
                  <a:pt x="136021" y="187959"/>
                </a:lnTo>
                <a:close/>
              </a:path>
              <a:path w="392429" h="408939">
                <a:moveTo>
                  <a:pt x="381420" y="209550"/>
                </a:moveTo>
                <a:lnTo>
                  <a:pt x="349405" y="209550"/>
                </a:lnTo>
                <a:lnTo>
                  <a:pt x="359691" y="215900"/>
                </a:lnTo>
                <a:lnTo>
                  <a:pt x="366475" y="220980"/>
                </a:lnTo>
                <a:lnTo>
                  <a:pt x="370475" y="224790"/>
                </a:lnTo>
                <a:lnTo>
                  <a:pt x="372404" y="227330"/>
                </a:lnTo>
                <a:lnTo>
                  <a:pt x="368314" y="228600"/>
                </a:lnTo>
                <a:lnTo>
                  <a:pt x="391788" y="228600"/>
                </a:lnTo>
                <a:lnTo>
                  <a:pt x="391327" y="226060"/>
                </a:lnTo>
                <a:lnTo>
                  <a:pt x="387879" y="217170"/>
                </a:lnTo>
                <a:lnTo>
                  <a:pt x="381420" y="209550"/>
                </a:lnTo>
                <a:close/>
              </a:path>
              <a:path w="392429" h="408939">
                <a:moveTo>
                  <a:pt x="364580" y="96520"/>
                </a:moveTo>
                <a:lnTo>
                  <a:pt x="345864" y="96520"/>
                </a:lnTo>
                <a:lnTo>
                  <a:pt x="329297" y="219710"/>
                </a:lnTo>
                <a:lnTo>
                  <a:pt x="348031" y="219710"/>
                </a:lnTo>
                <a:lnTo>
                  <a:pt x="349405" y="209550"/>
                </a:lnTo>
                <a:lnTo>
                  <a:pt x="381420" y="209550"/>
                </a:lnTo>
                <a:lnTo>
                  <a:pt x="380344" y="208280"/>
                </a:lnTo>
                <a:lnTo>
                  <a:pt x="368493" y="199390"/>
                </a:lnTo>
                <a:lnTo>
                  <a:pt x="352094" y="189230"/>
                </a:lnTo>
                <a:lnTo>
                  <a:pt x="364580" y="96520"/>
                </a:lnTo>
                <a:close/>
              </a:path>
              <a:path w="392429" h="408939">
                <a:moveTo>
                  <a:pt x="184269" y="148590"/>
                </a:moveTo>
                <a:lnTo>
                  <a:pt x="176714" y="151129"/>
                </a:lnTo>
                <a:lnTo>
                  <a:pt x="170536" y="154939"/>
                </a:lnTo>
                <a:lnTo>
                  <a:pt x="166365" y="161289"/>
                </a:lnTo>
                <a:lnTo>
                  <a:pt x="164834" y="168909"/>
                </a:lnTo>
                <a:lnTo>
                  <a:pt x="166365" y="176529"/>
                </a:lnTo>
                <a:lnTo>
                  <a:pt x="170536" y="182879"/>
                </a:lnTo>
                <a:lnTo>
                  <a:pt x="176714" y="186689"/>
                </a:lnTo>
                <a:lnTo>
                  <a:pt x="184269" y="187960"/>
                </a:lnTo>
                <a:lnTo>
                  <a:pt x="188476" y="187960"/>
                </a:lnTo>
                <a:lnTo>
                  <a:pt x="192351" y="186690"/>
                </a:lnTo>
                <a:lnTo>
                  <a:pt x="195535" y="184150"/>
                </a:lnTo>
                <a:lnTo>
                  <a:pt x="240408" y="184150"/>
                </a:lnTo>
                <a:lnTo>
                  <a:pt x="237388" y="182880"/>
                </a:lnTo>
                <a:lnTo>
                  <a:pt x="206425" y="168910"/>
                </a:lnTo>
                <a:lnTo>
                  <a:pt x="183432" y="168910"/>
                </a:lnTo>
                <a:lnTo>
                  <a:pt x="183432" y="167640"/>
                </a:lnTo>
                <a:lnTo>
                  <a:pt x="203610" y="167640"/>
                </a:lnTo>
                <a:lnTo>
                  <a:pt x="201827" y="160020"/>
                </a:lnTo>
                <a:lnTo>
                  <a:pt x="197638" y="154940"/>
                </a:lnTo>
                <a:lnTo>
                  <a:pt x="191600" y="151130"/>
                </a:lnTo>
                <a:lnTo>
                  <a:pt x="184269" y="148590"/>
                </a:lnTo>
                <a:close/>
              </a:path>
              <a:path w="392429" h="408939">
                <a:moveTo>
                  <a:pt x="203610" y="167640"/>
                </a:moveTo>
                <a:lnTo>
                  <a:pt x="184617" y="167640"/>
                </a:lnTo>
                <a:lnTo>
                  <a:pt x="183974" y="168910"/>
                </a:lnTo>
                <a:lnTo>
                  <a:pt x="206425" y="168910"/>
                </a:lnTo>
                <a:lnTo>
                  <a:pt x="203610" y="167640"/>
                </a:lnTo>
                <a:close/>
              </a:path>
              <a:path w="392429" h="408939">
                <a:moveTo>
                  <a:pt x="209817" y="124460"/>
                </a:moveTo>
                <a:lnTo>
                  <a:pt x="158720" y="124459"/>
                </a:lnTo>
                <a:lnTo>
                  <a:pt x="162293" y="125729"/>
                </a:lnTo>
                <a:lnTo>
                  <a:pt x="206237" y="125730"/>
                </a:lnTo>
                <a:lnTo>
                  <a:pt x="209817" y="124460"/>
                </a:lnTo>
                <a:close/>
              </a:path>
              <a:path w="392429" h="408939">
                <a:moveTo>
                  <a:pt x="237077" y="123190"/>
                </a:moveTo>
                <a:lnTo>
                  <a:pt x="137093" y="123189"/>
                </a:lnTo>
                <a:lnTo>
                  <a:pt x="141758" y="124459"/>
                </a:lnTo>
                <a:lnTo>
                  <a:pt x="226779" y="124460"/>
                </a:lnTo>
                <a:lnTo>
                  <a:pt x="237077" y="123190"/>
                </a:lnTo>
                <a:close/>
              </a:path>
              <a:path w="392429" h="408939">
                <a:moveTo>
                  <a:pt x="246794" y="121920"/>
                </a:moveTo>
                <a:lnTo>
                  <a:pt x="123114" y="121919"/>
                </a:lnTo>
                <a:lnTo>
                  <a:pt x="127252" y="123189"/>
                </a:lnTo>
                <a:lnTo>
                  <a:pt x="241269" y="123190"/>
                </a:lnTo>
                <a:lnTo>
                  <a:pt x="246794" y="121920"/>
                </a:lnTo>
                <a:close/>
              </a:path>
              <a:path w="392429" h="408939">
                <a:moveTo>
                  <a:pt x="256442" y="120650"/>
                </a:moveTo>
                <a:lnTo>
                  <a:pt x="112134" y="120649"/>
                </a:lnTo>
                <a:lnTo>
                  <a:pt x="115551" y="121919"/>
                </a:lnTo>
                <a:lnTo>
                  <a:pt x="252978" y="121920"/>
                </a:lnTo>
                <a:lnTo>
                  <a:pt x="256442" y="120650"/>
                </a:lnTo>
                <a:close/>
              </a:path>
              <a:path w="392429" h="408939">
                <a:moveTo>
                  <a:pt x="267833" y="119380"/>
                </a:moveTo>
                <a:lnTo>
                  <a:pt x="100704" y="119379"/>
                </a:lnTo>
                <a:lnTo>
                  <a:pt x="106322" y="120649"/>
                </a:lnTo>
                <a:lnTo>
                  <a:pt x="262215" y="120650"/>
                </a:lnTo>
                <a:lnTo>
                  <a:pt x="267833" y="119380"/>
                </a:lnTo>
                <a:close/>
              </a:path>
              <a:path w="392429" h="408939">
                <a:moveTo>
                  <a:pt x="277178" y="118110"/>
                </a:moveTo>
                <a:lnTo>
                  <a:pt x="91344" y="118109"/>
                </a:lnTo>
                <a:lnTo>
                  <a:pt x="96334" y="119379"/>
                </a:lnTo>
                <a:lnTo>
                  <a:pt x="272219" y="119380"/>
                </a:lnTo>
                <a:lnTo>
                  <a:pt x="277178" y="118110"/>
                </a:lnTo>
                <a:close/>
              </a:path>
              <a:path w="392429" h="408939">
                <a:moveTo>
                  <a:pt x="282114" y="116840"/>
                </a:moveTo>
                <a:lnTo>
                  <a:pt x="86377" y="116839"/>
                </a:lnTo>
                <a:lnTo>
                  <a:pt x="90662" y="118109"/>
                </a:lnTo>
                <a:lnTo>
                  <a:pt x="277813" y="118110"/>
                </a:lnTo>
                <a:lnTo>
                  <a:pt x="282114" y="116840"/>
                </a:lnTo>
                <a:close/>
              </a:path>
              <a:path w="392429" h="408939">
                <a:moveTo>
                  <a:pt x="147678" y="105409"/>
                </a:moveTo>
                <a:lnTo>
                  <a:pt x="44873" y="105409"/>
                </a:lnTo>
                <a:lnTo>
                  <a:pt x="47570" y="106679"/>
                </a:lnTo>
                <a:lnTo>
                  <a:pt x="51104" y="107949"/>
                </a:lnTo>
                <a:lnTo>
                  <a:pt x="52584" y="109219"/>
                </a:lnTo>
                <a:lnTo>
                  <a:pt x="56133" y="109219"/>
                </a:lnTo>
                <a:lnTo>
                  <a:pt x="59806" y="110489"/>
                </a:lnTo>
                <a:lnTo>
                  <a:pt x="64563" y="111759"/>
                </a:lnTo>
                <a:lnTo>
                  <a:pt x="66539" y="113029"/>
                </a:lnTo>
                <a:lnTo>
                  <a:pt x="69515" y="113029"/>
                </a:lnTo>
                <a:lnTo>
                  <a:pt x="72568" y="114299"/>
                </a:lnTo>
                <a:lnTo>
                  <a:pt x="79403" y="115569"/>
                </a:lnTo>
                <a:lnTo>
                  <a:pt x="82859" y="116839"/>
                </a:lnTo>
                <a:lnTo>
                  <a:pt x="285671" y="116840"/>
                </a:lnTo>
                <a:lnTo>
                  <a:pt x="290405" y="115570"/>
                </a:lnTo>
                <a:lnTo>
                  <a:pt x="295977" y="114300"/>
                </a:lnTo>
                <a:lnTo>
                  <a:pt x="299061" y="113030"/>
                </a:lnTo>
                <a:lnTo>
                  <a:pt x="303013" y="111760"/>
                </a:lnTo>
                <a:lnTo>
                  <a:pt x="303981" y="111760"/>
                </a:lnTo>
                <a:lnTo>
                  <a:pt x="308724" y="110490"/>
                </a:lnTo>
                <a:lnTo>
                  <a:pt x="312428" y="109220"/>
                </a:lnTo>
                <a:lnTo>
                  <a:pt x="320936" y="106680"/>
                </a:lnTo>
                <a:lnTo>
                  <a:pt x="153467" y="106679"/>
                </a:lnTo>
                <a:lnTo>
                  <a:pt x="147678" y="105409"/>
                </a:lnTo>
                <a:close/>
              </a:path>
              <a:path w="392429" h="408939">
                <a:moveTo>
                  <a:pt x="337216" y="100330"/>
                </a:moveTo>
                <a:lnTo>
                  <a:pt x="266236" y="100330"/>
                </a:lnTo>
                <a:lnTo>
                  <a:pt x="261587" y="101600"/>
                </a:lnTo>
                <a:lnTo>
                  <a:pt x="258976" y="101600"/>
                </a:lnTo>
                <a:lnTo>
                  <a:pt x="254210" y="102870"/>
                </a:lnTo>
                <a:lnTo>
                  <a:pt x="247143" y="102870"/>
                </a:lnTo>
                <a:lnTo>
                  <a:pt x="244330" y="104140"/>
                </a:lnTo>
                <a:lnTo>
                  <a:pt x="237023" y="104140"/>
                </a:lnTo>
                <a:lnTo>
                  <a:pt x="231630" y="105410"/>
                </a:lnTo>
                <a:lnTo>
                  <a:pt x="220944" y="105410"/>
                </a:lnTo>
                <a:lnTo>
                  <a:pt x="215117" y="106680"/>
                </a:lnTo>
                <a:lnTo>
                  <a:pt x="320936" y="106680"/>
                </a:lnTo>
                <a:lnTo>
                  <a:pt x="323679" y="105410"/>
                </a:lnTo>
                <a:lnTo>
                  <a:pt x="329281" y="104140"/>
                </a:lnTo>
                <a:lnTo>
                  <a:pt x="331815" y="102870"/>
                </a:lnTo>
                <a:lnTo>
                  <a:pt x="334249" y="101600"/>
                </a:lnTo>
                <a:lnTo>
                  <a:pt x="337216" y="100330"/>
                </a:lnTo>
                <a:close/>
              </a:path>
              <a:path w="392429" h="408939">
                <a:moveTo>
                  <a:pt x="102409" y="100329"/>
                </a:moveTo>
                <a:lnTo>
                  <a:pt x="31355" y="100329"/>
                </a:lnTo>
                <a:lnTo>
                  <a:pt x="34330" y="101599"/>
                </a:lnTo>
                <a:lnTo>
                  <a:pt x="36729" y="102869"/>
                </a:lnTo>
                <a:lnTo>
                  <a:pt x="42262" y="105409"/>
                </a:lnTo>
                <a:lnTo>
                  <a:pt x="137000" y="105409"/>
                </a:lnTo>
                <a:lnTo>
                  <a:pt x="131630" y="104139"/>
                </a:lnTo>
                <a:lnTo>
                  <a:pt x="124447" y="104139"/>
                </a:lnTo>
                <a:lnTo>
                  <a:pt x="121502" y="102869"/>
                </a:lnTo>
                <a:lnTo>
                  <a:pt x="114590" y="102869"/>
                </a:lnTo>
                <a:lnTo>
                  <a:pt x="109802" y="101599"/>
                </a:lnTo>
                <a:lnTo>
                  <a:pt x="107043" y="101599"/>
                </a:lnTo>
                <a:lnTo>
                  <a:pt x="102409" y="100329"/>
                </a:lnTo>
                <a:close/>
              </a:path>
              <a:path w="392429" h="408939">
                <a:moveTo>
                  <a:pt x="80914" y="96519"/>
                </a:moveTo>
                <a:lnTo>
                  <a:pt x="22688" y="96519"/>
                </a:lnTo>
                <a:lnTo>
                  <a:pt x="24966" y="97789"/>
                </a:lnTo>
                <a:lnTo>
                  <a:pt x="27431" y="99059"/>
                </a:lnTo>
                <a:lnTo>
                  <a:pt x="30639" y="100329"/>
                </a:lnTo>
                <a:lnTo>
                  <a:pt x="100503" y="100329"/>
                </a:lnTo>
                <a:lnTo>
                  <a:pt x="96055" y="99059"/>
                </a:lnTo>
                <a:lnTo>
                  <a:pt x="89143" y="99059"/>
                </a:lnTo>
                <a:lnTo>
                  <a:pt x="87306" y="97789"/>
                </a:lnTo>
                <a:lnTo>
                  <a:pt x="83184" y="97789"/>
                </a:lnTo>
                <a:lnTo>
                  <a:pt x="80914" y="96519"/>
                </a:lnTo>
                <a:close/>
              </a:path>
              <a:path w="392429" h="408939">
                <a:moveTo>
                  <a:pt x="309091" y="19050"/>
                </a:moveTo>
                <a:lnTo>
                  <a:pt x="184261" y="19050"/>
                </a:lnTo>
                <a:lnTo>
                  <a:pt x="250658" y="24130"/>
                </a:lnTo>
                <a:lnTo>
                  <a:pt x="302788" y="35560"/>
                </a:lnTo>
                <a:lnTo>
                  <a:pt x="337070" y="50800"/>
                </a:lnTo>
                <a:lnTo>
                  <a:pt x="349925" y="66040"/>
                </a:lnTo>
                <a:lnTo>
                  <a:pt x="349684" y="67310"/>
                </a:lnTo>
                <a:lnTo>
                  <a:pt x="349506" y="68580"/>
                </a:lnTo>
                <a:lnTo>
                  <a:pt x="349150" y="68580"/>
                </a:lnTo>
                <a:lnTo>
                  <a:pt x="348592" y="69850"/>
                </a:lnTo>
                <a:lnTo>
                  <a:pt x="348414" y="69850"/>
                </a:lnTo>
                <a:lnTo>
                  <a:pt x="347662" y="71120"/>
                </a:lnTo>
                <a:lnTo>
                  <a:pt x="347057" y="72390"/>
                </a:lnTo>
                <a:lnTo>
                  <a:pt x="346035" y="72390"/>
                </a:lnTo>
                <a:lnTo>
                  <a:pt x="345663" y="73660"/>
                </a:lnTo>
                <a:lnTo>
                  <a:pt x="344454" y="74930"/>
                </a:lnTo>
                <a:lnTo>
                  <a:pt x="343617" y="74930"/>
                </a:lnTo>
                <a:lnTo>
                  <a:pt x="342152" y="76200"/>
                </a:lnTo>
                <a:lnTo>
                  <a:pt x="341579" y="76200"/>
                </a:lnTo>
                <a:lnTo>
                  <a:pt x="339944" y="77470"/>
                </a:lnTo>
                <a:lnTo>
                  <a:pt x="336999" y="80010"/>
                </a:lnTo>
                <a:lnTo>
                  <a:pt x="336209" y="80010"/>
                </a:lnTo>
                <a:lnTo>
                  <a:pt x="334163" y="81280"/>
                </a:lnTo>
                <a:lnTo>
                  <a:pt x="331691" y="82550"/>
                </a:lnTo>
                <a:lnTo>
                  <a:pt x="329622" y="83820"/>
                </a:lnTo>
                <a:lnTo>
                  <a:pt x="327158" y="85090"/>
                </a:lnTo>
                <a:lnTo>
                  <a:pt x="325694" y="85090"/>
                </a:lnTo>
                <a:lnTo>
                  <a:pt x="323028" y="86360"/>
                </a:lnTo>
                <a:lnTo>
                  <a:pt x="321819" y="86360"/>
                </a:lnTo>
                <a:lnTo>
                  <a:pt x="318952" y="87630"/>
                </a:lnTo>
                <a:lnTo>
                  <a:pt x="314233" y="88900"/>
                </a:lnTo>
                <a:lnTo>
                  <a:pt x="312846" y="90170"/>
                </a:lnTo>
                <a:lnTo>
                  <a:pt x="309630" y="91440"/>
                </a:lnTo>
                <a:lnTo>
                  <a:pt x="307794" y="91440"/>
                </a:lnTo>
                <a:lnTo>
                  <a:pt x="304361" y="92710"/>
                </a:lnTo>
                <a:lnTo>
                  <a:pt x="302780" y="92710"/>
                </a:lnTo>
                <a:lnTo>
                  <a:pt x="299200" y="93980"/>
                </a:lnTo>
                <a:lnTo>
                  <a:pt x="297217" y="93980"/>
                </a:lnTo>
                <a:lnTo>
                  <a:pt x="293435" y="95250"/>
                </a:lnTo>
                <a:lnTo>
                  <a:pt x="291653" y="95250"/>
                </a:lnTo>
                <a:lnTo>
                  <a:pt x="287709" y="96520"/>
                </a:lnTo>
                <a:lnTo>
                  <a:pt x="281432" y="97790"/>
                </a:lnTo>
                <a:lnTo>
                  <a:pt x="279479" y="99060"/>
                </a:lnTo>
                <a:lnTo>
                  <a:pt x="275132" y="99060"/>
                </a:lnTo>
                <a:lnTo>
                  <a:pt x="268282" y="100330"/>
                </a:lnTo>
                <a:lnTo>
                  <a:pt x="337906" y="100330"/>
                </a:lnTo>
                <a:lnTo>
                  <a:pt x="341114" y="99060"/>
                </a:lnTo>
                <a:lnTo>
                  <a:pt x="343578" y="97790"/>
                </a:lnTo>
                <a:lnTo>
                  <a:pt x="345864" y="96520"/>
                </a:lnTo>
                <a:lnTo>
                  <a:pt x="364580" y="96520"/>
                </a:lnTo>
                <a:lnTo>
                  <a:pt x="368514" y="67310"/>
                </a:lnTo>
                <a:lnTo>
                  <a:pt x="368545" y="66040"/>
                </a:lnTo>
                <a:lnTo>
                  <a:pt x="352009" y="39370"/>
                </a:lnTo>
                <a:lnTo>
                  <a:pt x="30909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5091048" y="3499720"/>
            <a:ext cx="1765300" cy="9048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675"/>
              </a:spcBef>
            </a:pPr>
            <a:r>
              <a:rPr dirty="0" sz="1150" spc="-25">
                <a:latin typeface="Calibri"/>
                <a:cs typeface="Calibri"/>
              </a:rPr>
              <a:t>S3</a:t>
            </a:r>
            <a:endParaRPr sz="1150">
              <a:latin typeface="Calibri"/>
              <a:cs typeface="Calibri"/>
            </a:endParaRPr>
          </a:p>
          <a:p>
            <a:pPr algn="ctr" marR="4445">
              <a:lnSpc>
                <a:spcPct val="100000"/>
              </a:lnSpc>
              <a:spcBef>
                <a:spcPts val="865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lake</a:t>
            </a:r>
            <a:endParaRPr sz="18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20"/>
              </a:spcBef>
            </a:pPr>
            <a:r>
              <a:rPr dirty="0" sz="1600" spc="-10">
                <a:latin typeface="Calibri"/>
                <a:cs typeface="Calibri"/>
              </a:rPr>
              <a:t>(storage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metadata)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2667000" y="1706879"/>
            <a:ext cx="6585584" cy="3434079"/>
          </a:xfrm>
          <a:custGeom>
            <a:avLst/>
            <a:gdLst/>
            <a:ahLst/>
            <a:cxnLst/>
            <a:rect l="l" t="t" r="r" b="b"/>
            <a:pathLst>
              <a:path w="6585584" h="3434079">
                <a:moveTo>
                  <a:pt x="0" y="3433572"/>
                </a:moveTo>
                <a:lnTo>
                  <a:pt x="6585204" y="3433572"/>
                </a:lnTo>
                <a:lnTo>
                  <a:pt x="6585204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717981" y="2686926"/>
            <a:ext cx="228600" cy="14871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673350" y="2594038"/>
            <a:ext cx="758825" cy="367030"/>
          </a:xfrm>
          <a:prstGeom prst="rect">
            <a:avLst/>
          </a:prstGeom>
          <a:solidFill>
            <a:srgbClr val="ED7673"/>
          </a:solidFill>
        </p:spPr>
        <p:txBody>
          <a:bodyPr wrap="square" lIns="0" tIns="5080" rIns="0" bIns="0" rtlCol="0" vert="horz">
            <a:spAutoFit/>
          </a:bodyPr>
          <a:lstStyle/>
          <a:p>
            <a:pPr marL="93980" marR="168910">
              <a:lnSpc>
                <a:spcPct val="1000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Utility domains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2262997" y="2584513"/>
            <a:ext cx="1178560" cy="386080"/>
            <a:chOff x="2262997" y="2584513"/>
            <a:chExt cx="1178560" cy="386080"/>
          </a:xfrm>
        </p:grpSpPr>
        <p:sp>
          <p:nvSpPr>
            <p:cNvPr id="57" name="object 57" descr=""/>
            <p:cNvSpPr/>
            <p:nvPr/>
          </p:nvSpPr>
          <p:spPr>
            <a:xfrm>
              <a:off x="2262997" y="2642521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409444" y="2589276"/>
              <a:ext cx="1027430" cy="376555"/>
            </a:xfrm>
            <a:custGeom>
              <a:avLst/>
              <a:gdLst/>
              <a:ahLst/>
              <a:cxnLst/>
              <a:rect l="l" t="t" r="r" b="b"/>
              <a:pathLst>
                <a:path w="1027429" h="376555">
                  <a:moveTo>
                    <a:pt x="0" y="51435"/>
                  </a:moveTo>
                  <a:lnTo>
                    <a:pt x="0" y="0"/>
                  </a:lnTo>
                  <a:lnTo>
                    <a:pt x="1027176" y="0"/>
                  </a:lnTo>
                  <a:lnTo>
                    <a:pt x="1027176" y="32131"/>
                  </a:lnTo>
                  <a:lnTo>
                    <a:pt x="1027176" y="376427"/>
                  </a:lnTo>
                  <a:lnTo>
                    <a:pt x="0" y="376427"/>
                  </a:lnTo>
                  <a:lnTo>
                    <a:pt x="0" y="324993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99934" y="1812417"/>
            <a:ext cx="8032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2349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Producer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990409" y="1792033"/>
            <a:ext cx="10234295" cy="2686050"/>
            <a:chOff x="990409" y="1792033"/>
            <a:chExt cx="10234295" cy="2686050"/>
          </a:xfrm>
        </p:grpSpPr>
        <p:sp>
          <p:nvSpPr>
            <p:cNvPr id="61" name="object 61" descr=""/>
            <p:cNvSpPr/>
            <p:nvPr/>
          </p:nvSpPr>
          <p:spPr>
            <a:xfrm>
              <a:off x="1689973" y="185156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95172" y="1796795"/>
              <a:ext cx="807720" cy="376555"/>
            </a:xfrm>
            <a:custGeom>
              <a:avLst/>
              <a:gdLst/>
              <a:ahLst/>
              <a:cxnLst/>
              <a:rect l="l" t="t" r="r" b="b"/>
              <a:pathLst>
                <a:path w="807719" h="376555">
                  <a:moveTo>
                    <a:pt x="807720" y="324992"/>
                  </a:moveTo>
                  <a:lnTo>
                    <a:pt x="807720" y="376427"/>
                  </a:lnTo>
                  <a:lnTo>
                    <a:pt x="0" y="376427"/>
                  </a:lnTo>
                  <a:lnTo>
                    <a:pt x="0" y="344296"/>
                  </a:lnTo>
                  <a:lnTo>
                    <a:pt x="0" y="0"/>
                  </a:lnTo>
                  <a:lnTo>
                    <a:pt x="807720" y="0"/>
                  </a:lnTo>
                  <a:lnTo>
                    <a:pt x="807720" y="51434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30383" y="2340863"/>
              <a:ext cx="1293876" cy="79705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30383" y="3755135"/>
              <a:ext cx="1293876" cy="722376"/>
            </a:xfrm>
            <a:prstGeom prst="rect">
              <a:avLst/>
            </a:prstGeom>
          </p:spPr>
        </p:pic>
      </p:grpSp>
      <p:sp>
        <p:nvSpPr>
          <p:cNvPr id="65" name="object 65" descr=""/>
          <p:cNvSpPr txBox="1"/>
          <p:nvPr/>
        </p:nvSpPr>
        <p:spPr>
          <a:xfrm>
            <a:off x="10450068" y="1796795"/>
            <a:ext cx="807720" cy="376555"/>
          </a:xfrm>
          <a:prstGeom prst="rect">
            <a:avLst/>
          </a:prstGeom>
          <a:ln w="9525">
            <a:solidFill>
              <a:srgbClr val="FF4F8A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191770" marR="84455">
              <a:lnSpc>
                <a:spcPct val="100000"/>
              </a:lnSpc>
              <a:spcBef>
                <a:spcPts val="219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Consumer domains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10314289" y="1851565"/>
            <a:ext cx="270510" cy="271145"/>
          </a:xfrm>
          <a:custGeom>
            <a:avLst/>
            <a:gdLst/>
            <a:ahLst/>
            <a:cxnLst/>
            <a:rect l="l" t="t" r="r" b="b"/>
            <a:pathLst>
              <a:path w="270509" h="271144">
                <a:moveTo>
                  <a:pt x="267292" y="0"/>
                </a:moveTo>
                <a:lnTo>
                  <a:pt x="2743" y="0"/>
                </a:lnTo>
                <a:lnTo>
                  <a:pt x="0" y="2754"/>
                </a:lnTo>
                <a:lnTo>
                  <a:pt x="0" y="268093"/>
                </a:lnTo>
                <a:lnTo>
                  <a:pt x="2743" y="270851"/>
                </a:lnTo>
                <a:lnTo>
                  <a:pt x="267293" y="270851"/>
                </a:lnTo>
                <a:lnTo>
                  <a:pt x="270034" y="268094"/>
                </a:lnTo>
                <a:lnTo>
                  <a:pt x="270034" y="258540"/>
                </a:lnTo>
                <a:lnTo>
                  <a:pt x="12274" y="258540"/>
                </a:lnTo>
                <a:lnTo>
                  <a:pt x="12274" y="12311"/>
                </a:lnTo>
                <a:lnTo>
                  <a:pt x="270033" y="12311"/>
                </a:lnTo>
                <a:lnTo>
                  <a:pt x="270033" y="2754"/>
                </a:lnTo>
                <a:lnTo>
                  <a:pt x="267292" y="0"/>
                </a:lnTo>
                <a:close/>
              </a:path>
              <a:path w="270509" h="271144">
                <a:moveTo>
                  <a:pt x="270033" y="12311"/>
                </a:moveTo>
                <a:lnTo>
                  <a:pt x="257759" y="12311"/>
                </a:lnTo>
                <a:lnTo>
                  <a:pt x="257760" y="258540"/>
                </a:lnTo>
                <a:lnTo>
                  <a:pt x="270034" y="258540"/>
                </a:lnTo>
                <a:lnTo>
                  <a:pt x="270033" y="12311"/>
                </a:lnTo>
                <a:close/>
              </a:path>
              <a:path w="270509" h="271144">
                <a:moveTo>
                  <a:pt x="184114" y="147737"/>
                </a:moveTo>
                <a:lnTo>
                  <a:pt x="165022" y="151614"/>
                </a:lnTo>
                <a:lnTo>
                  <a:pt x="149414" y="162178"/>
                </a:lnTo>
                <a:lnTo>
                  <a:pt x="138882" y="177834"/>
                </a:lnTo>
                <a:lnTo>
                  <a:pt x="135017" y="196983"/>
                </a:lnTo>
                <a:lnTo>
                  <a:pt x="138882" y="216133"/>
                </a:lnTo>
                <a:lnTo>
                  <a:pt x="149414" y="231788"/>
                </a:lnTo>
                <a:lnTo>
                  <a:pt x="165023" y="242352"/>
                </a:lnTo>
                <a:lnTo>
                  <a:pt x="184114" y="246228"/>
                </a:lnTo>
                <a:lnTo>
                  <a:pt x="203206" y="242352"/>
                </a:lnTo>
                <a:lnTo>
                  <a:pt x="215668" y="233917"/>
                </a:lnTo>
                <a:lnTo>
                  <a:pt x="184114" y="233917"/>
                </a:lnTo>
                <a:lnTo>
                  <a:pt x="169793" y="231011"/>
                </a:lnTo>
                <a:lnTo>
                  <a:pt x="158087" y="223089"/>
                </a:lnTo>
                <a:lnTo>
                  <a:pt x="150189" y="211348"/>
                </a:lnTo>
                <a:lnTo>
                  <a:pt x="147291" y="196983"/>
                </a:lnTo>
                <a:lnTo>
                  <a:pt x="150189" y="182619"/>
                </a:lnTo>
                <a:lnTo>
                  <a:pt x="158087" y="170877"/>
                </a:lnTo>
                <a:lnTo>
                  <a:pt x="169793" y="162955"/>
                </a:lnTo>
                <a:lnTo>
                  <a:pt x="184114" y="160049"/>
                </a:lnTo>
                <a:lnTo>
                  <a:pt x="215667" y="160049"/>
                </a:lnTo>
                <a:lnTo>
                  <a:pt x="203205" y="151614"/>
                </a:lnTo>
                <a:lnTo>
                  <a:pt x="184114" y="147737"/>
                </a:lnTo>
                <a:close/>
              </a:path>
              <a:path w="270509" h="271144">
                <a:moveTo>
                  <a:pt x="215667" y="160049"/>
                </a:moveTo>
                <a:lnTo>
                  <a:pt x="184114" y="160049"/>
                </a:lnTo>
                <a:lnTo>
                  <a:pt x="198435" y="162955"/>
                </a:lnTo>
                <a:lnTo>
                  <a:pt x="210141" y="170877"/>
                </a:lnTo>
                <a:lnTo>
                  <a:pt x="218039" y="182619"/>
                </a:lnTo>
                <a:lnTo>
                  <a:pt x="220937" y="196983"/>
                </a:lnTo>
                <a:lnTo>
                  <a:pt x="218039" y="211348"/>
                </a:lnTo>
                <a:lnTo>
                  <a:pt x="210141" y="223089"/>
                </a:lnTo>
                <a:lnTo>
                  <a:pt x="198435" y="231011"/>
                </a:lnTo>
                <a:lnTo>
                  <a:pt x="184114" y="233917"/>
                </a:lnTo>
                <a:lnTo>
                  <a:pt x="215668" y="233917"/>
                </a:lnTo>
                <a:lnTo>
                  <a:pt x="218814" y="231788"/>
                </a:lnTo>
                <a:lnTo>
                  <a:pt x="229346" y="216133"/>
                </a:lnTo>
                <a:lnTo>
                  <a:pt x="233211" y="196983"/>
                </a:lnTo>
                <a:lnTo>
                  <a:pt x="229346" y="177834"/>
                </a:lnTo>
                <a:lnTo>
                  <a:pt x="218814" y="162179"/>
                </a:lnTo>
                <a:lnTo>
                  <a:pt x="215667" y="160049"/>
                </a:lnTo>
                <a:close/>
              </a:path>
              <a:path w="270509" h="271144">
                <a:moveTo>
                  <a:pt x="120001" y="86180"/>
                </a:moveTo>
                <a:lnTo>
                  <a:pt x="33429" y="86180"/>
                </a:lnTo>
                <a:lnTo>
                  <a:pt x="30685" y="88935"/>
                </a:lnTo>
                <a:lnTo>
                  <a:pt x="30686" y="175756"/>
                </a:lnTo>
                <a:lnTo>
                  <a:pt x="33429" y="178516"/>
                </a:lnTo>
                <a:lnTo>
                  <a:pt x="120001" y="178516"/>
                </a:lnTo>
                <a:lnTo>
                  <a:pt x="122743" y="175756"/>
                </a:lnTo>
                <a:lnTo>
                  <a:pt x="122743" y="166205"/>
                </a:lnTo>
                <a:lnTo>
                  <a:pt x="42960" y="166205"/>
                </a:lnTo>
                <a:lnTo>
                  <a:pt x="42960" y="98491"/>
                </a:lnTo>
                <a:lnTo>
                  <a:pt x="122742" y="98491"/>
                </a:lnTo>
                <a:lnTo>
                  <a:pt x="122742" y="88935"/>
                </a:lnTo>
                <a:lnTo>
                  <a:pt x="120001" y="86180"/>
                </a:lnTo>
                <a:close/>
              </a:path>
              <a:path w="270509" h="271144">
                <a:moveTo>
                  <a:pt x="122742" y="98491"/>
                </a:moveTo>
                <a:lnTo>
                  <a:pt x="110468" y="98491"/>
                </a:lnTo>
                <a:lnTo>
                  <a:pt x="110468" y="166205"/>
                </a:lnTo>
                <a:lnTo>
                  <a:pt x="122743" y="166205"/>
                </a:lnTo>
                <a:lnTo>
                  <a:pt x="122742" y="98491"/>
                </a:lnTo>
                <a:close/>
              </a:path>
              <a:path w="270509" h="271144">
                <a:moveTo>
                  <a:pt x="199794" y="23853"/>
                </a:moveTo>
                <a:lnTo>
                  <a:pt x="192982" y="23853"/>
                </a:lnTo>
                <a:lnTo>
                  <a:pt x="150053" y="109957"/>
                </a:lnTo>
                <a:lnTo>
                  <a:pt x="150155" y="112224"/>
                </a:lnTo>
                <a:lnTo>
                  <a:pt x="152395" y="115851"/>
                </a:lnTo>
                <a:lnTo>
                  <a:pt x="154369" y="116959"/>
                </a:lnTo>
                <a:lnTo>
                  <a:pt x="238407" y="116959"/>
                </a:lnTo>
                <a:lnTo>
                  <a:pt x="240381" y="115851"/>
                </a:lnTo>
                <a:lnTo>
                  <a:pt x="242621" y="112224"/>
                </a:lnTo>
                <a:lnTo>
                  <a:pt x="242723" y="109957"/>
                </a:lnTo>
                <a:lnTo>
                  <a:pt x="240076" y="104647"/>
                </a:lnTo>
                <a:lnTo>
                  <a:pt x="166429" y="104647"/>
                </a:lnTo>
                <a:lnTo>
                  <a:pt x="196388" y="44542"/>
                </a:lnTo>
                <a:lnTo>
                  <a:pt x="210109" y="44542"/>
                </a:lnTo>
                <a:lnTo>
                  <a:pt x="199794" y="23853"/>
                </a:lnTo>
                <a:close/>
              </a:path>
              <a:path w="270509" h="271144">
                <a:moveTo>
                  <a:pt x="210109" y="44542"/>
                </a:moveTo>
                <a:lnTo>
                  <a:pt x="196388" y="44542"/>
                </a:lnTo>
                <a:lnTo>
                  <a:pt x="226347" y="104647"/>
                </a:lnTo>
                <a:lnTo>
                  <a:pt x="240076" y="104647"/>
                </a:lnTo>
                <a:lnTo>
                  <a:pt x="210109" y="44542"/>
                </a:lnTo>
                <a:close/>
              </a:path>
            </a:pathLst>
          </a:custGeom>
          <a:solidFill>
            <a:srgbClr val="FF4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368300" y="245110"/>
            <a:ext cx="2272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 spc="-20"/>
              <a:t>mesh</a:t>
            </a:r>
          </a:p>
        </p:txBody>
      </p:sp>
      <p:grpSp>
        <p:nvGrpSpPr>
          <p:cNvPr id="68" name="object 68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69" name="object 6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67000" y="2305811"/>
            <a:ext cx="1348740" cy="2234565"/>
          </a:xfrm>
          <a:custGeom>
            <a:avLst/>
            <a:gdLst/>
            <a:ahLst/>
            <a:cxnLst/>
            <a:rect l="l" t="t" r="r" b="b"/>
            <a:pathLst>
              <a:path w="1348739" h="2234565">
                <a:moveTo>
                  <a:pt x="1348739" y="0"/>
                </a:moveTo>
                <a:lnTo>
                  <a:pt x="0" y="0"/>
                </a:lnTo>
                <a:lnTo>
                  <a:pt x="0" y="2234184"/>
                </a:lnTo>
                <a:lnTo>
                  <a:pt x="1348739" y="2234184"/>
                </a:lnTo>
                <a:lnTo>
                  <a:pt x="1348739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761614" y="3258058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01267" y="2310383"/>
            <a:ext cx="1111250" cy="2220595"/>
          </a:xfrm>
          <a:custGeom>
            <a:avLst/>
            <a:gdLst/>
            <a:ahLst/>
            <a:cxnLst/>
            <a:rect l="l" t="t" r="r" b="b"/>
            <a:pathLst>
              <a:path w="1111250" h="2220595">
                <a:moveTo>
                  <a:pt x="1110995" y="0"/>
                </a:moveTo>
                <a:lnTo>
                  <a:pt x="0" y="0"/>
                </a:lnTo>
                <a:lnTo>
                  <a:pt x="0" y="2220468"/>
                </a:lnTo>
                <a:lnTo>
                  <a:pt x="1110995" y="2220468"/>
                </a:lnTo>
                <a:lnTo>
                  <a:pt x="1110995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45743" y="2969513"/>
            <a:ext cx="71183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baseline="24691" sz="1350">
                <a:latin typeface="Calibri"/>
                <a:cs typeface="Calibri"/>
              </a:rPr>
              <a:t>st</a:t>
            </a:r>
            <a:r>
              <a:rPr dirty="0" baseline="24691" sz="135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baseline="24691" sz="1350">
                <a:latin typeface="Calibri"/>
                <a:cs typeface="Calibri"/>
              </a:rPr>
              <a:t>rd</a:t>
            </a:r>
            <a:r>
              <a:rPr dirty="0" baseline="24691" sz="1350" spc="142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Services Products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58923" y="2305811"/>
            <a:ext cx="7193280" cy="2234565"/>
            <a:chOff x="2058923" y="2305811"/>
            <a:chExt cx="7193280" cy="22345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923" y="3293338"/>
              <a:ext cx="786409" cy="33225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112898" y="3366261"/>
              <a:ext cx="568960" cy="114300"/>
            </a:xfrm>
            <a:custGeom>
              <a:avLst/>
              <a:gdLst/>
              <a:ahLst/>
              <a:cxnLst/>
              <a:rect l="l" t="t" r="r" b="b"/>
              <a:pathLst>
                <a:path w="568960" h="114300">
                  <a:moveTo>
                    <a:pt x="454532" y="0"/>
                  </a:moveTo>
                  <a:lnTo>
                    <a:pt x="454321" y="38108"/>
                  </a:lnTo>
                  <a:lnTo>
                    <a:pt x="473456" y="38226"/>
                  </a:lnTo>
                  <a:lnTo>
                    <a:pt x="473201" y="76326"/>
                  </a:lnTo>
                  <a:lnTo>
                    <a:pt x="454108" y="76326"/>
                  </a:lnTo>
                  <a:lnTo>
                    <a:pt x="453898" y="114300"/>
                  </a:lnTo>
                  <a:lnTo>
                    <a:pt x="530953" y="76326"/>
                  </a:lnTo>
                  <a:lnTo>
                    <a:pt x="473201" y="76326"/>
                  </a:lnTo>
                  <a:lnTo>
                    <a:pt x="531192" y="76209"/>
                  </a:lnTo>
                  <a:lnTo>
                    <a:pt x="568578" y="57785"/>
                  </a:lnTo>
                  <a:lnTo>
                    <a:pt x="454532" y="0"/>
                  </a:lnTo>
                  <a:close/>
                </a:path>
                <a:path w="568960" h="114300">
                  <a:moveTo>
                    <a:pt x="454321" y="38108"/>
                  </a:moveTo>
                  <a:lnTo>
                    <a:pt x="454109" y="76209"/>
                  </a:lnTo>
                  <a:lnTo>
                    <a:pt x="473201" y="76326"/>
                  </a:lnTo>
                  <a:lnTo>
                    <a:pt x="473456" y="38226"/>
                  </a:lnTo>
                  <a:lnTo>
                    <a:pt x="454321" y="38108"/>
                  </a:lnTo>
                  <a:close/>
                </a:path>
                <a:path w="568960" h="114300">
                  <a:moveTo>
                    <a:pt x="253" y="35305"/>
                  </a:moveTo>
                  <a:lnTo>
                    <a:pt x="0" y="73405"/>
                  </a:lnTo>
                  <a:lnTo>
                    <a:pt x="454109" y="76209"/>
                  </a:lnTo>
                  <a:lnTo>
                    <a:pt x="454321" y="38108"/>
                  </a:lnTo>
                  <a:lnTo>
                    <a:pt x="253" y="35305"/>
                  </a:lnTo>
                  <a:close/>
                </a:path>
              </a:pathLst>
            </a:custGeom>
            <a:solidFill>
              <a:srgbClr val="ED76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18703" y="2305811"/>
              <a:ext cx="1333500" cy="2234565"/>
            </a:xfrm>
            <a:custGeom>
              <a:avLst/>
              <a:gdLst/>
              <a:ahLst/>
              <a:cxnLst/>
              <a:rect l="l" t="t" r="r" b="b"/>
              <a:pathLst>
                <a:path w="1333500" h="2234565">
                  <a:moveTo>
                    <a:pt x="1333500" y="0"/>
                  </a:moveTo>
                  <a:lnTo>
                    <a:pt x="0" y="0"/>
                  </a:lnTo>
                  <a:lnTo>
                    <a:pt x="0" y="2234184"/>
                  </a:lnTo>
                  <a:lnTo>
                    <a:pt x="1333500" y="2234184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047990" y="3258058"/>
            <a:ext cx="1089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2108" y="4615433"/>
            <a:ext cx="79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D7673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884664" y="2305811"/>
            <a:ext cx="1385570" cy="1088390"/>
          </a:xfrm>
          <a:custGeom>
            <a:avLst/>
            <a:gdLst/>
            <a:ahLst/>
            <a:cxnLst/>
            <a:rect l="l" t="t" r="r" b="b"/>
            <a:pathLst>
              <a:path w="1385570" h="1088389">
                <a:moveTo>
                  <a:pt x="1385316" y="0"/>
                </a:moveTo>
                <a:lnTo>
                  <a:pt x="0" y="0"/>
                </a:lnTo>
                <a:lnTo>
                  <a:pt x="0" y="1088136"/>
                </a:lnTo>
                <a:lnTo>
                  <a:pt x="1385316" y="1088136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884664" y="3145028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Data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products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884664" y="3430523"/>
            <a:ext cx="1385570" cy="1100455"/>
          </a:xfrm>
          <a:custGeom>
            <a:avLst/>
            <a:gdLst/>
            <a:ahLst/>
            <a:cxnLst/>
            <a:rect l="l" t="t" r="r" b="b"/>
            <a:pathLst>
              <a:path w="1385570" h="1100454">
                <a:moveTo>
                  <a:pt x="1385316" y="0"/>
                </a:moveTo>
                <a:lnTo>
                  <a:pt x="0" y="0"/>
                </a:lnTo>
                <a:lnTo>
                  <a:pt x="0" y="1100327"/>
                </a:lnTo>
                <a:lnTo>
                  <a:pt x="1385316" y="1100327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884664" y="3467861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Business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insights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492867" y="4615433"/>
            <a:ext cx="790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30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A965C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015740" y="2305811"/>
            <a:ext cx="6035040" cy="2234565"/>
            <a:chOff x="4015740" y="2305811"/>
            <a:chExt cx="6035040" cy="2234565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1055" y="2720314"/>
              <a:ext cx="839711" cy="33225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265158" y="2793491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1055" y="3831310"/>
              <a:ext cx="839711" cy="33225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9265158" y="3904487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015740" y="2305811"/>
              <a:ext cx="3903345" cy="2234565"/>
            </a:xfrm>
            <a:custGeom>
              <a:avLst/>
              <a:gdLst/>
              <a:ahLst/>
              <a:cxnLst/>
              <a:rect l="l" t="t" r="r" b="b"/>
              <a:pathLst>
                <a:path w="3903345" h="2234565">
                  <a:moveTo>
                    <a:pt x="3902964" y="0"/>
                  </a:moveTo>
                  <a:lnTo>
                    <a:pt x="0" y="0"/>
                  </a:lnTo>
                  <a:lnTo>
                    <a:pt x="0" y="1123188"/>
                  </a:lnTo>
                  <a:lnTo>
                    <a:pt x="0" y="2234184"/>
                  </a:lnTo>
                  <a:lnTo>
                    <a:pt x="3902964" y="2234184"/>
                  </a:lnTo>
                  <a:lnTo>
                    <a:pt x="3902964" y="1123188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4D67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150484" y="2420873"/>
            <a:ext cx="1648460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latin typeface="Calibri"/>
                <a:cs typeface="Calibri"/>
              </a:rPr>
              <a:t>(streaming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batch)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75105" y="5400802"/>
            <a:ext cx="10289540" cy="948690"/>
            <a:chOff x="975105" y="5400802"/>
            <a:chExt cx="10289540" cy="948690"/>
          </a:xfrm>
        </p:grpSpPr>
        <p:sp>
          <p:nvSpPr>
            <p:cNvPr id="25" name="object 25" descr=""/>
            <p:cNvSpPr/>
            <p:nvPr/>
          </p:nvSpPr>
          <p:spPr>
            <a:xfrm>
              <a:off x="981455" y="5407152"/>
              <a:ext cx="10276840" cy="935990"/>
            </a:xfrm>
            <a:custGeom>
              <a:avLst/>
              <a:gdLst/>
              <a:ahLst/>
              <a:cxnLst/>
              <a:rect l="l" t="t" r="r" b="b"/>
              <a:pathLst>
                <a:path w="10276840" h="935989">
                  <a:moveTo>
                    <a:pt x="10276332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10276332" y="935736"/>
                  </a:lnTo>
                  <a:lnTo>
                    <a:pt x="10276332" y="0"/>
                  </a:lnTo>
                  <a:close/>
                </a:path>
              </a:pathLst>
            </a:custGeom>
            <a:solidFill>
              <a:srgbClr val="6F2F9F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81455" y="5407152"/>
              <a:ext cx="10276840" cy="935990"/>
            </a:xfrm>
            <a:custGeom>
              <a:avLst/>
              <a:gdLst/>
              <a:ahLst/>
              <a:cxnLst/>
              <a:rect l="l" t="t" r="r" b="b"/>
              <a:pathLst>
                <a:path w="10276840" h="935989">
                  <a:moveTo>
                    <a:pt x="0" y="935736"/>
                  </a:moveTo>
                  <a:lnTo>
                    <a:pt x="10276332" y="935736"/>
                  </a:lnTo>
                  <a:lnTo>
                    <a:pt x="10276332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</a:pathLst>
            </a:custGeom>
            <a:ln w="12700">
              <a:solidFill>
                <a:srgbClr val="AE54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466590" y="5497779"/>
            <a:ext cx="3319145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third-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algn="ctr" marR="317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Spark,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Tecton,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Tableau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Cloud,</a:t>
            </a:r>
            <a:endParaRPr sz="1400">
              <a:latin typeface="Calibri"/>
              <a:cs typeface="Calibri"/>
            </a:endParaRPr>
          </a:p>
          <a:p>
            <a:pPr algn="ctr" marR="19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Alation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Searchability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(Catalog)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655064" y="5487923"/>
            <a:ext cx="8993505" cy="388620"/>
            <a:chOff x="1655064" y="5487923"/>
            <a:chExt cx="8993505" cy="388620"/>
          </a:xfrm>
        </p:grpSpPr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5064" y="5487923"/>
              <a:ext cx="352044" cy="36880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7836" y="5487923"/>
              <a:ext cx="377951" cy="38861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9752" y="5487923"/>
              <a:ext cx="382524" cy="38861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8" y="5487923"/>
              <a:ext cx="405383" cy="36880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9409813" y="5509392"/>
              <a:ext cx="316230" cy="349250"/>
            </a:xfrm>
            <a:custGeom>
              <a:avLst/>
              <a:gdLst/>
              <a:ahLst/>
              <a:cxnLst/>
              <a:rect l="l" t="t" r="r" b="b"/>
              <a:pathLst>
                <a:path w="316229" h="349250">
                  <a:moveTo>
                    <a:pt x="316155" y="0"/>
                  </a:moveTo>
                  <a:lnTo>
                    <a:pt x="55327" y="0"/>
                  </a:lnTo>
                  <a:lnTo>
                    <a:pt x="55327" y="348823"/>
                  </a:lnTo>
                  <a:lnTo>
                    <a:pt x="316155" y="348824"/>
                  </a:lnTo>
                  <a:lnTo>
                    <a:pt x="316155" y="332968"/>
                  </a:lnTo>
                  <a:lnTo>
                    <a:pt x="71135" y="332968"/>
                  </a:lnTo>
                  <a:lnTo>
                    <a:pt x="71134" y="15855"/>
                  </a:lnTo>
                  <a:lnTo>
                    <a:pt x="316155" y="15855"/>
                  </a:lnTo>
                  <a:lnTo>
                    <a:pt x="316155" y="0"/>
                  </a:lnTo>
                  <a:close/>
                </a:path>
                <a:path w="316229" h="349250">
                  <a:moveTo>
                    <a:pt x="316155" y="15855"/>
                  </a:moveTo>
                  <a:lnTo>
                    <a:pt x="300347" y="15855"/>
                  </a:lnTo>
                  <a:lnTo>
                    <a:pt x="300348" y="332968"/>
                  </a:lnTo>
                  <a:lnTo>
                    <a:pt x="316155" y="332968"/>
                  </a:lnTo>
                  <a:lnTo>
                    <a:pt x="316155" y="15855"/>
                  </a:lnTo>
                  <a:close/>
                </a:path>
                <a:path w="316229" h="349250">
                  <a:moveTo>
                    <a:pt x="284540" y="301256"/>
                  </a:moveTo>
                  <a:lnTo>
                    <a:pt x="94847" y="301256"/>
                  </a:lnTo>
                  <a:lnTo>
                    <a:pt x="94847" y="317112"/>
                  </a:lnTo>
                  <a:lnTo>
                    <a:pt x="284540" y="317112"/>
                  </a:lnTo>
                  <a:lnTo>
                    <a:pt x="284540" y="301256"/>
                  </a:lnTo>
                  <a:close/>
                </a:path>
                <a:path w="316229" h="349250">
                  <a:moveTo>
                    <a:pt x="284540" y="269546"/>
                  </a:moveTo>
                  <a:lnTo>
                    <a:pt x="94847" y="269546"/>
                  </a:lnTo>
                  <a:lnTo>
                    <a:pt x="94847" y="285402"/>
                  </a:lnTo>
                  <a:lnTo>
                    <a:pt x="284540" y="285402"/>
                  </a:lnTo>
                  <a:lnTo>
                    <a:pt x="284540" y="269546"/>
                  </a:lnTo>
                  <a:close/>
                </a:path>
                <a:path w="316229" h="349250">
                  <a:moveTo>
                    <a:pt x="189693" y="87206"/>
                  </a:moveTo>
                  <a:lnTo>
                    <a:pt x="169524" y="87819"/>
                  </a:lnTo>
                  <a:lnTo>
                    <a:pt x="143223" y="90823"/>
                  </a:lnTo>
                  <a:lnTo>
                    <a:pt x="120397" y="97964"/>
                  </a:lnTo>
                  <a:lnTo>
                    <a:pt x="110654" y="110989"/>
                  </a:lnTo>
                  <a:lnTo>
                    <a:pt x="110654" y="113837"/>
                  </a:lnTo>
                  <a:lnTo>
                    <a:pt x="111688" y="116334"/>
                  </a:lnTo>
                  <a:lnTo>
                    <a:pt x="113486" y="118534"/>
                  </a:lnTo>
                  <a:lnTo>
                    <a:pt x="165981" y="223849"/>
                  </a:lnTo>
                  <a:lnTo>
                    <a:pt x="165982" y="261619"/>
                  </a:lnTo>
                  <a:lnTo>
                    <a:pt x="213405" y="261619"/>
                  </a:lnTo>
                  <a:lnTo>
                    <a:pt x="213405" y="245763"/>
                  </a:lnTo>
                  <a:lnTo>
                    <a:pt x="181789" y="245763"/>
                  </a:lnTo>
                  <a:lnTo>
                    <a:pt x="181789" y="220110"/>
                  </a:lnTo>
                  <a:lnTo>
                    <a:pt x="136783" y="129818"/>
                  </a:lnTo>
                  <a:lnTo>
                    <a:pt x="260275" y="129818"/>
                  </a:lnTo>
                  <a:lnTo>
                    <a:pt x="265709" y="118917"/>
                  </a:lnTo>
                  <a:lnTo>
                    <a:pt x="189693" y="118917"/>
                  </a:lnTo>
                  <a:lnTo>
                    <a:pt x="150988" y="116264"/>
                  </a:lnTo>
                  <a:lnTo>
                    <a:pt x="129498" y="110989"/>
                  </a:lnTo>
                  <a:lnTo>
                    <a:pt x="137999" y="108282"/>
                  </a:lnTo>
                  <a:lnTo>
                    <a:pt x="150988" y="105720"/>
                  </a:lnTo>
                  <a:lnTo>
                    <a:pt x="168281" y="103811"/>
                  </a:lnTo>
                  <a:lnTo>
                    <a:pt x="189693" y="103062"/>
                  </a:lnTo>
                  <a:lnTo>
                    <a:pt x="262802" y="103062"/>
                  </a:lnTo>
                  <a:lnTo>
                    <a:pt x="258989" y="97964"/>
                  </a:lnTo>
                  <a:lnTo>
                    <a:pt x="236165" y="90823"/>
                  </a:lnTo>
                  <a:lnTo>
                    <a:pt x="209865" y="87819"/>
                  </a:lnTo>
                  <a:lnTo>
                    <a:pt x="189693" y="87206"/>
                  </a:lnTo>
                  <a:close/>
                </a:path>
                <a:path w="316229" h="349250">
                  <a:moveTo>
                    <a:pt x="260275" y="129818"/>
                  </a:moveTo>
                  <a:lnTo>
                    <a:pt x="242609" y="129818"/>
                  </a:lnTo>
                  <a:lnTo>
                    <a:pt x="197597" y="220110"/>
                  </a:lnTo>
                  <a:lnTo>
                    <a:pt x="197597" y="245763"/>
                  </a:lnTo>
                  <a:lnTo>
                    <a:pt x="213405" y="245763"/>
                  </a:lnTo>
                  <a:lnTo>
                    <a:pt x="213405" y="223849"/>
                  </a:lnTo>
                  <a:lnTo>
                    <a:pt x="260275" y="129818"/>
                  </a:lnTo>
                  <a:close/>
                </a:path>
                <a:path w="316229" h="349250">
                  <a:moveTo>
                    <a:pt x="242609" y="129818"/>
                  </a:moveTo>
                  <a:lnTo>
                    <a:pt x="136783" y="129818"/>
                  </a:lnTo>
                  <a:lnTo>
                    <a:pt x="151494" y="132454"/>
                  </a:lnTo>
                  <a:lnTo>
                    <a:pt x="166358" y="133950"/>
                  </a:lnTo>
                  <a:lnTo>
                    <a:pt x="179661" y="134619"/>
                  </a:lnTo>
                  <a:lnTo>
                    <a:pt x="189693" y="134773"/>
                  </a:lnTo>
                  <a:lnTo>
                    <a:pt x="199729" y="134619"/>
                  </a:lnTo>
                  <a:lnTo>
                    <a:pt x="213037" y="133950"/>
                  </a:lnTo>
                  <a:lnTo>
                    <a:pt x="227901" y="132454"/>
                  </a:lnTo>
                  <a:lnTo>
                    <a:pt x="242609" y="129818"/>
                  </a:lnTo>
                  <a:close/>
                </a:path>
                <a:path w="316229" h="349250">
                  <a:moveTo>
                    <a:pt x="262802" y="103062"/>
                  </a:moveTo>
                  <a:lnTo>
                    <a:pt x="189693" y="103062"/>
                  </a:lnTo>
                  <a:lnTo>
                    <a:pt x="211111" y="103811"/>
                  </a:lnTo>
                  <a:lnTo>
                    <a:pt x="228409" y="105720"/>
                  </a:lnTo>
                  <a:lnTo>
                    <a:pt x="241399" y="108282"/>
                  </a:lnTo>
                  <a:lnTo>
                    <a:pt x="249894" y="110989"/>
                  </a:lnTo>
                  <a:lnTo>
                    <a:pt x="241399" y="113703"/>
                  </a:lnTo>
                  <a:lnTo>
                    <a:pt x="228409" y="116264"/>
                  </a:lnTo>
                  <a:lnTo>
                    <a:pt x="211111" y="118170"/>
                  </a:lnTo>
                  <a:lnTo>
                    <a:pt x="189693" y="118917"/>
                  </a:lnTo>
                  <a:lnTo>
                    <a:pt x="265709" y="118917"/>
                  </a:lnTo>
                  <a:lnTo>
                    <a:pt x="265900" y="118534"/>
                  </a:lnTo>
                  <a:lnTo>
                    <a:pt x="267691" y="116334"/>
                  </a:lnTo>
                  <a:lnTo>
                    <a:pt x="268732" y="113837"/>
                  </a:lnTo>
                  <a:lnTo>
                    <a:pt x="268732" y="110989"/>
                  </a:lnTo>
                  <a:lnTo>
                    <a:pt x="262802" y="103062"/>
                  </a:lnTo>
                  <a:close/>
                </a:path>
                <a:path w="316229" h="349250">
                  <a:moveTo>
                    <a:pt x="284539" y="63422"/>
                  </a:moveTo>
                  <a:lnTo>
                    <a:pt x="94846" y="63422"/>
                  </a:lnTo>
                  <a:lnTo>
                    <a:pt x="94846" y="79278"/>
                  </a:lnTo>
                  <a:lnTo>
                    <a:pt x="284539" y="79278"/>
                  </a:lnTo>
                  <a:lnTo>
                    <a:pt x="284539" y="63422"/>
                  </a:lnTo>
                  <a:close/>
                </a:path>
                <a:path w="316229" h="349250">
                  <a:moveTo>
                    <a:pt x="284539" y="31711"/>
                  </a:moveTo>
                  <a:lnTo>
                    <a:pt x="94846" y="31711"/>
                  </a:lnTo>
                  <a:lnTo>
                    <a:pt x="94846" y="47567"/>
                  </a:lnTo>
                  <a:lnTo>
                    <a:pt x="284539" y="47567"/>
                  </a:lnTo>
                  <a:lnTo>
                    <a:pt x="284539" y="31711"/>
                  </a:lnTo>
                  <a:close/>
                </a:path>
                <a:path w="316229" h="349250">
                  <a:moveTo>
                    <a:pt x="39519" y="0"/>
                  </a:moveTo>
                  <a:lnTo>
                    <a:pt x="0" y="0"/>
                  </a:lnTo>
                  <a:lnTo>
                    <a:pt x="0" y="348823"/>
                  </a:lnTo>
                  <a:lnTo>
                    <a:pt x="39520" y="348823"/>
                  </a:lnTo>
                  <a:lnTo>
                    <a:pt x="39520" y="332968"/>
                  </a:lnTo>
                  <a:lnTo>
                    <a:pt x="15808" y="332968"/>
                  </a:lnTo>
                  <a:lnTo>
                    <a:pt x="15807" y="15855"/>
                  </a:lnTo>
                  <a:lnTo>
                    <a:pt x="39519" y="15855"/>
                  </a:lnTo>
                  <a:lnTo>
                    <a:pt x="39519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79380" y="5487923"/>
              <a:ext cx="368807" cy="368807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1618741" y="5921146"/>
            <a:ext cx="4362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Redshift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476754" y="5921146"/>
            <a:ext cx="431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5080" indent="-901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332098" y="5921146"/>
            <a:ext cx="431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2286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Athena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423402" y="5921146"/>
            <a:ext cx="588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SageMaker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212833" y="5924194"/>
            <a:ext cx="723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AWS</a:t>
            </a:r>
            <a:r>
              <a:rPr dirty="0" sz="12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MT"/>
                <a:cs typeface="Arial MT"/>
              </a:rPr>
              <a:t>Glue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196830" y="5921146"/>
            <a:ext cx="5486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333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5804346" y="3122346"/>
            <a:ext cx="392430" cy="408940"/>
          </a:xfrm>
          <a:custGeom>
            <a:avLst/>
            <a:gdLst/>
            <a:ahLst/>
            <a:cxnLst/>
            <a:rect l="l" t="t" r="r" b="b"/>
            <a:pathLst>
              <a:path w="392429" h="408939">
                <a:moveTo>
                  <a:pt x="184261" y="0"/>
                </a:moveTo>
                <a:lnTo>
                  <a:pt x="118706" y="5079"/>
                </a:lnTo>
                <a:lnTo>
                  <a:pt x="59451" y="19049"/>
                </a:lnTo>
                <a:lnTo>
                  <a:pt x="16536" y="39369"/>
                </a:lnTo>
                <a:lnTo>
                  <a:pt x="0" y="66039"/>
                </a:lnTo>
                <a:lnTo>
                  <a:pt x="27" y="67309"/>
                </a:lnTo>
                <a:lnTo>
                  <a:pt x="39724" y="363219"/>
                </a:lnTo>
                <a:lnTo>
                  <a:pt x="91644" y="398779"/>
                </a:lnTo>
                <a:lnTo>
                  <a:pt x="138440" y="407669"/>
                </a:lnTo>
                <a:lnTo>
                  <a:pt x="184261" y="408940"/>
                </a:lnTo>
                <a:lnTo>
                  <a:pt x="207198" y="408940"/>
                </a:lnTo>
                <a:lnTo>
                  <a:pt x="229640" y="407670"/>
                </a:lnTo>
                <a:lnTo>
                  <a:pt x="251053" y="403860"/>
                </a:lnTo>
                <a:lnTo>
                  <a:pt x="270909" y="400050"/>
                </a:lnTo>
                <a:lnTo>
                  <a:pt x="278318" y="398780"/>
                </a:lnTo>
                <a:lnTo>
                  <a:pt x="285314" y="396240"/>
                </a:lnTo>
                <a:lnTo>
                  <a:pt x="291875" y="394970"/>
                </a:lnTo>
                <a:lnTo>
                  <a:pt x="297976" y="392430"/>
                </a:lnTo>
                <a:lnTo>
                  <a:pt x="300623" y="391160"/>
                </a:lnTo>
                <a:lnTo>
                  <a:pt x="184261" y="391160"/>
                </a:lnTo>
                <a:lnTo>
                  <a:pt x="131521" y="387349"/>
                </a:lnTo>
                <a:lnTo>
                  <a:pt x="91899" y="379729"/>
                </a:lnTo>
                <a:lnTo>
                  <a:pt x="66970" y="369569"/>
                </a:lnTo>
                <a:lnTo>
                  <a:pt x="58310" y="361949"/>
                </a:lnTo>
                <a:lnTo>
                  <a:pt x="58287" y="360679"/>
                </a:lnTo>
                <a:lnTo>
                  <a:pt x="22688" y="96519"/>
                </a:lnTo>
                <a:lnTo>
                  <a:pt x="80914" y="96519"/>
                </a:lnTo>
                <a:lnTo>
                  <a:pt x="76977" y="95249"/>
                </a:lnTo>
                <a:lnTo>
                  <a:pt x="75280" y="95249"/>
                </a:lnTo>
                <a:lnTo>
                  <a:pt x="71491" y="93979"/>
                </a:lnTo>
                <a:lnTo>
                  <a:pt x="69399" y="93979"/>
                </a:lnTo>
                <a:lnTo>
                  <a:pt x="65826" y="92709"/>
                </a:lnTo>
                <a:lnTo>
                  <a:pt x="64315" y="92709"/>
                </a:lnTo>
                <a:lnTo>
                  <a:pt x="60875" y="91439"/>
                </a:lnTo>
                <a:lnTo>
                  <a:pt x="58961" y="91439"/>
                </a:lnTo>
                <a:lnTo>
                  <a:pt x="55737" y="90169"/>
                </a:lnTo>
                <a:lnTo>
                  <a:pt x="54397" y="88899"/>
                </a:lnTo>
                <a:lnTo>
                  <a:pt x="49616" y="87629"/>
                </a:lnTo>
                <a:lnTo>
                  <a:pt x="46764" y="86359"/>
                </a:lnTo>
                <a:lnTo>
                  <a:pt x="45610" y="86359"/>
                </a:lnTo>
                <a:lnTo>
                  <a:pt x="42932" y="85089"/>
                </a:lnTo>
                <a:lnTo>
                  <a:pt x="41416" y="85089"/>
                </a:lnTo>
                <a:lnTo>
                  <a:pt x="38952" y="83819"/>
                </a:lnTo>
                <a:lnTo>
                  <a:pt x="37975" y="82549"/>
                </a:lnTo>
                <a:lnTo>
                  <a:pt x="34395" y="81279"/>
                </a:lnTo>
                <a:lnTo>
                  <a:pt x="32340" y="80009"/>
                </a:lnTo>
                <a:lnTo>
                  <a:pt x="31569" y="80009"/>
                </a:lnTo>
                <a:lnTo>
                  <a:pt x="29690" y="78739"/>
                </a:lnTo>
                <a:lnTo>
                  <a:pt x="28612" y="77469"/>
                </a:lnTo>
                <a:lnTo>
                  <a:pt x="26975" y="76199"/>
                </a:lnTo>
                <a:lnTo>
                  <a:pt x="26389" y="76199"/>
                </a:lnTo>
                <a:lnTo>
                  <a:pt x="24948" y="74929"/>
                </a:lnTo>
                <a:lnTo>
                  <a:pt x="24092" y="74929"/>
                </a:lnTo>
                <a:lnTo>
                  <a:pt x="22884" y="73659"/>
                </a:lnTo>
                <a:lnTo>
                  <a:pt x="22502" y="72389"/>
                </a:lnTo>
                <a:lnTo>
                  <a:pt x="21498" y="72389"/>
                </a:lnTo>
                <a:lnTo>
                  <a:pt x="20894" y="71119"/>
                </a:lnTo>
                <a:lnTo>
                  <a:pt x="20131" y="69849"/>
                </a:lnTo>
                <a:lnTo>
                  <a:pt x="19954" y="69849"/>
                </a:lnTo>
                <a:lnTo>
                  <a:pt x="19397" y="68579"/>
                </a:lnTo>
                <a:lnTo>
                  <a:pt x="19025" y="68579"/>
                </a:lnTo>
                <a:lnTo>
                  <a:pt x="18867" y="67309"/>
                </a:lnTo>
                <a:lnTo>
                  <a:pt x="18615" y="66039"/>
                </a:lnTo>
                <a:lnTo>
                  <a:pt x="31475" y="50799"/>
                </a:lnTo>
                <a:lnTo>
                  <a:pt x="65756" y="35559"/>
                </a:lnTo>
                <a:lnTo>
                  <a:pt x="117877" y="24129"/>
                </a:lnTo>
                <a:lnTo>
                  <a:pt x="184261" y="19050"/>
                </a:lnTo>
                <a:lnTo>
                  <a:pt x="309091" y="19050"/>
                </a:lnTo>
                <a:lnTo>
                  <a:pt x="249829" y="5080"/>
                </a:lnTo>
                <a:lnTo>
                  <a:pt x="184261" y="0"/>
                </a:lnTo>
                <a:close/>
              </a:path>
              <a:path w="392429" h="408939">
                <a:moveTo>
                  <a:pt x="240408" y="184150"/>
                </a:moveTo>
                <a:lnTo>
                  <a:pt x="195535" y="184150"/>
                </a:lnTo>
                <a:lnTo>
                  <a:pt x="227340" y="199390"/>
                </a:lnTo>
                <a:lnTo>
                  <a:pt x="261210" y="214630"/>
                </a:lnTo>
                <a:lnTo>
                  <a:pt x="295056" y="227330"/>
                </a:lnTo>
                <a:lnTo>
                  <a:pt x="326786" y="237490"/>
                </a:lnTo>
                <a:lnTo>
                  <a:pt x="310328" y="360680"/>
                </a:lnTo>
                <a:lnTo>
                  <a:pt x="310243" y="363220"/>
                </a:lnTo>
                <a:lnTo>
                  <a:pt x="306732" y="368300"/>
                </a:lnTo>
                <a:lnTo>
                  <a:pt x="291142" y="374650"/>
                </a:lnTo>
                <a:lnTo>
                  <a:pt x="285692" y="377190"/>
                </a:lnTo>
                <a:lnTo>
                  <a:pt x="279793" y="378460"/>
                </a:lnTo>
                <a:lnTo>
                  <a:pt x="273465" y="381000"/>
                </a:lnTo>
                <a:lnTo>
                  <a:pt x="266725" y="382270"/>
                </a:lnTo>
                <a:lnTo>
                  <a:pt x="247897" y="386080"/>
                </a:lnTo>
                <a:lnTo>
                  <a:pt x="227539" y="388620"/>
                </a:lnTo>
                <a:lnTo>
                  <a:pt x="184261" y="391160"/>
                </a:lnTo>
                <a:lnTo>
                  <a:pt x="300623" y="391160"/>
                </a:lnTo>
                <a:lnTo>
                  <a:pt x="328832" y="363220"/>
                </a:lnTo>
                <a:lnTo>
                  <a:pt x="344934" y="242570"/>
                </a:lnTo>
                <a:lnTo>
                  <a:pt x="385071" y="242570"/>
                </a:lnTo>
                <a:lnTo>
                  <a:pt x="390963" y="234950"/>
                </a:lnTo>
                <a:lnTo>
                  <a:pt x="392249" y="231140"/>
                </a:lnTo>
                <a:lnTo>
                  <a:pt x="391788" y="228600"/>
                </a:lnTo>
                <a:lnTo>
                  <a:pt x="368314" y="228600"/>
                </a:lnTo>
                <a:lnTo>
                  <a:pt x="362687" y="227330"/>
                </a:lnTo>
                <a:lnTo>
                  <a:pt x="355654" y="226060"/>
                </a:lnTo>
                <a:lnTo>
                  <a:pt x="347344" y="224790"/>
                </a:lnTo>
                <a:lnTo>
                  <a:pt x="348031" y="219710"/>
                </a:lnTo>
                <a:lnTo>
                  <a:pt x="329297" y="219710"/>
                </a:lnTo>
                <a:lnTo>
                  <a:pt x="301743" y="209550"/>
                </a:lnTo>
                <a:lnTo>
                  <a:pt x="270603" y="196850"/>
                </a:lnTo>
                <a:lnTo>
                  <a:pt x="240408" y="184150"/>
                </a:lnTo>
                <a:close/>
              </a:path>
              <a:path w="392429" h="408939">
                <a:moveTo>
                  <a:pt x="167825" y="276859"/>
                </a:moveTo>
                <a:lnTo>
                  <a:pt x="93405" y="276859"/>
                </a:lnTo>
                <a:lnTo>
                  <a:pt x="89252" y="280669"/>
                </a:lnTo>
                <a:lnTo>
                  <a:pt x="89252" y="356869"/>
                </a:lnTo>
                <a:lnTo>
                  <a:pt x="93405" y="360679"/>
                </a:lnTo>
                <a:lnTo>
                  <a:pt x="167826" y="360679"/>
                </a:lnTo>
                <a:lnTo>
                  <a:pt x="171987" y="356869"/>
                </a:lnTo>
                <a:lnTo>
                  <a:pt x="171987" y="341629"/>
                </a:lnTo>
                <a:lnTo>
                  <a:pt x="107857" y="341629"/>
                </a:lnTo>
                <a:lnTo>
                  <a:pt x="107857" y="295909"/>
                </a:lnTo>
                <a:lnTo>
                  <a:pt x="171987" y="295909"/>
                </a:lnTo>
                <a:lnTo>
                  <a:pt x="171987" y="280669"/>
                </a:lnTo>
                <a:lnTo>
                  <a:pt x="167825" y="276859"/>
                </a:lnTo>
                <a:close/>
              </a:path>
              <a:path w="392429" h="408939">
                <a:moveTo>
                  <a:pt x="171987" y="295909"/>
                </a:moveTo>
                <a:lnTo>
                  <a:pt x="153389" y="295909"/>
                </a:lnTo>
                <a:lnTo>
                  <a:pt x="153389" y="341629"/>
                </a:lnTo>
                <a:lnTo>
                  <a:pt x="171987" y="341629"/>
                </a:lnTo>
                <a:lnTo>
                  <a:pt x="171987" y="295909"/>
                </a:lnTo>
                <a:close/>
              </a:path>
              <a:path w="392429" h="408939">
                <a:moveTo>
                  <a:pt x="247771" y="236220"/>
                </a:moveTo>
                <a:lnTo>
                  <a:pt x="229960" y="240030"/>
                </a:lnTo>
                <a:lnTo>
                  <a:pt x="215399" y="250190"/>
                </a:lnTo>
                <a:lnTo>
                  <a:pt x="205573" y="264160"/>
                </a:lnTo>
                <a:lnTo>
                  <a:pt x="201967" y="281940"/>
                </a:lnTo>
                <a:lnTo>
                  <a:pt x="205573" y="300990"/>
                </a:lnTo>
                <a:lnTo>
                  <a:pt x="215399" y="314960"/>
                </a:lnTo>
                <a:lnTo>
                  <a:pt x="229960" y="325120"/>
                </a:lnTo>
                <a:lnTo>
                  <a:pt x="247771" y="328930"/>
                </a:lnTo>
                <a:lnTo>
                  <a:pt x="265582" y="325120"/>
                </a:lnTo>
                <a:lnTo>
                  <a:pt x="280143" y="314960"/>
                </a:lnTo>
                <a:lnTo>
                  <a:pt x="283716" y="309880"/>
                </a:lnTo>
                <a:lnTo>
                  <a:pt x="247771" y="309880"/>
                </a:lnTo>
                <a:lnTo>
                  <a:pt x="237194" y="307340"/>
                </a:lnTo>
                <a:lnTo>
                  <a:pt x="228545" y="302260"/>
                </a:lnTo>
                <a:lnTo>
                  <a:pt x="222707" y="293370"/>
                </a:lnTo>
                <a:lnTo>
                  <a:pt x="220564" y="281940"/>
                </a:lnTo>
                <a:lnTo>
                  <a:pt x="222707" y="271780"/>
                </a:lnTo>
                <a:lnTo>
                  <a:pt x="228545" y="262890"/>
                </a:lnTo>
                <a:lnTo>
                  <a:pt x="237194" y="256540"/>
                </a:lnTo>
                <a:lnTo>
                  <a:pt x="247771" y="255270"/>
                </a:lnTo>
                <a:lnTo>
                  <a:pt x="283716" y="255270"/>
                </a:lnTo>
                <a:lnTo>
                  <a:pt x="280143" y="250190"/>
                </a:lnTo>
                <a:lnTo>
                  <a:pt x="265582" y="240030"/>
                </a:lnTo>
                <a:lnTo>
                  <a:pt x="247771" y="236220"/>
                </a:lnTo>
                <a:close/>
              </a:path>
              <a:path w="392429" h="408939">
                <a:moveTo>
                  <a:pt x="283716" y="255270"/>
                </a:moveTo>
                <a:lnTo>
                  <a:pt x="247771" y="255270"/>
                </a:lnTo>
                <a:lnTo>
                  <a:pt x="258351" y="256540"/>
                </a:lnTo>
                <a:lnTo>
                  <a:pt x="267000" y="262890"/>
                </a:lnTo>
                <a:lnTo>
                  <a:pt x="272836" y="271780"/>
                </a:lnTo>
                <a:lnTo>
                  <a:pt x="274977" y="281940"/>
                </a:lnTo>
                <a:lnTo>
                  <a:pt x="272836" y="293370"/>
                </a:lnTo>
                <a:lnTo>
                  <a:pt x="267000" y="302260"/>
                </a:lnTo>
                <a:lnTo>
                  <a:pt x="258351" y="307340"/>
                </a:lnTo>
                <a:lnTo>
                  <a:pt x="247771" y="309880"/>
                </a:lnTo>
                <a:lnTo>
                  <a:pt x="283716" y="309880"/>
                </a:lnTo>
                <a:lnTo>
                  <a:pt x="289969" y="300990"/>
                </a:lnTo>
                <a:lnTo>
                  <a:pt x="293575" y="281940"/>
                </a:lnTo>
                <a:lnTo>
                  <a:pt x="289969" y="264160"/>
                </a:lnTo>
                <a:lnTo>
                  <a:pt x="283716" y="255270"/>
                </a:lnTo>
                <a:close/>
              </a:path>
              <a:path w="392429" h="408939">
                <a:moveTo>
                  <a:pt x="118519" y="158749"/>
                </a:moveTo>
                <a:lnTo>
                  <a:pt x="109290" y="158749"/>
                </a:lnTo>
                <a:lnTo>
                  <a:pt x="63641" y="234949"/>
                </a:lnTo>
                <a:lnTo>
                  <a:pt x="63595" y="238759"/>
                </a:lnTo>
                <a:lnTo>
                  <a:pt x="66904" y="245109"/>
                </a:lnTo>
                <a:lnTo>
                  <a:pt x="69988" y="246379"/>
                </a:lnTo>
                <a:lnTo>
                  <a:pt x="157829" y="246379"/>
                </a:lnTo>
                <a:lnTo>
                  <a:pt x="160913" y="245109"/>
                </a:lnTo>
                <a:lnTo>
                  <a:pt x="162572" y="242569"/>
                </a:lnTo>
                <a:lnTo>
                  <a:pt x="164222" y="238759"/>
                </a:lnTo>
                <a:lnTo>
                  <a:pt x="164176" y="234949"/>
                </a:lnTo>
                <a:lnTo>
                  <a:pt x="160371" y="228599"/>
                </a:lnTo>
                <a:lnTo>
                  <a:pt x="89771" y="228599"/>
                </a:lnTo>
                <a:lnTo>
                  <a:pt x="113908" y="187959"/>
                </a:lnTo>
                <a:lnTo>
                  <a:pt x="136021" y="187959"/>
                </a:lnTo>
                <a:lnTo>
                  <a:pt x="118519" y="158749"/>
                </a:lnTo>
                <a:close/>
              </a:path>
              <a:path w="392429" h="408939">
                <a:moveTo>
                  <a:pt x="385071" y="242570"/>
                </a:moveTo>
                <a:lnTo>
                  <a:pt x="344934" y="242570"/>
                </a:lnTo>
                <a:lnTo>
                  <a:pt x="353729" y="245110"/>
                </a:lnTo>
                <a:lnTo>
                  <a:pt x="377371" y="245110"/>
                </a:lnTo>
                <a:lnTo>
                  <a:pt x="384090" y="243840"/>
                </a:lnTo>
                <a:lnTo>
                  <a:pt x="385071" y="242570"/>
                </a:lnTo>
                <a:close/>
              </a:path>
              <a:path w="392429" h="408939">
                <a:moveTo>
                  <a:pt x="136021" y="187959"/>
                </a:moveTo>
                <a:lnTo>
                  <a:pt x="113908" y="187959"/>
                </a:lnTo>
                <a:lnTo>
                  <a:pt x="138046" y="228599"/>
                </a:lnTo>
                <a:lnTo>
                  <a:pt x="160371" y="228599"/>
                </a:lnTo>
                <a:lnTo>
                  <a:pt x="136021" y="187959"/>
                </a:lnTo>
                <a:close/>
              </a:path>
              <a:path w="392429" h="408939">
                <a:moveTo>
                  <a:pt x="381420" y="209550"/>
                </a:moveTo>
                <a:lnTo>
                  <a:pt x="349405" y="209550"/>
                </a:lnTo>
                <a:lnTo>
                  <a:pt x="359691" y="215900"/>
                </a:lnTo>
                <a:lnTo>
                  <a:pt x="366475" y="220980"/>
                </a:lnTo>
                <a:lnTo>
                  <a:pt x="370475" y="224790"/>
                </a:lnTo>
                <a:lnTo>
                  <a:pt x="372404" y="227330"/>
                </a:lnTo>
                <a:lnTo>
                  <a:pt x="368314" y="228600"/>
                </a:lnTo>
                <a:lnTo>
                  <a:pt x="391788" y="228600"/>
                </a:lnTo>
                <a:lnTo>
                  <a:pt x="391327" y="226060"/>
                </a:lnTo>
                <a:lnTo>
                  <a:pt x="387879" y="217170"/>
                </a:lnTo>
                <a:lnTo>
                  <a:pt x="381420" y="209550"/>
                </a:lnTo>
                <a:close/>
              </a:path>
              <a:path w="392429" h="408939">
                <a:moveTo>
                  <a:pt x="364580" y="96520"/>
                </a:moveTo>
                <a:lnTo>
                  <a:pt x="345864" y="96520"/>
                </a:lnTo>
                <a:lnTo>
                  <a:pt x="329297" y="219710"/>
                </a:lnTo>
                <a:lnTo>
                  <a:pt x="348031" y="219710"/>
                </a:lnTo>
                <a:lnTo>
                  <a:pt x="349405" y="209550"/>
                </a:lnTo>
                <a:lnTo>
                  <a:pt x="381420" y="209550"/>
                </a:lnTo>
                <a:lnTo>
                  <a:pt x="380344" y="208280"/>
                </a:lnTo>
                <a:lnTo>
                  <a:pt x="368493" y="199390"/>
                </a:lnTo>
                <a:lnTo>
                  <a:pt x="352094" y="189230"/>
                </a:lnTo>
                <a:lnTo>
                  <a:pt x="364580" y="96520"/>
                </a:lnTo>
                <a:close/>
              </a:path>
              <a:path w="392429" h="408939">
                <a:moveTo>
                  <a:pt x="184269" y="148590"/>
                </a:moveTo>
                <a:lnTo>
                  <a:pt x="176714" y="151129"/>
                </a:lnTo>
                <a:lnTo>
                  <a:pt x="170536" y="154939"/>
                </a:lnTo>
                <a:lnTo>
                  <a:pt x="166365" y="161289"/>
                </a:lnTo>
                <a:lnTo>
                  <a:pt x="164834" y="168909"/>
                </a:lnTo>
                <a:lnTo>
                  <a:pt x="166365" y="176529"/>
                </a:lnTo>
                <a:lnTo>
                  <a:pt x="170536" y="182879"/>
                </a:lnTo>
                <a:lnTo>
                  <a:pt x="176714" y="186689"/>
                </a:lnTo>
                <a:lnTo>
                  <a:pt x="184269" y="187960"/>
                </a:lnTo>
                <a:lnTo>
                  <a:pt x="188476" y="187960"/>
                </a:lnTo>
                <a:lnTo>
                  <a:pt x="192351" y="186690"/>
                </a:lnTo>
                <a:lnTo>
                  <a:pt x="195535" y="184150"/>
                </a:lnTo>
                <a:lnTo>
                  <a:pt x="240408" y="184150"/>
                </a:lnTo>
                <a:lnTo>
                  <a:pt x="237388" y="182880"/>
                </a:lnTo>
                <a:lnTo>
                  <a:pt x="206425" y="168910"/>
                </a:lnTo>
                <a:lnTo>
                  <a:pt x="183432" y="168910"/>
                </a:lnTo>
                <a:lnTo>
                  <a:pt x="183432" y="167640"/>
                </a:lnTo>
                <a:lnTo>
                  <a:pt x="203610" y="167640"/>
                </a:lnTo>
                <a:lnTo>
                  <a:pt x="201827" y="160020"/>
                </a:lnTo>
                <a:lnTo>
                  <a:pt x="197638" y="154940"/>
                </a:lnTo>
                <a:lnTo>
                  <a:pt x="191600" y="151130"/>
                </a:lnTo>
                <a:lnTo>
                  <a:pt x="184269" y="148590"/>
                </a:lnTo>
                <a:close/>
              </a:path>
              <a:path w="392429" h="408939">
                <a:moveTo>
                  <a:pt x="203610" y="167640"/>
                </a:moveTo>
                <a:lnTo>
                  <a:pt x="184617" y="167640"/>
                </a:lnTo>
                <a:lnTo>
                  <a:pt x="183974" y="168910"/>
                </a:lnTo>
                <a:lnTo>
                  <a:pt x="206425" y="168910"/>
                </a:lnTo>
                <a:lnTo>
                  <a:pt x="203610" y="167640"/>
                </a:lnTo>
                <a:close/>
              </a:path>
              <a:path w="392429" h="408939">
                <a:moveTo>
                  <a:pt x="209817" y="124460"/>
                </a:moveTo>
                <a:lnTo>
                  <a:pt x="158720" y="124459"/>
                </a:lnTo>
                <a:lnTo>
                  <a:pt x="162293" y="125729"/>
                </a:lnTo>
                <a:lnTo>
                  <a:pt x="206237" y="125730"/>
                </a:lnTo>
                <a:lnTo>
                  <a:pt x="209817" y="124460"/>
                </a:lnTo>
                <a:close/>
              </a:path>
              <a:path w="392429" h="408939">
                <a:moveTo>
                  <a:pt x="237077" y="123190"/>
                </a:moveTo>
                <a:lnTo>
                  <a:pt x="137093" y="123189"/>
                </a:lnTo>
                <a:lnTo>
                  <a:pt x="141758" y="124459"/>
                </a:lnTo>
                <a:lnTo>
                  <a:pt x="226779" y="124460"/>
                </a:lnTo>
                <a:lnTo>
                  <a:pt x="237077" y="123190"/>
                </a:lnTo>
                <a:close/>
              </a:path>
              <a:path w="392429" h="408939">
                <a:moveTo>
                  <a:pt x="246794" y="121920"/>
                </a:moveTo>
                <a:lnTo>
                  <a:pt x="123114" y="121919"/>
                </a:lnTo>
                <a:lnTo>
                  <a:pt x="127252" y="123189"/>
                </a:lnTo>
                <a:lnTo>
                  <a:pt x="241269" y="123190"/>
                </a:lnTo>
                <a:lnTo>
                  <a:pt x="246794" y="121920"/>
                </a:lnTo>
                <a:close/>
              </a:path>
              <a:path w="392429" h="408939">
                <a:moveTo>
                  <a:pt x="256442" y="120650"/>
                </a:moveTo>
                <a:lnTo>
                  <a:pt x="112134" y="120649"/>
                </a:lnTo>
                <a:lnTo>
                  <a:pt x="115551" y="121919"/>
                </a:lnTo>
                <a:lnTo>
                  <a:pt x="252978" y="121920"/>
                </a:lnTo>
                <a:lnTo>
                  <a:pt x="256442" y="120650"/>
                </a:lnTo>
                <a:close/>
              </a:path>
              <a:path w="392429" h="408939">
                <a:moveTo>
                  <a:pt x="267833" y="119380"/>
                </a:moveTo>
                <a:lnTo>
                  <a:pt x="100704" y="119379"/>
                </a:lnTo>
                <a:lnTo>
                  <a:pt x="106322" y="120649"/>
                </a:lnTo>
                <a:lnTo>
                  <a:pt x="262215" y="120650"/>
                </a:lnTo>
                <a:lnTo>
                  <a:pt x="267833" y="119380"/>
                </a:lnTo>
                <a:close/>
              </a:path>
              <a:path w="392429" h="408939">
                <a:moveTo>
                  <a:pt x="277178" y="118110"/>
                </a:moveTo>
                <a:lnTo>
                  <a:pt x="91344" y="118109"/>
                </a:lnTo>
                <a:lnTo>
                  <a:pt x="96334" y="119379"/>
                </a:lnTo>
                <a:lnTo>
                  <a:pt x="272219" y="119380"/>
                </a:lnTo>
                <a:lnTo>
                  <a:pt x="277178" y="118110"/>
                </a:lnTo>
                <a:close/>
              </a:path>
              <a:path w="392429" h="408939">
                <a:moveTo>
                  <a:pt x="282114" y="116840"/>
                </a:moveTo>
                <a:lnTo>
                  <a:pt x="86377" y="116839"/>
                </a:lnTo>
                <a:lnTo>
                  <a:pt x="90662" y="118109"/>
                </a:lnTo>
                <a:lnTo>
                  <a:pt x="277813" y="118110"/>
                </a:lnTo>
                <a:lnTo>
                  <a:pt x="282114" y="116840"/>
                </a:lnTo>
                <a:close/>
              </a:path>
              <a:path w="392429" h="408939">
                <a:moveTo>
                  <a:pt x="147678" y="105409"/>
                </a:moveTo>
                <a:lnTo>
                  <a:pt x="44873" y="105409"/>
                </a:lnTo>
                <a:lnTo>
                  <a:pt x="47570" y="106679"/>
                </a:lnTo>
                <a:lnTo>
                  <a:pt x="51104" y="107949"/>
                </a:lnTo>
                <a:lnTo>
                  <a:pt x="52584" y="109219"/>
                </a:lnTo>
                <a:lnTo>
                  <a:pt x="56133" y="109219"/>
                </a:lnTo>
                <a:lnTo>
                  <a:pt x="59806" y="110489"/>
                </a:lnTo>
                <a:lnTo>
                  <a:pt x="64563" y="111759"/>
                </a:lnTo>
                <a:lnTo>
                  <a:pt x="66539" y="113029"/>
                </a:lnTo>
                <a:lnTo>
                  <a:pt x="69515" y="113029"/>
                </a:lnTo>
                <a:lnTo>
                  <a:pt x="72568" y="114299"/>
                </a:lnTo>
                <a:lnTo>
                  <a:pt x="79403" y="115569"/>
                </a:lnTo>
                <a:lnTo>
                  <a:pt x="82859" y="116839"/>
                </a:lnTo>
                <a:lnTo>
                  <a:pt x="285671" y="116840"/>
                </a:lnTo>
                <a:lnTo>
                  <a:pt x="290405" y="115570"/>
                </a:lnTo>
                <a:lnTo>
                  <a:pt x="295977" y="114300"/>
                </a:lnTo>
                <a:lnTo>
                  <a:pt x="299061" y="113030"/>
                </a:lnTo>
                <a:lnTo>
                  <a:pt x="303013" y="111760"/>
                </a:lnTo>
                <a:lnTo>
                  <a:pt x="303981" y="111760"/>
                </a:lnTo>
                <a:lnTo>
                  <a:pt x="308724" y="110490"/>
                </a:lnTo>
                <a:lnTo>
                  <a:pt x="312428" y="109220"/>
                </a:lnTo>
                <a:lnTo>
                  <a:pt x="320936" y="106680"/>
                </a:lnTo>
                <a:lnTo>
                  <a:pt x="153467" y="106679"/>
                </a:lnTo>
                <a:lnTo>
                  <a:pt x="147678" y="105409"/>
                </a:lnTo>
                <a:close/>
              </a:path>
              <a:path w="392429" h="408939">
                <a:moveTo>
                  <a:pt x="337216" y="100330"/>
                </a:moveTo>
                <a:lnTo>
                  <a:pt x="266236" y="100330"/>
                </a:lnTo>
                <a:lnTo>
                  <a:pt x="261587" y="101600"/>
                </a:lnTo>
                <a:lnTo>
                  <a:pt x="258976" y="101600"/>
                </a:lnTo>
                <a:lnTo>
                  <a:pt x="254210" y="102870"/>
                </a:lnTo>
                <a:lnTo>
                  <a:pt x="247143" y="102870"/>
                </a:lnTo>
                <a:lnTo>
                  <a:pt x="244330" y="104140"/>
                </a:lnTo>
                <a:lnTo>
                  <a:pt x="237023" y="104140"/>
                </a:lnTo>
                <a:lnTo>
                  <a:pt x="231630" y="105410"/>
                </a:lnTo>
                <a:lnTo>
                  <a:pt x="220944" y="105410"/>
                </a:lnTo>
                <a:lnTo>
                  <a:pt x="215117" y="106680"/>
                </a:lnTo>
                <a:lnTo>
                  <a:pt x="320936" y="106680"/>
                </a:lnTo>
                <a:lnTo>
                  <a:pt x="323679" y="105410"/>
                </a:lnTo>
                <a:lnTo>
                  <a:pt x="329281" y="104140"/>
                </a:lnTo>
                <a:lnTo>
                  <a:pt x="331815" y="102870"/>
                </a:lnTo>
                <a:lnTo>
                  <a:pt x="334249" y="101600"/>
                </a:lnTo>
                <a:lnTo>
                  <a:pt x="337216" y="100330"/>
                </a:lnTo>
                <a:close/>
              </a:path>
              <a:path w="392429" h="408939">
                <a:moveTo>
                  <a:pt x="102409" y="100329"/>
                </a:moveTo>
                <a:lnTo>
                  <a:pt x="31355" y="100329"/>
                </a:lnTo>
                <a:lnTo>
                  <a:pt x="34330" y="101599"/>
                </a:lnTo>
                <a:lnTo>
                  <a:pt x="36729" y="102869"/>
                </a:lnTo>
                <a:lnTo>
                  <a:pt x="42262" y="105409"/>
                </a:lnTo>
                <a:lnTo>
                  <a:pt x="137000" y="105409"/>
                </a:lnTo>
                <a:lnTo>
                  <a:pt x="131630" y="104139"/>
                </a:lnTo>
                <a:lnTo>
                  <a:pt x="124447" y="104139"/>
                </a:lnTo>
                <a:lnTo>
                  <a:pt x="121502" y="102869"/>
                </a:lnTo>
                <a:lnTo>
                  <a:pt x="114590" y="102869"/>
                </a:lnTo>
                <a:lnTo>
                  <a:pt x="109802" y="101599"/>
                </a:lnTo>
                <a:lnTo>
                  <a:pt x="107043" y="101599"/>
                </a:lnTo>
                <a:lnTo>
                  <a:pt x="102409" y="100329"/>
                </a:lnTo>
                <a:close/>
              </a:path>
              <a:path w="392429" h="408939">
                <a:moveTo>
                  <a:pt x="80914" y="96519"/>
                </a:moveTo>
                <a:lnTo>
                  <a:pt x="22688" y="96519"/>
                </a:lnTo>
                <a:lnTo>
                  <a:pt x="24966" y="97789"/>
                </a:lnTo>
                <a:lnTo>
                  <a:pt x="27431" y="99059"/>
                </a:lnTo>
                <a:lnTo>
                  <a:pt x="30639" y="100329"/>
                </a:lnTo>
                <a:lnTo>
                  <a:pt x="100503" y="100329"/>
                </a:lnTo>
                <a:lnTo>
                  <a:pt x="96055" y="99059"/>
                </a:lnTo>
                <a:lnTo>
                  <a:pt x="89143" y="99059"/>
                </a:lnTo>
                <a:lnTo>
                  <a:pt x="87306" y="97789"/>
                </a:lnTo>
                <a:lnTo>
                  <a:pt x="83184" y="97789"/>
                </a:lnTo>
                <a:lnTo>
                  <a:pt x="80914" y="96519"/>
                </a:lnTo>
                <a:close/>
              </a:path>
              <a:path w="392429" h="408939">
                <a:moveTo>
                  <a:pt x="309091" y="19050"/>
                </a:moveTo>
                <a:lnTo>
                  <a:pt x="184261" y="19050"/>
                </a:lnTo>
                <a:lnTo>
                  <a:pt x="250658" y="24130"/>
                </a:lnTo>
                <a:lnTo>
                  <a:pt x="302788" y="35560"/>
                </a:lnTo>
                <a:lnTo>
                  <a:pt x="337070" y="50800"/>
                </a:lnTo>
                <a:lnTo>
                  <a:pt x="349925" y="66040"/>
                </a:lnTo>
                <a:lnTo>
                  <a:pt x="349684" y="67310"/>
                </a:lnTo>
                <a:lnTo>
                  <a:pt x="349506" y="68580"/>
                </a:lnTo>
                <a:lnTo>
                  <a:pt x="349150" y="68580"/>
                </a:lnTo>
                <a:lnTo>
                  <a:pt x="348592" y="69850"/>
                </a:lnTo>
                <a:lnTo>
                  <a:pt x="348414" y="69850"/>
                </a:lnTo>
                <a:lnTo>
                  <a:pt x="347662" y="71120"/>
                </a:lnTo>
                <a:lnTo>
                  <a:pt x="347057" y="72390"/>
                </a:lnTo>
                <a:lnTo>
                  <a:pt x="346035" y="72390"/>
                </a:lnTo>
                <a:lnTo>
                  <a:pt x="345663" y="73660"/>
                </a:lnTo>
                <a:lnTo>
                  <a:pt x="344454" y="74930"/>
                </a:lnTo>
                <a:lnTo>
                  <a:pt x="343617" y="74930"/>
                </a:lnTo>
                <a:lnTo>
                  <a:pt x="342152" y="76200"/>
                </a:lnTo>
                <a:lnTo>
                  <a:pt x="341579" y="76200"/>
                </a:lnTo>
                <a:lnTo>
                  <a:pt x="339944" y="77470"/>
                </a:lnTo>
                <a:lnTo>
                  <a:pt x="336999" y="80010"/>
                </a:lnTo>
                <a:lnTo>
                  <a:pt x="336209" y="80010"/>
                </a:lnTo>
                <a:lnTo>
                  <a:pt x="334163" y="81280"/>
                </a:lnTo>
                <a:lnTo>
                  <a:pt x="331691" y="82550"/>
                </a:lnTo>
                <a:lnTo>
                  <a:pt x="329622" y="83820"/>
                </a:lnTo>
                <a:lnTo>
                  <a:pt x="327158" y="85090"/>
                </a:lnTo>
                <a:lnTo>
                  <a:pt x="325694" y="85090"/>
                </a:lnTo>
                <a:lnTo>
                  <a:pt x="323028" y="86360"/>
                </a:lnTo>
                <a:lnTo>
                  <a:pt x="321819" y="86360"/>
                </a:lnTo>
                <a:lnTo>
                  <a:pt x="318952" y="87630"/>
                </a:lnTo>
                <a:lnTo>
                  <a:pt x="314233" y="88900"/>
                </a:lnTo>
                <a:lnTo>
                  <a:pt x="312846" y="90170"/>
                </a:lnTo>
                <a:lnTo>
                  <a:pt x="309630" y="91440"/>
                </a:lnTo>
                <a:lnTo>
                  <a:pt x="307794" y="91440"/>
                </a:lnTo>
                <a:lnTo>
                  <a:pt x="304361" y="92710"/>
                </a:lnTo>
                <a:lnTo>
                  <a:pt x="302780" y="92710"/>
                </a:lnTo>
                <a:lnTo>
                  <a:pt x="299200" y="93980"/>
                </a:lnTo>
                <a:lnTo>
                  <a:pt x="297217" y="93980"/>
                </a:lnTo>
                <a:lnTo>
                  <a:pt x="293435" y="95250"/>
                </a:lnTo>
                <a:lnTo>
                  <a:pt x="291653" y="95250"/>
                </a:lnTo>
                <a:lnTo>
                  <a:pt x="287709" y="96520"/>
                </a:lnTo>
                <a:lnTo>
                  <a:pt x="281432" y="97790"/>
                </a:lnTo>
                <a:lnTo>
                  <a:pt x="279479" y="99060"/>
                </a:lnTo>
                <a:lnTo>
                  <a:pt x="275132" y="99060"/>
                </a:lnTo>
                <a:lnTo>
                  <a:pt x="268282" y="100330"/>
                </a:lnTo>
                <a:lnTo>
                  <a:pt x="337906" y="100330"/>
                </a:lnTo>
                <a:lnTo>
                  <a:pt x="341114" y="99060"/>
                </a:lnTo>
                <a:lnTo>
                  <a:pt x="343578" y="97790"/>
                </a:lnTo>
                <a:lnTo>
                  <a:pt x="345864" y="96520"/>
                </a:lnTo>
                <a:lnTo>
                  <a:pt x="364580" y="96520"/>
                </a:lnTo>
                <a:lnTo>
                  <a:pt x="368514" y="67310"/>
                </a:lnTo>
                <a:lnTo>
                  <a:pt x="368545" y="66040"/>
                </a:lnTo>
                <a:lnTo>
                  <a:pt x="352009" y="39370"/>
                </a:lnTo>
                <a:lnTo>
                  <a:pt x="30909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5091048" y="3499720"/>
            <a:ext cx="1765300" cy="9048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675"/>
              </a:spcBef>
            </a:pPr>
            <a:r>
              <a:rPr dirty="0" sz="1150" spc="-25">
                <a:latin typeface="Calibri"/>
                <a:cs typeface="Calibri"/>
              </a:rPr>
              <a:t>S3</a:t>
            </a:r>
            <a:endParaRPr sz="1150">
              <a:latin typeface="Calibri"/>
              <a:cs typeface="Calibri"/>
            </a:endParaRPr>
          </a:p>
          <a:p>
            <a:pPr algn="ctr" marR="4445">
              <a:lnSpc>
                <a:spcPct val="100000"/>
              </a:lnSpc>
              <a:spcBef>
                <a:spcPts val="865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lake</a:t>
            </a:r>
            <a:endParaRPr sz="1800">
              <a:latin typeface="Calibri"/>
              <a:cs typeface="Calibri"/>
            </a:endParaRPr>
          </a:p>
          <a:p>
            <a:pPr algn="ctr" marR="5080">
              <a:lnSpc>
                <a:spcPct val="100000"/>
              </a:lnSpc>
              <a:spcBef>
                <a:spcPts val="20"/>
              </a:spcBef>
            </a:pPr>
            <a:r>
              <a:rPr dirty="0" sz="1600" spc="-10">
                <a:latin typeface="Calibri"/>
                <a:cs typeface="Calibri"/>
              </a:rPr>
              <a:t>(storage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metadata)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2667000" y="1706879"/>
            <a:ext cx="6585584" cy="3434079"/>
          </a:xfrm>
          <a:custGeom>
            <a:avLst/>
            <a:gdLst/>
            <a:ahLst/>
            <a:cxnLst/>
            <a:rect l="l" t="t" r="r" b="b"/>
            <a:pathLst>
              <a:path w="6585584" h="3434079">
                <a:moveTo>
                  <a:pt x="0" y="3433572"/>
                </a:moveTo>
                <a:lnTo>
                  <a:pt x="6585204" y="3433572"/>
                </a:lnTo>
                <a:lnTo>
                  <a:pt x="6585204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717981" y="2686926"/>
            <a:ext cx="228600" cy="14871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673350" y="2594038"/>
            <a:ext cx="758825" cy="367030"/>
          </a:xfrm>
          <a:prstGeom prst="rect">
            <a:avLst/>
          </a:prstGeom>
          <a:solidFill>
            <a:srgbClr val="ED7673"/>
          </a:solidFill>
        </p:spPr>
        <p:txBody>
          <a:bodyPr wrap="square" lIns="0" tIns="5080" rIns="0" bIns="0" rtlCol="0" vert="horz">
            <a:spAutoFit/>
          </a:bodyPr>
          <a:lstStyle/>
          <a:p>
            <a:pPr marL="93980" marR="168910">
              <a:lnSpc>
                <a:spcPct val="1000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Utility domains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2262997" y="2584513"/>
            <a:ext cx="1178560" cy="386080"/>
            <a:chOff x="2262997" y="2584513"/>
            <a:chExt cx="1178560" cy="386080"/>
          </a:xfrm>
        </p:grpSpPr>
        <p:sp>
          <p:nvSpPr>
            <p:cNvPr id="47" name="object 47" descr=""/>
            <p:cNvSpPr/>
            <p:nvPr/>
          </p:nvSpPr>
          <p:spPr>
            <a:xfrm>
              <a:off x="2262997" y="2642521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409444" y="2589276"/>
              <a:ext cx="1027430" cy="376555"/>
            </a:xfrm>
            <a:custGeom>
              <a:avLst/>
              <a:gdLst/>
              <a:ahLst/>
              <a:cxnLst/>
              <a:rect l="l" t="t" r="r" b="b"/>
              <a:pathLst>
                <a:path w="1027429" h="376555">
                  <a:moveTo>
                    <a:pt x="0" y="51435"/>
                  </a:moveTo>
                  <a:lnTo>
                    <a:pt x="0" y="0"/>
                  </a:lnTo>
                  <a:lnTo>
                    <a:pt x="1027176" y="0"/>
                  </a:lnTo>
                  <a:lnTo>
                    <a:pt x="1027176" y="32131"/>
                  </a:lnTo>
                  <a:lnTo>
                    <a:pt x="1027176" y="376427"/>
                  </a:lnTo>
                  <a:lnTo>
                    <a:pt x="0" y="376427"/>
                  </a:lnTo>
                  <a:lnTo>
                    <a:pt x="0" y="324993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999934" y="1812417"/>
            <a:ext cx="8032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2349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Producer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990409" y="1792033"/>
            <a:ext cx="10234295" cy="2686050"/>
            <a:chOff x="990409" y="1792033"/>
            <a:chExt cx="10234295" cy="2686050"/>
          </a:xfrm>
        </p:grpSpPr>
        <p:sp>
          <p:nvSpPr>
            <p:cNvPr id="51" name="object 51" descr=""/>
            <p:cNvSpPr/>
            <p:nvPr/>
          </p:nvSpPr>
          <p:spPr>
            <a:xfrm>
              <a:off x="1689973" y="185156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95172" y="1796795"/>
              <a:ext cx="807720" cy="376555"/>
            </a:xfrm>
            <a:custGeom>
              <a:avLst/>
              <a:gdLst/>
              <a:ahLst/>
              <a:cxnLst/>
              <a:rect l="l" t="t" r="r" b="b"/>
              <a:pathLst>
                <a:path w="807719" h="376555">
                  <a:moveTo>
                    <a:pt x="807720" y="324992"/>
                  </a:moveTo>
                  <a:lnTo>
                    <a:pt x="807720" y="376427"/>
                  </a:lnTo>
                  <a:lnTo>
                    <a:pt x="0" y="376427"/>
                  </a:lnTo>
                  <a:lnTo>
                    <a:pt x="0" y="344296"/>
                  </a:lnTo>
                  <a:lnTo>
                    <a:pt x="0" y="0"/>
                  </a:lnTo>
                  <a:lnTo>
                    <a:pt x="807720" y="0"/>
                  </a:lnTo>
                  <a:lnTo>
                    <a:pt x="807720" y="51434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0383" y="2340863"/>
              <a:ext cx="1293876" cy="79705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0383" y="3755135"/>
              <a:ext cx="1293876" cy="722376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10450068" y="1796795"/>
            <a:ext cx="807720" cy="376555"/>
          </a:xfrm>
          <a:prstGeom prst="rect">
            <a:avLst/>
          </a:prstGeom>
          <a:ln w="9525">
            <a:solidFill>
              <a:srgbClr val="FF4F8A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191770" marR="84455">
              <a:lnSpc>
                <a:spcPct val="100000"/>
              </a:lnSpc>
              <a:spcBef>
                <a:spcPts val="219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Consumer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2667000" y="1851565"/>
            <a:ext cx="7917815" cy="3284854"/>
            <a:chOff x="2667000" y="1851565"/>
            <a:chExt cx="7917815" cy="3284854"/>
          </a:xfrm>
        </p:grpSpPr>
        <p:sp>
          <p:nvSpPr>
            <p:cNvPr id="57" name="object 57" descr=""/>
            <p:cNvSpPr/>
            <p:nvPr/>
          </p:nvSpPr>
          <p:spPr>
            <a:xfrm>
              <a:off x="10314289" y="185156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09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3" y="270851"/>
                  </a:lnTo>
                  <a:lnTo>
                    <a:pt x="270034" y="268094"/>
                  </a:lnTo>
                  <a:lnTo>
                    <a:pt x="270034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09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60" y="258540"/>
                  </a:lnTo>
                  <a:lnTo>
                    <a:pt x="270034" y="258540"/>
                  </a:lnTo>
                  <a:lnTo>
                    <a:pt x="270033" y="12311"/>
                  </a:lnTo>
                  <a:close/>
                </a:path>
                <a:path w="270509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2" y="177834"/>
                  </a:lnTo>
                  <a:lnTo>
                    <a:pt x="135017" y="196983"/>
                  </a:lnTo>
                  <a:lnTo>
                    <a:pt x="138882" y="216133"/>
                  </a:lnTo>
                  <a:lnTo>
                    <a:pt x="149414" y="231788"/>
                  </a:lnTo>
                  <a:lnTo>
                    <a:pt x="165023" y="242352"/>
                  </a:lnTo>
                  <a:lnTo>
                    <a:pt x="184114" y="246228"/>
                  </a:lnTo>
                  <a:lnTo>
                    <a:pt x="203206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3" y="231011"/>
                  </a:lnTo>
                  <a:lnTo>
                    <a:pt x="158087" y="223089"/>
                  </a:lnTo>
                  <a:lnTo>
                    <a:pt x="150189" y="211348"/>
                  </a:lnTo>
                  <a:lnTo>
                    <a:pt x="147291" y="196983"/>
                  </a:lnTo>
                  <a:lnTo>
                    <a:pt x="150189" y="182619"/>
                  </a:lnTo>
                  <a:lnTo>
                    <a:pt x="158087" y="170877"/>
                  </a:lnTo>
                  <a:lnTo>
                    <a:pt x="169793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09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7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4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4" y="162179"/>
                  </a:lnTo>
                  <a:lnTo>
                    <a:pt x="215667" y="160049"/>
                  </a:lnTo>
                  <a:close/>
                </a:path>
                <a:path w="270509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6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3" y="175756"/>
                  </a:lnTo>
                  <a:lnTo>
                    <a:pt x="122743" y="166205"/>
                  </a:lnTo>
                  <a:lnTo>
                    <a:pt x="42960" y="166205"/>
                  </a:lnTo>
                  <a:lnTo>
                    <a:pt x="42960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09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3" y="166205"/>
                  </a:lnTo>
                  <a:lnTo>
                    <a:pt x="122742" y="98491"/>
                  </a:lnTo>
                  <a:close/>
                </a:path>
                <a:path w="270509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3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9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09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667000" y="4539996"/>
              <a:ext cx="6585584" cy="596265"/>
            </a:xfrm>
            <a:custGeom>
              <a:avLst/>
              <a:gdLst/>
              <a:ahLst/>
              <a:cxnLst/>
              <a:rect l="l" t="t" r="r" b="b"/>
              <a:pathLst>
                <a:path w="6585584" h="596264">
                  <a:moveTo>
                    <a:pt x="6585204" y="0"/>
                  </a:moveTo>
                  <a:lnTo>
                    <a:pt x="0" y="0"/>
                  </a:lnTo>
                  <a:lnTo>
                    <a:pt x="0" y="595883"/>
                  </a:lnTo>
                  <a:lnTo>
                    <a:pt x="6585204" y="595883"/>
                  </a:lnTo>
                  <a:lnTo>
                    <a:pt x="6585204" y="0"/>
                  </a:lnTo>
                  <a:close/>
                </a:path>
              </a:pathLst>
            </a:custGeom>
            <a:solidFill>
              <a:srgbClr val="8063B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4684521" y="4673600"/>
            <a:ext cx="3886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governance*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529584" y="4697095"/>
            <a:ext cx="554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Enhanced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governance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3151139" y="4699853"/>
            <a:ext cx="242570" cy="307340"/>
            <a:chOff x="3151139" y="4699853"/>
            <a:chExt cx="242570" cy="307340"/>
          </a:xfrm>
        </p:grpSpPr>
        <p:sp>
          <p:nvSpPr>
            <p:cNvPr id="62" name="object 62" descr=""/>
            <p:cNvSpPr/>
            <p:nvPr/>
          </p:nvSpPr>
          <p:spPr>
            <a:xfrm>
              <a:off x="3157228" y="4705942"/>
              <a:ext cx="230504" cy="294640"/>
            </a:xfrm>
            <a:custGeom>
              <a:avLst/>
              <a:gdLst/>
              <a:ahLst/>
              <a:cxnLst/>
              <a:rect l="l" t="t" r="r" b="b"/>
              <a:pathLst>
                <a:path w="230504" h="294639">
                  <a:moveTo>
                    <a:pt x="219293" y="0"/>
                  </a:moveTo>
                  <a:lnTo>
                    <a:pt x="225353" y="0"/>
                  </a:lnTo>
                  <a:lnTo>
                    <a:pt x="230261" y="4971"/>
                  </a:lnTo>
                  <a:lnTo>
                    <a:pt x="230261" y="11108"/>
                  </a:lnTo>
                  <a:lnTo>
                    <a:pt x="230261" y="283493"/>
                  </a:lnTo>
                  <a:lnTo>
                    <a:pt x="230261" y="289628"/>
                  </a:lnTo>
                  <a:lnTo>
                    <a:pt x="225353" y="294602"/>
                  </a:lnTo>
                  <a:lnTo>
                    <a:pt x="219293" y="294602"/>
                  </a:lnTo>
                  <a:lnTo>
                    <a:pt x="10968" y="294602"/>
                  </a:lnTo>
                  <a:lnTo>
                    <a:pt x="4910" y="294602"/>
                  </a:lnTo>
                  <a:lnTo>
                    <a:pt x="0" y="289628"/>
                  </a:lnTo>
                  <a:lnTo>
                    <a:pt x="0" y="283493"/>
                  </a:lnTo>
                  <a:lnTo>
                    <a:pt x="0" y="11108"/>
                  </a:lnTo>
                  <a:lnTo>
                    <a:pt x="0" y="4971"/>
                  </a:lnTo>
                  <a:lnTo>
                    <a:pt x="4910" y="0"/>
                  </a:lnTo>
                  <a:lnTo>
                    <a:pt x="10967" y="0"/>
                  </a:lnTo>
                  <a:lnTo>
                    <a:pt x="219293" y="0"/>
                  </a:lnTo>
                  <a:close/>
                </a:path>
              </a:pathLst>
            </a:custGeom>
            <a:ln w="121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181466" y="4736630"/>
              <a:ext cx="73025" cy="227329"/>
            </a:xfrm>
            <a:custGeom>
              <a:avLst/>
              <a:gdLst/>
              <a:ahLst/>
              <a:cxnLst/>
              <a:rect l="l" t="t" r="r" b="b"/>
              <a:pathLst>
                <a:path w="73025" h="227329">
                  <a:moveTo>
                    <a:pt x="6059" y="171851"/>
                  </a:moveTo>
                  <a:lnTo>
                    <a:pt x="60595" y="227089"/>
                  </a:lnTo>
                </a:path>
                <a:path w="73025" h="227329">
                  <a:moveTo>
                    <a:pt x="60595" y="171851"/>
                  </a:moveTo>
                  <a:lnTo>
                    <a:pt x="6059" y="227089"/>
                  </a:lnTo>
                </a:path>
                <a:path w="73025" h="227329">
                  <a:moveTo>
                    <a:pt x="0" y="24550"/>
                  </a:moveTo>
                  <a:lnTo>
                    <a:pt x="24238" y="49100"/>
                  </a:lnTo>
                  <a:lnTo>
                    <a:pt x="72714" y="0"/>
                  </a:lnTo>
                </a:path>
                <a:path w="73025" h="227329">
                  <a:moveTo>
                    <a:pt x="0" y="104338"/>
                  </a:moveTo>
                  <a:lnTo>
                    <a:pt x="24238" y="128888"/>
                  </a:lnTo>
                  <a:lnTo>
                    <a:pt x="72714" y="79788"/>
                  </a:lnTo>
                </a:path>
              </a:pathLst>
            </a:custGeom>
            <a:ln w="121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 descr=""/>
          <p:cNvGrpSpPr/>
          <p:nvPr/>
        </p:nvGrpSpPr>
        <p:grpSpPr>
          <a:xfrm>
            <a:off x="4495863" y="332359"/>
            <a:ext cx="707390" cy="892810"/>
            <a:chOff x="4495863" y="332359"/>
            <a:chExt cx="707390" cy="892810"/>
          </a:xfrm>
        </p:grpSpPr>
        <p:sp>
          <p:nvSpPr>
            <p:cNvPr id="65" name="object 65" descr=""/>
            <p:cNvSpPr/>
            <p:nvPr/>
          </p:nvSpPr>
          <p:spPr>
            <a:xfrm>
              <a:off x="4688078" y="550418"/>
              <a:ext cx="316865" cy="311785"/>
            </a:xfrm>
            <a:custGeom>
              <a:avLst/>
              <a:gdLst/>
              <a:ahLst/>
              <a:cxnLst/>
              <a:rect l="l" t="t" r="r" b="b"/>
              <a:pathLst>
                <a:path w="316864" h="311784">
                  <a:moveTo>
                    <a:pt x="316611" y="110362"/>
                  </a:moveTo>
                  <a:lnTo>
                    <a:pt x="313340" y="152743"/>
                  </a:lnTo>
                  <a:lnTo>
                    <a:pt x="305746" y="194181"/>
                  </a:lnTo>
                  <a:lnTo>
                    <a:pt x="292258" y="232507"/>
                  </a:lnTo>
                  <a:lnTo>
                    <a:pt x="271305" y="265550"/>
                  </a:lnTo>
                  <a:lnTo>
                    <a:pt x="241318" y="291139"/>
                  </a:lnTo>
                  <a:lnTo>
                    <a:pt x="200724" y="307105"/>
                  </a:lnTo>
                  <a:lnTo>
                    <a:pt x="147955" y="311277"/>
                  </a:lnTo>
                  <a:lnTo>
                    <a:pt x="94265" y="302179"/>
                  </a:lnTo>
                  <a:lnTo>
                    <a:pt x="55155" y="281337"/>
                  </a:lnTo>
                  <a:lnTo>
                    <a:pt x="28400" y="250999"/>
                  </a:lnTo>
                  <a:lnTo>
                    <a:pt x="11773" y="213411"/>
                  </a:lnTo>
                  <a:lnTo>
                    <a:pt x="3048" y="170821"/>
                  </a:lnTo>
                  <a:lnTo>
                    <a:pt x="0" y="125476"/>
                  </a:lnTo>
                  <a:lnTo>
                    <a:pt x="1270" y="2540"/>
                  </a:lnTo>
                  <a:lnTo>
                    <a:pt x="31315" y="8179"/>
                  </a:lnTo>
                  <a:lnTo>
                    <a:pt x="107616" y="17367"/>
                  </a:lnTo>
                  <a:lnTo>
                    <a:pt x="209421" y="18506"/>
                  </a:lnTo>
                  <a:lnTo>
                    <a:pt x="315975" y="0"/>
                  </a:lnTo>
                  <a:lnTo>
                    <a:pt x="316611" y="11036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44148" y="827468"/>
              <a:ext cx="203200" cy="216820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4503801" y="888746"/>
              <a:ext cx="691515" cy="328930"/>
            </a:xfrm>
            <a:custGeom>
              <a:avLst/>
              <a:gdLst/>
              <a:ahLst/>
              <a:cxnLst/>
              <a:rect l="l" t="t" r="r" b="b"/>
              <a:pathLst>
                <a:path w="691514" h="328930">
                  <a:moveTo>
                    <a:pt x="248793" y="0"/>
                  </a:moveTo>
                  <a:lnTo>
                    <a:pt x="163662" y="19775"/>
                  </a:lnTo>
                  <a:lnTo>
                    <a:pt x="112730" y="39904"/>
                  </a:lnTo>
                  <a:lnTo>
                    <a:pt x="66827" y="67860"/>
                  </a:lnTo>
                  <a:lnTo>
                    <a:pt x="33909" y="104393"/>
                  </a:lnTo>
                  <a:lnTo>
                    <a:pt x="9006" y="164342"/>
                  </a:lnTo>
                  <a:lnTo>
                    <a:pt x="3139" y="202362"/>
                  </a:lnTo>
                  <a:lnTo>
                    <a:pt x="441" y="254794"/>
                  </a:lnTo>
                  <a:lnTo>
                    <a:pt x="0" y="328421"/>
                  </a:lnTo>
                  <a:lnTo>
                    <a:pt x="691261" y="328421"/>
                  </a:lnTo>
                  <a:lnTo>
                    <a:pt x="691477" y="255940"/>
                  </a:lnTo>
                  <a:lnTo>
                    <a:pt x="690096" y="205800"/>
                  </a:lnTo>
                  <a:lnTo>
                    <a:pt x="674935" y="138531"/>
                  </a:lnTo>
                  <a:lnTo>
                    <a:pt x="657351" y="104393"/>
                  </a:lnTo>
                  <a:lnTo>
                    <a:pt x="624215" y="67616"/>
                  </a:lnTo>
                  <a:lnTo>
                    <a:pt x="577240" y="39630"/>
                  </a:lnTo>
                  <a:lnTo>
                    <a:pt x="524901" y="19592"/>
                  </a:lnTo>
                  <a:lnTo>
                    <a:pt x="475670" y="6662"/>
                  </a:lnTo>
                  <a:lnTo>
                    <a:pt x="438023" y="0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4648200" y="1122045"/>
              <a:ext cx="394335" cy="65405"/>
            </a:xfrm>
            <a:custGeom>
              <a:avLst/>
              <a:gdLst/>
              <a:ahLst/>
              <a:cxnLst/>
              <a:rect l="l" t="t" r="r" b="b"/>
              <a:pathLst>
                <a:path w="394335" h="65405">
                  <a:moveTo>
                    <a:pt x="0" y="0"/>
                  </a:moveTo>
                  <a:lnTo>
                    <a:pt x="0" y="65150"/>
                  </a:lnTo>
                </a:path>
                <a:path w="394335" h="65405">
                  <a:moveTo>
                    <a:pt x="393953" y="0"/>
                  </a:moveTo>
                  <a:lnTo>
                    <a:pt x="393953" y="65150"/>
                  </a:lnTo>
                </a:path>
              </a:pathLst>
            </a:custGeom>
            <a:ln w="15875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1120" y="914336"/>
              <a:ext cx="137479" cy="116586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2172" y="914336"/>
              <a:ext cx="121727" cy="113029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4628766" y="340296"/>
              <a:ext cx="441959" cy="847090"/>
            </a:xfrm>
            <a:custGeom>
              <a:avLst/>
              <a:gdLst/>
              <a:ahLst/>
              <a:cxnLst/>
              <a:rect l="l" t="t" r="r" b="b"/>
              <a:pathLst>
                <a:path w="441960" h="847090">
                  <a:moveTo>
                    <a:pt x="56136" y="344995"/>
                  </a:moveTo>
                  <a:lnTo>
                    <a:pt x="37135" y="326500"/>
                  </a:lnTo>
                  <a:lnTo>
                    <a:pt x="19350" y="296114"/>
                  </a:lnTo>
                  <a:lnTo>
                    <a:pt x="5924" y="256701"/>
                  </a:lnTo>
                  <a:lnTo>
                    <a:pt x="0" y="211127"/>
                  </a:lnTo>
                  <a:lnTo>
                    <a:pt x="4721" y="162259"/>
                  </a:lnTo>
                  <a:lnTo>
                    <a:pt x="23232" y="112963"/>
                  </a:lnTo>
                  <a:lnTo>
                    <a:pt x="58676" y="66103"/>
                  </a:lnTo>
                  <a:lnTo>
                    <a:pt x="90658" y="40183"/>
                  </a:lnTo>
                  <a:lnTo>
                    <a:pt x="128913" y="19764"/>
                  </a:lnTo>
                  <a:lnTo>
                    <a:pt x="171772" y="5988"/>
                  </a:lnTo>
                  <a:lnTo>
                    <a:pt x="217569" y="0"/>
                  </a:lnTo>
                  <a:lnTo>
                    <a:pt x="264633" y="2940"/>
                  </a:lnTo>
                  <a:lnTo>
                    <a:pt x="311297" y="15954"/>
                  </a:lnTo>
                  <a:lnTo>
                    <a:pt x="355892" y="40183"/>
                  </a:lnTo>
                  <a:lnTo>
                    <a:pt x="396750" y="76771"/>
                  </a:lnTo>
                  <a:lnTo>
                    <a:pt x="431808" y="141562"/>
                  </a:lnTo>
                  <a:lnTo>
                    <a:pt x="440830" y="182930"/>
                  </a:lnTo>
                  <a:lnTo>
                    <a:pt x="441621" y="226631"/>
                  </a:lnTo>
                  <a:lnTo>
                    <a:pt x="432262" y="269928"/>
                  </a:lnTo>
                  <a:lnTo>
                    <a:pt x="410832" y="310083"/>
                  </a:lnTo>
                  <a:lnTo>
                    <a:pt x="375414" y="344360"/>
                  </a:lnTo>
                </a:path>
                <a:path w="441960" h="847090">
                  <a:moveTo>
                    <a:pt x="217553" y="846645"/>
                  </a:moveTo>
                  <a:lnTo>
                    <a:pt x="217553" y="726757"/>
                  </a:lnTo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 descr=""/>
          <p:cNvSpPr txBox="1"/>
          <p:nvPr/>
        </p:nvSpPr>
        <p:spPr>
          <a:xfrm>
            <a:off x="5293233" y="492887"/>
            <a:ext cx="2299970" cy="7899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b="1">
                <a:solidFill>
                  <a:srgbClr val="AA86EF"/>
                </a:solidFill>
                <a:latin typeface="Calibri"/>
                <a:cs typeface="Calibri"/>
              </a:rPr>
              <a:t>Data</a:t>
            </a:r>
            <a:r>
              <a:rPr dirty="0" sz="2400" spc="-95" b="1">
                <a:solidFill>
                  <a:srgbClr val="AA86E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AA86EF"/>
                </a:solidFill>
                <a:latin typeface="Calibri"/>
                <a:cs typeface="Calibri"/>
              </a:rPr>
              <a:t>steward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council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368300" y="245110"/>
            <a:ext cx="22726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 spc="-20"/>
              <a:t>mesh</a:t>
            </a:r>
          </a:p>
        </p:txBody>
      </p:sp>
      <p:grpSp>
        <p:nvGrpSpPr>
          <p:cNvPr id="74" name="object 74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75" name="object 7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67000" y="2305811"/>
            <a:ext cx="1348740" cy="2234565"/>
          </a:xfrm>
          <a:custGeom>
            <a:avLst/>
            <a:gdLst/>
            <a:ahLst/>
            <a:cxnLst/>
            <a:rect l="l" t="t" r="r" b="b"/>
            <a:pathLst>
              <a:path w="1348739" h="2234565">
                <a:moveTo>
                  <a:pt x="1348739" y="0"/>
                </a:moveTo>
                <a:lnTo>
                  <a:pt x="0" y="0"/>
                </a:lnTo>
                <a:lnTo>
                  <a:pt x="0" y="2234184"/>
                </a:lnTo>
                <a:lnTo>
                  <a:pt x="1348739" y="2234184"/>
                </a:lnTo>
                <a:lnTo>
                  <a:pt x="1348739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761614" y="3258058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01267" y="2310383"/>
            <a:ext cx="1111250" cy="2220595"/>
          </a:xfrm>
          <a:custGeom>
            <a:avLst/>
            <a:gdLst/>
            <a:ahLst/>
            <a:cxnLst/>
            <a:rect l="l" t="t" r="r" b="b"/>
            <a:pathLst>
              <a:path w="1111250" h="2220595">
                <a:moveTo>
                  <a:pt x="1110995" y="0"/>
                </a:moveTo>
                <a:lnTo>
                  <a:pt x="0" y="0"/>
                </a:lnTo>
                <a:lnTo>
                  <a:pt x="0" y="2220468"/>
                </a:lnTo>
                <a:lnTo>
                  <a:pt x="1110995" y="2220468"/>
                </a:lnTo>
                <a:lnTo>
                  <a:pt x="1110995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45743" y="2969513"/>
            <a:ext cx="71183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baseline="24691" sz="1350">
                <a:latin typeface="Calibri"/>
                <a:cs typeface="Calibri"/>
              </a:rPr>
              <a:t>st</a:t>
            </a:r>
            <a:r>
              <a:rPr dirty="0" baseline="24691" sz="135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baseline="24691" sz="1350">
                <a:latin typeface="Calibri"/>
                <a:cs typeface="Calibri"/>
              </a:rPr>
              <a:t>rd</a:t>
            </a:r>
            <a:r>
              <a:rPr dirty="0" baseline="24691" sz="1350" spc="142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Services Products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58923" y="2305811"/>
            <a:ext cx="7193280" cy="2234565"/>
            <a:chOff x="2058923" y="2305811"/>
            <a:chExt cx="7193280" cy="22345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923" y="3293338"/>
              <a:ext cx="786409" cy="33225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112898" y="3366261"/>
              <a:ext cx="568960" cy="114300"/>
            </a:xfrm>
            <a:custGeom>
              <a:avLst/>
              <a:gdLst/>
              <a:ahLst/>
              <a:cxnLst/>
              <a:rect l="l" t="t" r="r" b="b"/>
              <a:pathLst>
                <a:path w="568960" h="114300">
                  <a:moveTo>
                    <a:pt x="454532" y="0"/>
                  </a:moveTo>
                  <a:lnTo>
                    <a:pt x="454321" y="38108"/>
                  </a:lnTo>
                  <a:lnTo>
                    <a:pt x="473456" y="38226"/>
                  </a:lnTo>
                  <a:lnTo>
                    <a:pt x="473201" y="76326"/>
                  </a:lnTo>
                  <a:lnTo>
                    <a:pt x="454108" y="76326"/>
                  </a:lnTo>
                  <a:lnTo>
                    <a:pt x="453898" y="114300"/>
                  </a:lnTo>
                  <a:lnTo>
                    <a:pt x="530953" y="76326"/>
                  </a:lnTo>
                  <a:lnTo>
                    <a:pt x="473201" y="76326"/>
                  </a:lnTo>
                  <a:lnTo>
                    <a:pt x="531192" y="76209"/>
                  </a:lnTo>
                  <a:lnTo>
                    <a:pt x="568578" y="57785"/>
                  </a:lnTo>
                  <a:lnTo>
                    <a:pt x="454532" y="0"/>
                  </a:lnTo>
                  <a:close/>
                </a:path>
                <a:path w="568960" h="114300">
                  <a:moveTo>
                    <a:pt x="454321" y="38108"/>
                  </a:moveTo>
                  <a:lnTo>
                    <a:pt x="454109" y="76209"/>
                  </a:lnTo>
                  <a:lnTo>
                    <a:pt x="473201" y="76326"/>
                  </a:lnTo>
                  <a:lnTo>
                    <a:pt x="473456" y="38226"/>
                  </a:lnTo>
                  <a:lnTo>
                    <a:pt x="454321" y="38108"/>
                  </a:lnTo>
                  <a:close/>
                </a:path>
                <a:path w="568960" h="114300">
                  <a:moveTo>
                    <a:pt x="253" y="35305"/>
                  </a:moveTo>
                  <a:lnTo>
                    <a:pt x="0" y="73405"/>
                  </a:lnTo>
                  <a:lnTo>
                    <a:pt x="454109" y="76209"/>
                  </a:lnTo>
                  <a:lnTo>
                    <a:pt x="454321" y="38108"/>
                  </a:lnTo>
                  <a:lnTo>
                    <a:pt x="253" y="35305"/>
                  </a:lnTo>
                  <a:close/>
                </a:path>
              </a:pathLst>
            </a:custGeom>
            <a:solidFill>
              <a:srgbClr val="ED76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18703" y="2305811"/>
              <a:ext cx="1333500" cy="2234565"/>
            </a:xfrm>
            <a:custGeom>
              <a:avLst/>
              <a:gdLst/>
              <a:ahLst/>
              <a:cxnLst/>
              <a:rect l="l" t="t" r="r" b="b"/>
              <a:pathLst>
                <a:path w="1333500" h="2234565">
                  <a:moveTo>
                    <a:pt x="1333500" y="0"/>
                  </a:moveTo>
                  <a:lnTo>
                    <a:pt x="0" y="0"/>
                  </a:lnTo>
                  <a:lnTo>
                    <a:pt x="0" y="2234184"/>
                  </a:lnTo>
                  <a:lnTo>
                    <a:pt x="1333500" y="2234184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918704" y="3258058"/>
            <a:ext cx="1327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2108" y="4615433"/>
            <a:ext cx="79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D7673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884664" y="2305811"/>
            <a:ext cx="1385570" cy="1088390"/>
          </a:xfrm>
          <a:custGeom>
            <a:avLst/>
            <a:gdLst/>
            <a:ahLst/>
            <a:cxnLst/>
            <a:rect l="l" t="t" r="r" b="b"/>
            <a:pathLst>
              <a:path w="1385570" h="1088389">
                <a:moveTo>
                  <a:pt x="1385316" y="0"/>
                </a:moveTo>
                <a:lnTo>
                  <a:pt x="0" y="0"/>
                </a:lnTo>
                <a:lnTo>
                  <a:pt x="0" y="1088136"/>
                </a:lnTo>
                <a:lnTo>
                  <a:pt x="1385316" y="1088136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884664" y="3145028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Data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products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884664" y="3430523"/>
            <a:ext cx="1385570" cy="1100455"/>
          </a:xfrm>
          <a:custGeom>
            <a:avLst/>
            <a:gdLst/>
            <a:ahLst/>
            <a:cxnLst/>
            <a:rect l="l" t="t" r="r" b="b"/>
            <a:pathLst>
              <a:path w="1385570" h="1100454">
                <a:moveTo>
                  <a:pt x="1385316" y="0"/>
                </a:moveTo>
                <a:lnTo>
                  <a:pt x="0" y="0"/>
                </a:lnTo>
                <a:lnTo>
                  <a:pt x="0" y="1100327"/>
                </a:lnTo>
                <a:lnTo>
                  <a:pt x="1385316" y="1100327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884664" y="3467861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Business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insights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492867" y="4615433"/>
            <a:ext cx="790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30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A965C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015740" y="2720314"/>
            <a:ext cx="6035040" cy="1819910"/>
            <a:chOff x="4015740" y="2720314"/>
            <a:chExt cx="6035040" cy="181991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1055" y="2720314"/>
              <a:ext cx="839711" cy="33225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265158" y="2793491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1055" y="3831310"/>
              <a:ext cx="839711" cy="33225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9265158" y="3904487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015740" y="3428999"/>
              <a:ext cx="3903345" cy="1111250"/>
            </a:xfrm>
            <a:custGeom>
              <a:avLst/>
              <a:gdLst/>
              <a:ahLst/>
              <a:cxnLst/>
              <a:rect l="l" t="t" r="r" b="b"/>
              <a:pathLst>
                <a:path w="3903345" h="1111250">
                  <a:moveTo>
                    <a:pt x="3902964" y="0"/>
                  </a:moveTo>
                  <a:lnTo>
                    <a:pt x="0" y="0"/>
                  </a:lnTo>
                  <a:lnTo>
                    <a:pt x="0" y="1110995"/>
                  </a:lnTo>
                  <a:lnTo>
                    <a:pt x="3902964" y="1110995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4D67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139816" y="2490723"/>
            <a:ext cx="1656080" cy="473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470">
              <a:lnSpc>
                <a:spcPts val="1710"/>
              </a:lnSpc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(Streaming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Batch)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667000" y="4539996"/>
            <a:ext cx="6585584" cy="596265"/>
          </a:xfrm>
          <a:custGeom>
            <a:avLst/>
            <a:gdLst/>
            <a:ahLst/>
            <a:cxnLst/>
            <a:rect l="l" t="t" r="r" b="b"/>
            <a:pathLst>
              <a:path w="6585584" h="596264">
                <a:moveTo>
                  <a:pt x="6585204" y="0"/>
                </a:moveTo>
                <a:lnTo>
                  <a:pt x="0" y="0"/>
                </a:lnTo>
                <a:lnTo>
                  <a:pt x="0" y="595883"/>
                </a:lnTo>
                <a:lnTo>
                  <a:pt x="6585204" y="595883"/>
                </a:lnTo>
                <a:lnTo>
                  <a:pt x="6585204" y="0"/>
                </a:lnTo>
                <a:close/>
              </a:path>
            </a:pathLst>
          </a:custGeom>
          <a:solidFill>
            <a:srgbClr val="8063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684521" y="4673600"/>
            <a:ext cx="3886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governance*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015740" y="2305811"/>
            <a:ext cx="3903345" cy="1123315"/>
          </a:xfrm>
          <a:custGeom>
            <a:avLst/>
            <a:gdLst/>
            <a:ahLst/>
            <a:cxnLst/>
            <a:rect l="l" t="t" r="r" b="b"/>
            <a:pathLst>
              <a:path w="3903345" h="1123314">
                <a:moveTo>
                  <a:pt x="3902964" y="0"/>
                </a:moveTo>
                <a:lnTo>
                  <a:pt x="0" y="0"/>
                </a:lnTo>
                <a:lnTo>
                  <a:pt x="0" y="1123188"/>
                </a:lnTo>
                <a:lnTo>
                  <a:pt x="3902964" y="1123188"/>
                </a:lnTo>
                <a:lnTo>
                  <a:pt x="39029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4015740" y="2420873"/>
            <a:ext cx="3903345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142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 marL="1134745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latin typeface="Calibri"/>
                <a:cs typeface="Calibri"/>
              </a:rPr>
              <a:t>(streaming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batch)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75105" y="5400802"/>
            <a:ext cx="10289540" cy="948690"/>
            <a:chOff x="975105" y="5400802"/>
            <a:chExt cx="10289540" cy="948690"/>
          </a:xfrm>
        </p:grpSpPr>
        <p:sp>
          <p:nvSpPr>
            <p:cNvPr id="29" name="object 29" descr=""/>
            <p:cNvSpPr/>
            <p:nvPr/>
          </p:nvSpPr>
          <p:spPr>
            <a:xfrm>
              <a:off x="981455" y="5407152"/>
              <a:ext cx="10276840" cy="935990"/>
            </a:xfrm>
            <a:custGeom>
              <a:avLst/>
              <a:gdLst/>
              <a:ahLst/>
              <a:cxnLst/>
              <a:rect l="l" t="t" r="r" b="b"/>
              <a:pathLst>
                <a:path w="10276840" h="935989">
                  <a:moveTo>
                    <a:pt x="10276332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10276332" y="935736"/>
                  </a:lnTo>
                  <a:lnTo>
                    <a:pt x="10276332" y="0"/>
                  </a:lnTo>
                  <a:close/>
                </a:path>
              </a:pathLst>
            </a:custGeom>
            <a:solidFill>
              <a:srgbClr val="6F2F9F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81455" y="5407152"/>
              <a:ext cx="10276840" cy="935990"/>
            </a:xfrm>
            <a:custGeom>
              <a:avLst/>
              <a:gdLst/>
              <a:ahLst/>
              <a:cxnLst/>
              <a:rect l="l" t="t" r="r" b="b"/>
              <a:pathLst>
                <a:path w="10276840" h="935989">
                  <a:moveTo>
                    <a:pt x="0" y="935736"/>
                  </a:moveTo>
                  <a:lnTo>
                    <a:pt x="10276332" y="935736"/>
                  </a:lnTo>
                  <a:lnTo>
                    <a:pt x="10276332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</a:pathLst>
            </a:custGeom>
            <a:ln w="12700">
              <a:solidFill>
                <a:srgbClr val="AE54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466590" y="5497779"/>
            <a:ext cx="3319145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third-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algn="ctr" marR="317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Spark,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Tecton,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Tableau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Cloud,</a:t>
            </a:r>
            <a:endParaRPr sz="1400">
              <a:latin typeface="Calibri"/>
              <a:cs typeface="Calibri"/>
            </a:endParaRPr>
          </a:p>
          <a:p>
            <a:pPr algn="ctr" marR="19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Alation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Searchability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(Catalog)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655064" y="5487923"/>
            <a:ext cx="8993505" cy="388620"/>
            <a:chOff x="1655064" y="5487923"/>
            <a:chExt cx="8993505" cy="388620"/>
          </a:xfrm>
        </p:grpSpPr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5064" y="5487923"/>
              <a:ext cx="352044" cy="368807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7836" y="5487923"/>
              <a:ext cx="377951" cy="388619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9752" y="5487923"/>
              <a:ext cx="382524" cy="38861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8" y="5487923"/>
              <a:ext cx="405383" cy="36880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9409813" y="5509392"/>
              <a:ext cx="316230" cy="349250"/>
            </a:xfrm>
            <a:custGeom>
              <a:avLst/>
              <a:gdLst/>
              <a:ahLst/>
              <a:cxnLst/>
              <a:rect l="l" t="t" r="r" b="b"/>
              <a:pathLst>
                <a:path w="316229" h="349250">
                  <a:moveTo>
                    <a:pt x="316155" y="0"/>
                  </a:moveTo>
                  <a:lnTo>
                    <a:pt x="55327" y="0"/>
                  </a:lnTo>
                  <a:lnTo>
                    <a:pt x="55327" y="348823"/>
                  </a:lnTo>
                  <a:lnTo>
                    <a:pt x="316155" y="348824"/>
                  </a:lnTo>
                  <a:lnTo>
                    <a:pt x="316155" y="332968"/>
                  </a:lnTo>
                  <a:lnTo>
                    <a:pt x="71135" y="332968"/>
                  </a:lnTo>
                  <a:lnTo>
                    <a:pt x="71134" y="15855"/>
                  </a:lnTo>
                  <a:lnTo>
                    <a:pt x="316155" y="15855"/>
                  </a:lnTo>
                  <a:lnTo>
                    <a:pt x="316155" y="0"/>
                  </a:lnTo>
                  <a:close/>
                </a:path>
                <a:path w="316229" h="349250">
                  <a:moveTo>
                    <a:pt x="316155" y="15855"/>
                  </a:moveTo>
                  <a:lnTo>
                    <a:pt x="300347" y="15855"/>
                  </a:lnTo>
                  <a:lnTo>
                    <a:pt x="300348" y="332968"/>
                  </a:lnTo>
                  <a:lnTo>
                    <a:pt x="316155" y="332968"/>
                  </a:lnTo>
                  <a:lnTo>
                    <a:pt x="316155" y="15855"/>
                  </a:lnTo>
                  <a:close/>
                </a:path>
                <a:path w="316229" h="349250">
                  <a:moveTo>
                    <a:pt x="284540" y="301256"/>
                  </a:moveTo>
                  <a:lnTo>
                    <a:pt x="94847" y="301256"/>
                  </a:lnTo>
                  <a:lnTo>
                    <a:pt x="94847" y="317112"/>
                  </a:lnTo>
                  <a:lnTo>
                    <a:pt x="284540" y="317112"/>
                  </a:lnTo>
                  <a:lnTo>
                    <a:pt x="284540" y="301256"/>
                  </a:lnTo>
                  <a:close/>
                </a:path>
                <a:path w="316229" h="349250">
                  <a:moveTo>
                    <a:pt x="284540" y="269546"/>
                  </a:moveTo>
                  <a:lnTo>
                    <a:pt x="94847" y="269546"/>
                  </a:lnTo>
                  <a:lnTo>
                    <a:pt x="94847" y="285402"/>
                  </a:lnTo>
                  <a:lnTo>
                    <a:pt x="284540" y="285402"/>
                  </a:lnTo>
                  <a:lnTo>
                    <a:pt x="284540" y="269546"/>
                  </a:lnTo>
                  <a:close/>
                </a:path>
                <a:path w="316229" h="349250">
                  <a:moveTo>
                    <a:pt x="189693" y="87206"/>
                  </a:moveTo>
                  <a:lnTo>
                    <a:pt x="169524" y="87819"/>
                  </a:lnTo>
                  <a:lnTo>
                    <a:pt x="143223" y="90823"/>
                  </a:lnTo>
                  <a:lnTo>
                    <a:pt x="120397" y="97964"/>
                  </a:lnTo>
                  <a:lnTo>
                    <a:pt x="110654" y="110989"/>
                  </a:lnTo>
                  <a:lnTo>
                    <a:pt x="110654" y="113837"/>
                  </a:lnTo>
                  <a:lnTo>
                    <a:pt x="111688" y="116334"/>
                  </a:lnTo>
                  <a:lnTo>
                    <a:pt x="113486" y="118534"/>
                  </a:lnTo>
                  <a:lnTo>
                    <a:pt x="165981" y="223849"/>
                  </a:lnTo>
                  <a:lnTo>
                    <a:pt x="165982" y="261619"/>
                  </a:lnTo>
                  <a:lnTo>
                    <a:pt x="213405" y="261619"/>
                  </a:lnTo>
                  <a:lnTo>
                    <a:pt x="213405" y="245763"/>
                  </a:lnTo>
                  <a:lnTo>
                    <a:pt x="181789" y="245763"/>
                  </a:lnTo>
                  <a:lnTo>
                    <a:pt x="181789" y="220110"/>
                  </a:lnTo>
                  <a:lnTo>
                    <a:pt x="136783" y="129818"/>
                  </a:lnTo>
                  <a:lnTo>
                    <a:pt x="260275" y="129818"/>
                  </a:lnTo>
                  <a:lnTo>
                    <a:pt x="265709" y="118917"/>
                  </a:lnTo>
                  <a:lnTo>
                    <a:pt x="189693" y="118917"/>
                  </a:lnTo>
                  <a:lnTo>
                    <a:pt x="150988" y="116264"/>
                  </a:lnTo>
                  <a:lnTo>
                    <a:pt x="129498" y="110989"/>
                  </a:lnTo>
                  <a:lnTo>
                    <a:pt x="137999" y="108282"/>
                  </a:lnTo>
                  <a:lnTo>
                    <a:pt x="150988" y="105720"/>
                  </a:lnTo>
                  <a:lnTo>
                    <a:pt x="168281" y="103811"/>
                  </a:lnTo>
                  <a:lnTo>
                    <a:pt x="189693" y="103062"/>
                  </a:lnTo>
                  <a:lnTo>
                    <a:pt x="262802" y="103062"/>
                  </a:lnTo>
                  <a:lnTo>
                    <a:pt x="258989" y="97964"/>
                  </a:lnTo>
                  <a:lnTo>
                    <a:pt x="236165" y="90823"/>
                  </a:lnTo>
                  <a:lnTo>
                    <a:pt x="209865" y="87819"/>
                  </a:lnTo>
                  <a:lnTo>
                    <a:pt x="189693" y="87206"/>
                  </a:lnTo>
                  <a:close/>
                </a:path>
                <a:path w="316229" h="349250">
                  <a:moveTo>
                    <a:pt x="260275" y="129818"/>
                  </a:moveTo>
                  <a:lnTo>
                    <a:pt x="242609" y="129818"/>
                  </a:lnTo>
                  <a:lnTo>
                    <a:pt x="197597" y="220110"/>
                  </a:lnTo>
                  <a:lnTo>
                    <a:pt x="197597" y="245763"/>
                  </a:lnTo>
                  <a:lnTo>
                    <a:pt x="213405" y="245763"/>
                  </a:lnTo>
                  <a:lnTo>
                    <a:pt x="213405" y="223849"/>
                  </a:lnTo>
                  <a:lnTo>
                    <a:pt x="260275" y="129818"/>
                  </a:lnTo>
                  <a:close/>
                </a:path>
                <a:path w="316229" h="349250">
                  <a:moveTo>
                    <a:pt x="242609" y="129818"/>
                  </a:moveTo>
                  <a:lnTo>
                    <a:pt x="136783" y="129818"/>
                  </a:lnTo>
                  <a:lnTo>
                    <a:pt x="151494" y="132454"/>
                  </a:lnTo>
                  <a:lnTo>
                    <a:pt x="166358" y="133950"/>
                  </a:lnTo>
                  <a:lnTo>
                    <a:pt x="179661" y="134619"/>
                  </a:lnTo>
                  <a:lnTo>
                    <a:pt x="189693" y="134773"/>
                  </a:lnTo>
                  <a:lnTo>
                    <a:pt x="199729" y="134619"/>
                  </a:lnTo>
                  <a:lnTo>
                    <a:pt x="213037" y="133950"/>
                  </a:lnTo>
                  <a:lnTo>
                    <a:pt x="227901" y="132454"/>
                  </a:lnTo>
                  <a:lnTo>
                    <a:pt x="242609" y="129818"/>
                  </a:lnTo>
                  <a:close/>
                </a:path>
                <a:path w="316229" h="349250">
                  <a:moveTo>
                    <a:pt x="262802" y="103062"/>
                  </a:moveTo>
                  <a:lnTo>
                    <a:pt x="189693" y="103062"/>
                  </a:lnTo>
                  <a:lnTo>
                    <a:pt x="211111" y="103811"/>
                  </a:lnTo>
                  <a:lnTo>
                    <a:pt x="228409" y="105720"/>
                  </a:lnTo>
                  <a:lnTo>
                    <a:pt x="241399" y="108282"/>
                  </a:lnTo>
                  <a:lnTo>
                    <a:pt x="249894" y="110989"/>
                  </a:lnTo>
                  <a:lnTo>
                    <a:pt x="241399" y="113703"/>
                  </a:lnTo>
                  <a:lnTo>
                    <a:pt x="228409" y="116264"/>
                  </a:lnTo>
                  <a:lnTo>
                    <a:pt x="211111" y="118170"/>
                  </a:lnTo>
                  <a:lnTo>
                    <a:pt x="189693" y="118917"/>
                  </a:lnTo>
                  <a:lnTo>
                    <a:pt x="265709" y="118917"/>
                  </a:lnTo>
                  <a:lnTo>
                    <a:pt x="265900" y="118534"/>
                  </a:lnTo>
                  <a:lnTo>
                    <a:pt x="267691" y="116334"/>
                  </a:lnTo>
                  <a:lnTo>
                    <a:pt x="268732" y="113837"/>
                  </a:lnTo>
                  <a:lnTo>
                    <a:pt x="268732" y="110989"/>
                  </a:lnTo>
                  <a:lnTo>
                    <a:pt x="262802" y="103062"/>
                  </a:lnTo>
                  <a:close/>
                </a:path>
                <a:path w="316229" h="349250">
                  <a:moveTo>
                    <a:pt x="284539" y="63422"/>
                  </a:moveTo>
                  <a:lnTo>
                    <a:pt x="94846" y="63422"/>
                  </a:lnTo>
                  <a:lnTo>
                    <a:pt x="94846" y="79278"/>
                  </a:lnTo>
                  <a:lnTo>
                    <a:pt x="284539" y="79278"/>
                  </a:lnTo>
                  <a:lnTo>
                    <a:pt x="284539" y="63422"/>
                  </a:lnTo>
                  <a:close/>
                </a:path>
                <a:path w="316229" h="349250">
                  <a:moveTo>
                    <a:pt x="284539" y="31711"/>
                  </a:moveTo>
                  <a:lnTo>
                    <a:pt x="94846" y="31711"/>
                  </a:lnTo>
                  <a:lnTo>
                    <a:pt x="94846" y="47567"/>
                  </a:lnTo>
                  <a:lnTo>
                    <a:pt x="284539" y="47567"/>
                  </a:lnTo>
                  <a:lnTo>
                    <a:pt x="284539" y="31711"/>
                  </a:lnTo>
                  <a:close/>
                </a:path>
                <a:path w="316229" h="349250">
                  <a:moveTo>
                    <a:pt x="39519" y="0"/>
                  </a:moveTo>
                  <a:lnTo>
                    <a:pt x="0" y="0"/>
                  </a:lnTo>
                  <a:lnTo>
                    <a:pt x="0" y="348823"/>
                  </a:lnTo>
                  <a:lnTo>
                    <a:pt x="39520" y="348823"/>
                  </a:lnTo>
                  <a:lnTo>
                    <a:pt x="39520" y="332968"/>
                  </a:lnTo>
                  <a:lnTo>
                    <a:pt x="15808" y="332968"/>
                  </a:lnTo>
                  <a:lnTo>
                    <a:pt x="15807" y="15855"/>
                  </a:lnTo>
                  <a:lnTo>
                    <a:pt x="39519" y="15855"/>
                  </a:lnTo>
                  <a:lnTo>
                    <a:pt x="39519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79380" y="5487923"/>
              <a:ext cx="368807" cy="368807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1618741" y="5921146"/>
            <a:ext cx="4362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Redshift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476754" y="5921146"/>
            <a:ext cx="431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5080" indent="-901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332098" y="5921146"/>
            <a:ext cx="431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2286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Athena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423402" y="5921146"/>
            <a:ext cx="588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SageMaker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311893" y="5921146"/>
            <a:ext cx="523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Glue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196830" y="5921146"/>
            <a:ext cx="5486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333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5804346" y="3122346"/>
            <a:ext cx="392430" cy="408940"/>
          </a:xfrm>
          <a:custGeom>
            <a:avLst/>
            <a:gdLst/>
            <a:ahLst/>
            <a:cxnLst/>
            <a:rect l="l" t="t" r="r" b="b"/>
            <a:pathLst>
              <a:path w="392429" h="408939">
                <a:moveTo>
                  <a:pt x="184261" y="0"/>
                </a:moveTo>
                <a:lnTo>
                  <a:pt x="118706" y="5079"/>
                </a:lnTo>
                <a:lnTo>
                  <a:pt x="59451" y="19049"/>
                </a:lnTo>
                <a:lnTo>
                  <a:pt x="16536" y="39369"/>
                </a:lnTo>
                <a:lnTo>
                  <a:pt x="0" y="66039"/>
                </a:lnTo>
                <a:lnTo>
                  <a:pt x="27" y="67309"/>
                </a:lnTo>
                <a:lnTo>
                  <a:pt x="39724" y="363219"/>
                </a:lnTo>
                <a:lnTo>
                  <a:pt x="91644" y="398779"/>
                </a:lnTo>
                <a:lnTo>
                  <a:pt x="138440" y="407669"/>
                </a:lnTo>
                <a:lnTo>
                  <a:pt x="184261" y="408940"/>
                </a:lnTo>
                <a:lnTo>
                  <a:pt x="207198" y="408940"/>
                </a:lnTo>
                <a:lnTo>
                  <a:pt x="229640" y="407670"/>
                </a:lnTo>
                <a:lnTo>
                  <a:pt x="251053" y="403860"/>
                </a:lnTo>
                <a:lnTo>
                  <a:pt x="270909" y="400050"/>
                </a:lnTo>
                <a:lnTo>
                  <a:pt x="278318" y="398780"/>
                </a:lnTo>
                <a:lnTo>
                  <a:pt x="285314" y="396240"/>
                </a:lnTo>
                <a:lnTo>
                  <a:pt x="291875" y="394970"/>
                </a:lnTo>
                <a:lnTo>
                  <a:pt x="297976" y="392430"/>
                </a:lnTo>
                <a:lnTo>
                  <a:pt x="300623" y="391160"/>
                </a:lnTo>
                <a:lnTo>
                  <a:pt x="184261" y="391160"/>
                </a:lnTo>
                <a:lnTo>
                  <a:pt x="131521" y="387349"/>
                </a:lnTo>
                <a:lnTo>
                  <a:pt x="91899" y="379729"/>
                </a:lnTo>
                <a:lnTo>
                  <a:pt x="66970" y="369569"/>
                </a:lnTo>
                <a:lnTo>
                  <a:pt x="58310" y="361949"/>
                </a:lnTo>
                <a:lnTo>
                  <a:pt x="58287" y="360679"/>
                </a:lnTo>
                <a:lnTo>
                  <a:pt x="22688" y="96519"/>
                </a:lnTo>
                <a:lnTo>
                  <a:pt x="80914" y="96519"/>
                </a:lnTo>
                <a:lnTo>
                  <a:pt x="76977" y="95249"/>
                </a:lnTo>
                <a:lnTo>
                  <a:pt x="75280" y="95249"/>
                </a:lnTo>
                <a:lnTo>
                  <a:pt x="71491" y="93979"/>
                </a:lnTo>
                <a:lnTo>
                  <a:pt x="69399" y="93979"/>
                </a:lnTo>
                <a:lnTo>
                  <a:pt x="65826" y="92709"/>
                </a:lnTo>
                <a:lnTo>
                  <a:pt x="64315" y="92709"/>
                </a:lnTo>
                <a:lnTo>
                  <a:pt x="60875" y="91439"/>
                </a:lnTo>
                <a:lnTo>
                  <a:pt x="58961" y="91439"/>
                </a:lnTo>
                <a:lnTo>
                  <a:pt x="55737" y="90169"/>
                </a:lnTo>
                <a:lnTo>
                  <a:pt x="54397" y="88899"/>
                </a:lnTo>
                <a:lnTo>
                  <a:pt x="49616" y="87629"/>
                </a:lnTo>
                <a:lnTo>
                  <a:pt x="46764" y="86359"/>
                </a:lnTo>
                <a:lnTo>
                  <a:pt x="45610" y="86359"/>
                </a:lnTo>
                <a:lnTo>
                  <a:pt x="42932" y="85089"/>
                </a:lnTo>
                <a:lnTo>
                  <a:pt x="41416" y="85089"/>
                </a:lnTo>
                <a:lnTo>
                  <a:pt x="38952" y="83819"/>
                </a:lnTo>
                <a:lnTo>
                  <a:pt x="37975" y="82549"/>
                </a:lnTo>
                <a:lnTo>
                  <a:pt x="34395" y="81279"/>
                </a:lnTo>
                <a:lnTo>
                  <a:pt x="32340" y="80009"/>
                </a:lnTo>
                <a:lnTo>
                  <a:pt x="31569" y="80009"/>
                </a:lnTo>
                <a:lnTo>
                  <a:pt x="29690" y="78739"/>
                </a:lnTo>
                <a:lnTo>
                  <a:pt x="28612" y="77469"/>
                </a:lnTo>
                <a:lnTo>
                  <a:pt x="26975" y="76199"/>
                </a:lnTo>
                <a:lnTo>
                  <a:pt x="26389" y="76199"/>
                </a:lnTo>
                <a:lnTo>
                  <a:pt x="24948" y="74929"/>
                </a:lnTo>
                <a:lnTo>
                  <a:pt x="24092" y="74929"/>
                </a:lnTo>
                <a:lnTo>
                  <a:pt x="22884" y="73659"/>
                </a:lnTo>
                <a:lnTo>
                  <a:pt x="22502" y="72389"/>
                </a:lnTo>
                <a:lnTo>
                  <a:pt x="21498" y="72389"/>
                </a:lnTo>
                <a:lnTo>
                  <a:pt x="20894" y="71119"/>
                </a:lnTo>
                <a:lnTo>
                  <a:pt x="20131" y="69849"/>
                </a:lnTo>
                <a:lnTo>
                  <a:pt x="19954" y="69849"/>
                </a:lnTo>
                <a:lnTo>
                  <a:pt x="19397" y="68579"/>
                </a:lnTo>
                <a:lnTo>
                  <a:pt x="19025" y="68579"/>
                </a:lnTo>
                <a:lnTo>
                  <a:pt x="18867" y="67309"/>
                </a:lnTo>
                <a:lnTo>
                  <a:pt x="18615" y="66039"/>
                </a:lnTo>
                <a:lnTo>
                  <a:pt x="31475" y="50799"/>
                </a:lnTo>
                <a:lnTo>
                  <a:pt x="65756" y="35559"/>
                </a:lnTo>
                <a:lnTo>
                  <a:pt x="117877" y="24129"/>
                </a:lnTo>
                <a:lnTo>
                  <a:pt x="184261" y="19050"/>
                </a:lnTo>
                <a:lnTo>
                  <a:pt x="309091" y="19050"/>
                </a:lnTo>
                <a:lnTo>
                  <a:pt x="249829" y="5080"/>
                </a:lnTo>
                <a:lnTo>
                  <a:pt x="184261" y="0"/>
                </a:lnTo>
                <a:close/>
              </a:path>
              <a:path w="392429" h="408939">
                <a:moveTo>
                  <a:pt x="240408" y="184150"/>
                </a:moveTo>
                <a:lnTo>
                  <a:pt x="195535" y="184150"/>
                </a:lnTo>
                <a:lnTo>
                  <a:pt x="227340" y="199390"/>
                </a:lnTo>
                <a:lnTo>
                  <a:pt x="261210" y="214630"/>
                </a:lnTo>
                <a:lnTo>
                  <a:pt x="295056" y="227330"/>
                </a:lnTo>
                <a:lnTo>
                  <a:pt x="326786" y="237490"/>
                </a:lnTo>
                <a:lnTo>
                  <a:pt x="310328" y="360680"/>
                </a:lnTo>
                <a:lnTo>
                  <a:pt x="310243" y="363220"/>
                </a:lnTo>
                <a:lnTo>
                  <a:pt x="306732" y="368300"/>
                </a:lnTo>
                <a:lnTo>
                  <a:pt x="291142" y="374650"/>
                </a:lnTo>
                <a:lnTo>
                  <a:pt x="285692" y="377190"/>
                </a:lnTo>
                <a:lnTo>
                  <a:pt x="279793" y="378460"/>
                </a:lnTo>
                <a:lnTo>
                  <a:pt x="273465" y="381000"/>
                </a:lnTo>
                <a:lnTo>
                  <a:pt x="266725" y="382270"/>
                </a:lnTo>
                <a:lnTo>
                  <a:pt x="247897" y="386080"/>
                </a:lnTo>
                <a:lnTo>
                  <a:pt x="227539" y="388620"/>
                </a:lnTo>
                <a:lnTo>
                  <a:pt x="184261" y="391160"/>
                </a:lnTo>
                <a:lnTo>
                  <a:pt x="300623" y="391160"/>
                </a:lnTo>
                <a:lnTo>
                  <a:pt x="328832" y="363220"/>
                </a:lnTo>
                <a:lnTo>
                  <a:pt x="344934" y="242570"/>
                </a:lnTo>
                <a:lnTo>
                  <a:pt x="385071" y="242570"/>
                </a:lnTo>
                <a:lnTo>
                  <a:pt x="390963" y="234950"/>
                </a:lnTo>
                <a:lnTo>
                  <a:pt x="392249" y="231140"/>
                </a:lnTo>
                <a:lnTo>
                  <a:pt x="391788" y="228600"/>
                </a:lnTo>
                <a:lnTo>
                  <a:pt x="368314" y="228600"/>
                </a:lnTo>
                <a:lnTo>
                  <a:pt x="362687" y="227330"/>
                </a:lnTo>
                <a:lnTo>
                  <a:pt x="355654" y="226060"/>
                </a:lnTo>
                <a:lnTo>
                  <a:pt x="347344" y="224790"/>
                </a:lnTo>
                <a:lnTo>
                  <a:pt x="348031" y="219710"/>
                </a:lnTo>
                <a:lnTo>
                  <a:pt x="329297" y="219710"/>
                </a:lnTo>
                <a:lnTo>
                  <a:pt x="301743" y="209550"/>
                </a:lnTo>
                <a:lnTo>
                  <a:pt x="270603" y="196850"/>
                </a:lnTo>
                <a:lnTo>
                  <a:pt x="240408" y="184150"/>
                </a:lnTo>
                <a:close/>
              </a:path>
              <a:path w="392429" h="408939">
                <a:moveTo>
                  <a:pt x="167825" y="276859"/>
                </a:moveTo>
                <a:lnTo>
                  <a:pt x="93405" y="276859"/>
                </a:lnTo>
                <a:lnTo>
                  <a:pt x="89252" y="280669"/>
                </a:lnTo>
                <a:lnTo>
                  <a:pt x="89252" y="356869"/>
                </a:lnTo>
                <a:lnTo>
                  <a:pt x="93405" y="360679"/>
                </a:lnTo>
                <a:lnTo>
                  <a:pt x="167826" y="360679"/>
                </a:lnTo>
                <a:lnTo>
                  <a:pt x="171987" y="356869"/>
                </a:lnTo>
                <a:lnTo>
                  <a:pt x="171987" y="341629"/>
                </a:lnTo>
                <a:lnTo>
                  <a:pt x="107857" y="341629"/>
                </a:lnTo>
                <a:lnTo>
                  <a:pt x="107857" y="295909"/>
                </a:lnTo>
                <a:lnTo>
                  <a:pt x="171987" y="295909"/>
                </a:lnTo>
                <a:lnTo>
                  <a:pt x="171987" y="280669"/>
                </a:lnTo>
                <a:lnTo>
                  <a:pt x="167825" y="276859"/>
                </a:lnTo>
                <a:close/>
              </a:path>
              <a:path w="392429" h="408939">
                <a:moveTo>
                  <a:pt x="171987" y="295909"/>
                </a:moveTo>
                <a:lnTo>
                  <a:pt x="153389" y="295909"/>
                </a:lnTo>
                <a:lnTo>
                  <a:pt x="153389" y="341629"/>
                </a:lnTo>
                <a:lnTo>
                  <a:pt x="171987" y="341629"/>
                </a:lnTo>
                <a:lnTo>
                  <a:pt x="171987" y="295909"/>
                </a:lnTo>
                <a:close/>
              </a:path>
              <a:path w="392429" h="408939">
                <a:moveTo>
                  <a:pt x="247771" y="236220"/>
                </a:moveTo>
                <a:lnTo>
                  <a:pt x="229960" y="240030"/>
                </a:lnTo>
                <a:lnTo>
                  <a:pt x="215399" y="250190"/>
                </a:lnTo>
                <a:lnTo>
                  <a:pt x="205573" y="264160"/>
                </a:lnTo>
                <a:lnTo>
                  <a:pt x="201967" y="281940"/>
                </a:lnTo>
                <a:lnTo>
                  <a:pt x="205573" y="300990"/>
                </a:lnTo>
                <a:lnTo>
                  <a:pt x="215399" y="314960"/>
                </a:lnTo>
                <a:lnTo>
                  <a:pt x="229960" y="325120"/>
                </a:lnTo>
                <a:lnTo>
                  <a:pt x="247771" y="328930"/>
                </a:lnTo>
                <a:lnTo>
                  <a:pt x="265582" y="325120"/>
                </a:lnTo>
                <a:lnTo>
                  <a:pt x="280143" y="314960"/>
                </a:lnTo>
                <a:lnTo>
                  <a:pt x="283716" y="309880"/>
                </a:lnTo>
                <a:lnTo>
                  <a:pt x="247771" y="309880"/>
                </a:lnTo>
                <a:lnTo>
                  <a:pt x="237194" y="307340"/>
                </a:lnTo>
                <a:lnTo>
                  <a:pt x="228545" y="302260"/>
                </a:lnTo>
                <a:lnTo>
                  <a:pt x="222707" y="293370"/>
                </a:lnTo>
                <a:lnTo>
                  <a:pt x="220564" y="281940"/>
                </a:lnTo>
                <a:lnTo>
                  <a:pt x="222707" y="271780"/>
                </a:lnTo>
                <a:lnTo>
                  <a:pt x="228545" y="262890"/>
                </a:lnTo>
                <a:lnTo>
                  <a:pt x="237194" y="256540"/>
                </a:lnTo>
                <a:lnTo>
                  <a:pt x="247771" y="255270"/>
                </a:lnTo>
                <a:lnTo>
                  <a:pt x="283716" y="255270"/>
                </a:lnTo>
                <a:lnTo>
                  <a:pt x="280143" y="250190"/>
                </a:lnTo>
                <a:lnTo>
                  <a:pt x="265582" y="240030"/>
                </a:lnTo>
                <a:lnTo>
                  <a:pt x="247771" y="236220"/>
                </a:lnTo>
                <a:close/>
              </a:path>
              <a:path w="392429" h="408939">
                <a:moveTo>
                  <a:pt x="283716" y="255270"/>
                </a:moveTo>
                <a:lnTo>
                  <a:pt x="247771" y="255270"/>
                </a:lnTo>
                <a:lnTo>
                  <a:pt x="258351" y="256540"/>
                </a:lnTo>
                <a:lnTo>
                  <a:pt x="267000" y="262890"/>
                </a:lnTo>
                <a:lnTo>
                  <a:pt x="272836" y="271780"/>
                </a:lnTo>
                <a:lnTo>
                  <a:pt x="274977" y="281940"/>
                </a:lnTo>
                <a:lnTo>
                  <a:pt x="272836" y="293370"/>
                </a:lnTo>
                <a:lnTo>
                  <a:pt x="267000" y="302260"/>
                </a:lnTo>
                <a:lnTo>
                  <a:pt x="258351" y="307340"/>
                </a:lnTo>
                <a:lnTo>
                  <a:pt x="247771" y="309880"/>
                </a:lnTo>
                <a:lnTo>
                  <a:pt x="283716" y="309880"/>
                </a:lnTo>
                <a:lnTo>
                  <a:pt x="289969" y="300990"/>
                </a:lnTo>
                <a:lnTo>
                  <a:pt x="293575" y="281940"/>
                </a:lnTo>
                <a:lnTo>
                  <a:pt x="289969" y="264160"/>
                </a:lnTo>
                <a:lnTo>
                  <a:pt x="283716" y="255270"/>
                </a:lnTo>
                <a:close/>
              </a:path>
              <a:path w="392429" h="408939">
                <a:moveTo>
                  <a:pt x="118519" y="158749"/>
                </a:moveTo>
                <a:lnTo>
                  <a:pt x="109290" y="158749"/>
                </a:lnTo>
                <a:lnTo>
                  <a:pt x="63641" y="234949"/>
                </a:lnTo>
                <a:lnTo>
                  <a:pt x="63595" y="238759"/>
                </a:lnTo>
                <a:lnTo>
                  <a:pt x="66904" y="245109"/>
                </a:lnTo>
                <a:lnTo>
                  <a:pt x="69988" y="246379"/>
                </a:lnTo>
                <a:lnTo>
                  <a:pt x="157829" y="246379"/>
                </a:lnTo>
                <a:lnTo>
                  <a:pt x="160913" y="245109"/>
                </a:lnTo>
                <a:lnTo>
                  <a:pt x="162572" y="242569"/>
                </a:lnTo>
                <a:lnTo>
                  <a:pt x="164222" y="238759"/>
                </a:lnTo>
                <a:lnTo>
                  <a:pt x="164176" y="234949"/>
                </a:lnTo>
                <a:lnTo>
                  <a:pt x="160371" y="228599"/>
                </a:lnTo>
                <a:lnTo>
                  <a:pt x="89771" y="228599"/>
                </a:lnTo>
                <a:lnTo>
                  <a:pt x="113908" y="187959"/>
                </a:lnTo>
                <a:lnTo>
                  <a:pt x="136021" y="187959"/>
                </a:lnTo>
                <a:lnTo>
                  <a:pt x="118519" y="158749"/>
                </a:lnTo>
                <a:close/>
              </a:path>
              <a:path w="392429" h="408939">
                <a:moveTo>
                  <a:pt x="385071" y="242570"/>
                </a:moveTo>
                <a:lnTo>
                  <a:pt x="344934" y="242570"/>
                </a:lnTo>
                <a:lnTo>
                  <a:pt x="353729" y="245110"/>
                </a:lnTo>
                <a:lnTo>
                  <a:pt x="377371" y="245110"/>
                </a:lnTo>
                <a:lnTo>
                  <a:pt x="384090" y="243840"/>
                </a:lnTo>
                <a:lnTo>
                  <a:pt x="385071" y="242570"/>
                </a:lnTo>
                <a:close/>
              </a:path>
              <a:path w="392429" h="408939">
                <a:moveTo>
                  <a:pt x="136021" y="187959"/>
                </a:moveTo>
                <a:lnTo>
                  <a:pt x="113908" y="187959"/>
                </a:lnTo>
                <a:lnTo>
                  <a:pt x="138046" y="228599"/>
                </a:lnTo>
                <a:lnTo>
                  <a:pt x="160371" y="228599"/>
                </a:lnTo>
                <a:lnTo>
                  <a:pt x="136021" y="187959"/>
                </a:lnTo>
                <a:close/>
              </a:path>
              <a:path w="392429" h="408939">
                <a:moveTo>
                  <a:pt x="381420" y="209550"/>
                </a:moveTo>
                <a:lnTo>
                  <a:pt x="349405" y="209550"/>
                </a:lnTo>
                <a:lnTo>
                  <a:pt x="359691" y="215900"/>
                </a:lnTo>
                <a:lnTo>
                  <a:pt x="366475" y="220980"/>
                </a:lnTo>
                <a:lnTo>
                  <a:pt x="370475" y="224790"/>
                </a:lnTo>
                <a:lnTo>
                  <a:pt x="372404" y="227330"/>
                </a:lnTo>
                <a:lnTo>
                  <a:pt x="368314" y="228600"/>
                </a:lnTo>
                <a:lnTo>
                  <a:pt x="391788" y="228600"/>
                </a:lnTo>
                <a:lnTo>
                  <a:pt x="391327" y="226060"/>
                </a:lnTo>
                <a:lnTo>
                  <a:pt x="387879" y="217170"/>
                </a:lnTo>
                <a:lnTo>
                  <a:pt x="381420" y="209550"/>
                </a:lnTo>
                <a:close/>
              </a:path>
              <a:path w="392429" h="408939">
                <a:moveTo>
                  <a:pt x="364580" y="96520"/>
                </a:moveTo>
                <a:lnTo>
                  <a:pt x="345864" y="96520"/>
                </a:lnTo>
                <a:lnTo>
                  <a:pt x="329297" y="219710"/>
                </a:lnTo>
                <a:lnTo>
                  <a:pt x="348031" y="219710"/>
                </a:lnTo>
                <a:lnTo>
                  <a:pt x="349405" y="209550"/>
                </a:lnTo>
                <a:lnTo>
                  <a:pt x="381420" y="209550"/>
                </a:lnTo>
                <a:lnTo>
                  <a:pt x="380344" y="208280"/>
                </a:lnTo>
                <a:lnTo>
                  <a:pt x="368493" y="199390"/>
                </a:lnTo>
                <a:lnTo>
                  <a:pt x="352094" y="189230"/>
                </a:lnTo>
                <a:lnTo>
                  <a:pt x="364580" y="96520"/>
                </a:lnTo>
                <a:close/>
              </a:path>
              <a:path w="392429" h="408939">
                <a:moveTo>
                  <a:pt x="184269" y="148590"/>
                </a:moveTo>
                <a:lnTo>
                  <a:pt x="176714" y="151129"/>
                </a:lnTo>
                <a:lnTo>
                  <a:pt x="170536" y="154939"/>
                </a:lnTo>
                <a:lnTo>
                  <a:pt x="166365" y="161289"/>
                </a:lnTo>
                <a:lnTo>
                  <a:pt x="164834" y="168909"/>
                </a:lnTo>
                <a:lnTo>
                  <a:pt x="166365" y="176529"/>
                </a:lnTo>
                <a:lnTo>
                  <a:pt x="170536" y="182879"/>
                </a:lnTo>
                <a:lnTo>
                  <a:pt x="176714" y="186689"/>
                </a:lnTo>
                <a:lnTo>
                  <a:pt x="184269" y="187960"/>
                </a:lnTo>
                <a:lnTo>
                  <a:pt x="188476" y="187960"/>
                </a:lnTo>
                <a:lnTo>
                  <a:pt x="192351" y="186690"/>
                </a:lnTo>
                <a:lnTo>
                  <a:pt x="195535" y="184150"/>
                </a:lnTo>
                <a:lnTo>
                  <a:pt x="240408" y="184150"/>
                </a:lnTo>
                <a:lnTo>
                  <a:pt x="237388" y="182880"/>
                </a:lnTo>
                <a:lnTo>
                  <a:pt x="206425" y="168910"/>
                </a:lnTo>
                <a:lnTo>
                  <a:pt x="183432" y="168910"/>
                </a:lnTo>
                <a:lnTo>
                  <a:pt x="183432" y="167640"/>
                </a:lnTo>
                <a:lnTo>
                  <a:pt x="203610" y="167640"/>
                </a:lnTo>
                <a:lnTo>
                  <a:pt x="201827" y="160020"/>
                </a:lnTo>
                <a:lnTo>
                  <a:pt x="197638" y="154940"/>
                </a:lnTo>
                <a:lnTo>
                  <a:pt x="191600" y="151130"/>
                </a:lnTo>
                <a:lnTo>
                  <a:pt x="184269" y="148590"/>
                </a:lnTo>
                <a:close/>
              </a:path>
              <a:path w="392429" h="408939">
                <a:moveTo>
                  <a:pt x="203610" y="167640"/>
                </a:moveTo>
                <a:lnTo>
                  <a:pt x="184617" y="167640"/>
                </a:lnTo>
                <a:lnTo>
                  <a:pt x="183974" y="168910"/>
                </a:lnTo>
                <a:lnTo>
                  <a:pt x="206425" y="168910"/>
                </a:lnTo>
                <a:lnTo>
                  <a:pt x="203610" y="167640"/>
                </a:lnTo>
                <a:close/>
              </a:path>
              <a:path w="392429" h="408939">
                <a:moveTo>
                  <a:pt x="209817" y="124460"/>
                </a:moveTo>
                <a:lnTo>
                  <a:pt x="158720" y="124459"/>
                </a:lnTo>
                <a:lnTo>
                  <a:pt x="162293" y="125729"/>
                </a:lnTo>
                <a:lnTo>
                  <a:pt x="206237" y="125730"/>
                </a:lnTo>
                <a:lnTo>
                  <a:pt x="209817" y="124460"/>
                </a:lnTo>
                <a:close/>
              </a:path>
              <a:path w="392429" h="408939">
                <a:moveTo>
                  <a:pt x="237077" y="123190"/>
                </a:moveTo>
                <a:lnTo>
                  <a:pt x="137093" y="123189"/>
                </a:lnTo>
                <a:lnTo>
                  <a:pt x="141758" y="124459"/>
                </a:lnTo>
                <a:lnTo>
                  <a:pt x="226779" y="124460"/>
                </a:lnTo>
                <a:lnTo>
                  <a:pt x="237077" y="123190"/>
                </a:lnTo>
                <a:close/>
              </a:path>
              <a:path w="392429" h="408939">
                <a:moveTo>
                  <a:pt x="246794" y="121920"/>
                </a:moveTo>
                <a:lnTo>
                  <a:pt x="123114" y="121919"/>
                </a:lnTo>
                <a:lnTo>
                  <a:pt x="127252" y="123189"/>
                </a:lnTo>
                <a:lnTo>
                  <a:pt x="241269" y="123190"/>
                </a:lnTo>
                <a:lnTo>
                  <a:pt x="246794" y="121920"/>
                </a:lnTo>
                <a:close/>
              </a:path>
              <a:path w="392429" h="408939">
                <a:moveTo>
                  <a:pt x="256442" y="120650"/>
                </a:moveTo>
                <a:lnTo>
                  <a:pt x="112134" y="120649"/>
                </a:lnTo>
                <a:lnTo>
                  <a:pt x="115551" y="121919"/>
                </a:lnTo>
                <a:lnTo>
                  <a:pt x="252978" y="121920"/>
                </a:lnTo>
                <a:lnTo>
                  <a:pt x="256442" y="120650"/>
                </a:lnTo>
                <a:close/>
              </a:path>
              <a:path w="392429" h="408939">
                <a:moveTo>
                  <a:pt x="267833" y="119380"/>
                </a:moveTo>
                <a:lnTo>
                  <a:pt x="100704" y="119379"/>
                </a:lnTo>
                <a:lnTo>
                  <a:pt x="106322" y="120649"/>
                </a:lnTo>
                <a:lnTo>
                  <a:pt x="262215" y="120650"/>
                </a:lnTo>
                <a:lnTo>
                  <a:pt x="267833" y="119380"/>
                </a:lnTo>
                <a:close/>
              </a:path>
              <a:path w="392429" h="408939">
                <a:moveTo>
                  <a:pt x="277178" y="118110"/>
                </a:moveTo>
                <a:lnTo>
                  <a:pt x="91344" y="118109"/>
                </a:lnTo>
                <a:lnTo>
                  <a:pt x="96334" y="119379"/>
                </a:lnTo>
                <a:lnTo>
                  <a:pt x="272219" y="119380"/>
                </a:lnTo>
                <a:lnTo>
                  <a:pt x="277178" y="118110"/>
                </a:lnTo>
                <a:close/>
              </a:path>
              <a:path w="392429" h="408939">
                <a:moveTo>
                  <a:pt x="282114" y="116840"/>
                </a:moveTo>
                <a:lnTo>
                  <a:pt x="86377" y="116839"/>
                </a:lnTo>
                <a:lnTo>
                  <a:pt x="90662" y="118109"/>
                </a:lnTo>
                <a:lnTo>
                  <a:pt x="277813" y="118110"/>
                </a:lnTo>
                <a:lnTo>
                  <a:pt x="282114" y="116840"/>
                </a:lnTo>
                <a:close/>
              </a:path>
              <a:path w="392429" h="408939">
                <a:moveTo>
                  <a:pt x="147678" y="105409"/>
                </a:moveTo>
                <a:lnTo>
                  <a:pt x="44873" y="105409"/>
                </a:lnTo>
                <a:lnTo>
                  <a:pt x="47570" y="106679"/>
                </a:lnTo>
                <a:lnTo>
                  <a:pt x="51104" y="107949"/>
                </a:lnTo>
                <a:lnTo>
                  <a:pt x="52584" y="109219"/>
                </a:lnTo>
                <a:lnTo>
                  <a:pt x="56133" y="109219"/>
                </a:lnTo>
                <a:lnTo>
                  <a:pt x="59806" y="110489"/>
                </a:lnTo>
                <a:lnTo>
                  <a:pt x="64563" y="111759"/>
                </a:lnTo>
                <a:lnTo>
                  <a:pt x="66539" y="113029"/>
                </a:lnTo>
                <a:lnTo>
                  <a:pt x="69515" y="113029"/>
                </a:lnTo>
                <a:lnTo>
                  <a:pt x="72568" y="114299"/>
                </a:lnTo>
                <a:lnTo>
                  <a:pt x="79403" y="115569"/>
                </a:lnTo>
                <a:lnTo>
                  <a:pt x="82859" y="116839"/>
                </a:lnTo>
                <a:lnTo>
                  <a:pt x="285671" y="116840"/>
                </a:lnTo>
                <a:lnTo>
                  <a:pt x="290405" y="115570"/>
                </a:lnTo>
                <a:lnTo>
                  <a:pt x="295977" y="114300"/>
                </a:lnTo>
                <a:lnTo>
                  <a:pt x="299061" y="113030"/>
                </a:lnTo>
                <a:lnTo>
                  <a:pt x="303013" y="111760"/>
                </a:lnTo>
                <a:lnTo>
                  <a:pt x="303981" y="111760"/>
                </a:lnTo>
                <a:lnTo>
                  <a:pt x="308724" y="110490"/>
                </a:lnTo>
                <a:lnTo>
                  <a:pt x="312428" y="109220"/>
                </a:lnTo>
                <a:lnTo>
                  <a:pt x="320936" y="106680"/>
                </a:lnTo>
                <a:lnTo>
                  <a:pt x="153467" y="106679"/>
                </a:lnTo>
                <a:lnTo>
                  <a:pt x="147678" y="105409"/>
                </a:lnTo>
                <a:close/>
              </a:path>
              <a:path w="392429" h="408939">
                <a:moveTo>
                  <a:pt x="337216" y="100330"/>
                </a:moveTo>
                <a:lnTo>
                  <a:pt x="266236" y="100330"/>
                </a:lnTo>
                <a:lnTo>
                  <a:pt x="261587" y="101600"/>
                </a:lnTo>
                <a:lnTo>
                  <a:pt x="258976" y="101600"/>
                </a:lnTo>
                <a:lnTo>
                  <a:pt x="254210" y="102870"/>
                </a:lnTo>
                <a:lnTo>
                  <a:pt x="247143" y="102870"/>
                </a:lnTo>
                <a:lnTo>
                  <a:pt x="244330" y="104140"/>
                </a:lnTo>
                <a:lnTo>
                  <a:pt x="237023" y="104140"/>
                </a:lnTo>
                <a:lnTo>
                  <a:pt x="231630" y="105410"/>
                </a:lnTo>
                <a:lnTo>
                  <a:pt x="220944" y="105410"/>
                </a:lnTo>
                <a:lnTo>
                  <a:pt x="215117" y="106680"/>
                </a:lnTo>
                <a:lnTo>
                  <a:pt x="320936" y="106680"/>
                </a:lnTo>
                <a:lnTo>
                  <a:pt x="323679" y="105410"/>
                </a:lnTo>
                <a:lnTo>
                  <a:pt x="329281" y="104140"/>
                </a:lnTo>
                <a:lnTo>
                  <a:pt x="331815" y="102870"/>
                </a:lnTo>
                <a:lnTo>
                  <a:pt x="334249" y="101600"/>
                </a:lnTo>
                <a:lnTo>
                  <a:pt x="337216" y="100330"/>
                </a:lnTo>
                <a:close/>
              </a:path>
              <a:path w="392429" h="408939">
                <a:moveTo>
                  <a:pt x="102409" y="100329"/>
                </a:moveTo>
                <a:lnTo>
                  <a:pt x="31355" y="100329"/>
                </a:lnTo>
                <a:lnTo>
                  <a:pt x="34330" y="101599"/>
                </a:lnTo>
                <a:lnTo>
                  <a:pt x="36729" y="102869"/>
                </a:lnTo>
                <a:lnTo>
                  <a:pt x="42262" y="105409"/>
                </a:lnTo>
                <a:lnTo>
                  <a:pt x="137000" y="105409"/>
                </a:lnTo>
                <a:lnTo>
                  <a:pt x="131630" y="104139"/>
                </a:lnTo>
                <a:lnTo>
                  <a:pt x="124447" y="104139"/>
                </a:lnTo>
                <a:lnTo>
                  <a:pt x="121502" y="102869"/>
                </a:lnTo>
                <a:lnTo>
                  <a:pt x="114590" y="102869"/>
                </a:lnTo>
                <a:lnTo>
                  <a:pt x="109802" y="101599"/>
                </a:lnTo>
                <a:lnTo>
                  <a:pt x="107043" y="101599"/>
                </a:lnTo>
                <a:lnTo>
                  <a:pt x="102409" y="100329"/>
                </a:lnTo>
                <a:close/>
              </a:path>
              <a:path w="392429" h="408939">
                <a:moveTo>
                  <a:pt x="80914" y="96519"/>
                </a:moveTo>
                <a:lnTo>
                  <a:pt x="22688" y="96519"/>
                </a:lnTo>
                <a:lnTo>
                  <a:pt x="24966" y="97789"/>
                </a:lnTo>
                <a:lnTo>
                  <a:pt x="27431" y="99059"/>
                </a:lnTo>
                <a:lnTo>
                  <a:pt x="30639" y="100329"/>
                </a:lnTo>
                <a:lnTo>
                  <a:pt x="100503" y="100329"/>
                </a:lnTo>
                <a:lnTo>
                  <a:pt x="96055" y="99059"/>
                </a:lnTo>
                <a:lnTo>
                  <a:pt x="89143" y="99059"/>
                </a:lnTo>
                <a:lnTo>
                  <a:pt x="87306" y="97789"/>
                </a:lnTo>
                <a:lnTo>
                  <a:pt x="83184" y="97789"/>
                </a:lnTo>
                <a:lnTo>
                  <a:pt x="80914" y="96519"/>
                </a:lnTo>
                <a:close/>
              </a:path>
              <a:path w="392429" h="408939">
                <a:moveTo>
                  <a:pt x="309091" y="19050"/>
                </a:moveTo>
                <a:lnTo>
                  <a:pt x="184261" y="19050"/>
                </a:lnTo>
                <a:lnTo>
                  <a:pt x="250658" y="24130"/>
                </a:lnTo>
                <a:lnTo>
                  <a:pt x="302788" y="35560"/>
                </a:lnTo>
                <a:lnTo>
                  <a:pt x="337070" y="50800"/>
                </a:lnTo>
                <a:lnTo>
                  <a:pt x="349925" y="66040"/>
                </a:lnTo>
                <a:lnTo>
                  <a:pt x="349684" y="67310"/>
                </a:lnTo>
                <a:lnTo>
                  <a:pt x="349506" y="68580"/>
                </a:lnTo>
                <a:lnTo>
                  <a:pt x="349150" y="68580"/>
                </a:lnTo>
                <a:lnTo>
                  <a:pt x="348592" y="69850"/>
                </a:lnTo>
                <a:lnTo>
                  <a:pt x="348414" y="69850"/>
                </a:lnTo>
                <a:lnTo>
                  <a:pt x="347662" y="71120"/>
                </a:lnTo>
                <a:lnTo>
                  <a:pt x="347057" y="72390"/>
                </a:lnTo>
                <a:lnTo>
                  <a:pt x="346035" y="72390"/>
                </a:lnTo>
                <a:lnTo>
                  <a:pt x="345663" y="73660"/>
                </a:lnTo>
                <a:lnTo>
                  <a:pt x="344454" y="74930"/>
                </a:lnTo>
                <a:lnTo>
                  <a:pt x="343617" y="74930"/>
                </a:lnTo>
                <a:lnTo>
                  <a:pt x="342152" y="76200"/>
                </a:lnTo>
                <a:lnTo>
                  <a:pt x="341579" y="76200"/>
                </a:lnTo>
                <a:lnTo>
                  <a:pt x="339944" y="77470"/>
                </a:lnTo>
                <a:lnTo>
                  <a:pt x="336999" y="80010"/>
                </a:lnTo>
                <a:lnTo>
                  <a:pt x="336209" y="80010"/>
                </a:lnTo>
                <a:lnTo>
                  <a:pt x="334163" y="81280"/>
                </a:lnTo>
                <a:lnTo>
                  <a:pt x="331691" y="82550"/>
                </a:lnTo>
                <a:lnTo>
                  <a:pt x="329622" y="83820"/>
                </a:lnTo>
                <a:lnTo>
                  <a:pt x="327158" y="85090"/>
                </a:lnTo>
                <a:lnTo>
                  <a:pt x="325694" y="85090"/>
                </a:lnTo>
                <a:lnTo>
                  <a:pt x="323028" y="86360"/>
                </a:lnTo>
                <a:lnTo>
                  <a:pt x="321819" y="86360"/>
                </a:lnTo>
                <a:lnTo>
                  <a:pt x="318952" y="87630"/>
                </a:lnTo>
                <a:lnTo>
                  <a:pt x="314233" y="88900"/>
                </a:lnTo>
                <a:lnTo>
                  <a:pt x="312846" y="90170"/>
                </a:lnTo>
                <a:lnTo>
                  <a:pt x="309630" y="91440"/>
                </a:lnTo>
                <a:lnTo>
                  <a:pt x="307794" y="91440"/>
                </a:lnTo>
                <a:lnTo>
                  <a:pt x="304361" y="92710"/>
                </a:lnTo>
                <a:lnTo>
                  <a:pt x="302780" y="92710"/>
                </a:lnTo>
                <a:lnTo>
                  <a:pt x="299200" y="93980"/>
                </a:lnTo>
                <a:lnTo>
                  <a:pt x="297217" y="93980"/>
                </a:lnTo>
                <a:lnTo>
                  <a:pt x="293435" y="95250"/>
                </a:lnTo>
                <a:lnTo>
                  <a:pt x="291653" y="95250"/>
                </a:lnTo>
                <a:lnTo>
                  <a:pt x="287709" y="96520"/>
                </a:lnTo>
                <a:lnTo>
                  <a:pt x="281432" y="97790"/>
                </a:lnTo>
                <a:lnTo>
                  <a:pt x="279479" y="99060"/>
                </a:lnTo>
                <a:lnTo>
                  <a:pt x="275132" y="99060"/>
                </a:lnTo>
                <a:lnTo>
                  <a:pt x="268282" y="100330"/>
                </a:lnTo>
                <a:lnTo>
                  <a:pt x="337906" y="100330"/>
                </a:lnTo>
                <a:lnTo>
                  <a:pt x="341114" y="99060"/>
                </a:lnTo>
                <a:lnTo>
                  <a:pt x="343578" y="97790"/>
                </a:lnTo>
                <a:lnTo>
                  <a:pt x="345864" y="96520"/>
                </a:lnTo>
                <a:lnTo>
                  <a:pt x="364580" y="96520"/>
                </a:lnTo>
                <a:lnTo>
                  <a:pt x="368514" y="67310"/>
                </a:lnTo>
                <a:lnTo>
                  <a:pt x="368545" y="66040"/>
                </a:lnTo>
                <a:lnTo>
                  <a:pt x="352009" y="39370"/>
                </a:lnTo>
                <a:lnTo>
                  <a:pt x="30909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4015740" y="3499720"/>
            <a:ext cx="3903345" cy="9048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ctr" marL="26034">
              <a:lnSpc>
                <a:spcPct val="100000"/>
              </a:lnSpc>
              <a:spcBef>
                <a:spcPts val="675"/>
              </a:spcBef>
            </a:pPr>
            <a:r>
              <a:rPr dirty="0" sz="1150" spc="-25">
                <a:latin typeface="Calibri"/>
                <a:cs typeface="Calibri"/>
              </a:rPr>
              <a:t>S3</a:t>
            </a:r>
            <a:endParaRPr sz="1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lake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600" spc="-10">
                <a:latin typeface="Calibri"/>
                <a:cs typeface="Calibri"/>
              </a:rPr>
              <a:t>(storage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metadata)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2667000" y="1706879"/>
            <a:ext cx="6585584" cy="3434079"/>
          </a:xfrm>
          <a:custGeom>
            <a:avLst/>
            <a:gdLst/>
            <a:ahLst/>
            <a:cxnLst/>
            <a:rect l="l" t="t" r="r" b="b"/>
            <a:pathLst>
              <a:path w="6585584" h="3434079">
                <a:moveTo>
                  <a:pt x="0" y="3433572"/>
                </a:moveTo>
                <a:lnTo>
                  <a:pt x="6585204" y="3433572"/>
                </a:lnTo>
                <a:lnTo>
                  <a:pt x="6585204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717981" y="2686926"/>
            <a:ext cx="228600" cy="14871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673350" y="2594038"/>
            <a:ext cx="758825" cy="367030"/>
          </a:xfrm>
          <a:prstGeom prst="rect">
            <a:avLst/>
          </a:prstGeom>
          <a:solidFill>
            <a:srgbClr val="ED7673"/>
          </a:solidFill>
        </p:spPr>
        <p:txBody>
          <a:bodyPr wrap="square" lIns="0" tIns="5080" rIns="0" bIns="0" rtlCol="0" vert="horz">
            <a:spAutoFit/>
          </a:bodyPr>
          <a:lstStyle/>
          <a:p>
            <a:pPr marL="93980" marR="168910">
              <a:lnSpc>
                <a:spcPct val="1000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Utility domains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2262997" y="2584513"/>
            <a:ext cx="1178560" cy="386080"/>
            <a:chOff x="2262997" y="2584513"/>
            <a:chExt cx="1178560" cy="386080"/>
          </a:xfrm>
        </p:grpSpPr>
        <p:sp>
          <p:nvSpPr>
            <p:cNvPr id="51" name="object 51" descr=""/>
            <p:cNvSpPr/>
            <p:nvPr/>
          </p:nvSpPr>
          <p:spPr>
            <a:xfrm>
              <a:off x="2262997" y="2642521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409444" y="2589276"/>
              <a:ext cx="1027430" cy="376555"/>
            </a:xfrm>
            <a:custGeom>
              <a:avLst/>
              <a:gdLst/>
              <a:ahLst/>
              <a:cxnLst/>
              <a:rect l="l" t="t" r="r" b="b"/>
              <a:pathLst>
                <a:path w="1027429" h="376555">
                  <a:moveTo>
                    <a:pt x="0" y="51435"/>
                  </a:moveTo>
                  <a:lnTo>
                    <a:pt x="0" y="0"/>
                  </a:lnTo>
                  <a:lnTo>
                    <a:pt x="1027176" y="0"/>
                  </a:lnTo>
                  <a:lnTo>
                    <a:pt x="1027176" y="32131"/>
                  </a:lnTo>
                  <a:lnTo>
                    <a:pt x="1027176" y="376427"/>
                  </a:lnTo>
                  <a:lnTo>
                    <a:pt x="0" y="376427"/>
                  </a:lnTo>
                  <a:lnTo>
                    <a:pt x="0" y="324993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999934" y="1812417"/>
            <a:ext cx="8032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2349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Producer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990409" y="1792033"/>
            <a:ext cx="10234295" cy="2686050"/>
            <a:chOff x="990409" y="1792033"/>
            <a:chExt cx="10234295" cy="2686050"/>
          </a:xfrm>
        </p:grpSpPr>
        <p:sp>
          <p:nvSpPr>
            <p:cNvPr id="55" name="object 55" descr=""/>
            <p:cNvSpPr/>
            <p:nvPr/>
          </p:nvSpPr>
          <p:spPr>
            <a:xfrm>
              <a:off x="1689973" y="185156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995172" y="1796795"/>
              <a:ext cx="807720" cy="376555"/>
            </a:xfrm>
            <a:custGeom>
              <a:avLst/>
              <a:gdLst/>
              <a:ahLst/>
              <a:cxnLst/>
              <a:rect l="l" t="t" r="r" b="b"/>
              <a:pathLst>
                <a:path w="807719" h="376555">
                  <a:moveTo>
                    <a:pt x="807720" y="324992"/>
                  </a:moveTo>
                  <a:lnTo>
                    <a:pt x="807720" y="376427"/>
                  </a:lnTo>
                  <a:lnTo>
                    <a:pt x="0" y="376427"/>
                  </a:lnTo>
                  <a:lnTo>
                    <a:pt x="0" y="344296"/>
                  </a:lnTo>
                  <a:lnTo>
                    <a:pt x="0" y="0"/>
                  </a:lnTo>
                  <a:lnTo>
                    <a:pt x="807720" y="0"/>
                  </a:lnTo>
                  <a:lnTo>
                    <a:pt x="807720" y="51434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0383" y="2340863"/>
              <a:ext cx="1293876" cy="79705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0383" y="3755135"/>
              <a:ext cx="1293876" cy="722376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10450068" y="1796795"/>
            <a:ext cx="807720" cy="376555"/>
          </a:xfrm>
          <a:prstGeom prst="rect">
            <a:avLst/>
          </a:prstGeom>
          <a:ln w="9525">
            <a:solidFill>
              <a:srgbClr val="FF4F8A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191770" marR="84455">
              <a:lnSpc>
                <a:spcPct val="100000"/>
              </a:lnSpc>
              <a:spcBef>
                <a:spcPts val="219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Consumer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2667000" y="1709927"/>
            <a:ext cx="7917815" cy="3297554"/>
            <a:chOff x="2667000" y="1709927"/>
            <a:chExt cx="7917815" cy="3297554"/>
          </a:xfrm>
        </p:grpSpPr>
        <p:sp>
          <p:nvSpPr>
            <p:cNvPr id="61" name="object 61" descr=""/>
            <p:cNvSpPr/>
            <p:nvPr/>
          </p:nvSpPr>
          <p:spPr>
            <a:xfrm>
              <a:off x="10314289" y="185156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09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3" y="270851"/>
                  </a:lnTo>
                  <a:lnTo>
                    <a:pt x="270034" y="268094"/>
                  </a:lnTo>
                  <a:lnTo>
                    <a:pt x="270034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09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60" y="258540"/>
                  </a:lnTo>
                  <a:lnTo>
                    <a:pt x="270034" y="258540"/>
                  </a:lnTo>
                  <a:lnTo>
                    <a:pt x="270033" y="12311"/>
                  </a:lnTo>
                  <a:close/>
                </a:path>
                <a:path w="270509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2" y="177834"/>
                  </a:lnTo>
                  <a:lnTo>
                    <a:pt x="135017" y="196983"/>
                  </a:lnTo>
                  <a:lnTo>
                    <a:pt x="138882" y="216133"/>
                  </a:lnTo>
                  <a:lnTo>
                    <a:pt x="149414" y="231788"/>
                  </a:lnTo>
                  <a:lnTo>
                    <a:pt x="165023" y="242352"/>
                  </a:lnTo>
                  <a:lnTo>
                    <a:pt x="184114" y="246228"/>
                  </a:lnTo>
                  <a:lnTo>
                    <a:pt x="203206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3" y="231011"/>
                  </a:lnTo>
                  <a:lnTo>
                    <a:pt x="158087" y="223089"/>
                  </a:lnTo>
                  <a:lnTo>
                    <a:pt x="150189" y="211348"/>
                  </a:lnTo>
                  <a:lnTo>
                    <a:pt x="147291" y="196983"/>
                  </a:lnTo>
                  <a:lnTo>
                    <a:pt x="150189" y="182619"/>
                  </a:lnTo>
                  <a:lnTo>
                    <a:pt x="158087" y="170877"/>
                  </a:lnTo>
                  <a:lnTo>
                    <a:pt x="169793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09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7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4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4" y="162179"/>
                  </a:lnTo>
                  <a:lnTo>
                    <a:pt x="215667" y="160049"/>
                  </a:lnTo>
                  <a:close/>
                </a:path>
                <a:path w="270509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6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3" y="175756"/>
                  </a:lnTo>
                  <a:lnTo>
                    <a:pt x="122743" y="166205"/>
                  </a:lnTo>
                  <a:lnTo>
                    <a:pt x="42960" y="166205"/>
                  </a:lnTo>
                  <a:lnTo>
                    <a:pt x="42960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09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3" y="166205"/>
                  </a:lnTo>
                  <a:lnTo>
                    <a:pt x="122742" y="98491"/>
                  </a:lnTo>
                  <a:close/>
                </a:path>
                <a:path w="270509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3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9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09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157228" y="4705942"/>
              <a:ext cx="230504" cy="294640"/>
            </a:xfrm>
            <a:custGeom>
              <a:avLst/>
              <a:gdLst/>
              <a:ahLst/>
              <a:cxnLst/>
              <a:rect l="l" t="t" r="r" b="b"/>
              <a:pathLst>
                <a:path w="230504" h="294639">
                  <a:moveTo>
                    <a:pt x="219293" y="0"/>
                  </a:moveTo>
                  <a:lnTo>
                    <a:pt x="225353" y="0"/>
                  </a:lnTo>
                  <a:lnTo>
                    <a:pt x="230261" y="4971"/>
                  </a:lnTo>
                  <a:lnTo>
                    <a:pt x="230261" y="11108"/>
                  </a:lnTo>
                  <a:lnTo>
                    <a:pt x="230261" y="283493"/>
                  </a:lnTo>
                  <a:lnTo>
                    <a:pt x="230261" y="289628"/>
                  </a:lnTo>
                  <a:lnTo>
                    <a:pt x="225353" y="294602"/>
                  </a:lnTo>
                  <a:lnTo>
                    <a:pt x="219293" y="294602"/>
                  </a:lnTo>
                  <a:lnTo>
                    <a:pt x="10968" y="294602"/>
                  </a:lnTo>
                  <a:lnTo>
                    <a:pt x="4910" y="294602"/>
                  </a:lnTo>
                  <a:lnTo>
                    <a:pt x="0" y="289628"/>
                  </a:lnTo>
                  <a:lnTo>
                    <a:pt x="0" y="283493"/>
                  </a:lnTo>
                  <a:lnTo>
                    <a:pt x="0" y="11108"/>
                  </a:lnTo>
                  <a:lnTo>
                    <a:pt x="0" y="4971"/>
                  </a:lnTo>
                  <a:lnTo>
                    <a:pt x="4910" y="0"/>
                  </a:lnTo>
                  <a:lnTo>
                    <a:pt x="10967" y="0"/>
                  </a:lnTo>
                  <a:lnTo>
                    <a:pt x="219293" y="0"/>
                  </a:lnTo>
                  <a:close/>
                </a:path>
              </a:pathLst>
            </a:custGeom>
            <a:ln w="121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181466" y="4736630"/>
              <a:ext cx="73025" cy="227329"/>
            </a:xfrm>
            <a:custGeom>
              <a:avLst/>
              <a:gdLst/>
              <a:ahLst/>
              <a:cxnLst/>
              <a:rect l="l" t="t" r="r" b="b"/>
              <a:pathLst>
                <a:path w="73025" h="227329">
                  <a:moveTo>
                    <a:pt x="6059" y="171851"/>
                  </a:moveTo>
                  <a:lnTo>
                    <a:pt x="60595" y="227089"/>
                  </a:lnTo>
                </a:path>
                <a:path w="73025" h="227329">
                  <a:moveTo>
                    <a:pt x="60595" y="171851"/>
                  </a:moveTo>
                  <a:lnTo>
                    <a:pt x="6059" y="227089"/>
                  </a:lnTo>
                </a:path>
                <a:path w="73025" h="227329">
                  <a:moveTo>
                    <a:pt x="0" y="24550"/>
                  </a:moveTo>
                  <a:lnTo>
                    <a:pt x="24238" y="49100"/>
                  </a:lnTo>
                  <a:lnTo>
                    <a:pt x="72714" y="0"/>
                  </a:lnTo>
                </a:path>
                <a:path w="73025" h="227329">
                  <a:moveTo>
                    <a:pt x="0" y="104338"/>
                  </a:moveTo>
                  <a:lnTo>
                    <a:pt x="24238" y="128888"/>
                  </a:lnTo>
                  <a:lnTo>
                    <a:pt x="72714" y="79788"/>
                  </a:lnTo>
                </a:path>
              </a:pathLst>
            </a:custGeom>
            <a:ln w="121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2667000" y="1709927"/>
              <a:ext cx="6585584" cy="596265"/>
            </a:xfrm>
            <a:custGeom>
              <a:avLst/>
              <a:gdLst/>
              <a:ahLst/>
              <a:cxnLst/>
              <a:rect l="l" t="t" r="r" b="b"/>
              <a:pathLst>
                <a:path w="6585584" h="596264">
                  <a:moveTo>
                    <a:pt x="6585204" y="0"/>
                  </a:moveTo>
                  <a:lnTo>
                    <a:pt x="0" y="0"/>
                  </a:lnTo>
                  <a:lnTo>
                    <a:pt x="0" y="595884"/>
                  </a:lnTo>
                  <a:lnTo>
                    <a:pt x="6585204" y="595884"/>
                  </a:lnTo>
                  <a:lnTo>
                    <a:pt x="658520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3529584" y="4697095"/>
            <a:ext cx="554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Enhanced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governance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320666" y="1074801"/>
            <a:ext cx="423735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service,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modern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delivers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reliable,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secure,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360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3040570" y="1120216"/>
            <a:ext cx="804545" cy="33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Utility</a:t>
            </a:r>
            <a:endParaRPr sz="1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3031045" y="1100137"/>
            <a:ext cx="969644" cy="386080"/>
            <a:chOff x="3031045" y="1100137"/>
            <a:chExt cx="969644" cy="386080"/>
          </a:xfrm>
        </p:grpSpPr>
        <p:sp>
          <p:nvSpPr>
            <p:cNvPr id="69" name="object 69" descr=""/>
            <p:cNvSpPr/>
            <p:nvPr/>
          </p:nvSpPr>
          <p:spPr>
            <a:xfrm>
              <a:off x="3730609" y="1161112"/>
              <a:ext cx="270510" cy="269875"/>
            </a:xfrm>
            <a:custGeom>
              <a:avLst/>
              <a:gdLst/>
              <a:ahLst/>
              <a:cxnLst/>
              <a:rect l="l" t="t" r="r" b="b"/>
              <a:pathLst>
                <a:path w="270510" h="269875">
                  <a:moveTo>
                    <a:pt x="267292" y="0"/>
                  </a:moveTo>
                  <a:lnTo>
                    <a:pt x="2743" y="0"/>
                  </a:lnTo>
                  <a:lnTo>
                    <a:pt x="0" y="2740"/>
                  </a:lnTo>
                  <a:lnTo>
                    <a:pt x="0" y="266737"/>
                  </a:lnTo>
                  <a:lnTo>
                    <a:pt x="2743" y="269480"/>
                  </a:lnTo>
                  <a:lnTo>
                    <a:pt x="267292" y="269481"/>
                  </a:lnTo>
                  <a:lnTo>
                    <a:pt x="270034" y="266737"/>
                  </a:lnTo>
                  <a:lnTo>
                    <a:pt x="270034" y="257232"/>
                  </a:lnTo>
                  <a:lnTo>
                    <a:pt x="12274" y="257231"/>
                  </a:lnTo>
                  <a:lnTo>
                    <a:pt x="12274" y="12249"/>
                  </a:lnTo>
                  <a:lnTo>
                    <a:pt x="270033" y="12249"/>
                  </a:lnTo>
                  <a:lnTo>
                    <a:pt x="270033" y="2741"/>
                  </a:lnTo>
                  <a:lnTo>
                    <a:pt x="267292" y="0"/>
                  </a:lnTo>
                  <a:close/>
                </a:path>
                <a:path w="270510" h="269875">
                  <a:moveTo>
                    <a:pt x="270033" y="12249"/>
                  </a:moveTo>
                  <a:lnTo>
                    <a:pt x="257759" y="12249"/>
                  </a:lnTo>
                  <a:lnTo>
                    <a:pt x="257759" y="257232"/>
                  </a:lnTo>
                  <a:lnTo>
                    <a:pt x="270034" y="257232"/>
                  </a:lnTo>
                  <a:lnTo>
                    <a:pt x="270033" y="12249"/>
                  </a:lnTo>
                  <a:close/>
                </a:path>
                <a:path w="270510" h="269875">
                  <a:moveTo>
                    <a:pt x="184114" y="146990"/>
                  </a:moveTo>
                  <a:lnTo>
                    <a:pt x="165022" y="150847"/>
                  </a:lnTo>
                  <a:lnTo>
                    <a:pt x="149414" y="161358"/>
                  </a:lnTo>
                  <a:lnTo>
                    <a:pt x="138881" y="176934"/>
                  </a:lnTo>
                  <a:lnTo>
                    <a:pt x="135017" y="195986"/>
                  </a:lnTo>
                  <a:lnTo>
                    <a:pt x="138881" y="215039"/>
                  </a:lnTo>
                  <a:lnTo>
                    <a:pt x="149414" y="230615"/>
                  </a:lnTo>
                  <a:lnTo>
                    <a:pt x="165022" y="241126"/>
                  </a:lnTo>
                  <a:lnTo>
                    <a:pt x="184114" y="244982"/>
                  </a:lnTo>
                  <a:lnTo>
                    <a:pt x="203205" y="241126"/>
                  </a:lnTo>
                  <a:lnTo>
                    <a:pt x="215668" y="232733"/>
                  </a:lnTo>
                  <a:lnTo>
                    <a:pt x="184114" y="232733"/>
                  </a:lnTo>
                  <a:lnTo>
                    <a:pt x="169792" y="229841"/>
                  </a:lnTo>
                  <a:lnTo>
                    <a:pt x="158087" y="221960"/>
                  </a:lnTo>
                  <a:lnTo>
                    <a:pt x="150189" y="210278"/>
                  </a:lnTo>
                  <a:lnTo>
                    <a:pt x="147291" y="195987"/>
                  </a:lnTo>
                  <a:lnTo>
                    <a:pt x="150189" y="181694"/>
                  </a:lnTo>
                  <a:lnTo>
                    <a:pt x="158086" y="170013"/>
                  </a:lnTo>
                  <a:lnTo>
                    <a:pt x="169792" y="162131"/>
                  </a:lnTo>
                  <a:lnTo>
                    <a:pt x="184114" y="159239"/>
                  </a:lnTo>
                  <a:lnTo>
                    <a:pt x="215667" y="159239"/>
                  </a:lnTo>
                  <a:lnTo>
                    <a:pt x="203205" y="150847"/>
                  </a:lnTo>
                  <a:lnTo>
                    <a:pt x="184114" y="146990"/>
                  </a:lnTo>
                  <a:close/>
                </a:path>
                <a:path w="270510" h="269875">
                  <a:moveTo>
                    <a:pt x="215667" y="159239"/>
                  </a:moveTo>
                  <a:lnTo>
                    <a:pt x="184114" y="159239"/>
                  </a:lnTo>
                  <a:lnTo>
                    <a:pt x="198435" y="162131"/>
                  </a:lnTo>
                  <a:lnTo>
                    <a:pt x="210141" y="170013"/>
                  </a:lnTo>
                  <a:lnTo>
                    <a:pt x="218039" y="181695"/>
                  </a:lnTo>
                  <a:lnTo>
                    <a:pt x="220937" y="195987"/>
                  </a:lnTo>
                  <a:lnTo>
                    <a:pt x="218039" y="210278"/>
                  </a:lnTo>
                  <a:lnTo>
                    <a:pt x="210141" y="221960"/>
                  </a:lnTo>
                  <a:lnTo>
                    <a:pt x="198435" y="229842"/>
                  </a:lnTo>
                  <a:lnTo>
                    <a:pt x="184114" y="232733"/>
                  </a:lnTo>
                  <a:lnTo>
                    <a:pt x="215668" y="232733"/>
                  </a:lnTo>
                  <a:lnTo>
                    <a:pt x="218813" y="230615"/>
                  </a:lnTo>
                  <a:lnTo>
                    <a:pt x="229346" y="215039"/>
                  </a:lnTo>
                  <a:lnTo>
                    <a:pt x="233211" y="195987"/>
                  </a:lnTo>
                  <a:lnTo>
                    <a:pt x="229346" y="176934"/>
                  </a:lnTo>
                  <a:lnTo>
                    <a:pt x="218813" y="161358"/>
                  </a:lnTo>
                  <a:lnTo>
                    <a:pt x="215667" y="159239"/>
                  </a:lnTo>
                  <a:close/>
                </a:path>
                <a:path w="270510" h="269875">
                  <a:moveTo>
                    <a:pt x="120001" y="85744"/>
                  </a:moveTo>
                  <a:lnTo>
                    <a:pt x="33429" y="85744"/>
                  </a:lnTo>
                  <a:lnTo>
                    <a:pt x="30685" y="88485"/>
                  </a:lnTo>
                  <a:lnTo>
                    <a:pt x="30685" y="174867"/>
                  </a:lnTo>
                  <a:lnTo>
                    <a:pt x="33429" y="177613"/>
                  </a:lnTo>
                  <a:lnTo>
                    <a:pt x="120001" y="177613"/>
                  </a:lnTo>
                  <a:lnTo>
                    <a:pt x="122742" y="174867"/>
                  </a:lnTo>
                  <a:lnTo>
                    <a:pt x="122742" y="165364"/>
                  </a:lnTo>
                  <a:lnTo>
                    <a:pt x="42960" y="165363"/>
                  </a:lnTo>
                  <a:lnTo>
                    <a:pt x="42960" y="97993"/>
                  </a:lnTo>
                  <a:lnTo>
                    <a:pt x="122742" y="97993"/>
                  </a:lnTo>
                  <a:lnTo>
                    <a:pt x="122742" y="88485"/>
                  </a:lnTo>
                  <a:lnTo>
                    <a:pt x="120001" y="85744"/>
                  </a:lnTo>
                  <a:close/>
                </a:path>
                <a:path w="270510" h="269875">
                  <a:moveTo>
                    <a:pt x="122742" y="97993"/>
                  </a:moveTo>
                  <a:lnTo>
                    <a:pt x="110468" y="97993"/>
                  </a:lnTo>
                  <a:lnTo>
                    <a:pt x="110468" y="165364"/>
                  </a:lnTo>
                  <a:lnTo>
                    <a:pt x="122742" y="165364"/>
                  </a:lnTo>
                  <a:lnTo>
                    <a:pt x="122742" y="97993"/>
                  </a:lnTo>
                  <a:close/>
                </a:path>
                <a:path w="270510" h="269875">
                  <a:moveTo>
                    <a:pt x="199794" y="23733"/>
                  </a:moveTo>
                  <a:lnTo>
                    <a:pt x="192982" y="23732"/>
                  </a:lnTo>
                  <a:lnTo>
                    <a:pt x="150053" y="109400"/>
                  </a:lnTo>
                  <a:lnTo>
                    <a:pt x="150155" y="111656"/>
                  </a:lnTo>
                  <a:lnTo>
                    <a:pt x="152395" y="115264"/>
                  </a:lnTo>
                  <a:lnTo>
                    <a:pt x="154369" y="116367"/>
                  </a:lnTo>
                  <a:lnTo>
                    <a:pt x="238407" y="116367"/>
                  </a:lnTo>
                  <a:lnTo>
                    <a:pt x="240381" y="115265"/>
                  </a:lnTo>
                  <a:lnTo>
                    <a:pt x="242621" y="111656"/>
                  </a:lnTo>
                  <a:lnTo>
                    <a:pt x="242723" y="109400"/>
                  </a:lnTo>
                  <a:lnTo>
                    <a:pt x="240076" y="104118"/>
                  </a:lnTo>
                  <a:lnTo>
                    <a:pt x="166428" y="104118"/>
                  </a:lnTo>
                  <a:lnTo>
                    <a:pt x="196388" y="44316"/>
                  </a:lnTo>
                  <a:lnTo>
                    <a:pt x="210109" y="44316"/>
                  </a:lnTo>
                  <a:lnTo>
                    <a:pt x="199794" y="23733"/>
                  </a:lnTo>
                  <a:close/>
                </a:path>
                <a:path w="270510" h="269875">
                  <a:moveTo>
                    <a:pt x="210109" y="44316"/>
                  </a:moveTo>
                  <a:lnTo>
                    <a:pt x="196388" y="44316"/>
                  </a:lnTo>
                  <a:lnTo>
                    <a:pt x="226347" y="104118"/>
                  </a:lnTo>
                  <a:lnTo>
                    <a:pt x="240076" y="104118"/>
                  </a:lnTo>
                  <a:lnTo>
                    <a:pt x="210109" y="44316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035807" y="1104900"/>
              <a:ext cx="809625" cy="376555"/>
            </a:xfrm>
            <a:custGeom>
              <a:avLst/>
              <a:gdLst/>
              <a:ahLst/>
              <a:cxnLst/>
              <a:rect l="l" t="t" r="r" b="b"/>
              <a:pathLst>
                <a:path w="809625" h="376555">
                  <a:moveTo>
                    <a:pt x="809244" y="324992"/>
                  </a:moveTo>
                  <a:lnTo>
                    <a:pt x="809244" y="376427"/>
                  </a:lnTo>
                  <a:lnTo>
                    <a:pt x="0" y="376427"/>
                  </a:lnTo>
                  <a:lnTo>
                    <a:pt x="0" y="344297"/>
                  </a:lnTo>
                  <a:lnTo>
                    <a:pt x="0" y="0"/>
                  </a:lnTo>
                  <a:lnTo>
                    <a:pt x="809244" y="0"/>
                  </a:lnTo>
                  <a:lnTo>
                    <a:pt x="809244" y="51435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4496053" y="1705736"/>
            <a:ext cx="29159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learning,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tooling,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experimentation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3486658" y="1894078"/>
            <a:ext cx="4743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Notebook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73" name="object 7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51048" y="1799844"/>
            <a:ext cx="329184" cy="417575"/>
          </a:xfrm>
          <a:prstGeom prst="rect">
            <a:avLst/>
          </a:prstGeom>
        </p:spPr>
      </p:pic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 spc="-20"/>
              <a:t>mesh</a:t>
            </a:r>
          </a:p>
        </p:txBody>
      </p:sp>
      <p:grpSp>
        <p:nvGrpSpPr>
          <p:cNvPr id="75" name="object 75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76" name="object 7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77" name="object 77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67000" y="2305811"/>
            <a:ext cx="1348740" cy="2234565"/>
          </a:xfrm>
          <a:custGeom>
            <a:avLst/>
            <a:gdLst/>
            <a:ahLst/>
            <a:cxnLst/>
            <a:rect l="l" t="t" r="r" b="b"/>
            <a:pathLst>
              <a:path w="1348739" h="2234565">
                <a:moveTo>
                  <a:pt x="1348739" y="0"/>
                </a:moveTo>
                <a:lnTo>
                  <a:pt x="0" y="0"/>
                </a:lnTo>
                <a:lnTo>
                  <a:pt x="0" y="2234184"/>
                </a:lnTo>
                <a:lnTo>
                  <a:pt x="1348739" y="2234184"/>
                </a:lnTo>
                <a:lnTo>
                  <a:pt x="1348739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761614" y="3258058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01267" y="2310383"/>
            <a:ext cx="1111250" cy="2220595"/>
          </a:xfrm>
          <a:custGeom>
            <a:avLst/>
            <a:gdLst/>
            <a:ahLst/>
            <a:cxnLst/>
            <a:rect l="l" t="t" r="r" b="b"/>
            <a:pathLst>
              <a:path w="1111250" h="2220595">
                <a:moveTo>
                  <a:pt x="1110995" y="0"/>
                </a:moveTo>
                <a:lnTo>
                  <a:pt x="0" y="0"/>
                </a:lnTo>
                <a:lnTo>
                  <a:pt x="0" y="2220468"/>
                </a:lnTo>
                <a:lnTo>
                  <a:pt x="1110995" y="2220468"/>
                </a:lnTo>
                <a:lnTo>
                  <a:pt x="1110995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45743" y="2969513"/>
            <a:ext cx="71183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baseline="24691" sz="1350">
                <a:latin typeface="Calibri"/>
                <a:cs typeface="Calibri"/>
              </a:rPr>
              <a:t>st</a:t>
            </a:r>
            <a:r>
              <a:rPr dirty="0" baseline="24691" sz="135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baseline="24691" sz="1350">
                <a:latin typeface="Calibri"/>
                <a:cs typeface="Calibri"/>
              </a:rPr>
              <a:t>rd</a:t>
            </a:r>
            <a:r>
              <a:rPr dirty="0" baseline="24691" sz="1350" spc="142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Services Products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58923" y="2305811"/>
            <a:ext cx="7193280" cy="2234565"/>
            <a:chOff x="2058923" y="2305811"/>
            <a:chExt cx="7193280" cy="22345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923" y="3293338"/>
              <a:ext cx="786409" cy="33225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112898" y="3366261"/>
              <a:ext cx="568960" cy="114300"/>
            </a:xfrm>
            <a:custGeom>
              <a:avLst/>
              <a:gdLst/>
              <a:ahLst/>
              <a:cxnLst/>
              <a:rect l="l" t="t" r="r" b="b"/>
              <a:pathLst>
                <a:path w="568960" h="114300">
                  <a:moveTo>
                    <a:pt x="454532" y="0"/>
                  </a:moveTo>
                  <a:lnTo>
                    <a:pt x="454321" y="38108"/>
                  </a:lnTo>
                  <a:lnTo>
                    <a:pt x="473456" y="38226"/>
                  </a:lnTo>
                  <a:lnTo>
                    <a:pt x="473201" y="76326"/>
                  </a:lnTo>
                  <a:lnTo>
                    <a:pt x="454108" y="76326"/>
                  </a:lnTo>
                  <a:lnTo>
                    <a:pt x="453898" y="114300"/>
                  </a:lnTo>
                  <a:lnTo>
                    <a:pt x="530953" y="76326"/>
                  </a:lnTo>
                  <a:lnTo>
                    <a:pt x="473201" y="76326"/>
                  </a:lnTo>
                  <a:lnTo>
                    <a:pt x="531192" y="76209"/>
                  </a:lnTo>
                  <a:lnTo>
                    <a:pt x="568578" y="57785"/>
                  </a:lnTo>
                  <a:lnTo>
                    <a:pt x="454532" y="0"/>
                  </a:lnTo>
                  <a:close/>
                </a:path>
                <a:path w="568960" h="114300">
                  <a:moveTo>
                    <a:pt x="454321" y="38108"/>
                  </a:moveTo>
                  <a:lnTo>
                    <a:pt x="454109" y="76209"/>
                  </a:lnTo>
                  <a:lnTo>
                    <a:pt x="473201" y="76326"/>
                  </a:lnTo>
                  <a:lnTo>
                    <a:pt x="473456" y="38226"/>
                  </a:lnTo>
                  <a:lnTo>
                    <a:pt x="454321" y="38108"/>
                  </a:lnTo>
                  <a:close/>
                </a:path>
                <a:path w="568960" h="114300">
                  <a:moveTo>
                    <a:pt x="253" y="35305"/>
                  </a:moveTo>
                  <a:lnTo>
                    <a:pt x="0" y="73405"/>
                  </a:lnTo>
                  <a:lnTo>
                    <a:pt x="454109" y="76209"/>
                  </a:lnTo>
                  <a:lnTo>
                    <a:pt x="454321" y="38108"/>
                  </a:lnTo>
                  <a:lnTo>
                    <a:pt x="253" y="35305"/>
                  </a:lnTo>
                  <a:close/>
                </a:path>
              </a:pathLst>
            </a:custGeom>
            <a:solidFill>
              <a:srgbClr val="ED767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18703" y="2305811"/>
              <a:ext cx="1333500" cy="2234565"/>
            </a:xfrm>
            <a:custGeom>
              <a:avLst/>
              <a:gdLst/>
              <a:ahLst/>
              <a:cxnLst/>
              <a:rect l="l" t="t" r="r" b="b"/>
              <a:pathLst>
                <a:path w="1333500" h="2234565">
                  <a:moveTo>
                    <a:pt x="1333500" y="0"/>
                  </a:moveTo>
                  <a:lnTo>
                    <a:pt x="0" y="0"/>
                  </a:lnTo>
                  <a:lnTo>
                    <a:pt x="0" y="2234184"/>
                  </a:lnTo>
                  <a:lnTo>
                    <a:pt x="1333500" y="2234184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918704" y="3258058"/>
            <a:ext cx="1327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72108" y="4615433"/>
            <a:ext cx="79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D7673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9884664" y="2305811"/>
            <a:ext cx="1385570" cy="1088390"/>
          </a:xfrm>
          <a:custGeom>
            <a:avLst/>
            <a:gdLst/>
            <a:ahLst/>
            <a:cxnLst/>
            <a:rect l="l" t="t" r="r" b="b"/>
            <a:pathLst>
              <a:path w="1385570" h="1088389">
                <a:moveTo>
                  <a:pt x="1385316" y="0"/>
                </a:moveTo>
                <a:lnTo>
                  <a:pt x="0" y="0"/>
                </a:lnTo>
                <a:lnTo>
                  <a:pt x="0" y="1088136"/>
                </a:lnTo>
                <a:lnTo>
                  <a:pt x="1385316" y="1088136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884664" y="3145028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Data</a:t>
            </a:r>
            <a:r>
              <a:rPr dirty="0" sz="1050" spc="-25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products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884664" y="3430523"/>
            <a:ext cx="1385570" cy="1100455"/>
          </a:xfrm>
          <a:custGeom>
            <a:avLst/>
            <a:gdLst/>
            <a:ahLst/>
            <a:cxnLst/>
            <a:rect l="l" t="t" r="r" b="b"/>
            <a:pathLst>
              <a:path w="1385570" h="1100454">
                <a:moveTo>
                  <a:pt x="1385316" y="0"/>
                </a:moveTo>
                <a:lnTo>
                  <a:pt x="0" y="0"/>
                </a:lnTo>
                <a:lnTo>
                  <a:pt x="0" y="1100327"/>
                </a:lnTo>
                <a:lnTo>
                  <a:pt x="1385316" y="1100327"/>
                </a:lnTo>
                <a:lnTo>
                  <a:pt x="1385316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884664" y="3467861"/>
            <a:ext cx="1385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Business</a:t>
            </a:r>
            <a:r>
              <a:rPr dirty="0" sz="1050" spc="-50">
                <a:latin typeface="Calibri"/>
                <a:cs typeface="Calibri"/>
              </a:rPr>
              <a:t> </a:t>
            </a:r>
            <a:r>
              <a:rPr dirty="0" sz="1050" spc="-10">
                <a:latin typeface="Calibri"/>
                <a:cs typeface="Calibri"/>
              </a:rPr>
              <a:t>insights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492867" y="4615433"/>
            <a:ext cx="7905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306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A965C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015740" y="2720314"/>
            <a:ext cx="6035040" cy="1819910"/>
            <a:chOff x="4015740" y="2720314"/>
            <a:chExt cx="6035040" cy="181991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1055" y="2720314"/>
              <a:ext cx="839711" cy="332257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265158" y="2793491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1055" y="3831310"/>
              <a:ext cx="839711" cy="33225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9265158" y="3904487"/>
              <a:ext cx="621665" cy="114300"/>
            </a:xfrm>
            <a:custGeom>
              <a:avLst/>
              <a:gdLst/>
              <a:ahLst/>
              <a:cxnLst/>
              <a:rect l="l" t="t" r="r" b="b"/>
              <a:pathLst>
                <a:path w="621665" h="114300">
                  <a:moveTo>
                    <a:pt x="507238" y="0"/>
                  </a:moveTo>
                  <a:lnTo>
                    <a:pt x="507238" y="114300"/>
                  </a:lnTo>
                  <a:lnTo>
                    <a:pt x="583438" y="76200"/>
                  </a:lnTo>
                  <a:lnTo>
                    <a:pt x="526288" y="76200"/>
                  </a:lnTo>
                  <a:lnTo>
                    <a:pt x="526288" y="38100"/>
                  </a:lnTo>
                  <a:lnTo>
                    <a:pt x="583438" y="38100"/>
                  </a:lnTo>
                  <a:lnTo>
                    <a:pt x="507238" y="0"/>
                  </a:lnTo>
                  <a:close/>
                </a:path>
                <a:path w="621665" h="114300">
                  <a:moveTo>
                    <a:pt x="50723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07238" y="76200"/>
                  </a:lnTo>
                  <a:lnTo>
                    <a:pt x="507238" y="38100"/>
                  </a:lnTo>
                  <a:close/>
                </a:path>
                <a:path w="621665" h="114300">
                  <a:moveTo>
                    <a:pt x="583438" y="38100"/>
                  </a:moveTo>
                  <a:lnTo>
                    <a:pt x="526288" y="38100"/>
                  </a:lnTo>
                  <a:lnTo>
                    <a:pt x="526288" y="76200"/>
                  </a:lnTo>
                  <a:lnTo>
                    <a:pt x="583438" y="76200"/>
                  </a:lnTo>
                  <a:lnTo>
                    <a:pt x="621538" y="57150"/>
                  </a:lnTo>
                  <a:lnTo>
                    <a:pt x="583438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015740" y="3428999"/>
              <a:ext cx="3903345" cy="1111250"/>
            </a:xfrm>
            <a:custGeom>
              <a:avLst/>
              <a:gdLst/>
              <a:ahLst/>
              <a:cxnLst/>
              <a:rect l="l" t="t" r="r" b="b"/>
              <a:pathLst>
                <a:path w="3903345" h="1111250">
                  <a:moveTo>
                    <a:pt x="3902964" y="0"/>
                  </a:moveTo>
                  <a:lnTo>
                    <a:pt x="0" y="0"/>
                  </a:lnTo>
                  <a:lnTo>
                    <a:pt x="0" y="1110995"/>
                  </a:lnTo>
                  <a:lnTo>
                    <a:pt x="3902964" y="1110995"/>
                  </a:lnTo>
                  <a:lnTo>
                    <a:pt x="3902964" y="0"/>
                  </a:lnTo>
                  <a:close/>
                </a:path>
              </a:pathLst>
            </a:custGeom>
            <a:solidFill>
              <a:srgbClr val="4D67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5078348" y="3858259"/>
            <a:ext cx="1778000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lake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600" spc="-10">
                <a:latin typeface="Calibri"/>
                <a:cs typeface="Calibri"/>
              </a:rPr>
              <a:t>(storage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metadata)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2667000" y="4539996"/>
            <a:ext cx="6585584" cy="596265"/>
          </a:xfrm>
          <a:custGeom>
            <a:avLst/>
            <a:gdLst/>
            <a:ahLst/>
            <a:cxnLst/>
            <a:rect l="l" t="t" r="r" b="b"/>
            <a:pathLst>
              <a:path w="6585584" h="596264">
                <a:moveTo>
                  <a:pt x="6585204" y="0"/>
                </a:moveTo>
                <a:lnTo>
                  <a:pt x="0" y="0"/>
                </a:lnTo>
                <a:lnTo>
                  <a:pt x="0" y="595883"/>
                </a:lnTo>
                <a:lnTo>
                  <a:pt x="6585204" y="595883"/>
                </a:lnTo>
                <a:lnTo>
                  <a:pt x="6585204" y="0"/>
                </a:lnTo>
                <a:close/>
              </a:path>
            </a:pathLst>
          </a:custGeom>
          <a:solidFill>
            <a:srgbClr val="8063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684521" y="4673600"/>
            <a:ext cx="3886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governance*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139816" y="2490723"/>
            <a:ext cx="1656080" cy="4737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7470">
              <a:lnSpc>
                <a:spcPts val="1710"/>
              </a:lnSpc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(Streaming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Batch)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2667000" y="1709927"/>
            <a:ext cx="6585584" cy="596265"/>
          </a:xfrm>
          <a:custGeom>
            <a:avLst/>
            <a:gdLst/>
            <a:ahLst/>
            <a:cxnLst/>
            <a:rect l="l" t="t" r="r" b="b"/>
            <a:pathLst>
              <a:path w="6585584" h="596264">
                <a:moveTo>
                  <a:pt x="6585204" y="0"/>
                </a:moveTo>
                <a:lnTo>
                  <a:pt x="0" y="0"/>
                </a:lnTo>
                <a:lnTo>
                  <a:pt x="0" y="595884"/>
                </a:lnTo>
                <a:lnTo>
                  <a:pt x="6585204" y="595884"/>
                </a:lnTo>
                <a:lnTo>
                  <a:pt x="6585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496053" y="1705736"/>
            <a:ext cx="29159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learning,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tooling,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experimentation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015740" y="2305811"/>
            <a:ext cx="3903345" cy="1123315"/>
          </a:xfrm>
          <a:custGeom>
            <a:avLst/>
            <a:gdLst/>
            <a:ahLst/>
            <a:cxnLst/>
            <a:rect l="l" t="t" r="r" b="b"/>
            <a:pathLst>
              <a:path w="3903345" h="1123314">
                <a:moveTo>
                  <a:pt x="3902964" y="0"/>
                </a:moveTo>
                <a:lnTo>
                  <a:pt x="0" y="0"/>
                </a:lnTo>
                <a:lnTo>
                  <a:pt x="0" y="1123188"/>
                </a:lnTo>
                <a:lnTo>
                  <a:pt x="3902964" y="1123188"/>
                </a:lnTo>
                <a:lnTo>
                  <a:pt x="39029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015740" y="2420873"/>
            <a:ext cx="3903345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142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 marL="1134745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latin typeface="Calibri"/>
                <a:cs typeface="Calibri"/>
              </a:rPr>
              <a:t>(streaming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batch)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975105" y="5400802"/>
            <a:ext cx="10289540" cy="948690"/>
            <a:chOff x="975105" y="5400802"/>
            <a:chExt cx="10289540" cy="948690"/>
          </a:xfrm>
        </p:grpSpPr>
        <p:sp>
          <p:nvSpPr>
            <p:cNvPr id="32" name="object 32" descr=""/>
            <p:cNvSpPr/>
            <p:nvPr/>
          </p:nvSpPr>
          <p:spPr>
            <a:xfrm>
              <a:off x="981455" y="5407152"/>
              <a:ext cx="10276840" cy="935990"/>
            </a:xfrm>
            <a:custGeom>
              <a:avLst/>
              <a:gdLst/>
              <a:ahLst/>
              <a:cxnLst/>
              <a:rect l="l" t="t" r="r" b="b"/>
              <a:pathLst>
                <a:path w="10276840" h="935989">
                  <a:moveTo>
                    <a:pt x="10276332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10276332" y="935736"/>
                  </a:lnTo>
                  <a:lnTo>
                    <a:pt x="10276332" y="0"/>
                  </a:lnTo>
                  <a:close/>
                </a:path>
              </a:pathLst>
            </a:custGeom>
            <a:solidFill>
              <a:srgbClr val="6F2F9F">
                <a:alpha val="2509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81455" y="5407152"/>
              <a:ext cx="10276840" cy="935990"/>
            </a:xfrm>
            <a:custGeom>
              <a:avLst/>
              <a:gdLst/>
              <a:ahLst/>
              <a:cxnLst/>
              <a:rect l="l" t="t" r="r" b="b"/>
              <a:pathLst>
                <a:path w="10276840" h="935989">
                  <a:moveTo>
                    <a:pt x="0" y="935736"/>
                  </a:moveTo>
                  <a:lnTo>
                    <a:pt x="10276332" y="935736"/>
                  </a:lnTo>
                  <a:lnTo>
                    <a:pt x="10276332" y="0"/>
                  </a:lnTo>
                  <a:lnTo>
                    <a:pt x="0" y="0"/>
                  </a:lnTo>
                  <a:lnTo>
                    <a:pt x="0" y="935736"/>
                  </a:lnTo>
                  <a:close/>
                </a:path>
              </a:pathLst>
            </a:custGeom>
            <a:ln w="12700">
              <a:solidFill>
                <a:srgbClr val="AE545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466590" y="5497779"/>
            <a:ext cx="3319145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native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third-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party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algn="ctr" marR="3175">
              <a:lnSpc>
                <a:spcPct val="100000"/>
              </a:lnSpc>
              <a:spcBef>
                <a:spcPts val="2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Spark,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Tecton,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Tableau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 Cloud,</a:t>
            </a:r>
            <a:endParaRPr sz="1400">
              <a:latin typeface="Calibri"/>
              <a:cs typeface="Calibri"/>
            </a:endParaRPr>
          </a:p>
          <a:p>
            <a:pPr algn="ctr" marR="1905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Alation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Searchability</a:t>
            </a:r>
            <a:r>
              <a:rPr dirty="0" sz="1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(Catalog)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655064" y="5487923"/>
            <a:ext cx="8993505" cy="388620"/>
            <a:chOff x="1655064" y="5487923"/>
            <a:chExt cx="8993505" cy="388620"/>
          </a:xfrm>
        </p:grpSpPr>
        <p:pic>
          <p:nvPicPr>
            <p:cNvPr id="36" name="object 3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5064" y="5487923"/>
              <a:ext cx="352044" cy="368807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7836" y="5487923"/>
              <a:ext cx="377951" cy="38861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9752" y="5487923"/>
              <a:ext cx="382524" cy="38861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6968" y="5487923"/>
              <a:ext cx="405383" cy="368807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9409813" y="5509392"/>
              <a:ext cx="316230" cy="349250"/>
            </a:xfrm>
            <a:custGeom>
              <a:avLst/>
              <a:gdLst/>
              <a:ahLst/>
              <a:cxnLst/>
              <a:rect l="l" t="t" r="r" b="b"/>
              <a:pathLst>
                <a:path w="316229" h="349250">
                  <a:moveTo>
                    <a:pt x="316155" y="0"/>
                  </a:moveTo>
                  <a:lnTo>
                    <a:pt x="55327" y="0"/>
                  </a:lnTo>
                  <a:lnTo>
                    <a:pt x="55327" y="348823"/>
                  </a:lnTo>
                  <a:lnTo>
                    <a:pt x="316155" y="348824"/>
                  </a:lnTo>
                  <a:lnTo>
                    <a:pt x="316155" y="332968"/>
                  </a:lnTo>
                  <a:lnTo>
                    <a:pt x="71135" y="332968"/>
                  </a:lnTo>
                  <a:lnTo>
                    <a:pt x="71134" y="15855"/>
                  </a:lnTo>
                  <a:lnTo>
                    <a:pt x="316155" y="15855"/>
                  </a:lnTo>
                  <a:lnTo>
                    <a:pt x="316155" y="0"/>
                  </a:lnTo>
                  <a:close/>
                </a:path>
                <a:path w="316229" h="349250">
                  <a:moveTo>
                    <a:pt x="316155" y="15855"/>
                  </a:moveTo>
                  <a:lnTo>
                    <a:pt x="300347" y="15855"/>
                  </a:lnTo>
                  <a:lnTo>
                    <a:pt x="300348" y="332968"/>
                  </a:lnTo>
                  <a:lnTo>
                    <a:pt x="316155" y="332968"/>
                  </a:lnTo>
                  <a:lnTo>
                    <a:pt x="316155" y="15855"/>
                  </a:lnTo>
                  <a:close/>
                </a:path>
                <a:path w="316229" h="349250">
                  <a:moveTo>
                    <a:pt x="284540" y="301256"/>
                  </a:moveTo>
                  <a:lnTo>
                    <a:pt x="94847" y="301256"/>
                  </a:lnTo>
                  <a:lnTo>
                    <a:pt x="94847" y="317112"/>
                  </a:lnTo>
                  <a:lnTo>
                    <a:pt x="284540" y="317112"/>
                  </a:lnTo>
                  <a:lnTo>
                    <a:pt x="284540" y="301256"/>
                  </a:lnTo>
                  <a:close/>
                </a:path>
                <a:path w="316229" h="349250">
                  <a:moveTo>
                    <a:pt x="284540" y="269546"/>
                  </a:moveTo>
                  <a:lnTo>
                    <a:pt x="94847" y="269546"/>
                  </a:lnTo>
                  <a:lnTo>
                    <a:pt x="94847" y="285402"/>
                  </a:lnTo>
                  <a:lnTo>
                    <a:pt x="284540" y="285402"/>
                  </a:lnTo>
                  <a:lnTo>
                    <a:pt x="284540" y="269546"/>
                  </a:lnTo>
                  <a:close/>
                </a:path>
                <a:path w="316229" h="349250">
                  <a:moveTo>
                    <a:pt x="189693" y="87206"/>
                  </a:moveTo>
                  <a:lnTo>
                    <a:pt x="169524" y="87819"/>
                  </a:lnTo>
                  <a:lnTo>
                    <a:pt x="143223" y="90823"/>
                  </a:lnTo>
                  <a:lnTo>
                    <a:pt x="120397" y="97964"/>
                  </a:lnTo>
                  <a:lnTo>
                    <a:pt x="110654" y="110989"/>
                  </a:lnTo>
                  <a:lnTo>
                    <a:pt x="110654" y="113837"/>
                  </a:lnTo>
                  <a:lnTo>
                    <a:pt x="111688" y="116334"/>
                  </a:lnTo>
                  <a:lnTo>
                    <a:pt x="113486" y="118534"/>
                  </a:lnTo>
                  <a:lnTo>
                    <a:pt x="165981" y="223849"/>
                  </a:lnTo>
                  <a:lnTo>
                    <a:pt x="165982" y="261619"/>
                  </a:lnTo>
                  <a:lnTo>
                    <a:pt x="213405" y="261619"/>
                  </a:lnTo>
                  <a:lnTo>
                    <a:pt x="213405" y="245763"/>
                  </a:lnTo>
                  <a:lnTo>
                    <a:pt x="181789" y="245763"/>
                  </a:lnTo>
                  <a:lnTo>
                    <a:pt x="181789" y="220110"/>
                  </a:lnTo>
                  <a:lnTo>
                    <a:pt x="136783" y="129818"/>
                  </a:lnTo>
                  <a:lnTo>
                    <a:pt x="260275" y="129818"/>
                  </a:lnTo>
                  <a:lnTo>
                    <a:pt x="265709" y="118917"/>
                  </a:lnTo>
                  <a:lnTo>
                    <a:pt x="189693" y="118917"/>
                  </a:lnTo>
                  <a:lnTo>
                    <a:pt x="150988" y="116264"/>
                  </a:lnTo>
                  <a:lnTo>
                    <a:pt x="129498" y="110989"/>
                  </a:lnTo>
                  <a:lnTo>
                    <a:pt x="137999" y="108282"/>
                  </a:lnTo>
                  <a:lnTo>
                    <a:pt x="150988" y="105720"/>
                  </a:lnTo>
                  <a:lnTo>
                    <a:pt x="168281" y="103811"/>
                  </a:lnTo>
                  <a:lnTo>
                    <a:pt x="189693" y="103062"/>
                  </a:lnTo>
                  <a:lnTo>
                    <a:pt x="262802" y="103062"/>
                  </a:lnTo>
                  <a:lnTo>
                    <a:pt x="258989" y="97964"/>
                  </a:lnTo>
                  <a:lnTo>
                    <a:pt x="236165" y="90823"/>
                  </a:lnTo>
                  <a:lnTo>
                    <a:pt x="209865" y="87819"/>
                  </a:lnTo>
                  <a:lnTo>
                    <a:pt x="189693" y="87206"/>
                  </a:lnTo>
                  <a:close/>
                </a:path>
                <a:path w="316229" h="349250">
                  <a:moveTo>
                    <a:pt x="260275" y="129818"/>
                  </a:moveTo>
                  <a:lnTo>
                    <a:pt x="242609" y="129818"/>
                  </a:lnTo>
                  <a:lnTo>
                    <a:pt x="197597" y="220110"/>
                  </a:lnTo>
                  <a:lnTo>
                    <a:pt x="197597" y="245763"/>
                  </a:lnTo>
                  <a:lnTo>
                    <a:pt x="213405" y="245763"/>
                  </a:lnTo>
                  <a:lnTo>
                    <a:pt x="213405" y="223849"/>
                  </a:lnTo>
                  <a:lnTo>
                    <a:pt x="260275" y="129818"/>
                  </a:lnTo>
                  <a:close/>
                </a:path>
                <a:path w="316229" h="349250">
                  <a:moveTo>
                    <a:pt x="242609" y="129818"/>
                  </a:moveTo>
                  <a:lnTo>
                    <a:pt x="136783" y="129818"/>
                  </a:lnTo>
                  <a:lnTo>
                    <a:pt x="151494" y="132454"/>
                  </a:lnTo>
                  <a:lnTo>
                    <a:pt x="166358" y="133950"/>
                  </a:lnTo>
                  <a:lnTo>
                    <a:pt x="179661" y="134619"/>
                  </a:lnTo>
                  <a:lnTo>
                    <a:pt x="189693" y="134773"/>
                  </a:lnTo>
                  <a:lnTo>
                    <a:pt x="199729" y="134619"/>
                  </a:lnTo>
                  <a:lnTo>
                    <a:pt x="213037" y="133950"/>
                  </a:lnTo>
                  <a:lnTo>
                    <a:pt x="227901" y="132454"/>
                  </a:lnTo>
                  <a:lnTo>
                    <a:pt x="242609" y="129818"/>
                  </a:lnTo>
                  <a:close/>
                </a:path>
                <a:path w="316229" h="349250">
                  <a:moveTo>
                    <a:pt x="262802" y="103062"/>
                  </a:moveTo>
                  <a:lnTo>
                    <a:pt x="189693" y="103062"/>
                  </a:lnTo>
                  <a:lnTo>
                    <a:pt x="211111" y="103811"/>
                  </a:lnTo>
                  <a:lnTo>
                    <a:pt x="228409" y="105720"/>
                  </a:lnTo>
                  <a:lnTo>
                    <a:pt x="241399" y="108282"/>
                  </a:lnTo>
                  <a:lnTo>
                    <a:pt x="249894" y="110989"/>
                  </a:lnTo>
                  <a:lnTo>
                    <a:pt x="241399" y="113703"/>
                  </a:lnTo>
                  <a:lnTo>
                    <a:pt x="228409" y="116264"/>
                  </a:lnTo>
                  <a:lnTo>
                    <a:pt x="211111" y="118170"/>
                  </a:lnTo>
                  <a:lnTo>
                    <a:pt x="189693" y="118917"/>
                  </a:lnTo>
                  <a:lnTo>
                    <a:pt x="265709" y="118917"/>
                  </a:lnTo>
                  <a:lnTo>
                    <a:pt x="265900" y="118534"/>
                  </a:lnTo>
                  <a:lnTo>
                    <a:pt x="267691" y="116334"/>
                  </a:lnTo>
                  <a:lnTo>
                    <a:pt x="268732" y="113837"/>
                  </a:lnTo>
                  <a:lnTo>
                    <a:pt x="268732" y="110989"/>
                  </a:lnTo>
                  <a:lnTo>
                    <a:pt x="262802" y="103062"/>
                  </a:lnTo>
                  <a:close/>
                </a:path>
                <a:path w="316229" h="349250">
                  <a:moveTo>
                    <a:pt x="284539" y="63422"/>
                  </a:moveTo>
                  <a:lnTo>
                    <a:pt x="94846" y="63422"/>
                  </a:lnTo>
                  <a:lnTo>
                    <a:pt x="94846" y="79278"/>
                  </a:lnTo>
                  <a:lnTo>
                    <a:pt x="284539" y="79278"/>
                  </a:lnTo>
                  <a:lnTo>
                    <a:pt x="284539" y="63422"/>
                  </a:lnTo>
                  <a:close/>
                </a:path>
                <a:path w="316229" h="349250">
                  <a:moveTo>
                    <a:pt x="284539" y="31711"/>
                  </a:moveTo>
                  <a:lnTo>
                    <a:pt x="94846" y="31711"/>
                  </a:lnTo>
                  <a:lnTo>
                    <a:pt x="94846" y="47567"/>
                  </a:lnTo>
                  <a:lnTo>
                    <a:pt x="284539" y="47567"/>
                  </a:lnTo>
                  <a:lnTo>
                    <a:pt x="284539" y="31711"/>
                  </a:lnTo>
                  <a:close/>
                </a:path>
                <a:path w="316229" h="349250">
                  <a:moveTo>
                    <a:pt x="39519" y="0"/>
                  </a:moveTo>
                  <a:lnTo>
                    <a:pt x="0" y="0"/>
                  </a:lnTo>
                  <a:lnTo>
                    <a:pt x="0" y="348823"/>
                  </a:lnTo>
                  <a:lnTo>
                    <a:pt x="39520" y="348823"/>
                  </a:lnTo>
                  <a:lnTo>
                    <a:pt x="39520" y="332968"/>
                  </a:lnTo>
                  <a:lnTo>
                    <a:pt x="15808" y="332968"/>
                  </a:lnTo>
                  <a:lnTo>
                    <a:pt x="15807" y="15855"/>
                  </a:lnTo>
                  <a:lnTo>
                    <a:pt x="39519" y="15855"/>
                  </a:lnTo>
                  <a:lnTo>
                    <a:pt x="39519" y="0"/>
                  </a:lnTo>
                  <a:close/>
                </a:path>
              </a:pathLst>
            </a:custGeom>
            <a:solidFill>
              <a:srgbClr val="A066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79380" y="5487923"/>
              <a:ext cx="368807" cy="368807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1618741" y="5921146"/>
            <a:ext cx="4362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254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Redshift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476754" y="5921146"/>
            <a:ext cx="431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5080" indent="-901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332098" y="5921146"/>
            <a:ext cx="431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860" marR="5080" indent="-2286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Amazon Athena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423402" y="5921146"/>
            <a:ext cx="5880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SageMaker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311893" y="5921146"/>
            <a:ext cx="5238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Glue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196830" y="5921146"/>
            <a:ext cx="5486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333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r>
              <a:rPr dirty="0" sz="1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 </a:t>
            </a: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Formation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5804346" y="3122346"/>
            <a:ext cx="392430" cy="408940"/>
          </a:xfrm>
          <a:custGeom>
            <a:avLst/>
            <a:gdLst/>
            <a:ahLst/>
            <a:cxnLst/>
            <a:rect l="l" t="t" r="r" b="b"/>
            <a:pathLst>
              <a:path w="392429" h="408939">
                <a:moveTo>
                  <a:pt x="184261" y="0"/>
                </a:moveTo>
                <a:lnTo>
                  <a:pt x="118706" y="5079"/>
                </a:lnTo>
                <a:lnTo>
                  <a:pt x="59451" y="19049"/>
                </a:lnTo>
                <a:lnTo>
                  <a:pt x="16536" y="39369"/>
                </a:lnTo>
                <a:lnTo>
                  <a:pt x="0" y="66039"/>
                </a:lnTo>
                <a:lnTo>
                  <a:pt x="27" y="67309"/>
                </a:lnTo>
                <a:lnTo>
                  <a:pt x="39724" y="363219"/>
                </a:lnTo>
                <a:lnTo>
                  <a:pt x="91644" y="398779"/>
                </a:lnTo>
                <a:lnTo>
                  <a:pt x="138440" y="407669"/>
                </a:lnTo>
                <a:lnTo>
                  <a:pt x="184261" y="408940"/>
                </a:lnTo>
                <a:lnTo>
                  <a:pt x="207198" y="408940"/>
                </a:lnTo>
                <a:lnTo>
                  <a:pt x="229640" y="407670"/>
                </a:lnTo>
                <a:lnTo>
                  <a:pt x="251053" y="403860"/>
                </a:lnTo>
                <a:lnTo>
                  <a:pt x="270909" y="400050"/>
                </a:lnTo>
                <a:lnTo>
                  <a:pt x="278318" y="398780"/>
                </a:lnTo>
                <a:lnTo>
                  <a:pt x="285314" y="396240"/>
                </a:lnTo>
                <a:lnTo>
                  <a:pt x="291875" y="394970"/>
                </a:lnTo>
                <a:lnTo>
                  <a:pt x="297976" y="392430"/>
                </a:lnTo>
                <a:lnTo>
                  <a:pt x="300623" y="391160"/>
                </a:lnTo>
                <a:lnTo>
                  <a:pt x="184261" y="391160"/>
                </a:lnTo>
                <a:lnTo>
                  <a:pt x="131521" y="387349"/>
                </a:lnTo>
                <a:lnTo>
                  <a:pt x="91899" y="379729"/>
                </a:lnTo>
                <a:lnTo>
                  <a:pt x="66970" y="369569"/>
                </a:lnTo>
                <a:lnTo>
                  <a:pt x="58310" y="361949"/>
                </a:lnTo>
                <a:lnTo>
                  <a:pt x="58287" y="360679"/>
                </a:lnTo>
                <a:lnTo>
                  <a:pt x="22688" y="96519"/>
                </a:lnTo>
                <a:lnTo>
                  <a:pt x="80914" y="96519"/>
                </a:lnTo>
                <a:lnTo>
                  <a:pt x="76977" y="95249"/>
                </a:lnTo>
                <a:lnTo>
                  <a:pt x="75280" y="95249"/>
                </a:lnTo>
                <a:lnTo>
                  <a:pt x="71491" y="93979"/>
                </a:lnTo>
                <a:lnTo>
                  <a:pt x="69399" y="93979"/>
                </a:lnTo>
                <a:lnTo>
                  <a:pt x="65826" y="92709"/>
                </a:lnTo>
                <a:lnTo>
                  <a:pt x="64315" y="92709"/>
                </a:lnTo>
                <a:lnTo>
                  <a:pt x="60875" y="91439"/>
                </a:lnTo>
                <a:lnTo>
                  <a:pt x="58961" y="91439"/>
                </a:lnTo>
                <a:lnTo>
                  <a:pt x="55737" y="90169"/>
                </a:lnTo>
                <a:lnTo>
                  <a:pt x="54397" y="88899"/>
                </a:lnTo>
                <a:lnTo>
                  <a:pt x="49616" y="87629"/>
                </a:lnTo>
                <a:lnTo>
                  <a:pt x="46764" y="86359"/>
                </a:lnTo>
                <a:lnTo>
                  <a:pt x="45610" y="86359"/>
                </a:lnTo>
                <a:lnTo>
                  <a:pt x="42932" y="85089"/>
                </a:lnTo>
                <a:lnTo>
                  <a:pt x="41416" y="85089"/>
                </a:lnTo>
                <a:lnTo>
                  <a:pt x="38952" y="83819"/>
                </a:lnTo>
                <a:lnTo>
                  <a:pt x="37975" y="82549"/>
                </a:lnTo>
                <a:lnTo>
                  <a:pt x="34395" y="81279"/>
                </a:lnTo>
                <a:lnTo>
                  <a:pt x="32340" y="80009"/>
                </a:lnTo>
                <a:lnTo>
                  <a:pt x="31569" y="80009"/>
                </a:lnTo>
                <a:lnTo>
                  <a:pt x="29690" y="78739"/>
                </a:lnTo>
                <a:lnTo>
                  <a:pt x="28612" y="77469"/>
                </a:lnTo>
                <a:lnTo>
                  <a:pt x="26975" y="76199"/>
                </a:lnTo>
                <a:lnTo>
                  <a:pt x="26389" y="76199"/>
                </a:lnTo>
                <a:lnTo>
                  <a:pt x="24948" y="74929"/>
                </a:lnTo>
                <a:lnTo>
                  <a:pt x="24092" y="74929"/>
                </a:lnTo>
                <a:lnTo>
                  <a:pt x="22884" y="73659"/>
                </a:lnTo>
                <a:lnTo>
                  <a:pt x="22502" y="72389"/>
                </a:lnTo>
                <a:lnTo>
                  <a:pt x="21498" y="72389"/>
                </a:lnTo>
                <a:lnTo>
                  <a:pt x="20894" y="71119"/>
                </a:lnTo>
                <a:lnTo>
                  <a:pt x="20131" y="69849"/>
                </a:lnTo>
                <a:lnTo>
                  <a:pt x="19954" y="69849"/>
                </a:lnTo>
                <a:lnTo>
                  <a:pt x="19397" y="68579"/>
                </a:lnTo>
                <a:lnTo>
                  <a:pt x="19025" y="68579"/>
                </a:lnTo>
                <a:lnTo>
                  <a:pt x="18867" y="67309"/>
                </a:lnTo>
                <a:lnTo>
                  <a:pt x="18615" y="66039"/>
                </a:lnTo>
                <a:lnTo>
                  <a:pt x="31475" y="50799"/>
                </a:lnTo>
                <a:lnTo>
                  <a:pt x="65756" y="35559"/>
                </a:lnTo>
                <a:lnTo>
                  <a:pt x="117877" y="24129"/>
                </a:lnTo>
                <a:lnTo>
                  <a:pt x="184261" y="19050"/>
                </a:lnTo>
                <a:lnTo>
                  <a:pt x="309091" y="19050"/>
                </a:lnTo>
                <a:lnTo>
                  <a:pt x="249829" y="5080"/>
                </a:lnTo>
                <a:lnTo>
                  <a:pt x="184261" y="0"/>
                </a:lnTo>
                <a:close/>
              </a:path>
              <a:path w="392429" h="408939">
                <a:moveTo>
                  <a:pt x="240408" y="184150"/>
                </a:moveTo>
                <a:lnTo>
                  <a:pt x="195535" y="184150"/>
                </a:lnTo>
                <a:lnTo>
                  <a:pt x="227340" y="199390"/>
                </a:lnTo>
                <a:lnTo>
                  <a:pt x="261210" y="214630"/>
                </a:lnTo>
                <a:lnTo>
                  <a:pt x="295056" y="227330"/>
                </a:lnTo>
                <a:lnTo>
                  <a:pt x="326786" y="237490"/>
                </a:lnTo>
                <a:lnTo>
                  <a:pt x="310328" y="360680"/>
                </a:lnTo>
                <a:lnTo>
                  <a:pt x="310243" y="363220"/>
                </a:lnTo>
                <a:lnTo>
                  <a:pt x="306732" y="368300"/>
                </a:lnTo>
                <a:lnTo>
                  <a:pt x="291142" y="374650"/>
                </a:lnTo>
                <a:lnTo>
                  <a:pt x="285692" y="377190"/>
                </a:lnTo>
                <a:lnTo>
                  <a:pt x="279793" y="378460"/>
                </a:lnTo>
                <a:lnTo>
                  <a:pt x="273465" y="381000"/>
                </a:lnTo>
                <a:lnTo>
                  <a:pt x="266725" y="382270"/>
                </a:lnTo>
                <a:lnTo>
                  <a:pt x="247897" y="386080"/>
                </a:lnTo>
                <a:lnTo>
                  <a:pt x="227539" y="388620"/>
                </a:lnTo>
                <a:lnTo>
                  <a:pt x="184261" y="391160"/>
                </a:lnTo>
                <a:lnTo>
                  <a:pt x="300623" y="391160"/>
                </a:lnTo>
                <a:lnTo>
                  <a:pt x="328832" y="363220"/>
                </a:lnTo>
                <a:lnTo>
                  <a:pt x="344934" y="242570"/>
                </a:lnTo>
                <a:lnTo>
                  <a:pt x="385071" y="242570"/>
                </a:lnTo>
                <a:lnTo>
                  <a:pt x="390963" y="234950"/>
                </a:lnTo>
                <a:lnTo>
                  <a:pt x="392249" y="231140"/>
                </a:lnTo>
                <a:lnTo>
                  <a:pt x="391788" y="228600"/>
                </a:lnTo>
                <a:lnTo>
                  <a:pt x="368314" y="228600"/>
                </a:lnTo>
                <a:lnTo>
                  <a:pt x="362687" y="227330"/>
                </a:lnTo>
                <a:lnTo>
                  <a:pt x="355654" y="226060"/>
                </a:lnTo>
                <a:lnTo>
                  <a:pt x="347344" y="224790"/>
                </a:lnTo>
                <a:lnTo>
                  <a:pt x="348031" y="219710"/>
                </a:lnTo>
                <a:lnTo>
                  <a:pt x="329297" y="219710"/>
                </a:lnTo>
                <a:lnTo>
                  <a:pt x="301743" y="209550"/>
                </a:lnTo>
                <a:lnTo>
                  <a:pt x="270603" y="196850"/>
                </a:lnTo>
                <a:lnTo>
                  <a:pt x="240408" y="184150"/>
                </a:lnTo>
                <a:close/>
              </a:path>
              <a:path w="392429" h="408939">
                <a:moveTo>
                  <a:pt x="167825" y="276859"/>
                </a:moveTo>
                <a:lnTo>
                  <a:pt x="93405" y="276859"/>
                </a:lnTo>
                <a:lnTo>
                  <a:pt x="89252" y="280669"/>
                </a:lnTo>
                <a:lnTo>
                  <a:pt x="89252" y="356869"/>
                </a:lnTo>
                <a:lnTo>
                  <a:pt x="93405" y="360679"/>
                </a:lnTo>
                <a:lnTo>
                  <a:pt x="167826" y="360679"/>
                </a:lnTo>
                <a:lnTo>
                  <a:pt x="171987" y="356869"/>
                </a:lnTo>
                <a:lnTo>
                  <a:pt x="171987" y="341629"/>
                </a:lnTo>
                <a:lnTo>
                  <a:pt x="107857" y="341629"/>
                </a:lnTo>
                <a:lnTo>
                  <a:pt x="107857" y="295909"/>
                </a:lnTo>
                <a:lnTo>
                  <a:pt x="171987" y="295909"/>
                </a:lnTo>
                <a:lnTo>
                  <a:pt x="171987" y="280669"/>
                </a:lnTo>
                <a:lnTo>
                  <a:pt x="167825" y="276859"/>
                </a:lnTo>
                <a:close/>
              </a:path>
              <a:path w="392429" h="408939">
                <a:moveTo>
                  <a:pt x="171987" y="295909"/>
                </a:moveTo>
                <a:lnTo>
                  <a:pt x="153389" y="295909"/>
                </a:lnTo>
                <a:lnTo>
                  <a:pt x="153389" y="341629"/>
                </a:lnTo>
                <a:lnTo>
                  <a:pt x="171987" y="341629"/>
                </a:lnTo>
                <a:lnTo>
                  <a:pt x="171987" y="295909"/>
                </a:lnTo>
                <a:close/>
              </a:path>
              <a:path w="392429" h="408939">
                <a:moveTo>
                  <a:pt x="247771" y="236220"/>
                </a:moveTo>
                <a:lnTo>
                  <a:pt x="229960" y="240030"/>
                </a:lnTo>
                <a:lnTo>
                  <a:pt x="215399" y="250190"/>
                </a:lnTo>
                <a:lnTo>
                  <a:pt x="205573" y="264160"/>
                </a:lnTo>
                <a:lnTo>
                  <a:pt x="201967" y="281940"/>
                </a:lnTo>
                <a:lnTo>
                  <a:pt x="205573" y="300990"/>
                </a:lnTo>
                <a:lnTo>
                  <a:pt x="215399" y="314960"/>
                </a:lnTo>
                <a:lnTo>
                  <a:pt x="229960" y="325120"/>
                </a:lnTo>
                <a:lnTo>
                  <a:pt x="247771" y="328930"/>
                </a:lnTo>
                <a:lnTo>
                  <a:pt x="265582" y="325120"/>
                </a:lnTo>
                <a:lnTo>
                  <a:pt x="280143" y="314960"/>
                </a:lnTo>
                <a:lnTo>
                  <a:pt x="283716" y="309880"/>
                </a:lnTo>
                <a:lnTo>
                  <a:pt x="247771" y="309880"/>
                </a:lnTo>
                <a:lnTo>
                  <a:pt x="237194" y="307340"/>
                </a:lnTo>
                <a:lnTo>
                  <a:pt x="228545" y="302260"/>
                </a:lnTo>
                <a:lnTo>
                  <a:pt x="222707" y="293370"/>
                </a:lnTo>
                <a:lnTo>
                  <a:pt x="220564" y="281940"/>
                </a:lnTo>
                <a:lnTo>
                  <a:pt x="222707" y="271780"/>
                </a:lnTo>
                <a:lnTo>
                  <a:pt x="228545" y="262890"/>
                </a:lnTo>
                <a:lnTo>
                  <a:pt x="237194" y="256540"/>
                </a:lnTo>
                <a:lnTo>
                  <a:pt x="247771" y="255270"/>
                </a:lnTo>
                <a:lnTo>
                  <a:pt x="283716" y="255270"/>
                </a:lnTo>
                <a:lnTo>
                  <a:pt x="280143" y="250190"/>
                </a:lnTo>
                <a:lnTo>
                  <a:pt x="265582" y="240030"/>
                </a:lnTo>
                <a:lnTo>
                  <a:pt x="247771" y="236220"/>
                </a:lnTo>
                <a:close/>
              </a:path>
              <a:path w="392429" h="408939">
                <a:moveTo>
                  <a:pt x="283716" y="255270"/>
                </a:moveTo>
                <a:lnTo>
                  <a:pt x="247771" y="255270"/>
                </a:lnTo>
                <a:lnTo>
                  <a:pt x="258351" y="256540"/>
                </a:lnTo>
                <a:lnTo>
                  <a:pt x="267000" y="262890"/>
                </a:lnTo>
                <a:lnTo>
                  <a:pt x="272836" y="271780"/>
                </a:lnTo>
                <a:lnTo>
                  <a:pt x="274977" y="281940"/>
                </a:lnTo>
                <a:lnTo>
                  <a:pt x="272836" y="293370"/>
                </a:lnTo>
                <a:lnTo>
                  <a:pt x="267000" y="302260"/>
                </a:lnTo>
                <a:lnTo>
                  <a:pt x="258351" y="307340"/>
                </a:lnTo>
                <a:lnTo>
                  <a:pt x="247771" y="309880"/>
                </a:lnTo>
                <a:lnTo>
                  <a:pt x="283716" y="309880"/>
                </a:lnTo>
                <a:lnTo>
                  <a:pt x="289969" y="300990"/>
                </a:lnTo>
                <a:lnTo>
                  <a:pt x="293575" y="281940"/>
                </a:lnTo>
                <a:lnTo>
                  <a:pt x="289969" y="264160"/>
                </a:lnTo>
                <a:lnTo>
                  <a:pt x="283716" y="255270"/>
                </a:lnTo>
                <a:close/>
              </a:path>
              <a:path w="392429" h="408939">
                <a:moveTo>
                  <a:pt x="118519" y="158749"/>
                </a:moveTo>
                <a:lnTo>
                  <a:pt x="109290" y="158749"/>
                </a:lnTo>
                <a:lnTo>
                  <a:pt x="63641" y="234949"/>
                </a:lnTo>
                <a:lnTo>
                  <a:pt x="63595" y="238759"/>
                </a:lnTo>
                <a:lnTo>
                  <a:pt x="66904" y="245109"/>
                </a:lnTo>
                <a:lnTo>
                  <a:pt x="69988" y="246379"/>
                </a:lnTo>
                <a:lnTo>
                  <a:pt x="157829" y="246379"/>
                </a:lnTo>
                <a:lnTo>
                  <a:pt x="160913" y="245109"/>
                </a:lnTo>
                <a:lnTo>
                  <a:pt x="162572" y="242569"/>
                </a:lnTo>
                <a:lnTo>
                  <a:pt x="164222" y="238759"/>
                </a:lnTo>
                <a:lnTo>
                  <a:pt x="164176" y="234949"/>
                </a:lnTo>
                <a:lnTo>
                  <a:pt x="160371" y="228599"/>
                </a:lnTo>
                <a:lnTo>
                  <a:pt x="89771" y="228599"/>
                </a:lnTo>
                <a:lnTo>
                  <a:pt x="113908" y="187959"/>
                </a:lnTo>
                <a:lnTo>
                  <a:pt x="136021" y="187959"/>
                </a:lnTo>
                <a:lnTo>
                  <a:pt x="118519" y="158749"/>
                </a:lnTo>
                <a:close/>
              </a:path>
              <a:path w="392429" h="408939">
                <a:moveTo>
                  <a:pt x="385071" y="242570"/>
                </a:moveTo>
                <a:lnTo>
                  <a:pt x="344934" y="242570"/>
                </a:lnTo>
                <a:lnTo>
                  <a:pt x="353729" y="245110"/>
                </a:lnTo>
                <a:lnTo>
                  <a:pt x="377371" y="245110"/>
                </a:lnTo>
                <a:lnTo>
                  <a:pt x="384090" y="243840"/>
                </a:lnTo>
                <a:lnTo>
                  <a:pt x="385071" y="242570"/>
                </a:lnTo>
                <a:close/>
              </a:path>
              <a:path w="392429" h="408939">
                <a:moveTo>
                  <a:pt x="136021" y="187959"/>
                </a:moveTo>
                <a:lnTo>
                  <a:pt x="113908" y="187959"/>
                </a:lnTo>
                <a:lnTo>
                  <a:pt x="138046" y="228599"/>
                </a:lnTo>
                <a:lnTo>
                  <a:pt x="160371" y="228599"/>
                </a:lnTo>
                <a:lnTo>
                  <a:pt x="136021" y="187959"/>
                </a:lnTo>
                <a:close/>
              </a:path>
              <a:path w="392429" h="408939">
                <a:moveTo>
                  <a:pt x="381420" y="209550"/>
                </a:moveTo>
                <a:lnTo>
                  <a:pt x="349405" y="209550"/>
                </a:lnTo>
                <a:lnTo>
                  <a:pt x="359691" y="215900"/>
                </a:lnTo>
                <a:lnTo>
                  <a:pt x="366475" y="220980"/>
                </a:lnTo>
                <a:lnTo>
                  <a:pt x="370475" y="224790"/>
                </a:lnTo>
                <a:lnTo>
                  <a:pt x="372404" y="227330"/>
                </a:lnTo>
                <a:lnTo>
                  <a:pt x="368314" y="228600"/>
                </a:lnTo>
                <a:lnTo>
                  <a:pt x="391788" y="228600"/>
                </a:lnTo>
                <a:lnTo>
                  <a:pt x="391327" y="226060"/>
                </a:lnTo>
                <a:lnTo>
                  <a:pt x="387879" y="217170"/>
                </a:lnTo>
                <a:lnTo>
                  <a:pt x="381420" y="209550"/>
                </a:lnTo>
                <a:close/>
              </a:path>
              <a:path w="392429" h="408939">
                <a:moveTo>
                  <a:pt x="364580" y="96520"/>
                </a:moveTo>
                <a:lnTo>
                  <a:pt x="345864" y="96520"/>
                </a:lnTo>
                <a:lnTo>
                  <a:pt x="329297" y="219710"/>
                </a:lnTo>
                <a:lnTo>
                  <a:pt x="348031" y="219710"/>
                </a:lnTo>
                <a:lnTo>
                  <a:pt x="349405" y="209550"/>
                </a:lnTo>
                <a:lnTo>
                  <a:pt x="381420" y="209550"/>
                </a:lnTo>
                <a:lnTo>
                  <a:pt x="380344" y="208280"/>
                </a:lnTo>
                <a:lnTo>
                  <a:pt x="368493" y="199390"/>
                </a:lnTo>
                <a:lnTo>
                  <a:pt x="352094" y="189230"/>
                </a:lnTo>
                <a:lnTo>
                  <a:pt x="364580" y="96520"/>
                </a:lnTo>
                <a:close/>
              </a:path>
              <a:path w="392429" h="408939">
                <a:moveTo>
                  <a:pt x="184269" y="148590"/>
                </a:moveTo>
                <a:lnTo>
                  <a:pt x="176714" y="151129"/>
                </a:lnTo>
                <a:lnTo>
                  <a:pt x="170536" y="154939"/>
                </a:lnTo>
                <a:lnTo>
                  <a:pt x="166365" y="161289"/>
                </a:lnTo>
                <a:lnTo>
                  <a:pt x="164834" y="168909"/>
                </a:lnTo>
                <a:lnTo>
                  <a:pt x="166365" y="176529"/>
                </a:lnTo>
                <a:lnTo>
                  <a:pt x="170536" y="182879"/>
                </a:lnTo>
                <a:lnTo>
                  <a:pt x="176714" y="186689"/>
                </a:lnTo>
                <a:lnTo>
                  <a:pt x="184269" y="187960"/>
                </a:lnTo>
                <a:lnTo>
                  <a:pt x="188476" y="187960"/>
                </a:lnTo>
                <a:lnTo>
                  <a:pt x="192351" y="186690"/>
                </a:lnTo>
                <a:lnTo>
                  <a:pt x="195535" y="184150"/>
                </a:lnTo>
                <a:lnTo>
                  <a:pt x="240408" y="184150"/>
                </a:lnTo>
                <a:lnTo>
                  <a:pt x="237388" y="182880"/>
                </a:lnTo>
                <a:lnTo>
                  <a:pt x="206425" y="168910"/>
                </a:lnTo>
                <a:lnTo>
                  <a:pt x="183432" y="168910"/>
                </a:lnTo>
                <a:lnTo>
                  <a:pt x="183432" y="167640"/>
                </a:lnTo>
                <a:lnTo>
                  <a:pt x="203610" y="167640"/>
                </a:lnTo>
                <a:lnTo>
                  <a:pt x="201827" y="160020"/>
                </a:lnTo>
                <a:lnTo>
                  <a:pt x="197638" y="154940"/>
                </a:lnTo>
                <a:lnTo>
                  <a:pt x="191600" y="151130"/>
                </a:lnTo>
                <a:lnTo>
                  <a:pt x="184269" y="148590"/>
                </a:lnTo>
                <a:close/>
              </a:path>
              <a:path w="392429" h="408939">
                <a:moveTo>
                  <a:pt x="203610" y="167640"/>
                </a:moveTo>
                <a:lnTo>
                  <a:pt x="184617" y="167640"/>
                </a:lnTo>
                <a:lnTo>
                  <a:pt x="183974" y="168910"/>
                </a:lnTo>
                <a:lnTo>
                  <a:pt x="206425" y="168910"/>
                </a:lnTo>
                <a:lnTo>
                  <a:pt x="203610" y="167640"/>
                </a:lnTo>
                <a:close/>
              </a:path>
              <a:path w="392429" h="408939">
                <a:moveTo>
                  <a:pt x="209817" y="124460"/>
                </a:moveTo>
                <a:lnTo>
                  <a:pt x="158720" y="124459"/>
                </a:lnTo>
                <a:lnTo>
                  <a:pt x="162293" y="125729"/>
                </a:lnTo>
                <a:lnTo>
                  <a:pt x="206237" y="125730"/>
                </a:lnTo>
                <a:lnTo>
                  <a:pt x="209817" y="124460"/>
                </a:lnTo>
                <a:close/>
              </a:path>
              <a:path w="392429" h="408939">
                <a:moveTo>
                  <a:pt x="237077" y="123190"/>
                </a:moveTo>
                <a:lnTo>
                  <a:pt x="137093" y="123189"/>
                </a:lnTo>
                <a:lnTo>
                  <a:pt x="141758" y="124459"/>
                </a:lnTo>
                <a:lnTo>
                  <a:pt x="226779" y="124460"/>
                </a:lnTo>
                <a:lnTo>
                  <a:pt x="237077" y="123190"/>
                </a:lnTo>
                <a:close/>
              </a:path>
              <a:path w="392429" h="408939">
                <a:moveTo>
                  <a:pt x="246794" y="121920"/>
                </a:moveTo>
                <a:lnTo>
                  <a:pt x="123114" y="121919"/>
                </a:lnTo>
                <a:lnTo>
                  <a:pt x="127252" y="123189"/>
                </a:lnTo>
                <a:lnTo>
                  <a:pt x="241269" y="123190"/>
                </a:lnTo>
                <a:lnTo>
                  <a:pt x="246794" y="121920"/>
                </a:lnTo>
                <a:close/>
              </a:path>
              <a:path w="392429" h="408939">
                <a:moveTo>
                  <a:pt x="256442" y="120650"/>
                </a:moveTo>
                <a:lnTo>
                  <a:pt x="112134" y="120649"/>
                </a:lnTo>
                <a:lnTo>
                  <a:pt x="115551" y="121919"/>
                </a:lnTo>
                <a:lnTo>
                  <a:pt x="252978" y="121920"/>
                </a:lnTo>
                <a:lnTo>
                  <a:pt x="256442" y="120650"/>
                </a:lnTo>
                <a:close/>
              </a:path>
              <a:path w="392429" h="408939">
                <a:moveTo>
                  <a:pt x="267833" y="119380"/>
                </a:moveTo>
                <a:lnTo>
                  <a:pt x="100704" y="119379"/>
                </a:lnTo>
                <a:lnTo>
                  <a:pt x="106322" y="120649"/>
                </a:lnTo>
                <a:lnTo>
                  <a:pt x="262215" y="120650"/>
                </a:lnTo>
                <a:lnTo>
                  <a:pt x="267833" y="119380"/>
                </a:lnTo>
                <a:close/>
              </a:path>
              <a:path w="392429" h="408939">
                <a:moveTo>
                  <a:pt x="277178" y="118110"/>
                </a:moveTo>
                <a:lnTo>
                  <a:pt x="91344" y="118109"/>
                </a:lnTo>
                <a:lnTo>
                  <a:pt x="96334" y="119379"/>
                </a:lnTo>
                <a:lnTo>
                  <a:pt x="272219" y="119380"/>
                </a:lnTo>
                <a:lnTo>
                  <a:pt x="277178" y="118110"/>
                </a:lnTo>
                <a:close/>
              </a:path>
              <a:path w="392429" h="408939">
                <a:moveTo>
                  <a:pt x="282114" y="116840"/>
                </a:moveTo>
                <a:lnTo>
                  <a:pt x="86377" y="116839"/>
                </a:lnTo>
                <a:lnTo>
                  <a:pt x="90662" y="118109"/>
                </a:lnTo>
                <a:lnTo>
                  <a:pt x="277813" y="118110"/>
                </a:lnTo>
                <a:lnTo>
                  <a:pt x="282114" y="116840"/>
                </a:lnTo>
                <a:close/>
              </a:path>
              <a:path w="392429" h="408939">
                <a:moveTo>
                  <a:pt x="147678" y="105409"/>
                </a:moveTo>
                <a:lnTo>
                  <a:pt x="44873" y="105409"/>
                </a:lnTo>
                <a:lnTo>
                  <a:pt x="47570" y="106679"/>
                </a:lnTo>
                <a:lnTo>
                  <a:pt x="51104" y="107949"/>
                </a:lnTo>
                <a:lnTo>
                  <a:pt x="52584" y="109219"/>
                </a:lnTo>
                <a:lnTo>
                  <a:pt x="56133" y="109219"/>
                </a:lnTo>
                <a:lnTo>
                  <a:pt x="59806" y="110489"/>
                </a:lnTo>
                <a:lnTo>
                  <a:pt x="64563" y="111759"/>
                </a:lnTo>
                <a:lnTo>
                  <a:pt x="66539" y="113029"/>
                </a:lnTo>
                <a:lnTo>
                  <a:pt x="69515" y="113029"/>
                </a:lnTo>
                <a:lnTo>
                  <a:pt x="72568" y="114299"/>
                </a:lnTo>
                <a:lnTo>
                  <a:pt x="79403" y="115569"/>
                </a:lnTo>
                <a:lnTo>
                  <a:pt x="82859" y="116839"/>
                </a:lnTo>
                <a:lnTo>
                  <a:pt x="285671" y="116840"/>
                </a:lnTo>
                <a:lnTo>
                  <a:pt x="290405" y="115570"/>
                </a:lnTo>
                <a:lnTo>
                  <a:pt x="295977" y="114300"/>
                </a:lnTo>
                <a:lnTo>
                  <a:pt x="299061" y="113030"/>
                </a:lnTo>
                <a:lnTo>
                  <a:pt x="303013" y="111760"/>
                </a:lnTo>
                <a:lnTo>
                  <a:pt x="303981" y="111760"/>
                </a:lnTo>
                <a:lnTo>
                  <a:pt x="308724" y="110490"/>
                </a:lnTo>
                <a:lnTo>
                  <a:pt x="312428" y="109220"/>
                </a:lnTo>
                <a:lnTo>
                  <a:pt x="320936" y="106680"/>
                </a:lnTo>
                <a:lnTo>
                  <a:pt x="153467" y="106679"/>
                </a:lnTo>
                <a:lnTo>
                  <a:pt x="147678" y="105409"/>
                </a:lnTo>
                <a:close/>
              </a:path>
              <a:path w="392429" h="408939">
                <a:moveTo>
                  <a:pt x="337216" y="100330"/>
                </a:moveTo>
                <a:lnTo>
                  <a:pt x="266236" y="100330"/>
                </a:lnTo>
                <a:lnTo>
                  <a:pt x="261587" y="101600"/>
                </a:lnTo>
                <a:lnTo>
                  <a:pt x="258976" y="101600"/>
                </a:lnTo>
                <a:lnTo>
                  <a:pt x="254210" y="102870"/>
                </a:lnTo>
                <a:lnTo>
                  <a:pt x="247143" y="102870"/>
                </a:lnTo>
                <a:lnTo>
                  <a:pt x="244330" y="104140"/>
                </a:lnTo>
                <a:lnTo>
                  <a:pt x="237023" y="104140"/>
                </a:lnTo>
                <a:lnTo>
                  <a:pt x="231630" y="105410"/>
                </a:lnTo>
                <a:lnTo>
                  <a:pt x="220944" y="105410"/>
                </a:lnTo>
                <a:lnTo>
                  <a:pt x="215117" y="106680"/>
                </a:lnTo>
                <a:lnTo>
                  <a:pt x="320936" y="106680"/>
                </a:lnTo>
                <a:lnTo>
                  <a:pt x="323679" y="105410"/>
                </a:lnTo>
                <a:lnTo>
                  <a:pt x="329281" y="104140"/>
                </a:lnTo>
                <a:lnTo>
                  <a:pt x="331815" y="102870"/>
                </a:lnTo>
                <a:lnTo>
                  <a:pt x="334249" y="101600"/>
                </a:lnTo>
                <a:lnTo>
                  <a:pt x="337216" y="100330"/>
                </a:lnTo>
                <a:close/>
              </a:path>
              <a:path w="392429" h="408939">
                <a:moveTo>
                  <a:pt x="102409" y="100329"/>
                </a:moveTo>
                <a:lnTo>
                  <a:pt x="31355" y="100329"/>
                </a:lnTo>
                <a:lnTo>
                  <a:pt x="34330" y="101599"/>
                </a:lnTo>
                <a:lnTo>
                  <a:pt x="36729" y="102869"/>
                </a:lnTo>
                <a:lnTo>
                  <a:pt x="42262" y="105409"/>
                </a:lnTo>
                <a:lnTo>
                  <a:pt x="137000" y="105409"/>
                </a:lnTo>
                <a:lnTo>
                  <a:pt x="131630" y="104139"/>
                </a:lnTo>
                <a:lnTo>
                  <a:pt x="124447" y="104139"/>
                </a:lnTo>
                <a:lnTo>
                  <a:pt x="121502" y="102869"/>
                </a:lnTo>
                <a:lnTo>
                  <a:pt x="114590" y="102869"/>
                </a:lnTo>
                <a:lnTo>
                  <a:pt x="109802" y="101599"/>
                </a:lnTo>
                <a:lnTo>
                  <a:pt x="107043" y="101599"/>
                </a:lnTo>
                <a:lnTo>
                  <a:pt x="102409" y="100329"/>
                </a:lnTo>
                <a:close/>
              </a:path>
              <a:path w="392429" h="408939">
                <a:moveTo>
                  <a:pt x="80914" y="96519"/>
                </a:moveTo>
                <a:lnTo>
                  <a:pt x="22688" y="96519"/>
                </a:lnTo>
                <a:lnTo>
                  <a:pt x="24966" y="97789"/>
                </a:lnTo>
                <a:lnTo>
                  <a:pt x="27431" y="99059"/>
                </a:lnTo>
                <a:lnTo>
                  <a:pt x="30639" y="100329"/>
                </a:lnTo>
                <a:lnTo>
                  <a:pt x="100503" y="100329"/>
                </a:lnTo>
                <a:lnTo>
                  <a:pt x="96055" y="99059"/>
                </a:lnTo>
                <a:lnTo>
                  <a:pt x="89143" y="99059"/>
                </a:lnTo>
                <a:lnTo>
                  <a:pt x="87306" y="97789"/>
                </a:lnTo>
                <a:lnTo>
                  <a:pt x="83184" y="97789"/>
                </a:lnTo>
                <a:lnTo>
                  <a:pt x="80914" y="96519"/>
                </a:lnTo>
                <a:close/>
              </a:path>
              <a:path w="392429" h="408939">
                <a:moveTo>
                  <a:pt x="309091" y="19050"/>
                </a:moveTo>
                <a:lnTo>
                  <a:pt x="184261" y="19050"/>
                </a:lnTo>
                <a:lnTo>
                  <a:pt x="250658" y="24130"/>
                </a:lnTo>
                <a:lnTo>
                  <a:pt x="302788" y="35560"/>
                </a:lnTo>
                <a:lnTo>
                  <a:pt x="337070" y="50800"/>
                </a:lnTo>
                <a:lnTo>
                  <a:pt x="349925" y="66040"/>
                </a:lnTo>
                <a:lnTo>
                  <a:pt x="349684" y="67310"/>
                </a:lnTo>
                <a:lnTo>
                  <a:pt x="349506" y="68580"/>
                </a:lnTo>
                <a:lnTo>
                  <a:pt x="349150" y="68580"/>
                </a:lnTo>
                <a:lnTo>
                  <a:pt x="348592" y="69850"/>
                </a:lnTo>
                <a:lnTo>
                  <a:pt x="348414" y="69850"/>
                </a:lnTo>
                <a:lnTo>
                  <a:pt x="347662" y="71120"/>
                </a:lnTo>
                <a:lnTo>
                  <a:pt x="347057" y="72390"/>
                </a:lnTo>
                <a:lnTo>
                  <a:pt x="346035" y="72390"/>
                </a:lnTo>
                <a:lnTo>
                  <a:pt x="345663" y="73660"/>
                </a:lnTo>
                <a:lnTo>
                  <a:pt x="344454" y="74930"/>
                </a:lnTo>
                <a:lnTo>
                  <a:pt x="343617" y="74930"/>
                </a:lnTo>
                <a:lnTo>
                  <a:pt x="342152" y="76200"/>
                </a:lnTo>
                <a:lnTo>
                  <a:pt x="341579" y="76200"/>
                </a:lnTo>
                <a:lnTo>
                  <a:pt x="339944" y="77470"/>
                </a:lnTo>
                <a:lnTo>
                  <a:pt x="336999" y="80010"/>
                </a:lnTo>
                <a:lnTo>
                  <a:pt x="336209" y="80010"/>
                </a:lnTo>
                <a:lnTo>
                  <a:pt x="334163" y="81280"/>
                </a:lnTo>
                <a:lnTo>
                  <a:pt x="331691" y="82550"/>
                </a:lnTo>
                <a:lnTo>
                  <a:pt x="329622" y="83820"/>
                </a:lnTo>
                <a:lnTo>
                  <a:pt x="327158" y="85090"/>
                </a:lnTo>
                <a:lnTo>
                  <a:pt x="325694" y="85090"/>
                </a:lnTo>
                <a:lnTo>
                  <a:pt x="323028" y="86360"/>
                </a:lnTo>
                <a:lnTo>
                  <a:pt x="321819" y="86360"/>
                </a:lnTo>
                <a:lnTo>
                  <a:pt x="318952" y="87630"/>
                </a:lnTo>
                <a:lnTo>
                  <a:pt x="314233" y="88900"/>
                </a:lnTo>
                <a:lnTo>
                  <a:pt x="312846" y="90170"/>
                </a:lnTo>
                <a:lnTo>
                  <a:pt x="309630" y="91440"/>
                </a:lnTo>
                <a:lnTo>
                  <a:pt x="307794" y="91440"/>
                </a:lnTo>
                <a:lnTo>
                  <a:pt x="304361" y="92710"/>
                </a:lnTo>
                <a:lnTo>
                  <a:pt x="302780" y="92710"/>
                </a:lnTo>
                <a:lnTo>
                  <a:pt x="299200" y="93980"/>
                </a:lnTo>
                <a:lnTo>
                  <a:pt x="297217" y="93980"/>
                </a:lnTo>
                <a:lnTo>
                  <a:pt x="293435" y="95250"/>
                </a:lnTo>
                <a:lnTo>
                  <a:pt x="291653" y="95250"/>
                </a:lnTo>
                <a:lnTo>
                  <a:pt x="287709" y="96520"/>
                </a:lnTo>
                <a:lnTo>
                  <a:pt x="281432" y="97790"/>
                </a:lnTo>
                <a:lnTo>
                  <a:pt x="279479" y="99060"/>
                </a:lnTo>
                <a:lnTo>
                  <a:pt x="275132" y="99060"/>
                </a:lnTo>
                <a:lnTo>
                  <a:pt x="268282" y="100330"/>
                </a:lnTo>
                <a:lnTo>
                  <a:pt x="337906" y="100330"/>
                </a:lnTo>
                <a:lnTo>
                  <a:pt x="341114" y="99060"/>
                </a:lnTo>
                <a:lnTo>
                  <a:pt x="343578" y="97790"/>
                </a:lnTo>
                <a:lnTo>
                  <a:pt x="345864" y="96520"/>
                </a:lnTo>
                <a:lnTo>
                  <a:pt x="364580" y="96520"/>
                </a:lnTo>
                <a:lnTo>
                  <a:pt x="368514" y="67310"/>
                </a:lnTo>
                <a:lnTo>
                  <a:pt x="368545" y="66040"/>
                </a:lnTo>
                <a:lnTo>
                  <a:pt x="352009" y="39370"/>
                </a:lnTo>
                <a:lnTo>
                  <a:pt x="309091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5895594" y="3570858"/>
            <a:ext cx="17018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25">
                <a:latin typeface="Calibri"/>
                <a:cs typeface="Calibri"/>
              </a:rPr>
              <a:t>S3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2667000" y="1706879"/>
            <a:ext cx="6585584" cy="3434079"/>
          </a:xfrm>
          <a:custGeom>
            <a:avLst/>
            <a:gdLst/>
            <a:ahLst/>
            <a:cxnLst/>
            <a:rect l="l" t="t" r="r" b="b"/>
            <a:pathLst>
              <a:path w="6585584" h="3434079">
                <a:moveTo>
                  <a:pt x="0" y="3433572"/>
                </a:moveTo>
                <a:lnTo>
                  <a:pt x="6585204" y="3433572"/>
                </a:lnTo>
                <a:lnTo>
                  <a:pt x="6585204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717981" y="2667213"/>
            <a:ext cx="228600" cy="15265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673350" y="2594038"/>
            <a:ext cx="758825" cy="367030"/>
          </a:xfrm>
          <a:prstGeom prst="rect">
            <a:avLst/>
          </a:prstGeom>
          <a:solidFill>
            <a:srgbClr val="ED7673"/>
          </a:solidFill>
        </p:spPr>
        <p:txBody>
          <a:bodyPr wrap="square" lIns="0" tIns="5080" rIns="0" bIns="0" rtlCol="0" vert="horz">
            <a:spAutoFit/>
          </a:bodyPr>
          <a:lstStyle/>
          <a:p>
            <a:pPr marL="93980" marR="168910">
              <a:lnSpc>
                <a:spcPct val="100000"/>
              </a:lnSpc>
              <a:spcBef>
                <a:spcPts val="40"/>
              </a:spcBef>
            </a:pPr>
            <a:r>
              <a:rPr dirty="0" sz="1100" spc="-10">
                <a:latin typeface="Calibri"/>
                <a:cs typeface="Calibri"/>
              </a:rPr>
              <a:t>Utility domains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2262997" y="2584513"/>
            <a:ext cx="1178560" cy="386080"/>
            <a:chOff x="2262997" y="2584513"/>
            <a:chExt cx="1178560" cy="386080"/>
          </a:xfrm>
        </p:grpSpPr>
        <p:sp>
          <p:nvSpPr>
            <p:cNvPr id="54" name="object 54" descr=""/>
            <p:cNvSpPr/>
            <p:nvPr/>
          </p:nvSpPr>
          <p:spPr>
            <a:xfrm>
              <a:off x="2262997" y="2642521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409444" y="2589276"/>
              <a:ext cx="1027430" cy="376555"/>
            </a:xfrm>
            <a:custGeom>
              <a:avLst/>
              <a:gdLst/>
              <a:ahLst/>
              <a:cxnLst/>
              <a:rect l="l" t="t" r="r" b="b"/>
              <a:pathLst>
                <a:path w="1027429" h="376555">
                  <a:moveTo>
                    <a:pt x="0" y="51435"/>
                  </a:moveTo>
                  <a:lnTo>
                    <a:pt x="0" y="0"/>
                  </a:lnTo>
                  <a:lnTo>
                    <a:pt x="1027176" y="0"/>
                  </a:lnTo>
                  <a:lnTo>
                    <a:pt x="1027176" y="32131"/>
                  </a:lnTo>
                  <a:lnTo>
                    <a:pt x="1027176" y="376427"/>
                  </a:lnTo>
                  <a:lnTo>
                    <a:pt x="0" y="376427"/>
                  </a:lnTo>
                  <a:lnTo>
                    <a:pt x="0" y="324993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999934" y="1812417"/>
            <a:ext cx="8032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9535" marR="23495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Producer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990409" y="1792033"/>
            <a:ext cx="10234295" cy="2686050"/>
            <a:chOff x="990409" y="1792033"/>
            <a:chExt cx="10234295" cy="2686050"/>
          </a:xfrm>
        </p:grpSpPr>
        <p:sp>
          <p:nvSpPr>
            <p:cNvPr id="58" name="object 58" descr=""/>
            <p:cNvSpPr/>
            <p:nvPr/>
          </p:nvSpPr>
          <p:spPr>
            <a:xfrm>
              <a:off x="1689973" y="185156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95172" y="1796795"/>
              <a:ext cx="807720" cy="376555"/>
            </a:xfrm>
            <a:custGeom>
              <a:avLst/>
              <a:gdLst/>
              <a:ahLst/>
              <a:cxnLst/>
              <a:rect l="l" t="t" r="r" b="b"/>
              <a:pathLst>
                <a:path w="807719" h="376555">
                  <a:moveTo>
                    <a:pt x="807720" y="324992"/>
                  </a:moveTo>
                  <a:lnTo>
                    <a:pt x="807720" y="376427"/>
                  </a:lnTo>
                  <a:lnTo>
                    <a:pt x="0" y="376427"/>
                  </a:lnTo>
                  <a:lnTo>
                    <a:pt x="0" y="344296"/>
                  </a:lnTo>
                  <a:lnTo>
                    <a:pt x="0" y="0"/>
                  </a:lnTo>
                  <a:lnTo>
                    <a:pt x="807720" y="0"/>
                  </a:lnTo>
                  <a:lnTo>
                    <a:pt x="807720" y="51434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30383" y="2340863"/>
              <a:ext cx="1293876" cy="79705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30383" y="3755135"/>
              <a:ext cx="1293876" cy="722376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10450068" y="1796795"/>
            <a:ext cx="807720" cy="376555"/>
          </a:xfrm>
          <a:prstGeom prst="rect">
            <a:avLst/>
          </a:prstGeom>
          <a:ln w="9525">
            <a:solidFill>
              <a:srgbClr val="FF4F8A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191770" marR="84455">
              <a:lnSpc>
                <a:spcPct val="100000"/>
              </a:lnSpc>
              <a:spcBef>
                <a:spcPts val="219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Consumer domains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3" name="object 63" descr=""/>
          <p:cNvSpPr/>
          <p:nvPr/>
        </p:nvSpPr>
        <p:spPr>
          <a:xfrm>
            <a:off x="10314289" y="1851565"/>
            <a:ext cx="270510" cy="271145"/>
          </a:xfrm>
          <a:custGeom>
            <a:avLst/>
            <a:gdLst/>
            <a:ahLst/>
            <a:cxnLst/>
            <a:rect l="l" t="t" r="r" b="b"/>
            <a:pathLst>
              <a:path w="270509" h="271144">
                <a:moveTo>
                  <a:pt x="267292" y="0"/>
                </a:moveTo>
                <a:lnTo>
                  <a:pt x="2743" y="0"/>
                </a:lnTo>
                <a:lnTo>
                  <a:pt x="0" y="2754"/>
                </a:lnTo>
                <a:lnTo>
                  <a:pt x="0" y="268093"/>
                </a:lnTo>
                <a:lnTo>
                  <a:pt x="2743" y="270851"/>
                </a:lnTo>
                <a:lnTo>
                  <a:pt x="267293" y="270851"/>
                </a:lnTo>
                <a:lnTo>
                  <a:pt x="270034" y="268094"/>
                </a:lnTo>
                <a:lnTo>
                  <a:pt x="270034" y="258540"/>
                </a:lnTo>
                <a:lnTo>
                  <a:pt x="12274" y="258540"/>
                </a:lnTo>
                <a:lnTo>
                  <a:pt x="12274" y="12311"/>
                </a:lnTo>
                <a:lnTo>
                  <a:pt x="270033" y="12311"/>
                </a:lnTo>
                <a:lnTo>
                  <a:pt x="270033" y="2754"/>
                </a:lnTo>
                <a:lnTo>
                  <a:pt x="267292" y="0"/>
                </a:lnTo>
                <a:close/>
              </a:path>
              <a:path w="270509" h="271144">
                <a:moveTo>
                  <a:pt x="270033" y="12311"/>
                </a:moveTo>
                <a:lnTo>
                  <a:pt x="257759" y="12311"/>
                </a:lnTo>
                <a:lnTo>
                  <a:pt x="257760" y="258540"/>
                </a:lnTo>
                <a:lnTo>
                  <a:pt x="270034" y="258540"/>
                </a:lnTo>
                <a:lnTo>
                  <a:pt x="270033" y="12311"/>
                </a:lnTo>
                <a:close/>
              </a:path>
              <a:path w="270509" h="271144">
                <a:moveTo>
                  <a:pt x="184114" y="147737"/>
                </a:moveTo>
                <a:lnTo>
                  <a:pt x="165022" y="151614"/>
                </a:lnTo>
                <a:lnTo>
                  <a:pt x="149414" y="162178"/>
                </a:lnTo>
                <a:lnTo>
                  <a:pt x="138882" y="177834"/>
                </a:lnTo>
                <a:lnTo>
                  <a:pt x="135017" y="196983"/>
                </a:lnTo>
                <a:lnTo>
                  <a:pt x="138882" y="216133"/>
                </a:lnTo>
                <a:lnTo>
                  <a:pt x="149414" y="231788"/>
                </a:lnTo>
                <a:lnTo>
                  <a:pt x="165023" y="242352"/>
                </a:lnTo>
                <a:lnTo>
                  <a:pt x="184114" y="246228"/>
                </a:lnTo>
                <a:lnTo>
                  <a:pt x="203206" y="242352"/>
                </a:lnTo>
                <a:lnTo>
                  <a:pt x="215668" y="233917"/>
                </a:lnTo>
                <a:lnTo>
                  <a:pt x="184114" y="233917"/>
                </a:lnTo>
                <a:lnTo>
                  <a:pt x="169793" y="231011"/>
                </a:lnTo>
                <a:lnTo>
                  <a:pt x="158087" y="223089"/>
                </a:lnTo>
                <a:lnTo>
                  <a:pt x="150189" y="211348"/>
                </a:lnTo>
                <a:lnTo>
                  <a:pt x="147291" y="196983"/>
                </a:lnTo>
                <a:lnTo>
                  <a:pt x="150189" y="182619"/>
                </a:lnTo>
                <a:lnTo>
                  <a:pt x="158087" y="170877"/>
                </a:lnTo>
                <a:lnTo>
                  <a:pt x="169793" y="162955"/>
                </a:lnTo>
                <a:lnTo>
                  <a:pt x="184114" y="160049"/>
                </a:lnTo>
                <a:lnTo>
                  <a:pt x="215667" y="160049"/>
                </a:lnTo>
                <a:lnTo>
                  <a:pt x="203205" y="151614"/>
                </a:lnTo>
                <a:lnTo>
                  <a:pt x="184114" y="147737"/>
                </a:lnTo>
                <a:close/>
              </a:path>
              <a:path w="270509" h="271144">
                <a:moveTo>
                  <a:pt x="215667" y="160049"/>
                </a:moveTo>
                <a:lnTo>
                  <a:pt x="184114" y="160049"/>
                </a:lnTo>
                <a:lnTo>
                  <a:pt x="198435" y="162955"/>
                </a:lnTo>
                <a:lnTo>
                  <a:pt x="210141" y="170877"/>
                </a:lnTo>
                <a:lnTo>
                  <a:pt x="218039" y="182619"/>
                </a:lnTo>
                <a:lnTo>
                  <a:pt x="220937" y="196983"/>
                </a:lnTo>
                <a:lnTo>
                  <a:pt x="218039" y="211348"/>
                </a:lnTo>
                <a:lnTo>
                  <a:pt x="210141" y="223089"/>
                </a:lnTo>
                <a:lnTo>
                  <a:pt x="198435" y="231011"/>
                </a:lnTo>
                <a:lnTo>
                  <a:pt x="184114" y="233917"/>
                </a:lnTo>
                <a:lnTo>
                  <a:pt x="215668" y="233917"/>
                </a:lnTo>
                <a:lnTo>
                  <a:pt x="218814" y="231788"/>
                </a:lnTo>
                <a:lnTo>
                  <a:pt x="229346" y="216133"/>
                </a:lnTo>
                <a:lnTo>
                  <a:pt x="233211" y="196983"/>
                </a:lnTo>
                <a:lnTo>
                  <a:pt x="229346" y="177834"/>
                </a:lnTo>
                <a:lnTo>
                  <a:pt x="218814" y="162179"/>
                </a:lnTo>
                <a:lnTo>
                  <a:pt x="215667" y="160049"/>
                </a:lnTo>
                <a:close/>
              </a:path>
              <a:path w="270509" h="271144">
                <a:moveTo>
                  <a:pt x="120001" y="86180"/>
                </a:moveTo>
                <a:lnTo>
                  <a:pt x="33429" y="86180"/>
                </a:lnTo>
                <a:lnTo>
                  <a:pt x="30685" y="88935"/>
                </a:lnTo>
                <a:lnTo>
                  <a:pt x="30686" y="175756"/>
                </a:lnTo>
                <a:lnTo>
                  <a:pt x="33429" y="178516"/>
                </a:lnTo>
                <a:lnTo>
                  <a:pt x="120001" y="178516"/>
                </a:lnTo>
                <a:lnTo>
                  <a:pt x="122743" y="175756"/>
                </a:lnTo>
                <a:lnTo>
                  <a:pt x="122743" y="166205"/>
                </a:lnTo>
                <a:lnTo>
                  <a:pt x="42960" y="166205"/>
                </a:lnTo>
                <a:lnTo>
                  <a:pt x="42960" y="98491"/>
                </a:lnTo>
                <a:lnTo>
                  <a:pt x="122742" y="98491"/>
                </a:lnTo>
                <a:lnTo>
                  <a:pt x="122742" y="88935"/>
                </a:lnTo>
                <a:lnTo>
                  <a:pt x="120001" y="86180"/>
                </a:lnTo>
                <a:close/>
              </a:path>
              <a:path w="270509" h="271144">
                <a:moveTo>
                  <a:pt x="122742" y="98491"/>
                </a:moveTo>
                <a:lnTo>
                  <a:pt x="110468" y="98491"/>
                </a:lnTo>
                <a:lnTo>
                  <a:pt x="110468" y="166205"/>
                </a:lnTo>
                <a:lnTo>
                  <a:pt x="122743" y="166205"/>
                </a:lnTo>
                <a:lnTo>
                  <a:pt x="122742" y="98491"/>
                </a:lnTo>
                <a:close/>
              </a:path>
              <a:path w="270509" h="271144">
                <a:moveTo>
                  <a:pt x="199794" y="23853"/>
                </a:moveTo>
                <a:lnTo>
                  <a:pt x="192982" y="23853"/>
                </a:lnTo>
                <a:lnTo>
                  <a:pt x="150053" y="109957"/>
                </a:lnTo>
                <a:lnTo>
                  <a:pt x="150155" y="112224"/>
                </a:lnTo>
                <a:lnTo>
                  <a:pt x="152395" y="115851"/>
                </a:lnTo>
                <a:lnTo>
                  <a:pt x="154369" y="116959"/>
                </a:lnTo>
                <a:lnTo>
                  <a:pt x="238407" y="116959"/>
                </a:lnTo>
                <a:lnTo>
                  <a:pt x="240381" y="115851"/>
                </a:lnTo>
                <a:lnTo>
                  <a:pt x="242621" y="112224"/>
                </a:lnTo>
                <a:lnTo>
                  <a:pt x="242723" y="109957"/>
                </a:lnTo>
                <a:lnTo>
                  <a:pt x="240076" y="104647"/>
                </a:lnTo>
                <a:lnTo>
                  <a:pt x="166429" y="104647"/>
                </a:lnTo>
                <a:lnTo>
                  <a:pt x="196388" y="44542"/>
                </a:lnTo>
                <a:lnTo>
                  <a:pt x="210109" y="44542"/>
                </a:lnTo>
                <a:lnTo>
                  <a:pt x="199794" y="23853"/>
                </a:lnTo>
                <a:close/>
              </a:path>
              <a:path w="270509" h="271144">
                <a:moveTo>
                  <a:pt x="210109" y="44542"/>
                </a:moveTo>
                <a:lnTo>
                  <a:pt x="196388" y="44542"/>
                </a:lnTo>
                <a:lnTo>
                  <a:pt x="226347" y="104647"/>
                </a:lnTo>
                <a:lnTo>
                  <a:pt x="240076" y="104647"/>
                </a:lnTo>
                <a:lnTo>
                  <a:pt x="210109" y="44542"/>
                </a:lnTo>
                <a:close/>
              </a:path>
            </a:pathLst>
          </a:custGeom>
          <a:solidFill>
            <a:srgbClr val="FF4F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 txBox="1"/>
          <p:nvPr/>
        </p:nvSpPr>
        <p:spPr>
          <a:xfrm>
            <a:off x="3529584" y="4697095"/>
            <a:ext cx="554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Enhanced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governance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5" name="object 65" descr=""/>
          <p:cNvGrpSpPr/>
          <p:nvPr/>
        </p:nvGrpSpPr>
        <p:grpSpPr>
          <a:xfrm>
            <a:off x="1345438" y="1799844"/>
            <a:ext cx="2048510" cy="3207385"/>
            <a:chOff x="1345438" y="1799844"/>
            <a:chExt cx="2048510" cy="3207385"/>
          </a:xfrm>
        </p:grpSpPr>
        <p:sp>
          <p:nvSpPr>
            <p:cNvPr id="66" name="object 66" descr=""/>
            <p:cNvSpPr/>
            <p:nvPr/>
          </p:nvSpPr>
          <p:spPr>
            <a:xfrm>
              <a:off x="3157228" y="4705942"/>
              <a:ext cx="230504" cy="294640"/>
            </a:xfrm>
            <a:custGeom>
              <a:avLst/>
              <a:gdLst/>
              <a:ahLst/>
              <a:cxnLst/>
              <a:rect l="l" t="t" r="r" b="b"/>
              <a:pathLst>
                <a:path w="230504" h="294639">
                  <a:moveTo>
                    <a:pt x="219293" y="0"/>
                  </a:moveTo>
                  <a:lnTo>
                    <a:pt x="225353" y="0"/>
                  </a:lnTo>
                  <a:lnTo>
                    <a:pt x="230261" y="4971"/>
                  </a:lnTo>
                  <a:lnTo>
                    <a:pt x="230261" y="11108"/>
                  </a:lnTo>
                  <a:lnTo>
                    <a:pt x="230261" y="283493"/>
                  </a:lnTo>
                  <a:lnTo>
                    <a:pt x="230261" y="289628"/>
                  </a:lnTo>
                  <a:lnTo>
                    <a:pt x="225353" y="294602"/>
                  </a:lnTo>
                  <a:lnTo>
                    <a:pt x="219293" y="294602"/>
                  </a:lnTo>
                  <a:lnTo>
                    <a:pt x="10968" y="294602"/>
                  </a:lnTo>
                  <a:lnTo>
                    <a:pt x="4910" y="294602"/>
                  </a:lnTo>
                  <a:lnTo>
                    <a:pt x="0" y="289628"/>
                  </a:lnTo>
                  <a:lnTo>
                    <a:pt x="0" y="283493"/>
                  </a:lnTo>
                  <a:lnTo>
                    <a:pt x="0" y="11108"/>
                  </a:lnTo>
                  <a:lnTo>
                    <a:pt x="0" y="4971"/>
                  </a:lnTo>
                  <a:lnTo>
                    <a:pt x="4910" y="0"/>
                  </a:lnTo>
                  <a:lnTo>
                    <a:pt x="10967" y="0"/>
                  </a:lnTo>
                  <a:lnTo>
                    <a:pt x="219293" y="0"/>
                  </a:lnTo>
                  <a:close/>
                </a:path>
              </a:pathLst>
            </a:custGeom>
            <a:ln w="121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181467" y="4736630"/>
              <a:ext cx="73025" cy="227329"/>
            </a:xfrm>
            <a:custGeom>
              <a:avLst/>
              <a:gdLst/>
              <a:ahLst/>
              <a:cxnLst/>
              <a:rect l="l" t="t" r="r" b="b"/>
              <a:pathLst>
                <a:path w="73025" h="227329">
                  <a:moveTo>
                    <a:pt x="6059" y="171851"/>
                  </a:moveTo>
                  <a:lnTo>
                    <a:pt x="60595" y="227089"/>
                  </a:lnTo>
                </a:path>
                <a:path w="73025" h="227329">
                  <a:moveTo>
                    <a:pt x="60595" y="171851"/>
                  </a:moveTo>
                  <a:lnTo>
                    <a:pt x="6059" y="227089"/>
                  </a:lnTo>
                </a:path>
                <a:path w="73025" h="227329">
                  <a:moveTo>
                    <a:pt x="0" y="24550"/>
                  </a:moveTo>
                  <a:lnTo>
                    <a:pt x="24238" y="49100"/>
                  </a:lnTo>
                  <a:lnTo>
                    <a:pt x="72714" y="0"/>
                  </a:lnTo>
                </a:path>
                <a:path w="73025" h="227329">
                  <a:moveTo>
                    <a:pt x="0" y="104338"/>
                  </a:moveTo>
                  <a:lnTo>
                    <a:pt x="24238" y="128888"/>
                  </a:lnTo>
                  <a:lnTo>
                    <a:pt x="72714" y="79788"/>
                  </a:lnTo>
                </a:path>
              </a:pathLst>
            </a:custGeom>
            <a:ln w="121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1048" y="1799844"/>
              <a:ext cx="329184" cy="417575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1351788" y="2450592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6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6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351788" y="2450592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6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6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4320666" y="1074801"/>
            <a:ext cx="423735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service,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modern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delivers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reliable,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secure,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360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3040570" y="1120216"/>
            <a:ext cx="804545" cy="33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Utility</a:t>
            </a:r>
            <a:endParaRPr sz="1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3" name="object 73" descr=""/>
          <p:cNvGrpSpPr/>
          <p:nvPr/>
        </p:nvGrpSpPr>
        <p:grpSpPr>
          <a:xfrm>
            <a:off x="3031045" y="1100137"/>
            <a:ext cx="969644" cy="386080"/>
            <a:chOff x="3031045" y="1100137"/>
            <a:chExt cx="969644" cy="386080"/>
          </a:xfrm>
        </p:grpSpPr>
        <p:sp>
          <p:nvSpPr>
            <p:cNvPr id="74" name="object 74" descr=""/>
            <p:cNvSpPr/>
            <p:nvPr/>
          </p:nvSpPr>
          <p:spPr>
            <a:xfrm>
              <a:off x="3730609" y="1161112"/>
              <a:ext cx="270510" cy="269875"/>
            </a:xfrm>
            <a:custGeom>
              <a:avLst/>
              <a:gdLst/>
              <a:ahLst/>
              <a:cxnLst/>
              <a:rect l="l" t="t" r="r" b="b"/>
              <a:pathLst>
                <a:path w="270510" h="269875">
                  <a:moveTo>
                    <a:pt x="267292" y="0"/>
                  </a:moveTo>
                  <a:lnTo>
                    <a:pt x="2743" y="0"/>
                  </a:lnTo>
                  <a:lnTo>
                    <a:pt x="0" y="2740"/>
                  </a:lnTo>
                  <a:lnTo>
                    <a:pt x="0" y="266737"/>
                  </a:lnTo>
                  <a:lnTo>
                    <a:pt x="2743" y="269480"/>
                  </a:lnTo>
                  <a:lnTo>
                    <a:pt x="267292" y="269481"/>
                  </a:lnTo>
                  <a:lnTo>
                    <a:pt x="270034" y="266737"/>
                  </a:lnTo>
                  <a:lnTo>
                    <a:pt x="270034" y="257232"/>
                  </a:lnTo>
                  <a:lnTo>
                    <a:pt x="12274" y="257231"/>
                  </a:lnTo>
                  <a:lnTo>
                    <a:pt x="12274" y="12249"/>
                  </a:lnTo>
                  <a:lnTo>
                    <a:pt x="270033" y="12249"/>
                  </a:lnTo>
                  <a:lnTo>
                    <a:pt x="270033" y="2741"/>
                  </a:lnTo>
                  <a:lnTo>
                    <a:pt x="267292" y="0"/>
                  </a:lnTo>
                  <a:close/>
                </a:path>
                <a:path w="270510" h="269875">
                  <a:moveTo>
                    <a:pt x="270033" y="12249"/>
                  </a:moveTo>
                  <a:lnTo>
                    <a:pt x="257759" y="12249"/>
                  </a:lnTo>
                  <a:lnTo>
                    <a:pt x="257759" y="257232"/>
                  </a:lnTo>
                  <a:lnTo>
                    <a:pt x="270034" y="257232"/>
                  </a:lnTo>
                  <a:lnTo>
                    <a:pt x="270033" y="12249"/>
                  </a:lnTo>
                  <a:close/>
                </a:path>
                <a:path w="270510" h="269875">
                  <a:moveTo>
                    <a:pt x="184114" y="146990"/>
                  </a:moveTo>
                  <a:lnTo>
                    <a:pt x="165022" y="150847"/>
                  </a:lnTo>
                  <a:lnTo>
                    <a:pt x="149414" y="161358"/>
                  </a:lnTo>
                  <a:lnTo>
                    <a:pt x="138881" y="176934"/>
                  </a:lnTo>
                  <a:lnTo>
                    <a:pt x="135017" y="195986"/>
                  </a:lnTo>
                  <a:lnTo>
                    <a:pt x="138881" y="215039"/>
                  </a:lnTo>
                  <a:lnTo>
                    <a:pt x="149414" y="230615"/>
                  </a:lnTo>
                  <a:lnTo>
                    <a:pt x="165022" y="241126"/>
                  </a:lnTo>
                  <a:lnTo>
                    <a:pt x="184114" y="244982"/>
                  </a:lnTo>
                  <a:lnTo>
                    <a:pt x="203205" y="241126"/>
                  </a:lnTo>
                  <a:lnTo>
                    <a:pt x="215668" y="232733"/>
                  </a:lnTo>
                  <a:lnTo>
                    <a:pt x="184114" y="232733"/>
                  </a:lnTo>
                  <a:lnTo>
                    <a:pt x="169792" y="229841"/>
                  </a:lnTo>
                  <a:lnTo>
                    <a:pt x="158087" y="221960"/>
                  </a:lnTo>
                  <a:lnTo>
                    <a:pt x="150189" y="210278"/>
                  </a:lnTo>
                  <a:lnTo>
                    <a:pt x="147291" y="195987"/>
                  </a:lnTo>
                  <a:lnTo>
                    <a:pt x="150189" y="181694"/>
                  </a:lnTo>
                  <a:lnTo>
                    <a:pt x="158086" y="170013"/>
                  </a:lnTo>
                  <a:lnTo>
                    <a:pt x="169792" y="162131"/>
                  </a:lnTo>
                  <a:lnTo>
                    <a:pt x="184114" y="159239"/>
                  </a:lnTo>
                  <a:lnTo>
                    <a:pt x="215667" y="159239"/>
                  </a:lnTo>
                  <a:lnTo>
                    <a:pt x="203205" y="150847"/>
                  </a:lnTo>
                  <a:lnTo>
                    <a:pt x="184114" y="146990"/>
                  </a:lnTo>
                  <a:close/>
                </a:path>
                <a:path w="270510" h="269875">
                  <a:moveTo>
                    <a:pt x="215667" y="159239"/>
                  </a:moveTo>
                  <a:lnTo>
                    <a:pt x="184114" y="159239"/>
                  </a:lnTo>
                  <a:lnTo>
                    <a:pt x="198435" y="162131"/>
                  </a:lnTo>
                  <a:lnTo>
                    <a:pt x="210141" y="170013"/>
                  </a:lnTo>
                  <a:lnTo>
                    <a:pt x="218039" y="181695"/>
                  </a:lnTo>
                  <a:lnTo>
                    <a:pt x="220937" y="195987"/>
                  </a:lnTo>
                  <a:lnTo>
                    <a:pt x="218039" y="210278"/>
                  </a:lnTo>
                  <a:lnTo>
                    <a:pt x="210141" y="221960"/>
                  </a:lnTo>
                  <a:lnTo>
                    <a:pt x="198435" y="229842"/>
                  </a:lnTo>
                  <a:lnTo>
                    <a:pt x="184114" y="232733"/>
                  </a:lnTo>
                  <a:lnTo>
                    <a:pt x="215668" y="232733"/>
                  </a:lnTo>
                  <a:lnTo>
                    <a:pt x="218813" y="230615"/>
                  </a:lnTo>
                  <a:lnTo>
                    <a:pt x="229346" y="215039"/>
                  </a:lnTo>
                  <a:lnTo>
                    <a:pt x="233211" y="195987"/>
                  </a:lnTo>
                  <a:lnTo>
                    <a:pt x="229346" y="176934"/>
                  </a:lnTo>
                  <a:lnTo>
                    <a:pt x="218813" y="161358"/>
                  </a:lnTo>
                  <a:lnTo>
                    <a:pt x="215667" y="159239"/>
                  </a:lnTo>
                  <a:close/>
                </a:path>
                <a:path w="270510" h="269875">
                  <a:moveTo>
                    <a:pt x="120001" y="85744"/>
                  </a:moveTo>
                  <a:lnTo>
                    <a:pt x="33429" y="85744"/>
                  </a:lnTo>
                  <a:lnTo>
                    <a:pt x="30685" y="88485"/>
                  </a:lnTo>
                  <a:lnTo>
                    <a:pt x="30685" y="174867"/>
                  </a:lnTo>
                  <a:lnTo>
                    <a:pt x="33429" y="177613"/>
                  </a:lnTo>
                  <a:lnTo>
                    <a:pt x="120001" y="177613"/>
                  </a:lnTo>
                  <a:lnTo>
                    <a:pt x="122742" y="174867"/>
                  </a:lnTo>
                  <a:lnTo>
                    <a:pt x="122742" y="165364"/>
                  </a:lnTo>
                  <a:lnTo>
                    <a:pt x="42960" y="165363"/>
                  </a:lnTo>
                  <a:lnTo>
                    <a:pt x="42960" y="97993"/>
                  </a:lnTo>
                  <a:lnTo>
                    <a:pt x="122742" y="97993"/>
                  </a:lnTo>
                  <a:lnTo>
                    <a:pt x="122742" y="88485"/>
                  </a:lnTo>
                  <a:lnTo>
                    <a:pt x="120001" y="85744"/>
                  </a:lnTo>
                  <a:close/>
                </a:path>
                <a:path w="270510" h="269875">
                  <a:moveTo>
                    <a:pt x="122742" y="97993"/>
                  </a:moveTo>
                  <a:lnTo>
                    <a:pt x="110468" y="97993"/>
                  </a:lnTo>
                  <a:lnTo>
                    <a:pt x="110468" y="165364"/>
                  </a:lnTo>
                  <a:lnTo>
                    <a:pt x="122742" y="165364"/>
                  </a:lnTo>
                  <a:lnTo>
                    <a:pt x="122742" y="97993"/>
                  </a:lnTo>
                  <a:close/>
                </a:path>
                <a:path w="270510" h="269875">
                  <a:moveTo>
                    <a:pt x="199794" y="23733"/>
                  </a:moveTo>
                  <a:lnTo>
                    <a:pt x="192982" y="23732"/>
                  </a:lnTo>
                  <a:lnTo>
                    <a:pt x="150053" y="109400"/>
                  </a:lnTo>
                  <a:lnTo>
                    <a:pt x="150155" y="111656"/>
                  </a:lnTo>
                  <a:lnTo>
                    <a:pt x="152395" y="115264"/>
                  </a:lnTo>
                  <a:lnTo>
                    <a:pt x="154369" y="116367"/>
                  </a:lnTo>
                  <a:lnTo>
                    <a:pt x="238407" y="116367"/>
                  </a:lnTo>
                  <a:lnTo>
                    <a:pt x="240381" y="115265"/>
                  </a:lnTo>
                  <a:lnTo>
                    <a:pt x="242621" y="111656"/>
                  </a:lnTo>
                  <a:lnTo>
                    <a:pt x="242723" y="109400"/>
                  </a:lnTo>
                  <a:lnTo>
                    <a:pt x="240076" y="104118"/>
                  </a:lnTo>
                  <a:lnTo>
                    <a:pt x="166428" y="104118"/>
                  </a:lnTo>
                  <a:lnTo>
                    <a:pt x="196388" y="44316"/>
                  </a:lnTo>
                  <a:lnTo>
                    <a:pt x="210109" y="44316"/>
                  </a:lnTo>
                  <a:lnTo>
                    <a:pt x="199794" y="23733"/>
                  </a:lnTo>
                  <a:close/>
                </a:path>
                <a:path w="270510" h="269875">
                  <a:moveTo>
                    <a:pt x="210109" y="44316"/>
                  </a:moveTo>
                  <a:lnTo>
                    <a:pt x="196388" y="44316"/>
                  </a:lnTo>
                  <a:lnTo>
                    <a:pt x="226347" y="104118"/>
                  </a:lnTo>
                  <a:lnTo>
                    <a:pt x="240076" y="104118"/>
                  </a:lnTo>
                  <a:lnTo>
                    <a:pt x="210109" y="44316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035807" y="1104900"/>
              <a:ext cx="809625" cy="376555"/>
            </a:xfrm>
            <a:custGeom>
              <a:avLst/>
              <a:gdLst/>
              <a:ahLst/>
              <a:cxnLst/>
              <a:rect l="l" t="t" r="r" b="b"/>
              <a:pathLst>
                <a:path w="809625" h="376555">
                  <a:moveTo>
                    <a:pt x="809244" y="324992"/>
                  </a:moveTo>
                  <a:lnTo>
                    <a:pt x="809244" y="376427"/>
                  </a:lnTo>
                  <a:lnTo>
                    <a:pt x="0" y="376427"/>
                  </a:lnTo>
                  <a:lnTo>
                    <a:pt x="0" y="344297"/>
                  </a:lnTo>
                  <a:lnTo>
                    <a:pt x="0" y="0"/>
                  </a:lnTo>
                  <a:lnTo>
                    <a:pt x="809244" y="0"/>
                  </a:lnTo>
                  <a:lnTo>
                    <a:pt x="809244" y="51435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3486658" y="1894078"/>
            <a:ext cx="4743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Notebook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497838" y="2501646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1345438" y="3933190"/>
            <a:ext cx="444500" cy="444500"/>
            <a:chOff x="1345438" y="3933190"/>
            <a:chExt cx="444500" cy="444500"/>
          </a:xfrm>
        </p:grpSpPr>
        <p:sp>
          <p:nvSpPr>
            <p:cNvPr id="79" name="object 79" descr=""/>
            <p:cNvSpPr/>
            <p:nvPr/>
          </p:nvSpPr>
          <p:spPr>
            <a:xfrm>
              <a:off x="1351788" y="393954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6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6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351788" y="393954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6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6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 txBox="1"/>
          <p:nvPr/>
        </p:nvSpPr>
        <p:spPr>
          <a:xfrm>
            <a:off x="1497838" y="3991102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2" name="object 82" descr=""/>
          <p:cNvGrpSpPr/>
          <p:nvPr/>
        </p:nvGrpSpPr>
        <p:grpSpPr>
          <a:xfrm>
            <a:off x="8360409" y="1804161"/>
            <a:ext cx="444500" cy="444500"/>
            <a:chOff x="8360409" y="1804161"/>
            <a:chExt cx="444500" cy="444500"/>
          </a:xfrm>
        </p:grpSpPr>
        <p:sp>
          <p:nvSpPr>
            <p:cNvPr id="83" name="object 83" descr=""/>
            <p:cNvSpPr/>
            <p:nvPr/>
          </p:nvSpPr>
          <p:spPr>
            <a:xfrm>
              <a:off x="8366759" y="181051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6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1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6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8366759" y="181051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6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6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 descr=""/>
          <p:cNvSpPr txBox="1"/>
          <p:nvPr/>
        </p:nvSpPr>
        <p:spPr>
          <a:xfrm>
            <a:off x="8526526" y="1860930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4076446" y="4338573"/>
            <a:ext cx="444500" cy="442595"/>
            <a:chOff x="4076446" y="4338573"/>
            <a:chExt cx="444500" cy="442595"/>
          </a:xfrm>
        </p:grpSpPr>
        <p:sp>
          <p:nvSpPr>
            <p:cNvPr id="87" name="object 87" descr=""/>
            <p:cNvSpPr/>
            <p:nvPr/>
          </p:nvSpPr>
          <p:spPr>
            <a:xfrm>
              <a:off x="4082796" y="4344923"/>
              <a:ext cx="431800" cy="429895"/>
            </a:xfrm>
            <a:custGeom>
              <a:avLst/>
              <a:gdLst/>
              <a:ahLst/>
              <a:cxnLst/>
              <a:rect l="l" t="t" r="r" b="b"/>
              <a:pathLst>
                <a:path w="431800" h="429895">
                  <a:moveTo>
                    <a:pt x="215645" y="0"/>
                  </a:moveTo>
                  <a:lnTo>
                    <a:pt x="166191" y="5678"/>
                  </a:lnTo>
                  <a:lnTo>
                    <a:pt x="120798" y="21851"/>
                  </a:lnTo>
                  <a:lnTo>
                    <a:pt x="80758" y="47226"/>
                  </a:lnTo>
                  <a:lnTo>
                    <a:pt x="47366" y="80509"/>
                  </a:lnTo>
                  <a:lnTo>
                    <a:pt x="21913" y="120409"/>
                  </a:lnTo>
                  <a:lnTo>
                    <a:pt x="5693" y="165631"/>
                  </a:lnTo>
                  <a:lnTo>
                    <a:pt x="0" y="214883"/>
                  </a:lnTo>
                  <a:lnTo>
                    <a:pt x="5693" y="264136"/>
                  </a:lnTo>
                  <a:lnTo>
                    <a:pt x="21913" y="309358"/>
                  </a:lnTo>
                  <a:lnTo>
                    <a:pt x="47366" y="349258"/>
                  </a:lnTo>
                  <a:lnTo>
                    <a:pt x="80758" y="382541"/>
                  </a:lnTo>
                  <a:lnTo>
                    <a:pt x="120798" y="407916"/>
                  </a:lnTo>
                  <a:lnTo>
                    <a:pt x="166191" y="424089"/>
                  </a:lnTo>
                  <a:lnTo>
                    <a:pt x="215645" y="429768"/>
                  </a:lnTo>
                  <a:lnTo>
                    <a:pt x="265100" y="424089"/>
                  </a:lnTo>
                  <a:lnTo>
                    <a:pt x="310493" y="407916"/>
                  </a:lnTo>
                  <a:lnTo>
                    <a:pt x="350533" y="382541"/>
                  </a:lnTo>
                  <a:lnTo>
                    <a:pt x="383925" y="349258"/>
                  </a:lnTo>
                  <a:lnTo>
                    <a:pt x="409378" y="309358"/>
                  </a:lnTo>
                  <a:lnTo>
                    <a:pt x="425598" y="264136"/>
                  </a:lnTo>
                  <a:lnTo>
                    <a:pt x="431291" y="214883"/>
                  </a:lnTo>
                  <a:lnTo>
                    <a:pt x="425598" y="165631"/>
                  </a:lnTo>
                  <a:lnTo>
                    <a:pt x="409378" y="120409"/>
                  </a:lnTo>
                  <a:lnTo>
                    <a:pt x="383925" y="80509"/>
                  </a:lnTo>
                  <a:lnTo>
                    <a:pt x="350533" y="47226"/>
                  </a:lnTo>
                  <a:lnTo>
                    <a:pt x="310493" y="21851"/>
                  </a:lnTo>
                  <a:lnTo>
                    <a:pt x="265100" y="5678"/>
                  </a:lnTo>
                  <a:lnTo>
                    <a:pt x="215645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4082796" y="4344923"/>
              <a:ext cx="431800" cy="429895"/>
            </a:xfrm>
            <a:custGeom>
              <a:avLst/>
              <a:gdLst/>
              <a:ahLst/>
              <a:cxnLst/>
              <a:rect l="l" t="t" r="r" b="b"/>
              <a:pathLst>
                <a:path w="431800" h="429895">
                  <a:moveTo>
                    <a:pt x="0" y="214883"/>
                  </a:moveTo>
                  <a:lnTo>
                    <a:pt x="5693" y="165631"/>
                  </a:lnTo>
                  <a:lnTo>
                    <a:pt x="21913" y="120409"/>
                  </a:lnTo>
                  <a:lnTo>
                    <a:pt x="47366" y="80509"/>
                  </a:lnTo>
                  <a:lnTo>
                    <a:pt x="80758" y="47226"/>
                  </a:lnTo>
                  <a:lnTo>
                    <a:pt x="120798" y="21851"/>
                  </a:lnTo>
                  <a:lnTo>
                    <a:pt x="166191" y="5678"/>
                  </a:lnTo>
                  <a:lnTo>
                    <a:pt x="215645" y="0"/>
                  </a:lnTo>
                  <a:lnTo>
                    <a:pt x="265100" y="5678"/>
                  </a:lnTo>
                  <a:lnTo>
                    <a:pt x="310493" y="21851"/>
                  </a:lnTo>
                  <a:lnTo>
                    <a:pt x="350533" y="47226"/>
                  </a:lnTo>
                  <a:lnTo>
                    <a:pt x="383925" y="80509"/>
                  </a:lnTo>
                  <a:lnTo>
                    <a:pt x="409378" y="120409"/>
                  </a:lnTo>
                  <a:lnTo>
                    <a:pt x="425598" y="165631"/>
                  </a:lnTo>
                  <a:lnTo>
                    <a:pt x="431291" y="214883"/>
                  </a:lnTo>
                  <a:lnTo>
                    <a:pt x="425598" y="264136"/>
                  </a:lnTo>
                  <a:lnTo>
                    <a:pt x="409378" y="309358"/>
                  </a:lnTo>
                  <a:lnTo>
                    <a:pt x="383925" y="349258"/>
                  </a:lnTo>
                  <a:lnTo>
                    <a:pt x="350533" y="382541"/>
                  </a:lnTo>
                  <a:lnTo>
                    <a:pt x="310493" y="407916"/>
                  </a:lnTo>
                  <a:lnTo>
                    <a:pt x="265100" y="424089"/>
                  </a:lnTo>
                  <a:lnTo>
                    <a:pt x="215645" y="429768"/>
                  </a:lnTo>
                  <a:lnTo>
                    <a:pt x="166191" y="424089"/>
                  </a:lnTo>
                  <a:lnTo>
                    <a:pt x="120798" y="407916"/>
                  </a:lnTo>
                  <a:lnTo>
                    <a:pt x="80758" y="382541"/>
                  </a:lnTo>
                  <a:lnTo>
                    <a:pt x="47366" y="349258"/>
                  </a:lnTo>
                  <a:lnTo>
                    <a:pt x="21913" y="309358"/>
                  </a:lnTo>
                  <a:lnTo>
                    <a:pt x="5693" y="264136"/>
                  </a:lnTo>
                  <a:lnTo>
                    <a:pt x="0" y="21488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>
            <a:off x="4241291" y="4395596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9523221" y="3175761"/>
            <a:ext cx="444500" cy="444500"/>
            <a:chOff x="9523221" y="3175761"/>
            <a:chExt cx="444500" cy="444500"/>
          </a:xfrm>
        </p:grpSpPr>
        <p:sp>
          <p:nvSpPr>
            <p:cNvPr id="91" name="object 91" descr=""/>
            <p:cNvSpPr/>
            <p:nvPr/>
          </p:nvSpPr>
          <p:spPr>
            <a:xfrm>
              <a:off x="9529571" y="318211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6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6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9529571" y="318211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6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6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9676256" y="3232784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 spc="-20"/>
              <a:t>mesh</a:t>
            </a:r>
          </a:p>
        </p:txBody>
      </p:sp>
      <p:grpSp>
        <p:nvGrpSpPr>
          <p:cNvPr id="95" name="object 95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96" name="object 9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67000" y="2305811"/>
            <a:ext cx="1348740" cy="2234565"/>
          </a:xfrm>
          <a:custGeom>
            <a:avLst/>
            <a:gdLst/>
            <a:ahLst/>
            <a:cxnLst/>
            <a:rect l="l" t="t" r="r" b="b"/>
            <a:pathLst>
              <a:path w="1348739" h="2234565">
                <a:moveTo>
                  <a:pt x="1348739" y="0"/>
                </a:moveTo>
                <a:lnTo>
                  <a:pt x="0" y="0"/>
                </a:lnTo>
                <a:lnTo>
                  <a:pt x="0" y="2234184"/>
                </a:lnTo>
                <a:lnTo>
                  <a:pt x="1348739" y="2234184"/>
                </a:lnTo>
                <a:lnTo>
                  <a:pt x="1348739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761614" y="3258058"/>
            <a:ext cx="1160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01267" y="2310383"/>
            <a:ext cx="1111250" cy="2220595"/>
          </a:xfrm>
          <a:custGeom>
            <a:avLst/>
            <a:gdLst/>
            <a:ahLst/>
            <a:cxnLst/>
            <a:rect l="l" t="t" r="r" b="b"/>
            <a:pathLst>
              <a:path w="1111250" h="2220595">
                <a:moveTo>
                  <a:pt x="1110995" y="0"/>
                </a:moveTo>
                <a:lnTo>
                  <a:pt x="0" y="0"/>
                </a:lnTo>
                <a:lnTo>
                  <a:pt x="0" y="2220468"/>
                </a:lnTo>
                <a:lnTo>
                  <a:pt x="1110995" y="2220468"/>
                </a:lnTo>
                <a:lnTo>
                  <a:pt x="1110995" y="0"/>
                </a:lnTo>
                <a:close/>
              </a:path>
            </a:pathLst>
          </a:custGeom>
          <a:solidFill>
            <a:srgbClr val="ED7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145743" y="2969513"/>
            <a:ext cx="711835" cy="879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8100" marR="304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baseline="24691" sz="1350">
                <a:latin typeface="Calibri"/>
                <a:cs typeface="Calibri"/>
              </a:rPr>
              <a:t>st</a:t>
            </a:r>
            <a:r>
              <a:rPr dirty="0" baseline="24691" sz="135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baseline="24691" sz="1350">
                <a:latin typeface="Calibri"/>
                <a:cs typeface="Calibri"/>
              </a:rPr>
              <a:t>rd</a:t>
            </a:r>
            <a:r>
              <a:rPr dirty="0" baseline="24691" sz="1350" spc="142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party Services Products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58923" y="3293338"/>
            <a:ext cx="786765" cy="332740"/>
            <a:chOff x="2058923" y="3293338"/>
            <a:chExt cx="786765" cy="3327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923" y="3293338"/>
              <a:ext cx="786409" cy="33225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112898" y="3366261"/>
              <a:ext cx="568960" cy="114300"/>
            </a:xfrm>
            <a:custGeom>
              <a:avLst/>
              <a:gdLst/>
              <a:ahLst/>
              <a:cxnLst/>
              <a:rect l="l" t="t" r="r" b="b"/>
              <a:pathLst>
                <a:path w="568960" h="114300">
                  <a:moveTo>
                    <a:pt x="454532" y="0"/>
                  </a:moveTo>
                  <a:lnTo>
                    <a:pt x="454321" y="38108"/>
                  </a:lnTo>
                  <a:lnTo>
                    <a:pt x="473456" y="38226"/>
                  </a:lnTo>
                  <a:lnTo>
                    <a:pt x="473201" y="76326"/>
                  </a:lnTo>
                  <a:lnTo>
                    <a:pt x="454108" y="76326"/>
                  </a:lnTo>
                  <a:lnTo>
                    <a:pt x="453898" y="114300"/>
                  </a:lnTo>
                  <a:lnTo>
                    <a:pt x="530953" y="76326"/>
                  </a:lnTo>
                  <a:lnTo>
                    <a:pt x="473201" y="76326"/>
                  </a:lnTo>
                  <a:lnTo>
                    <a:pt x="531192" y="76209"/>
                  </a:lnTo>
                  <a:lnTo>
                    <a:pt x="568578" y="57785"/>
                  </a:lnTo>
                  <a:lnTo>
                    <a:pt x="454532" y="0"/>
                  </a:lnTo>
                  <a:close/>
                </a:path>
                <a:path w="568960" h="114300">
                  <a:moveTo>
                    <a:pt x="454321" y="38108"/>
                  </a:moveTo>
                  <a:lnTo>
                    <a:pt x="454109" y="76209"/>
                  </a:lnTo>
                  <a:lnTo>
                    <a:pt x="473201" y="76326"/>
                  </a:lnTo>
                  <a:lnTo>
                    <a:pt x="473456" y="38226"/>
                  </a:lnTo>
                  <a:lnTo>
                    <a:pt x="454321" y="38108"/>
                  </a:lnTo>
                  <a:close/>
                </a:path>
                <a:path w="568960" h="114300">
                  <a:moveTo>
                    <a:pt x="253" y="35305"/>
                  </a:moveTo>
                  <a:lnTo>
                    <a:pt x="0" y="73405"/>
                  </a:lnTo>
                  <a:lnTo>
                    <a:pt x="454109" y="76209"/>
                  </a:lnTo>
                  <a:lnTo>
                    <a:pt x="454321" y="38108"/>
                  </a:lnTo>
                  <a:lnTo>
                    <a:pt x="253" y="35305"/>
                  </a:lnTo>
                  <a:close/>
                </a:path>
              </a:pathLst>
            </a:custGeom>
            <a:solidFill>
              <a:srgbClr val="ED767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72108" y="4615433"/>
            <a:ext cx="7912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ED7673"/>
                </a:solidFill>
                <a:latin typeface="Calibri"/>
                <a:cs typeface="Calibri"/>
              </a:rPr>
              <a:t>Self- service*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7981" y="2673845"/>
            <a:ext cx="228600" cy="14871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14"/>
              </a:lnSpc>
            </a:pP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67000" y="2580322"/>
            <a:ext cx="765175" cy="367030"/>
          </a:xfrm>
          <a:prstGeom prst="rect">
            <a:avLst/>
          </a:prstGeom>
          <a:solidFill>
            <a:srgbClr val="ED7673"/>
          </a:solidFill>
        </p:spPr>
        <p:txBody>
          <a:bodyPr wrap="square" lIns="0" tIns="5715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45"/>
              </a:spcBef>
            </a:pPr>
            <a:r>
              <a:rPr dirty="0" sz="1100" spc="-10">
                <a:latin typeface="Calibri"/>
                <a:cs typeface="Calibri"/>
              </a:rPr>
              <a:t>Utility</a:t>
            </a:r>
            <a:endParaRPr sz="110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</a:rPr>
              <a:t>domains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262997" y="2570797"/>
            <a:ext cx="1178560" cy="386080"/>
            <a:chOff x="2262997" y="2570797"/>
            <a:chExt cx="1178560" cy="386080"/>
          </a:xfrm>
        </p:grpSpPr>
        <p:sp>
          <p:nvSpPr>
            <p:cNvPr id="13" name="object 13" descr=""/>
            <p:cNvSpPr/>
            <p:nvPr/>
          </p:nvSpPr>
          <p:spPr>
            <a:xfrm>
              <a:off x="2262997" y="2630248"/>
              <a:ext cx="270510" cy="269875"/>
            </a:xfrm>
            <a:custGeom>
              <a:avLst/>
              <a:gdLst/>
              <a:ahLst/>
              <a:cxnLst/>
              <a:rect l="l" t="t" r="r" b="b"/>
              <a:pathLst>
                <a:path w="270510" h="269875">
                  <a:moveTo>
                    <a:pt x="267292" y="0"/>
                  </a:moveTo>
                  <a:lnTo>
                    <a:pt x="2743" y="0"/>
                  </a:lnTo>
                  <a:lnTo>
                    <a:pt x="0" y="2740"/>
                  </a:lnTo>
                  <a:lnTo>
                    <a:pt x="0" y="266737"/>
                  </a:lnTo>
                  <a:lnTo>
                    <a:pt x="2743" y="269480"/>
                  </a:lnTo>
                  <a:lnTo>
                    <a:pt x="267292" y="269481"/>
                  </a:lnTo>
                  <a:lnTo>
                    <a:pt x="270033" y="266737"/>
                  </a:lnTo>
                  <a:lnTo>
                    <a:pt x="270033" y="257232"/>
                  </a:lnTo>
                  <a:lnTo>
                    <a:pt x="12274" y="257231"/>
                  </a:lnTo>
                  <a:lnTo>
                    <a:pt x="12274" y="12249"/>
                  </a:lnTo>
                  <a:lnTo>
                    <a:pt x="270033" y="12249"/>
                  </a:lnTo>
                  <a:lnTo>
                    <a:pt x="270033" y="2741"/>
                  </a:lnTo>
                  <a:lnTo>
                    <a:pt x="267292" y="0"/>
                  </a:lnTo>
                  <a:close/>
                </a:path>
                <a:path w="270510" h="269875">
                  <a:moveTo>
                    <a:pt x="270033" y="12249"/>
                  </a:moveTo>
                  <a:lnTo>
                    <a:pt x="257759" y="12249"/>
                  </a:lnTo>
                  <a:lnTo>
                    <a:pt x="257759" y="257232"/>
                  </a:lnTo>
                  <a:lnTo>
                    <a:pt x="270033" y="257232"/>
                  </a:lnTo>
                  <a:lnTo>
                    <a:pt x="270033" y="12249"/>
                  </a:lnTo>
                  <a:close/>
                </a:path>
                <a:path w="270510" h="269875">
                  <a:moveTo>
                    <a:pt x="184114" y="146990"/>
                  </a:moveTo>
                  <a:lnTo>
                    <a:pt x="165022" y="150847"/>
                  </a:lnTo>
                  <a:lnTo>
                    <a:pt x="149414" y="161358"/>
                  </a:lnTo>
                  <a:lnTo>
                    <a:pt x="138881" y="176934"/>
                  </a:lnTo>
                  <a:lnTo>
                    <a:pt x="135017" y="195986"/>
                  </a:lnTo>
                  <a:lnTo>
                    <a:pt x="138881" y="215039"/>
                  </a:lnTo>
                  <a:lnTo>
                    <a:pt x="149414" y="230615"/>
                  </a:lnTo>
                  <a:lnTo>
                    <a:pt x="165022" y="241126"/>
                  </a:lnTo>
                  <a:lnTo>
                    <a:pt x="184114" y="244982"/>
                  </a:lnTo>
                  <a:lnTo>
                    <a:pt x="203205" y="241126"/>
                  </a:lnTo>
                  <a:lnTo>
                    <a:pt x="215668" y="232733"/>
                  </a:lnTo>
                  <a:lnTo>
                    <a:pt x="184114" y="232733"/>
                  </a:lnTo>
                  <a:lnTo>
                    <a:pt x="169792" y="229841"/>
                  </a:lnTo>
                  <a:lnTo>
                    <a:pt x="158086" y="221960"/>
                  </a:lnTo>
                  <a:lnTo>
                    <a:pt x="150188" y="210278"/>
                  </a:lnTo>
                  <a:lnTo>
                    <a:pt x="147291" y="195987"/>
                  </a:lnTo>
                  <a:lnTo>
                    <a:pt x="150188" y="181694"/>
                  </a:lnTo>
                  <a:lnTo>
                    <a:pt x="158086" y="170013"/>
                  </a:lnTo>
                  <a:lnTo>
                    <a:pt x="169792" y="162131"/>
                  </a:lnTo>
                  <a:lnTo>
                    <a:pt x="184114" y="159239"/>
                  </a:lnTo>
                  <a:lnTo>
                    <a:pt x="215667" y="159239"/>
                  </a:lnTo>
                  <a:lnTo>
                    <a:pt x="203205" y="150847"/>
                  </a:lnTo>
                  <a:lnTo>
                    <a:pt x="184114" y="146990"/>
                  </a:lnTo>
                  <a:close/>
                </a:path>
                <a:path w="270510" h="269875">
                  <a:moveTo>
                    <a:pt x="215667" y="159239"/>
                  </a:moveTo>
                  <a:lnTo>
                    <a:pt x="184114" y="159239"/>
                  </a:lnTo>
                  <a:lnTo>
                    <a:pt x="198435" y="162131"/>
                  </a:lnTo>
                  <a:lnTo>
                    <a:pt x="210141" y="170013"/>
                  </a:lnTo>
                  <a:lnTo>
                    <a:pt x="218039" y="181695"/>
                  </a:lnTo>
                  <a:lnTo>
                    <a:pt x="220936" y="195987"/>
                  </a:lnTo>
                  <a:lnTo>
                    <a:pt x="218039" y="210278"/>
                  </a:lnTo>
                  <a:lnTo>
                    <a:pt x="210141" y="221960"/>
                  </a:lnTo>
                  <a:lnTo>
                    <a:pt x="198435" y="229842"/>
                  </a:lnTo>
                  <a:lnTo>
                    <a:pt x="184114" y="232733"/>
                  </a:lnTo>
                  <a:lnTo>
                    <a:pt x="215668" y="232733"/>
                  </a:lnTo>
                  <a:lnTo>
                    <a:pt x="218813" y="230615"/>
                  </a:lnTo>
                  <a:lnTo>
                    <a:pt x="229346" y="215039"/>
                  </a:lnTo>
                  <a:lnTo>
                    <a:pt x="233211" y="195987"/>
                  </a:lnTo>
                  <a:lnTo>
                    <a:pt x="229346" y="176934"/>
                  </a:lnTo>
                  <a:lnTo>
                    <a:pt x="218813" y="161358"/>
                  </a:lnTo>
                  <a:lnTo>
                    <a:pt x="215667" y="159239"/>
                  </a:lnTo>
                  <a:close/>
                </a:path>
                <a:path w="270510" h="269875">
                  <a:moveTo>
                    <a:pt x="120001" y="85744"/>
                  </a:moveTo>
                  <a:lnTo>
                    <a:pt x="33429" y="85744"/>
                  </a:lnTo>
                  <a:lnTo>
                    <a:pt x="30685" y="88485"/>
                  </a:lnTo>
                  <a:lnTo>
                    <a:pt x="30685" y="174867"/>
                  </a:lnTo>
                  <a:lnTo>
                    <a:pt x="33429" y="177613"/>
                  </a:lnTo>
                  <a:lnTo>
                    <a:pt x="120001" y="177613"/>
                  </a:lnTo>
                  <a:lnTo>
                    <a:pt x="122742" y="174867"/>
                  </a:lnTo>
                  <a:lnTo>
                    <a:pt x="122742" y="165364"/>
                  </a:lnTo>
                  <a:lnTo>
                    <a:pt x="42960" y="165363"/>
                  </a:lnTo>
                  <a:lnTo>
                    <a:pt x="42959" y="97993"/>
                  </a:lnTo>
                  <a:lnTo>
                    <a:pt x="122742" y="97993"/>
                  </a:lnTo>
                  <a:lnTo>
                    <a:pt x="122742" y="88485"/>
                  </a:lnTo>
                  <a:lnTo>
                    <a:pt x="120001" y="85744"/>
                  </a:lnTo>
                  <a:close/>
                </a:path>
                <a:path w="270510" h="269875">
                  <a:moveTo>
                    <a:pt x="122742" y="97993"/>
                  </a:moveTo>
                  <a:lnTo>
                    <a:pt x="110468" y="97993"/>
                  </a:lnTo>
                  <a:lnTo>
                    <a:pt x="110468" y="165364"/>
                  </a:lnTo>
                  <a:lnTo>
                    <a:pt x="122742" y="165364"/>
                  </a:lnTo>
                  <a:lnTo>
                    <a:pt x="122742" y="97993"/>
                  </a:lnTo>
                  <a:close/>
                </a:path>
                <a:path w="270510" h="269875">
                  <a:moveTo>
                    <a:pt x="199794" y="23733"/>
                  </a:moveTo>
                  <a:lnTo>
                    <a:pt x="192982" y="23732"/>
                  </a:lnTo>
                  <a:lnTo>
                    <a:pt x="150052" y="109400"/>
                  </a:lnTo>
                  <a:lnTo>
                    <a:pt x="150155" y="111656"/>
                  </a:lnTo>
                  <a:lnTo>
                    <a:pt x="152395" y="115264"/>
                  </a:lnTo>
                  <a:lnTo>
                    <a:pt x="154369" y="116367"/>
                  </a:lnTo>
                  <a:lnTo>
                    <a:pt x="238407" y="116367"/>
                  </a:lnTo>
                  <a:lnTo>
                    <a:pt x="240381" y="115265"/>
                  </a:lnTo>
                  <a:lnTo>
                    <a:pt x="242621" y="111656"/>
                  </a:lnTo>
                  <a:lnTo>
                    <a:pt x="242723" y="109400"/>
                  </a:lnTo>
                  <a:lnTo>
                    <a:pt x="240076" y="104118"/>
                  </a:lnTo>
                  <a:lnTo>
                    <a:pt x="166428" y="104118"/>
                  </a:lnTo>
                  <a:lnTo>
                    <a:pt x="196388" y="44316"/>
                  </a:lnTo>
                  <a:lnTo>
                    <a:pt x="210109" y="44316"/>
                  </a:lnTo>
                  <a:lnTo>
                    <a:pt x="199794" y="23733"/>
                  </a:lnTo>
                  <a:close/>
                </a:path>
                <a:path w="270510" h="269875">
                  <a:moveTo>
                    <a:pt x="210109" y="44316"/>
                  </a:moveTo>
                  <a:lnTo>
                    <a:pt x="196388" y="44316"/>
                  </a:lnTo>
                  <a:lnTo>
                    <a:pt x="226347" y="104118"/>
                  </a:lnTo>
                  <a:lnTo>
                    <a:pt x="240076" y="104118"/>
                  </a:lnTo>
                  <a:lnTo>
                    <a:pt x="210109" y="44316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09444" y="2575560"/>
              <a:ext cx="1027430" cy="376555"/>
            </a:xfrm>
            <a:custGeom>
              <a:avLst/>
              <a:gdLst/>
              <a:ahLst/>
              <a:cxnLst/>
              <a:rect l="l" t="t" r="r" b="b"/>
              <a:pathLst>
                <a:path w="1027429" h="376555">
                  <a:moveTo>
                    <a:pt x="0" y="51435"/>
                  </a:moveTo>
                  <a:lnTo>
                    <a:pt x="0" y="0"/>
                  </a:lnTo>
                  <a:lnTo>
                    <a:pt x="1027176" y="0"/>
                  </a:lnTo>
                  <a:lnTo>
                    <a:pt x="1027176" y="32130"/>
                  </a:lnTo>
                  <a:lnTo>
                    <a:pt x="1027176" y="376427"/>
                  </a:lnTo>
                  <a:lnTo>
                    <a:pt x="0" y="376427"/>
                  </a:lnTo>
                  <a:lnTo>
                    <a:pt x="0" y="324992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77264" y="1799336"/>
            <a:ext cx="49593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Producer 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90409" y="1778317"/>
            <a:ext cx="4470400" cy="2931160"/>
            <a:chOff x="990409" y="1778317"/>
            <a:chExt cx="4470400" cy="2931160"/>
          </a:xfrm>
        </p:grpSpPr>
        <p:sp>
          <p:nvSpPr>
            <p:cNvPr id="17" name="object 17" descr=""/>
            <p:cNvSpPr/>
            <p:nvPr/>
          </p:nvSpPr>
          <p:spPr>
            <a:xfrm>
              <a:off x="1689973" y="1839373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10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2" y="270851"/>
                  </a:lnTo>
                  <a:lnTo>
                    <a:pt x="270033" y="268094"/>
                  </a:lnTo>
                  <a:lnTo>
                    <a:pt x="270033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10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59" y="258540"/>
                  </a:lnTo>
                  <a:lnTo>
                    <a:pt x="270033" y="258540"/>
                  </a:lnTo>
                  <a:lnTo>
                    <a:pt x="270033" y="12311"/>
                  </a:lnTo>
                  <a:close/>
                </a:path>
                <a:path w="270510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1" y="177834"/>
                  </a:lnTo>
                  <a:lnTo>
                    <a:pt x="135017" y="196983"/>
                  </a:lnTo>
                  <a:lnTo>
                    <a:pt x="138881" y="216133"/>
                  </a:lnTo>
                  <a:lnTo>
                    <a:pt x="149414" y="231788"/>
                  </a:lnTo>
                  <a:lnTo>
                    <a:pt x="165022" y="242352"/>
                  </a:lnTo>
                  <a:lnTo>
                    <a:pt x="184114" y="246228"/>
                  </a:lnTo>
                  <a:lnTo>
                    <a:pt x="203205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2" y="231011"/>
                  </a:lnTo>
                  <a:lnTo>
                    <a:pt x="158086" y="223089"/>
                  </a:lnTo>
                  <a:lnTo>
                    <a:pt x="150188" y="211348"/>
                  </a:lnTo>
                  <a:lnTo>
                    <a:pt x="147291" y="196983"/>
                  </a:lnTo>
                  <a:lnTo>
                    <a:pt x="150188" y="182619"/>
                  </a:lnTo>
                  <a:lnTo>
                    <a:pt x="158086" y="170877"/>
                  </a:lnTo>
                  <a:lnTo>
                    <a:pt x="169792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10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6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3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3" y="162179"/>
                  </a:lnTo>
                  <a:lnTo>
                    <a:pt x="215667" y="160049"/>
                  </a:lnTo>
                  <a:close/>
                </a:path>
                <a:path w="270510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5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2" y="175756"/>
                  </a:lnTo>
                  <a:lnTo>
                    <a:pt x="122742" y="166205"/>
                  </a:lnTo>
                  <a:lnTo>
                    <a:pt x="42960" y="166205"/>
                  </a:lnTo>
                  <a:lnTo>
                    <a:pt x="42959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10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2" y="166205"/>
                  </a:lnTo>
                  <a:lnTo>
                    <a:pt x="122742" y="98491"/>
                  </a:lnTo>
                  <a:close/>
                </a:path>
                <a:path w="270510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2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8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10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95172" y="1783079"/>
              <a:ext cx="807720" cy="376555"/>
            </a:xfrm>
            <a:custGeom>
              <a:avLst/>
              <a:gdLst/>
              <a:ahLst/>
              <a:cxnLst/>
              <a:rect l="l" t="t" r="r" b="b"/>
              <a:pathLst>
                <a:path w="807719" h="376555">
                  <a:moveTo>
                    <a:pt x="807720" y="324993"/>
                  </a:moveTo>
                  <a:lnTo>
                    <a:pt x="807720" y="376428"/>
                  </a:lnTo>
                  <a:lnTo>
                    <a:pt x="0" y="376428"/>
                  </a:lnTo>
                  <a:lnTo>
                    <a:pt x="0" y="344297"/>
                  </a:lnTo>
                  <a:lnTo>
                    <a:pt x="0" y="0"/>
                  </a:lnTo>
                  <a:lnTo>
                    <a:pt x="807720" y="0"/>
                  </a:lnTo>
                  <a:lnTo>
                    <a:pt x="807720" y="51435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89532" y="2104389"/>
              <a:ext cx="3656329" cy="2605405"/>
            </a:xfrm>
            <a:custGeom>
              <a:avLst/>
              <a:gdLst/>
              <a:ahLst/>
              <a:cxnLst/>
              <a:rect l="l" t="t" r="r" b="b"/>
              <a:pathLst>
                <a:path w="3656329" h="2605404">
                  <a:moveTo>
                    <a:pt x="3656330" y="2410968"/>
                  </a:moveTo>
                  <a:lnTo>
                    <a:pt x="3643630" y="2410968"/>
                  </a:lnTo>
                  <a:lnTo>
                    <a:pt x="3643630" y="2592324"/>
                  </a:lnTo>
                  <a:lnTo>
                    <a:pt x="44450" y="2592324"/>
                  </a:lnTo>
                  <a:lnTo>
                    <a:pt x="44450" y="2435606"/>
                  </a:lnTo>
                  <a:lnTo>
                    <a:pt x="44450" y="2434336"/>
                  </a:lnTo>
                  <a:lnTo>
                    <a:pt x="52946" y="2432621"/>
                  </a:lnTo>
                  <a:lnTo>
                    <a:pt x="65049" y="2424468"/>
                  </a:lnTo>
                  <a:lnTo>
                    <a:pt x="73202" y="2412365"/>
                  </a:lnTo>
                  <a:lnTo>
                    <a:pt x="76200" y="2397506"/>
                  </a:lnTo>
                  <a:lnTo>
                    <a:pt x="73202" y="2382659"/>
                  </a:lnTo>
                  <a:lnTo>
                    <a:pt x="65049" y="2370556"/>
                  </a:lnTo>
                  <a:lnTo>
                    <a:pt x="52946" y="2362403"/>
                  </a:lnTo>
                  <a:lnTo>
                    <a:pt x="38100" y="2359406"/>
                  </a:lnTo>
                  <a:lnTo>
                    <a:pt x="23241" y="2362403"/>
                  </a:lnTo>
                  <a:lnTo>
                    <a:pt x="11137" y="2370556"/>
                  </a:lnTo>
                  <a:lnTo>
                    <a:pt x="2984" y="2382659"/>
                  </a:lnTo>
                  <a:lnTo>
                    <a:pt x="0" y="2397506"/>
                  </a:lnTo>
                  <a:lnTo>
                    <a:pt x="2984" y="2412365"/>
                  </a:lnTo>
                  <a:lnTo>
                    <a:pt x="11137" y="2424468"/>
                  </a:lnTo>
                  <a:lnTo>
                    <a:pt x="23241" y="2432621"/>
                  </a:lnTo>
                  <a:lnTo>
                    <a:pt x="31750" y="2434336"/>
                  </a:lnTo>
                  <a:lnTo>
                    <a:pt x="31750" y="2605024"/>
                  </a:lnTo>
                  <a:lnTo>
                    <a:pt x="3656330" y="2605024"/>
                  </a:lnTo>
                  <a:lnTo>
                    <a:pt x="3656330" y="2598674"/>
                  </a:lnTo>
                  <a:lnTo>
                    <a:pt x="3656330" y="2592324"/>
                  </a:lnTo>
                  <a:lnTo>
                    <a:pt x="3656330" y="2410968"/>
                  </a:lnTo>
                  <a:close/>
                </a:path>
                <a:path w="3656329" h="2605404">
                  <a:moveTo>
                    <a:pt x="3656330" y="0"/>
                  </a:moveTo>
                  <a:lnTo>
                    <a:pt x="31750" y="0"/>
                  </a:lnTo>
                  <a:lnTo>
                    <a:pt x="31750" y="172224"/>
                  </a:lnTo>
                  <a:lnTo>
                    <a:pt x="23241" y="173939"/>
                  </a:lnTo>
                  <a:lnTo>
                    <a:pt x="11137" y="182092"/>
                  </a:lnTo>
                  <a:lnTo>
                    <a:pt x="2984" y="194195"/>
                  </a:lnTo>
                  <a:lnTo>
                    <a:pt x="0" y="209042"/>
                  </a:lnTo>
                  <a:lnTo>
                    <a:pt x="2984" y="223901"/>
                  </a:lnTo>
                  <a:lnTo>
                    <a:pt x="11137" y="236004"/>
                  </a:lnTo>
                  <a:lnTo>
                    <a:pt x="23241" y="244157"/>
                  </a:lnTo>
                  <a:lnTo>
                    <a:pt x="38100" y="247142"/>
                  </a:lnTo>
                  <a:lnTo>
                    <a:pt x="52946" y="244157"/>
                  </a:lnTo>
                  <a:lnTo>
                    <a:pt x="65049" y="236004"/>
                  </a:lnTo>
                  <a:lnTo>
                    <a:pt x="73202" y="223901"/>
                  </a:lnTo>
                  <a:lnTo>
                    <a:pt x="76200" y="209042"/>
                  </a:lnTo>
                  <a:lnTo>
                    <a:pt x="73202" y="194195"/>
                  </a:lnTo>
                  <a:lnTo>
                    <a:pt x="65049" y="182092"/>
                  </a:lnTo>
                  <a:lnTo>
                    <a:pt x="52946" y="173939"/>
                  </a:lnTo>
                  <a:lnTo>
                    <a:pt x="44450" y="172224"/>
                  </a:lnTo>
                  <a:lnTo>
                    <a:pt x="44450" y="170942"/>
                  </a:lnTo>
                  <a:lnTo>
                    <a:pt x="44450" y="12700"/>
                  </a:lnTo>
                  <a:lnTo>
                    <a:pt x="3643630" y="12700"/>
                  </a:lnTo>
                  <a:lnTo>
                    <a:pt x="3643630" y="195580"/>
                  </a:lnTo>
                  <a:lnTo>
                    <a:pt x="3656330" y="195580"/>
                  </a:lnTo>
                  <a:lnTo>
                    <a:pt x="3656330" y="12700"/>
                  </a:lnTo>
                  <a:lnTo>
                    <a:pt x="3656330" y="6350"/>
                  </a:lnTo>
                  <a:lnTo>
                    <a:pt x="3656330" y="0"/>
                  </a:lnTo>
                  <a:close/>
                </a:path>
              </a:pathLst>
            </a:custGeom>
            <a:solidFill>
              <a:srgbClr val="1C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024627" y="2292095"/>
              <a:ext cx="429895" cy="431800"/>
            </a:xfrm>
            <a:custGeom>
              <a:avLst/>
              <a:gdLst/>
              <a:ahLst/>
              <a:cxnLst/>
              <a:rect l="l" t="t" r="r" b="b"/>
              <a:pathLst>
                <a:path w="429895" h="431800">
                  <a:moveTo>
                    <a:pt x="214884" y="0"/>
                  </a:moveTo>
                  <a:lnTo>
                    <a:pt x="165631" y="5693"/>
                  </a:lnTo>
                  <a:lnTo>
                    <a:pt x="120409" y="21913"/>
                  </a:lnTo>
                  <a:lnTo>
                    <a:pt x="80509" y="47366"/>
                  </a:lnTo>
                  <a:lnTo>
                    <a:pt x="47226" y="80758"/>
                  </a:lnTo>
                  <a:lnTo>
                    <a:pt x="21851" y="120798"/>
                  </a:lnTo>
                  <a:lnTo>
                    <a:pt x="5678" y="166191"/>
                  </a:lnTo>
                  <a:lnTo>
                    <a:pt x="0" y="215645"/>
                  </a:lnTo>
                  <a:lnTo>
                    <a:pt x="5678" y="265100"/>
                  </a:lnTo>
                  <a:lnTo>
                    <a:pt x="21851" y="310493"/>
                  </a:lnTo>
                  <a:lnTo>
                    <a:pt x="47226" y="350533"/>
                  </a:lnTo>
                  <a:lnTo>
                    <a:pt x="80509" y="383925"/>
                  </a:lnTo>
                  <a:lnTo>
                    <a:pt x="120409" y="409378"/>
                  </a:lnTo>
                  <a:lnTo>
                    <a:pt x="165631" y="425598"/>
                  </a:lnTo>
                  <a:lnTo>
                    <a:pt x="214884" y="431291"/>
                  </a:lnTo>
                  <a:lnTo>
                    <a:pt x="264136" y="425598"/>
                  </a:lnTo>
                  <a:lnTo>
                    <a:pt x="309358" y="409378"/>
                  </a:lnTo>
                  <a:lnTo>
                    <a:pt x="349258" y="383925"/>
                  </a:lnTo>
                  <a:lnTo>
                    <a:pt x="382541" y="350533"/>
                  </a:lnTo>
                  <a:lnTo>
                    <a:pt x="407916" y="310493"/>
                  </a:lnTo>
                  <a:lnTo>
                    <a:pt x="424089" y="265100"/>
                  </a:lnTo>
                  <a:lnTo>
                    <a:pt x="429768" y="215645"/>
                  </a:lnTo>
                  <a:lnTo>
                    <a:pt x="424089" y="166191"/>
                  </a:lnTo>
                  <a:lnTo>
                    <a:pt x="407916" y="120798"/>
                  </a:lnTo>
                  <a:lnTo>
                    <a:pt x="382541" y="80758"/>
                  </a:lnTo>
                  <a:lnTo>
                    <a:pt x="349258" y="47366"/>
                  </a:lnTo>
                  <a:lnTo>
                    <a:pt x="309358" y="21913"/>
                  </a:lnTo>
                  <a:lnTo>
                    <a:pt x="264136" y="5693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24627" y="2292095"/>
              <a:ext cx="429895" cy="431800"/>
            </a:xfrm>
            <a:custGeom>
              <a:avLst/>
              <a:gdLst/>
              <a:ahLst/>
              <a:cxnLst/>
              <a:rect l="l" t="t" r="r" b="b"/>
              <a:pathLst>
                <a:path w="429895" h="431800">
                  <a:moveTo>
                    <a:pt x="0" y="215645"/>
                  </a:moveTo>
                  <a:lnTo>
                    <a:pt x="5678" y="166191"/>
                  </a:lnTo>
                  <a:lnTo>
                    <a:pt x="21851" y="120798"/>
                  </a:lnTo>
                  <a:lnTo>
                    <a:pt x="47226" y="80758"/>
                  </a:lnTo>
                  <a:lnTo>
                    <a:pt x="80509" y="47366"/>
                  </a:lnTo>
                  <a:lnTo>
                    <a:pt x="120409" y="21913"/>
                  </a:lnTo>
                  <a:lnTo>
                    <a:pt x="165631" y="5693"/>
                  </a:lnTo>
                  <a:lnTo>
                    <a:pt x="214884" y="0"/>
                  </a:lnTo>
                  <a:lnTo>
                    <a:pt x="264136" y="5693"/>
                  </a:lnTo>
                  <a:lnTo>
                    <a:pt x="309358" y="21913"/>
                  </a:lnTo>
                  <a:lnTo>
                    <a:pt x="349258" y="47366"/>
                  </a:lnTo>
                  <a:lnTo>
                    <a:pt x="382541" y="80758"/>
                  </a:lnTo>
                  <a:lnTo>
                    <a:pt x="407916" y="120798"/>
                  </a:lnTo>
                  <a:lnTo>
                    <a:pt x="424089" y="166191"/>
                  </a:lnTo>
                  <a:lnTo>
                    <a:pt x="429768" y="215645"/>
                  </a:lnTo>
                  <a:lnTo>
                    <a:pt x="424089" y="265100"/>
                  </a:lnTo>
                  <a:lnTo>
                    <a:pt x="407916" y="310493"/>
                  </a:lnTo>
                  <a:lnTo>
                    <a:pt x="382541" y="350533"/>
                  </a:lnTo>
                  <a:lnTo>
                    <a:pt x="349258" y="383925"/>
                  </a:lnTo>
                  <a:lnTo>
                    <a:pt x="309358" y="409378"/>
                  </a:lnTo>
                  <a:lnTo>
                    <a:pt x="264136" y="425598"/>
                  </a:lnTo>
                  <a:lnTo>
                    <a:pt x="214884" y="431291"/>
                  </a:lnTo>
                  <a:lnTo>
                    <a:pt x="165631" y="425598"/>
                  </a:lnTo>
                  <a:lnTo>
                    <a:pt x="120409" y="409378"/>
                  </a:lnTo>
                  <a:lnTo>
                    <a:pt x="80509" y="383925"/>
                  </a:lnTo>
                  <a:lnTo>
                    <a:pt x="47226" y="350533"/>
                  </a:lnTo>
                  <a:lnTo>
                    <a:pt x="21851" y="310493"/>
                  </a:lnTo>
                  <a:lnTo>
                    <a:pt x="5678" y="265100"/>
                  </a:lnTo>
                  <a:lnTo>
                    <a:pt x="0" y="21564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833109" y="4064330"/>
            <a:ext cx="23704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Producers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DOMAIN*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catalog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833109" y="2164537"/>
            <a:ext cx="40284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Producers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instrument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DOMAIN*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telemetry,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169789" y="234340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018278" y="4064253"/>
            <a:ext cx="442595" cy="444500"/>
            <a:chOff x="5018278" y="4064253"/>
            <a:chExt cx="442595" cy="444500"/>
          </a:xfrm>
        </p:grpSpPr>
        <p:sp>
          <p:nvSpPr>
            <p:cNvPr id="26" name="object 26" descr=""/>
            <p:cNvSpPr/>
            <p:nvPr/>
          </p:nvSpPr>
          <p:spPr>
            <a:xfrm>
              <a:off x="5024628" y="4070603"/>
              <a:ext cx="429895" cy="431800"/>
            </a:xfrm>
            <a:custGeom>
              <a:avLst/>
              <a:gdLst/>
              <a:ahLst/>
              <a:cxnLst/>
              <a:rect l="l" t="t" r="r" b="b"/>
              <a:pathLst>
                <a:path w="429895" h="431800">
                  <a:moveTo>
                    <a:pt x="214884" y="0"/>
                  </a:moveTo>
                  <a:lnTo>
                    <a:pt x="165631" y="5693"/>
                  </a:lnTo>
                  <a:lnTo>
                    <a:pt x="120409" y="21913"/>
                  </a:lnTo>
                  <a:lnTo>
                    <a:pt x="80509" y="47366"/>
                  </a:lnTo>
                  <a:lnTo>
                    <a:pt x="47226" y="80758"/>
                  </a:lnTo>
                  <a:lnTo>
                    <a:pt x="21851" y="120798"/>
                  </a:lnTo>
                  <a:lnTo>
                    <a:pt x="5678" y="166191"/>
                  </a:lnTo>
                  <a:lnTo>
                    <a:pt x="0" y="215646"/>
                  </a:lnTo>
                  <a:lnTo>
                    <a:pt x="5678" y="265100"/>
                  </a:lnTo>
                  <a:lnTo>
                    <a:pt x="21851" y="310493"/>
                  </a:lnTo>
                  <a:lnTo>
                    <a:pt x="47226" y="350533"/>
                  </a:lnTo>
                  <a:lnTo>
                    <a:pt x="80509" y="383925"/>
                  </a:lnTo>
                  <a:lnTo>
                    <a:pt x="120409" y="409378"/>
                  </a:lnTo>
                  <a:lnTo>
                    <a:pt x="165631" y="425598"/>
                  </a:lnTo>
                  <a:lnTo>
                    <a:pt x="214884" y="431292"/>
                  </a:lnTo>
                  <a:lnTo>
                    <a:pt x="264136" y="425598"/>
                  </a:lnTo>
                  <a:lnTo>
                    <a:pt x="309358" y="409378"/>
                  </a:lnTo>
                  <a:lnTo>
                    <a:pt x="349258" y="383925"/>
                  </a:lnTo>
                  <a:lnTo>
                    <a:pt x="382541" y="350533"/>
                  </a:lnTo>
                  <a:lnTo>
                    <a:pt x="407916" y="310493"/>
                  </a:lnTo>
                  <a:lnTo>
                    <a:pt x="424089" y="265100"/>
                  </a:lnTo>
                  <a:lnTo>
                    <a:pt x="429768" y="215646"/>
                  </a:lnTo>
                  <a:lnTo>
                    <a:pt x="424089" y="166191"/>
                  </a:lnTo>
                  <a:lnTo>
                    <a:pt x="407916" y="120798"/>
                  </a:lnTo>
                  <a:lnTo>
                    <a:pt x="382541" y="80758"/>
                  </a:lnTo>
                  <a:lnTo>
                    <a:pt x="349258" y="47366"/>
                  </a:lnTo>
                  <a:lnTo>
                    <a:pt x="309358" y="21913"/>
                  </a:lnTo>
                  <a:lnTo>
                    <a:pt x="264136" y="5693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024628" y="4070603"/>
              <a:ext cx="429895" cy="431800"/>
            </a:xfrm>
            <a:custGeom>
              <a:avLst/>
              <a:gdLst/>
              <a:ahLst/>
              <a:cxnLst/>
              <a:rect l="l" t="t" r="r" b="b"/>
              <a:pathLst>
                <a:path w="429895" h="431800">
                  <a:moveTo>
                    <a:pt x="0" y="215646"/>
                  </a:moveTo>
                  <a:lnTo>
                    <a:pt x="5678" y="166191"/>
                  </a:lnTo>
                  <a:lnTo>
                    <a:pt x="21851" y="120798"/>
                  </a:lnTo>
                  <a:lnTo>
                    <a:pt x="47226" y="80758"/>
                  </a:lnTo>
                  <a:lnTo>
                    <a:pt x="80509" y="47366"/>
                  </a:lnTo>
                  <a:lnTo>
                    <a:pt x="120409" y="21913"/>
                  </a:lnTo>
                  <a:lnTo>
                    <a:pt x="165631" y="5693"/>
                  </a:lnTo>
                  <a:lnTo>
                    <a:pt x="214884" y="0"/>
                  </a:lnTo>
                  <a:lnTo>
                    <a:pt x="264136" y="5693"/>
                  </a:lnTo>
                  <a:lnTo>
                    <a:pt x="309358" y="21913"/>
                  </a:lnTo>
                  <a:lnTo>
                    <a:pt x="349258" y="47366"/>
                  </a:lnTo>
                  <a:lnTo>
                    <a:pt x="382541" y="80758"/>
                  </a:lnTo>
                  <a:lnTo>
                    <a:pt x="407916" y="120798"/>
                  </a:lnTo>
                  <a:lnTo>
                    <a:pt x="424089" y="166191"/>
                  </a:lnTo>
                  <a:lnTo>
                    <a:pt x="429768" y="215646"/>
                  </a:lnTo>
                  <a:lnTo>
                    <a:pt x="424089" y="265100"/>
                  </a:lnTo>
                  <a:lnTo>
                    <a:pt x="407916" y="310493"/>
                  </a:lnTo>
                  <a:lnTo>
                    <a:pt x="382541" y="350533"/>
                  </a:lnTo>
                  <a:lnTo>
                    <a:pt x="349258" y="383925"/>
                  </a:lnTo>
                  <a:lnTo>
                    <a:pt x="309358" y="409378"/>
                  </a:lnTo>
                  <a:lnTo>
                    <a:pt x="264136" y="425598"/>
                  </a:lnTo>
                  <a:lnTo>
                    <a:pt x="214884" y="431292"/>
                  </a:lnTo>
                  <a:lnTo>
                    <a:pt x="165631" y="425598"/>
                  </a:lnTo>
                  <a:lnTo>
                    <a:pt x="120409" y="409378"/>
                  </a:lnTo>
                  <a:lnTo>
                    <a:pt x="80509" y="383925"/>
                  </a:lnTo>
                  <a:lnTo>
                    <a:pt x="47226" y="350533"/>
                  </a:lnTo>
                  <a:lnTo>
                    <a:pt x="21851" y="310493"/>
                  </a:lnTo>
                  <a:lnTo>
                    <a:pt x="5678" y="265100"/>
                  </a:lnTo>
                  <a:lnTo>
                    <a:pt x="0" y="21564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169789" y="4122166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 spc="-20"/>
              <a:t>mesh</a:t>
            </a:r>
          </a:p>
        </p:txBody>
      </p:sp>
      <p:grpSp>
        <p:nvGrpSpPr>
          <p:cNvPr id="30" name="object 30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67000" y="1709927"/>
            <a:ext cx="6585584" cy="596265"/>
          </a:xfrm>
          <a:custGeom>
            <a:avLst/>
            <a:gdLst/>
            <a:ahLst/>
            <a:cxnLst/>
            <a:rect l="l" t="t" r="r" b="b"/>
            <a:pathLst>
              <a:path w="6585584" h="596264">
                <a:moveTo>
                  <a:pt x="6585204" y="0"/>
                </a:moveTo>
                <a:lnTo>
                  <a:pt x="0" y="0"/>
                </a:lnTo>
                <a:lnTo>
                  <a:pt x="0" y="595884"/>
                </a:lnTo>
                <a:lnTo>
                  <a:pt x="6585204" y="595884"/>
                </a:lnTo>
                <a:lnTo>
                  <a:pt x="658520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483353" y="1705736"/>
            <a:ext cx="29286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learning,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tooling,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experimentation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015740" y="2305811"/>
            <a:ext cx="3903345" cy="1123315"/>
          </a:xfrm>
          <a:custGeom>
            <a:avLst/>
            <a:gdLst/>
            <a:ahLst/>
            <a:cxnLst/>
            <a:rect l="l" t="t" r="r" b="b"/>
            <a:pathLst>
              <a:path w="3903345" h="1123314">
                <a:moveTo>
                  <a:pt x="3902964" y="0"/>
                </a:moveTo>
                <a:lnTo>
                  <a:pt x="0" y="0"/>
                </a:lnTo>
                <a:lnTo>
                  <a:pt x="0" y="1123188"/>
                </a:lnTo>
                <a:lnTo>
                  <a:pt x="3902964" y="1123188"/>
                </a:lnTo>
                <a:lnTo>
                  <a:pt x="390296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137784" y="2420873"/>
            <a:ext cx="1661160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600">
                <a:latin typeface="Calibri"/>
                <a:cs typeface="Calibri"/>
              </a:rPr>
              <a:t>(streaming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&amp;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batch)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20666" y="1074801"/>
            <a:ext cx="423735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service,</a:t>
            </a:r>
            <a:r>
              <a:rPr dirty="0" sz="1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modern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delivers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reliable,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secure,</a:t>
            </a:r>
            <a:r>
              <a:rPr dirty="0" sz="1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near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dirty="0" sz="1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360</a:t>
            </a:r>
            <a:r>
              <a:rPr dirty="0" sz="1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40570" y="1120216"/>
            <a:ext cx="804545" cy="330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Utility</a:t>
            </a:r>
            <a:endParaRPr sz="1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dirty="0" sz="1000" spc="-10">
                <a:solidFill>
                  <a:srgbClr val="FFFFFF"/>
                </a:solidFill>
                <a:latin typeface="Calibri"/>
                <a:cs typeface="Calibri"/>
              </a:rPr>
              <a:t>domains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031045" y="1100137"/>
            <a:ext cx="969644" cy="386080"/>
            <a:chOff x="3031045" y="1100137"/>
            <a:chExt cx="969644" cy="386080"/>
          </a:xfrm>
        </p:grpSpPr>
        <p:sp>
          <p:nvSpPr>
            <p:cNvPr id="9" name="object 9" descr=""/>
            <p:cNvSpPr/>
            <p:nvPr/>
          </p:nvSpPr>
          <p:spPr>
            <a:xfrm>
              <a:off x="3730609" y="1161112"/>
              <a:ext cx="270510" cy="269875"/>
            </a:xfrm>
            <a:custGeom>
              <a:avLst/>
              <a:gdLst/>
              <a:ahLst/>
              <a:cxnLst/>
              <a:rect l="l" t="t" r="r" b="b"/>
              <a:pathLst>
                <a:path w="270510" h="269875">
                  <a:moveTo>
                    <a:pt x="267292" y="0"/>
                  </a:moveTo>
                  <a:lnTo>
                    <a:pt x="2743" y="0"/>
                  </a:lnTo>
                  <a:lnTo>
                    <a:pt x="0" y="2740"/>
                  </a:lnTo>
                  <a:lnTo>
                    <a:pt x="0" y="266737"/>
                  </a:lnTo>
                  <a:lnTo>
                    <a:pt x="2743" y="269480"/>
                  </a:lnTo>
                  <a:lnTo>
                    <a:pt x="267292" y="269481"/>
                  </a:lnTo>
                  <a:lnTo>
                    <a:pt x="270034" y="266737"/>
                  </a:lnTo>
                  <a:lnTo>
                    <a:pt x="270034" y="257232"/>
                  </a:lnTo>
                  <a:lnTo>
                    <a:pt x="12274" y="257231"/>
                  </a:lnTo>
                  <a:lnTo>
                    <a:pt x="12274" y="12249"/>
                  </a:lnTo>
                  <a:lnTo>
                    <a:pt x="270033" y="12249"/>
                  </a:lnTo>
                  <a:lnTo>
                    <a:pt x="270033" y="2741"/>
                  </a:lnTo>
                  <a:lnTo>
                    <a:pt x="267292" y="0"/>
                  </a:lnTo>
                  <a:close/>
                </a:path>
                <a:path w="270510" h="269875">
                  <a:moveTo>
                    <a:pt x="270033" y="12249"/>
                  </a:moveTo>
                  <a:lnTo>
                    <a:pt x="257759" y="12249"/>
                  </a:lnTo>
                  <a:lnTo>
                    <a:pt x="257759" y="257232"/>
                  </a:lnTo>
                  <a:lnTo>
                    <a:pt x="270034" y="257232"/>
                  </a:lnTo>
                  <a:lnTo>
                    <a:pt x="270033" y="12249"/>
                  </a:lnTo>
                  <a:close/>
                </a:path>
                <a:path w="270510" h="269875">
                  <a:moveTo>
                    <a:pt x="184114" y="146990"/>
                  </a:moveTo>
                  <a:lnTo>
                    <a:pt x="165022" y="150847"/>
                  </a:lnTo>
                  <a:lnTo>
                    <a:pt x="149414" y="161358"/>
                  </a:lnTo>
                  <a:lnTo>
                    <a:pt x="138881" y="176934"/>
                  </a:lnTo>
                  <a:lnTo>
                    <a:pt x="135017" y="195986"/>
                  </a:lnTo>
                  <a:lnTo>
                    <a:pt x="138881" y="215039"/>
                  </a:lnTo>
                  <a:lnTo>
                    <a:pt x="149414" y="230615"/>
                  </a:lnTo>
                  <a:lnTo>
                    <a:pt x="165022" y="241126"/>
                  </a:lnTo>
                  <a:lnTo>
                    <a:pt x="184114" y="244982"/>
                  </a:lnTo>
                  <a:lnTo>
                    <a:pt x="203205" y="241126"/>
                  </a:lnTo>
                  <a:lnTo>
                    <a:pt x="215668" y="232733"/>
                  </a:lnTo>
                  <a:lnTo>
                    <a:pt x="184114" y="232733"/>
                  </a:lnTo>
                  <a:lnTo>
                    <a:pt x="169792" y="229841"/>
                  </a:lnTo>
                  <a:lnTo>
                    <a:pt x="158087" y="221960"/>
                  </a:lnTo>
                  <a:lnTo>
                    <a:pt x="150189" y="210278"/>
                  </a:lnTo>
                  <a:lnTo>
                    <a:pt x="147291" y="195987"/>
                  </a:lnTo>
                  <a:lnTo>
                    <a:pt x="150189" y="181694"/>
                  </a:lnTo>
                  <a:lnTo>
                    <a:pt x="158086" y="170013"/>
                  </a:lnTo>
                  <a:lnTo>
                    <a:pt x="169792" y="162131"/>
                  </a:lnTo>
                  <a:lnTo>
                    <a:pt x="184114" y="159239"/>
                  </a:lnTo>
                  <a:lnTo>
                    <a:pt x="215667" y="159239"/>
                  </a:lnTo>
                  <a:lnTo>
                    <a:pt x="203205" y="150847"/>
                  </a:lnTo>
                  <a:lnTo>
                    <a:pt x="184114" y="146990"/>
                  </a:lnTo>
                  <a:close/>
                </a:path>
                <a:path w="270510" h="269875">
                  <a:moveTo>
                    <a:pt x="215667" y="159239"/>
                  </a:moveTo>
                  <a:lnTo>
                    <a:pt x="184114" y="159239"/>
                  </a:lnTo>
                  <a:lnTo>
                    <a:pt x="198435" y="162131"/>
                  </a:lnTo>
                  <a:lnTo>
                    <a:pt x="210141" y="170013"/>
                  </a:lnTo>
                  <a:lnTo>
                    <a:pt x="218039" y="181695"/>
                  </a:lnTo>
                  <a:lnTo>
                    <a:pt x="220937" y="195987"/>
                  </a:lnTo>
                  <a:lnTo>
                    <a:pt x="218039" y="210278"/>
                  </a:lnTo>
                  <a:lnTo>
                    <a:pt x="210141" y="221960"/>
                  </a:lnTo>
                  <a:lnTo>
                    <a:pt x="198435" y="229842"/>
                  </a:lnTo>
                  <a:lnTo>
                    <a:pt x="184114" y="232733"/>
                  </a:lnTo>
                  <a:lnTo>
                    <a:pt x="215668" y="232733"/>
                  </a:lnTo>
                  <a:lnTo>
                    <a:pt x="218813" y="230615"/>
                  </a:lnTo>
                  <a:lnTo>
                    <a:pt x="229346" y="215039"/>
                  </a:lnTo>
                  <a:lnTo>
                    <a:pt x="233211" y="195987"/>
                  </a:lnTo>
                  <a:lnTo>
                    <a:pt x="229346" y="176934"/>
                  </a:lnTo>
                  <a:lnTo>
                    <a:pt x="218813" y="161358"/>
                  </a:lnTo>
                  <a:lnTo>
                    <a:pt x="215667" y="159239"/>
                  </a:lnTo>
                  <a:close/>
                </a:path>
                <a:path w="270510" h="269875">
                  <a:moveTo>
                    <a:pt x="120001" y="85744"/>
                  </a:moveTo>
                  <a:lnTo>
                    <a:pt x="33429" y="85744"/>
                  </a:lnTo>
                  <a:lnTo>
                    <a:pt x="30685" y="88485"/>
                  </a:lnTo>
                  <a:lnTo>
                    <a:pt x="30685" y="174867"/>
                  </a:lnTo>
                  <a:lnTo>
                    <a:pt x="33429" y="177613"/>
                  </a:lnTo>
                  <a:lnTo>
                    <a:pt x="120001" y="177613"/>
                  </a:lnTo>
                  <a:lnTo>
                    <a:pt x="122742" y="174867"/>
                  </a:lnTo>
                  <a:lnTo>
                    <a:pt x="122742" y="165364"/>
                  </a:lnTo>
                  <a:lnTo>
                    <a:pt x="42960" y="165363"/>
                  </a:lnTo>
                  <a:lnTo>
                    <a:pt x="42960" y="97993"/>
                  </a:lnTo>
                  <a:lnTo>
                    <a:pt x="122742" y="97993"/>
                  </a:lnTo>
                  <a:lnTo>
                    <a:pt x="122742" y="88485"/>
                  </a:lnTo>
                  <a:lnTo>
                    <a:pt x="120001" y="85744"/>
                  </a:lnTo>
                  <a:close/>
                </a:path>
                <a:path w="270510" h="269875">
                  <a:moveTo>
                    <a:pt x="122742" y="97993"/>
                  </a:moveTo>
                  <a:lnTo>
                    <a:pt x="110468" y="97993"/>
                  </a:lnTo>
                  <a:lnTo>
                    <a:pt x="110468" y="165364"/>
                  </a:lnTo>
                  <a:lnTo>
                    <a:pt x="122742" y="165364"/>
                  </a:lnTo>
                  <a:lnTo>
                    <a:pt x="122742" y="97993"/>
                  </a:lnTo>
                  <a:close/>
                </a:path>
                <a:path w="270510" h="269875">
                  <a:moveTo>
                    <a:pt x="199794" y="23733"/>
                  </a:moveTo>
                  <a:lnTo>
                    <a:pt x="192982" y="23732"/>
                  </a:lnTo>
                  <a:lnTo>
                    <a:pt x="150053" y="109400"/>
                  </a:lnTo>
                  <a:lnTo>
                    <a:pt x="150155" y="111656"/>
                  </a:lnTo>
                  <a:lnTo>
                    <a:pt x="152395" y="115264"/>
                  </a:lnTo>
                  <a:lnTo>
                    <a:pt x="154369" y="116367"/>
                  </a:lnTo>
                  <a:lnTo>
                    <a:pt x="238407" y="116367"/>
                  </a:lnTo>
                  <a:lnTo>
                    <a:pt x="240381" y="115265"/>
                  </a:lnTo>
                  <a:lnTo>
                    <a:pt x="242621" y="111656"/>
                  </a:lnTo>
                  <a:lnTo>
                    <a:pt x="242723" y="109400"/>
                  </a:lnTo>
                  <a:lnTo>
                    <a:pt x="240076" y="104118"/>
                  </a:lnTo>
                  <a:lnTo>
                    <a:pt x="166428" y="104118"/>
                  </a:lnTo>
                  <a:lnTo>
                    <a:pt x="196388" y="44316"/>
                  </a:lnTo>
                  <a:lnTo>
                    <a:pt x="210109" y="44316"/>
                  </a:lnTo>
                  <a:lnTo>
                    <a:pt x="199794" y="23733"/>
                  </a:lnTo>
                  <a:close/>
                </a:path>
                <a:path w="270510" h="269875">
                  <a:moveTo>
                    <a:pt x="210109" y="44316"/>
                  </a:moveTo>
                  <a:lnTo>
                    <a:pt x="196388" y="44316"/>
                  </a:lnTo>
                  <a:lnTo>
                    <a:pt x="226347" y="104118"/>
                  </a:lnTo>
                  <a:lnTo>
                    <a:pt x="240076" y="104118"/>
                  </a:lnTo>
                  <a:lnTo>
                    <a:pt x="210109" y="44316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35807" y="1104900"/>
              <a:ext cx="809625" cy="376555"/>
            </a:xfrm>
            <a:custGeom>
              <a:avLst/>
              <a:gdLst/>
              <a:ahLst/>
              <a:cxnLst/>
              <a:rect l="l" t="t" r="r" b="b"/>
              <a:pathLst>
                <a:path w="809625" h="376555">
                  <a:moveTo>
                    <a:pt x="809244" y="324992"/>
                  </a:moveTo>
                  <a:lnTo>
                    <a:pt x="809244" y="376427"/>
                  </a:lnTo>
                  <a:lnTo>
                    <a:pt x="0" y="376427"/>
                  </a:lnTo>
                  <a:lnTo>
                    <a:pt x="0" y="344297"/>
                  </a:lnTo>
                  <a:lnTo>
                    <a:pt x="0" y="0"/>
                  </a:lnTo>
                  <a:lnTo>
                    <a:pt x="809244" y="0"/>
                  </a:lnTo>
                  <a:lnTo>
                    <a:pt x="809244" y="51435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473958" y="1894078"/>
            <a:ext cx="4870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Notebook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051048" y="1799844"/>
            <a:ext cx="5833110" cy="2200910"/>
            <a:chOff x="3051048" y="1799844"/>
            <a:chExt cx="5833110" cy="2200910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51048" y="1799844"/>
              <a:ext cx="329184" cy="4175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622792" y="2255520"/>
              <a:ext cx="76200" cy="1408430"/>
            </a:xfrm>
            <a:custGeom>
              <a:avLst/>
              <a:gdLst/>
              <a:ahLst/>
              <a:cxnLst/>
              <a:rect l="l" t="t" r="r" b="b"/>
              <a:pathLst>
                <a:path w="76200" h="1408429">
                  <a:moveTo>
                    <a:pt x="31750" y="74921"/>
                  </a:moveTo>
                  <a:lnTo>
                    <a:pt x="31750" y="1408175"/>
                  </a:lnTo>
                  <a:lnTo>
                    <a:pt x="44450" y="1408175"/>
                  </a:lnTo>
                  <a:lnTo>
                    <a:pt x="44450" y="76200"/>
                  </a:lnTo>
                  <a:lnTo>
                    <a:pt x="38100" y="76200"/>
                  </a:lnTo>
                  <a:lnTo>
                    <a:pt x="31750" y="74921"/>
                  </a:lnTo>
                  <a:close/>
                </a:path>
                <a:path w="76200" h="1408429">
                  <a:moveTo>
                    <a:pt x="44450" y="38100"/>
                  </a:moveTo>
                  <a:lnTo>
                    <a:pt x="31750" y="38100"/>
                  </a:lnTo>
                  <a:lnTo>
                    <a:pt x="31750" y="74921"/>
                  </a:lnTo>
                  <a:lnTo>
                    <a:pt x="38100" y="76200"/>
                  </a:lnTo>
                  <a:lnTo>
                    <a:pt x="44449" y="74921"/>
                  </a:lnTo>
                  <a:lnTo>
                    <a:pt x="44450" y="38100"/>
                  </a:lnTo>
                  <a:close/>
                </a:path>
                <a:path w="76200" h="1408429">
                  <a:moveTo>
                    <a:pt x="44450" y="74921"/>
                  </a:moveTo>
                  <a:lnTo>
                    <a:pt x="38100" y="76200"/>
                  </a:lnTo>
                  <a:lnTo>
                    <a:pt x="44450" y="76200"/>
                  </a:lnTo>
                  <a:lnTo>
                    <a:pt x="44450" y="74921"/>
                  </a:lnTo>
                  <a:close/>
                </a:path>
                <a:path w="76200" h="1408429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1750" y="74921"/>
                  </a:lnTo>
                  <a:lnTo>
                    <a:pt x="31750" y="38100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76200" h="1408429">
                  <a:moveTo>
                    <a:pt x="76200" y="38100"/>
                  </a:moveTo>
                  <a:lnTo>
                    <a:pt x="44450" y="38100"/>
                  </a:lnTo>
                  <a:lnTo>
                    <a:pt x="44450" y="74921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close/>
                </a:path>
              </a:pathLst>
            </a:custGeom>
            <a:solidFill>
              <a:srgbClr val="1C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46007" y="356311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215646" y="0"/>
                  </a:moveTo>
                  <a:lnTo>
                    <a:pt x="166191" y="5693"/>
                  </a:lnTo>
                  <a:lnTo>
                    <a:pt x="120798" y="21913"/>
                  </a:lnTo>
                  <a:lnTo>
                    <a:pt x="80758" y="47366"/>
                  </a:lnTo>
                  <a:lnTo>
                    <a:pt x="47366" y="80758"/>
                  </a:lnTo>
                  <a:lnTo>
                    <a:pt x="21913" y="120798"/>
                  </a:lnTo>
                  <a:lnTo>
                    <a:pt x="5693" y="166191"/>
                  </a:lnTo>
                  <a:lnTo>
                    <a:pt x="0" y="215645"/>
                  </a:lnTo>
                  <a:lnTo>
                    <a:pt x="5693" y="265100"/>
                  </a:lnTo>
                  <a:lnTo>
                    <a:pt x="21913" y="310493"/>
                  </a:lnTo>
                  <a:lnTo>
                    <a:pt x="47366" y="350533"/>
                  </a:lnTo>
                  <a:lnTo>
                    <a:pt x="80758" y="383925"/>
                  </a:lnTo>
                  <a:lnTo>
                    <a:pt x="120798" y="409378"/>
                  </a:lnTo>
                  <a:lnTo>
                    <a:pt x="166191" y="425598"/>
                  </a:lnTo>
                  <a:lnTo>
                    <a:pt x="215646" y="431292"/>
                  </a:lnTo>
                  <a:lnTo>
                    <a:pt x="265100" y="425598"/>
                  </a:lnTo>
                  <a:lnTo>
                    <a:pt x="310493" y="409378"/>
                  </a:lnTo>
                  <a:lnTo>
                    <a:pt x="350533" y="383925"/>
                  </a:lnTo>
                  <a:lnTo>
                    <a:pt x="383925" y="350533"/>
                  </a:lnTo>
                  <a:lnTo>
                    <a:pt x="409378" y="310493"/>
                  </a:lnTo>
                  <a:lnTo>
                    <a:pt x="425598" y="265100"/>
                  </a:lnTo>
                  <a:lnTo>
                    <a:pt x="431292" y="215645"/>
                  </a:lnTo>
                  <a:lnTo>
                    <a:pt x="425598" y="166191"/>
                  </a:lnTo>
                  <a:lnTo>
                    <a:pt x="409378" y="120798"/>
                  </a:lnTo>
                  <a:lnTo>
                    <a:pt x="383925" y="80758"/>
                  </a:lnTo>
                  <a:lnTo>
                    <a:pt x="350533" y="47366"/>
                  </a:lnTo>
                  <a:lnTo>
                    <a:pt x="310493" y="21913"/>
                  </a:lnTo>
                  <a:lnTo>
                    <a:pt x="265100" y="5693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446007" y="3563111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2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2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511922" y="3614420"/>
            <a:ext cx="1977389" cy="106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512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664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Inferencing*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request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i="1">
                <a:solidFill>
                  <a:srgbClr val="FFFFFF"/>
                </a:solidFill>
                <a:latin typeface="Calibri"/>
                <a:cs typeface="Calibri"/>
              </a:rPr>
              <a:t>(DB-</a:t>
            </a:r>
            <a:r>
              <a:rPr dirty="0" sz="1800" spc="-20" i="1">
                <a:solidFill>
                  <a:srgbClr val="FFFFFF"/>
                </a:solidFill>
                <a:latin typeface="Calibri"/>
                <a:cs typeface="Calibri"/>
              </a:rPr>
              <a:t>API)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 spc="-20"/>
              <a:t>mesh</a:t>
            </a:r>
          </a:p>
        </p:txBody>
      </p:sp>
      <p:grpSp>
        <p:nvGrpSpPr>
          <p:cNvPr id="19" name="object 19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667000" y="4539996"/>
            <a:ext cx="6585584" cy="596265"/>
          </a:xfrm>
          <a:custGeom>
            <a:avLst/>
            <a:gdLst/>
            <a:ahLst/>
            <a:cxnLst/>
            <a:rect l="l" t="t" r="r" b="b"/>
            <a:pathLst>
              <a:path w="6585584" h="596264">
                <a:moveTo>
                  <a:pt x="6585204" y="0"/>
                </a:moveTo>
                <a:lnTo>
                  <a:pt x="0" y="0"/>
                </a:lnTo>
                <a:lnTo>
                  <a:pt x="0" y="595883"/>
                </a:lnTo>
                <a:lnTo>
                  <a:pt x="6585204" y="595883"/>
                </a:lnTo>
                <a:lnTo>
                  <a:pt x="6585204" y="0"/>
                </a:lnTo>
                <a:close/>
              </a:path>
            </a:pathLst>
          </a:custGeom>
          <a:solidFill>
            <a:srgbClr val="8063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684521" y="4673600"/>
            <a:ext cx="3886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governance*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29584" y="4697095"/>
            <a:ext cx="554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3815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Enhanced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governance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151139" y="2768854"/>
            <a:ext cx="5732780" cy="2238375"/>
            <a:chOff x="3151139" y="2768854"/>
            <a:chExt cx="5732780" cy="2238375"/>
          </a:xfrm>
        </p:grpSpPr>
        <p:sp>
          <p:nvSpPr>
            <p:cNvPr id="6" name="object 6" descr=""/>
            <p:cNvSpPr/>
            <p:nvPr/>
          </p:nvSpPr>
          <p:spPr>
            <a:xfrm>
              <a:off x="3157228" y="4705942"/>
              <a:ext cx="230504" cy="294640"/>
            </a:xfrm>
            <a:custGeom>
              <a:avLst/>
              <a:gdLst/>
              <a:ahLst/>
              <a:cxnLst/>
              <a:rect l="l" t="t" r="r" b="b"/>
              <a:pathLst>
                <a:path w="230504" h="294639">
                  <a:moveTo>
                    <a:pt x="219293" y="0"/>
                  </a:moveTo>
                  <a:lnTo>
                    <a:pt x="225353" y="0"/>
                  </a:lnTo>
                  <a:lnTo>
                    <a:pt x="230261" y="4971"/>
                  </a:lnTo>
                  <a:lnTo>
                    <a:pt x="230261" y="11108"/>
                  </a:lnTo>
                  <a:lnTo>
                    <a:pt x="230261" y="283493"/>
                  </a:lnTo>
                  <a:lnTo>
                    <a:pt x="230261" y="289628"/>
                  </a:lnTo>
                  <a:lnTo>
                    <a:pt x="225353" y="294602"/>
                  </a:lnTo>
                  <a:lnTo>
                    <a:pt x="219293" y="294602"/>
                  </a:lnTo>
                  <a:lnTo>
                    <a:pt x="10968" y="294602"/>
                  </a:lnTo>
                  <a:lnTo>
                    <a:pt x="4910" y="294602"/>
                  </a:lnTo>
                  <a:lnTo>
                    <a:pt x="0" y="289628"/>
                  </a:lnTo>
                  <a:lnTo>
                    <a:pt x="0" y="283493"/>
                  </a:lnTo>
                  <a:lnTo>
                    <a:pt x="0" y="11108"/>
                  </a:lnTo>
                  <a:lnTo>
                    <a:pt x="0" y="4971"/>
                  </a:lnTo>
                  <a:lnTo>
                    <a:pt x="4910" y="0"/>
                  </a:lnTo>
                  <a:lnTo>
                    <a:pt x="10967" y="0"/>
                  </a:lnTo>
                  <a:lnTo>
                    <a:pt x="219293" y="0"/>
                  </a:lnTo>
                  <a:close/>
                </a:path>
              </a:pathLst>
            </a:custGeom>
            <a:ln w="121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81466" y="4736630"/>
              <a:ext cx="73025" cy="227329"/>
            </a:xfrm>
            <a:custGeom>
              <a:avLst/>
              <a:gdLst/>
              <a:ahLst/>
              <a:cxnLst/>
              <a:rect l="l" t="t" r="r" b="b"/>
              <a:pathLst>
                <a:path w="73025" h="227329">
                  <a:moveTo>
                    <a:pt x="6059" y="171851"/>
                  </a:moveTo>
                  <a:lnTo>
                    <a:pt x="60595" y="227089"/>
                  </a:lnTo>
                </a:path>
                <a:path w="73025" h="227329">
                  <a:moveTo>
                    <a:pt x="60595" y="171851"/>
                  </a:moveTo>
                  <a:lnTo>
                    <a:pt x="6059" y="227089"/>
                  </a:lnTo>
                </a:path>
                <a:path w="73025" h="227329">
                  <a:moveTo>
                    <a:pt x="0" y="24550"/>
                  </a:moveTo>
                  <a:lnTo>
                    <a:pt x="24238" y="49100"/>
                  </a:lnTo>
                  <a:lnTo>
                    <a:pt x="72714" y="0"/>
                  </a:lnTo>
                </a:path>
                <a:path w="73025" h="227329">
                  <a:moveTo>
                    <a:pt x="0" y="104338"/>
                  </a:moveTo>
                  <a:lnTo>
                    <a:pt x="24238" y="128888"/>
                  </a:lnTo>
                  <a:lnTo>
                    <a:pt x="72714" y="79788"/>
                  </a:lnTo>
                </a:path>
              </a:pathLst>
            </a:custGeom>
            <a:ln w="121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622792" y="3154680"/>
              <a:ext cx="76200" cy="1408430"/>
            </a:xfrm>
            <a:custGeom>
              <a:avLst/>
              <a:gdLst/>
              <a:ahLst/>
              <a:cxnLst/>
              <a:rect l="l" t="t" r="r" b="b"/>
              <a:pathLst>
                <a:path w="76200" h="1408429">
                  <a:moveTo>
                    <a:pt x="31750" y="1333254"/>
                  </a:moveTo>
                  <a:lnTo>
                    <a:pt x="23252" y="1334964"/>
                  </a:lnTo>
                  <a:lnTo>
                    <a:pt x="11144" y="1343120"/>
                  </a:lnTo>
                  <a:lnTo>
                    <a:pt x="2988" y="1355228"/>
                  </a:lnTo>
                  <a:lnTo>
                    <a:pt x="0" y="1370076"/>
                  </a:lnTo>
                  <a:lnTo>
                    <a:pt x="2988" y="1384923"/>
                  </a:lnTo>
                  <a:lnTo>
                    <a:pt x="11144" y="1397031"/>
                  </a:lnTo>
                  <a:lnTo>
                    <a:pt x="23252" y="1405187"/>
                  </a:lnTo>
                  <a:lnTo>
                    <a:pt x="38100" y="1408176"/>
                  </a:lnTo>
                  <a:lnTo>
                    <a:pt x="52947" y="1405187"/>
                  </a:lnTo>
                  <a:lnTo>
                    <a:pt x="65055" y="1397031"/>
                  </a:lnTo>
                  <a:lnTo>
                    <a:pt x="73211" y="1384923"/>
                  </a:lnTo>
                  <a:lnTo>
                    <a:pt x="76200" y="1370076"/>
                  </a:lnTo>
                  <a:lnTo>
                    <a:pt x="31750" y="1370076"/>
                  </a:lnTo>
                  <a:lnTo>
                    <a:pt x="31750" y="1333254"/>
                  </a:lnTo>
                  <a:close/>
                </a:path>
                <a:path w="76200" h="1408429">
                  <a:moveTo>
                    <a:pt x="38100" y="1331976"/>
                  </a:moveTo>
                  <a:lnTo>
                    <a:pt x="31750" y="1333254"/>
                  </a:lnTo>
                  <a:lnTo>
                    <a:pt x="31750" y="1370076"/>
                  </a:lnTo>
                  <a:lnTo>
                    <a:pt x="44450" y="1370076"/>
                  </a:lnTo>
                  <a:lnTo>
                    <a:pt x="44450" y="1333254"/>
                  </a:lnTo>
                  <a:lnTo>
                    <a:pt x="38100" y="1331976"/>
                  </a:lnTo>
                  <a:close/>
                </a:path>
                <a:path w="76200" h="1408429">
                  <a:moveTo>
                    <a:pt x="44450" y="1333254"/>
                  </a:moveTo>
                  <a:lnTo>
                    <a:pt x="44450" y="1370076"/>
                  </a:lnTo>
                  <a:lnTo>
                    <a:pt x="76200" y="1370076"/>
                  </a:lnTo>
                  <a:lnTo>
                    <a:pt x="73211" y="1355228"/>
                  </a:lnTo>
                  <a:lnTo>
                    <a:pt x="65055" y="1343120"/>
                  </a:lnTo>
                  <a:lnTo>
                    <a:pt x="52947" y="1334964"/>
                  </a:lnTo>
                  <a:lnTo>
                    <a:pt x="44450" y="1333254"/>
                  </a:lnTo>
                  <a:close/>
                </a:path>
                <a:path w="76200" h="1408429">
                  <a:moveTo>
                    <a:pt x="44450" y="0"/>
                  </a:moveTo>
                  <a:lnTo>
                    <a:pt x="31750" y="0"/>
                  </a:lnTo>
                  <a:lnTo>
                    <a:pt x="31750" y="1333254"/>
                  </a:lnTo>
                  <a:lnTo>
                    <a:pt x="38100" y="1331976"/>
                  </a:lnTo>
                  <a:lnTo>
                    <a:pt x="44450" y="1331976"/>
                  </a:lnTo>
                  <a:lnTo>
                    <a:pt x="44450" y="0"/>
                  </a:lnTo>
                  <a:close/>
                </a:path>
                <a:path w="76200" h="1408429">
                  <a:moveTo>
                    <a:pt x="44450" y="1331976"/>
                  </a:moveTo>
                  <a:lnTo>
                    <a:pt x="38100" y="1331976"/>
                  </a:lnTo>
                  <a:lnTo>
                    <a:pt x="44450" y="1333254"/>
                  </a:lnTo>
                  <a:lnTo>
                    <a:pt x="44450" y="1331976"/>
                  </a:lnTo>
                  <a:close/>
                </a:path>
              </a:pathLst>
            </a:custGeom>
            <a:solidFill>
              <a:srgbClr val="1C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446007" y="2775204"/>
              <a:ext cx="431800" cy="429895"/>
            </a:xfrm>
            <a:custGeom>
              <a:avLst/>
              <a:gdLst/>
              <a:ahLst/>
              <a:cxnLst/>
              <a:rect l="l" t="t" r="r" b="b"/>
              <a:pathLst>
                <a:path w="431800" h="429894">
                  <a:moveTo>
                    <a:pt x="215646" y="0"/>
                  </a:moveTo>
                  <a:lnTo>
                    <a:pt x="166191" y="5678"/>
                  </a:lnTo>
                  <a:lnTo>
                    <a:pt x="120798" y="21851"/>
                  </a:lnTo>
                  <a:lnTo>
                    <a:pt x="80758" y="47226"/>
                  </a:lnTo>
                  <a:lnTo>
                    <a:pt x="47366" y="80509"/>
                  </a:lnTo>
                  <a:lnTo>
                    <a:pt x="21913" y="120409"/>
                  </a:lnTo>
                  <a:lnTo>
                    <a:pt x="5693" y="165631"/>
                  </a:lnTo>
                  <a:lnTo>
                    <a:pt x="0" y="214884"/>
                  </a:lnTo>
                  <a:lnTo>
                    <a:pt x="5693" y="264136"/>
                  </a:lnTo>
                  <a:lnTo>
                    <a:pt x="21913" y="309358"/>
                  </a:lnTo>
                  <a:lnTo>
                    <a:pt x="47366" y="349258"/>
                  </a:lnTo>
                  <a:lnTo>
                    <a:pt x="80758" y="382541"/>
                  </a:lnTo>
                  <a:lnTo>
                    <a:pt x="120798" y="407916"/>
                  </a:lnTo>
                  <a:lnTo>
                    <a:pt x="166191" y="424089"/>
                  </a:lnTo>
                  <a:lnTo>
                    <a:pt x="215646" y="429768"/>
                  </a:lnTo>
                  <a:lnTo>
                    <a:pt x="265100" y="424089"/>
                  </a:lnTo>
                  <a:lnTo>
                    <a:pt x="310493" y="407916"/>
                  </a:lnTo>
                  <a:lnTo>
                    <a:pt x="350533" y="382541"/>
                  </a:lnTo>
                  <a:lnTo>
                    <a:pt x="383925" y="349258"/>
                  </a:lnTo>
                  <a:lnTo>
                    <a:pt x="409378" y="309358"/>
                  </a:lnTo>
                  <a:lnTo>
                    <a:pt x="425598" y="264136"/>
                  </a:lnTo>
                  <a:lnTo>
                    <a:pt x="431292" y="214884"/>
                  </a:lnTo>
                  <a:lnTo>
                    <a:pt x="425598" y="165631"/>
                  </a:lnTo>
                  <a:lnTo>
                    <a:pt x="409378" y="120409"/>
                  </a:lnTo>
                  <a:lnTo>
                    <a:pt x="383925" y="80509"/>
                  </a:lnTo>
                  <a:lnTo>
                    <a:pt x="350533" y="47226"/>
                  </a:lnTo>
                  <a:lnTo>
                    <a:pt x="310493" y="21851"/>
                  </a:lnTo>
                  <a:lnTo>
                    <a:pt x="265100" y="5678"/>
                  </a:lnTo>
                  <a:lnTo>
                    <a:pt x="215646" y="0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446007" y="2775204"/>
              <a:ext cx="431800" cy="429895"/>
            </a:xfrm>
            <a:custGeom>
              <a:avLst/>
              <a:gdLst/>
              <a:ahLst/>
              <a:cxnLst/>
              <a:rect l="l" t="t" r="r" b="b"/>
              <a:pathLst>
                <a:path w="431800" h="429894">
                  <a:moveTo>
                    <a:pt x="0" y="214884"/>
                  </a:moveTo>
                  <a:lnTo>
                    <a:pt x="5693" y="165631"/>
                  </a:lnTo>
                  <a:lnTo>
                    <a:pt x="21913" y="120409"/>
                  </a:lnTo>
                  <a:lnTo>
                    <a:pt x="47366" y="80509"/>
                  </a:lnTo>
                  <a:lnTo>
                    <a:pt x="80758" y="47226"/>
                  </a:lnTo>
                  <a:lnTo>
                    <a:pt x="120798" y="21851"/>
                  </a:lnTo>
                  <a:lnTo>
                    <a:pt x="166191" y="5678"/>
                  </a:lnTo>
                  <a:lnTo>
                    <a:pt x="215646" y="0"/>
                  </a:lnTo>
                  <a:lnTo>
                    <a:pt x="265100" y="5678"/>
                  </a:lnTo>
                  <a:lnTo>
                    <a:pt x="310493" y="21851"/>
                  </a:lnTo>
                  <a:lnTo>
                    <a:pt x="350533" y="47226"/>
                  </a:lnTo>
                  <a:lnTo>
                    <a:pt x="383925" y="80509"/>
                  </a:lnTo>
                  <a:lnTo>
                    <a:pt x="409378" y="120409"/>
                  </a:lnTo>
                  <a:lnTo>
                    <a:pt x="425598" y="165631"/>
                  </a:lnTo>
                  <a:lnTo>
                    <a:pt x="431292" y="214884"/>
                  </a:lnTo>
                  <a:lnTo>
                    <a:pt x="425598" y="264136"/>
                  </a:lnTo>
                  <a:lnTo>
                    <a:pt x="409378" y="309358"/>
                  </a:lnTo>
                  <a:lnTo>
                    <a:pt x="383925" y="349258"/>
                  </a:lnTo>
                  <a:lnTo>
                    <a:pt x="350533" y="382541"/>
                  </a:lnTo>
                  <a:lnTo>
                    <a:pt x="310493" y="407916"/>
                  </a:lnTo>
                  <a:lnTo>
                    <a:pt x="265100" y="424089"/>
                  </a:lnTo>
                  <a:lnTo>
                    <a:pt x="215646" y="429768"/>
                  </a:lnTo>
                  <a:lnTo>
                    <a:pt x="166191" y="424089"/>
                  </a:lnTo>
                  <a:lnTo>
                    <a:pt x="120798" y="407916"/>
                  </a:lnTo>
                  <a:lnTo>
                    <a:pt x="80758" y="382541"/>
                  </a:lnTo>
                  <a:lnTo>
                    <a:pt x="47366" y="349258"/>
                  </a:lnTo>
                  <a:lnTo>
                    <a:pt x="21913" y="309358"/>
                  </a:lnTo>
                  <a:lnTo>
                    <a:pt x="5693" y="264136"/>
                  </a:lnTo>
                  <a:lnTo>
                    <a:pt x="0" y="2148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756152" y="2823717"/>
            <a:ext cx="3905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council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enforces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92439" y="2825622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 spc="-20"/>
              <a:t>mesh</a:t>
            </a:r>
          </a:p>
        </p:txBody>
      </p:sp>
      <p:grpSp>
        <p:nvGrpSpPr>
          <p:cNvPr id="14" name="object 14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82211" y="2919983"/>
            <a:ext cx="881380" cy="962025"/>
          </a:xfrm>
          <a:custGeom>
            <a:avLst/>
            <a:gdLst/>
            <a:ahLst/>
            <a:cxnLst/>
            <a:rect l="l" t="t" r="r" b="b"/>
            <a:pathLst>
              <a:path w="881379" h="962025">
                <a:moveTo>
                  <a:pt x="880872" y="0"/>
                </a:moveTo>
                <a:lnTo>
                  <a:pt x="0" y="0"/>
                </a:lnTo>
                <a:lnTo>
                  <a:pt x="0" y="961644"/>
                </a:lnTo>
                <a:lnTo>
                  <a:pt x="880872" y="961644"/>
                </a:lnTo>
                <a:lnTo>
                  <a:pt x="880872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113403" y="3099561"/>
            <a:ext cx="6172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64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egress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784847" y="164592"/>
            <a:ext cx="4691380" cy="3190240"/>
          </a:xfrm>
          <a:custGeom>
            <a:avLst/>
            <a:gdLst/>
            <a:ahLst/>
            <a:cxnLst/>
            <a:rect l="l" t="t" r="r" b="b"/>
            <a:pathLst>
              <a:path w="4691380" h="3190240">
                <a:moveTo>
                  <a:pt x="4690872" y="0"/>
                </a:moveTo>
                <a:lnTo>
                  <a:pt x="0" y="0"/>
                </a:lnTo>
                <a:lnTo>
                  <a:pt x="0" y="3189731"/>
                </a:lnTo>
                <a:lnTo>
                  <a:pt x="4690872" y="3189731"/>
                </a:lnTo>
                <a:lnTo>
                  <a:pt x="4690872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708517" y="3074288"/>
            <a:ext cx="8439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libri"/>
                <a:cs typeface="Calibri"/>
              </a:rPr>
              <a:t>Data</a:t>
            </a:r>
            <a:r>
              <a:rPr dirty="0" sz="1100" spc="-10" b="1">
                <a:latin typeface="Calibri"/>
                <a:cs typeface="Calibri"/>
              </a:rPr>
              <a:t> products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784847" y="3430523"/>
            <a:ext cx="4691380" cy="2926080"/>
          </a:xfrm>
          <a:custGeom>
            <a:avLst/>
            <a:gdLst/>
            <a:ahLst/>
            <a:cxnLst/>
            <a:rect l="l" t="t" r="r" b="b"/>
            <a:pathLst>
              <a:path w="4691380" h="2926079">
                <a:moveTo>
                  <a:pt x="4690872" y="0"/>
                </a:moveTo>
                <a:lnTo>
                  <a:pt x="0" y="0"/>
                </a:lnTo>
                <a:lnTo>
                  <a:pt x="0" y="2926080"/>
                </a:lnTo>
                <a:lnTo>
                  <a:pt x="4690872" y="2926080"/>
                </a:lnTo>
                <a:lnTo>
                  <a:pt x="4690872" y="0"/>
                </a:lnTo>
                <a:close/>
              </a:path>
            </a:pathLst>
          </a:custGeom>
          <a:solidFill>
            <a:srgbClr val="EA96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629268" y="3500120"/>
            <a:ext cx="10026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libri"/>
                <a:cs typeface="Calibri"/>
              </a:rPr>
              <a:t>Business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insights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809744" y="3022066"/>
            <a:ext cx="2139950" cy="841375"/>
            <a:chOff x="4809744" y="3022066"/>
            <a:chExt cx="2139950" cy="84137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9744" y="3022066"/>
              <a:ext cx="2139696" cy="33225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863846" y="3095243"/>
              <a:ext cx="1921510" cy="114300"/>
            </a:xfrm>
            <a:custGeom>
              <a:avLst/>
              <a:gdLst/>
              <a:ahLst/>
              <a:cxnLst/>
              <a:rect l="l" t="t" r="r" b="b"/>
              <a:pathLst>
                <a:path w="1921509" h="114300">
                  <a:moveTo>
                    <a:pt x="1807209" y="0"/>
                  </a:moveTo>
                  <a:lnTo>
                    <a:pt x="1807209" y="114300"/>
                  </a:lnTo>
                  <a:lnTo>
                    <a:pt x="1883409" y="76200"/>
                  </a:lnTo>
                  <a:lnTo>
                    <a:pt x="1826259" y="76200"/>
                  </a:lnTo>
                  <a:lnTo>
                    <a:pt x="1826259" y="38100"/>
                  </a:lnTo>
                  <a:lnTo>
                    <a:pt x="1883409" y="38100"/>
                  </a:lnTo>
                  <a:lnTo>
                    <a:pt x="1807209" y="0"/>
                  </a:lnTo>
                  <a:close/>
                </a:path>
                <a:path w="1921509" h="114300">
                  <a:moveTo>
                    <a:pt x="180720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807209" y="76200"/>
                  </a:lnTo>
                  <a:lnTo>
                    <a:pt x="1807209" y="38100"/>
                  </a:lnTo>
                  <a:close/>
                </a:path>
                <a:path w="1921509" h="114300">
                  <a:moveTo>
                    <a:pt x="1883409" y="38100"/>
                  </a:moveTo>
                  <a:lnTo>
                    <a:pt x="1826259" y="38100"/>
                  </a:lnTo>
                  <a:lnTo>
                    <a:pt x="1826259" y="76200"/>
                  </a:lnTo>
                  <a:lnTo>
                    <a:pt x="1883409" y="76200"/>
                  </a:lnTo>
                  <a:lnTo>
                    <a:pt x="1921509" y="57150"/>
                  </a:lnTo>
                  <a:lnTo>
                    <a:pt x="1883409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9744" y="3531082"/>
              <a:ext cx="2139696" cy="33225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863846" y="3604259"/>
              <a:ext cx="1921510" cy="114300"/>
            </a:xfrm>
            <a:custGeom>
              <a:avLst/>
              <a:gdLst/>
              <a:ahLst/>
              <a:cxnLst/>
              <a:rect l="l" t="t" r="r" b="b"/>
              <a:pathLst>
                <a:path w="1921509" h="114300">
                  <a:moveTo>
                    <a:pt x="1807209" y="0"/>
                  </a:moveTo>
                  <a:lnTo>
                    <a:pt x="1807209" y="114300"/>
                  </a:lnTo>
                  <a:lnTo>
                    <a:pt x="1883409" y="76200"/>
                  </a:lnTo>
                  <a:lnTo>
                    <a:pt x="1826259" y="76200"/>
                  </a:lnTo>
                  <a:lnTo>
                    <a:pt x="1826259" y="38100"/>
                  </a:lnTo>
                  <a:lnTo>
                    <a:pt x="1883409" y="38100"/>
                  </a:lnTo>
                  <a:lnTo>
                    <a:pt x="1807209" y="0"/>
                  </a:lnTo>
                  <a:close/>
                </a:path>
                <a:path w="1921509" h="114300">
                  <a:moveTo>
                    <a:pt x="180720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807209" y="76200"/>
                  </a:lnTo>
                  <a:lnTo>
                    <a:pt x="1807209" y="38100"/>
                  </a:lnTo>
                  <a:close/>
                </a:path>
                <a:path w="1921509" h="114300">
                  <a:moveTo>
                    <a:pt x="1883409" y="38100"/>
                  </a:moveTo>
                  <a:lnTo>
                    <a:pt x="1826259" y="38100"/>
                  </a:lnTo>
                  <a:lnTo>
                    <a:pt x="1826259" y="76200"/>
                  </a:lnTo>
                  <a:lnTo>
                    <a:pt x="1883409" y="76200"/>
                  </a:lnTo>
                  <a:lnTo>
                    <a:pt x="1921509" y="57150"/>
                  </a:lnTo>
                  <a:lnTo>
                    <a:pt x="1883409" y="38100"/>
                  </a:lnTo>
                  <a:close/>
                </a:path>
              </a:pathLst>
            </a:custGeom>
            <a:solidFill>
              <a:srgbClr val="EA965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388986" y="5631408"/>
            <a:ext cx="780415" cy="503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710"/>
              </a:lnSpc>
            </a:pPr>
            <a:r>
              <a:rPr dirty="0" sz="1800" spc="-20">
                <a:solidFill>
                  <a:srgbClr val="ED7674"/>
                </a:solidFill>
                <a:latin typeface="Calibri"/>
                <a:cs typeface="Calibri"/>
              </a:rPr>
              <a:t>Self</a:t>
            </a:r>
            <a:endParaRPr sz="18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dirty="0" sz="1800" spc="-10">
                <a:solidFill>
                  <a:srgbClr val="ED7674"/>
                </a:solidFill>
                <a:latin typeface="Calibri"/>
                <a:cs typeface="Calibri"/>
              </a:rPr>
              <a:t>Service*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384550" y="233172"/>
            <a:ext cx="8007350" cy="6044565"/>
            <a:chOff x="3384550" y="233172"/>
            <a:chExt cx="8007350" cy="604456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8667" y="233172"/>
              <a:ext cx="4523232" cy="27843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0191" y="3755136"/>
              <a:ext cx="4520184" cy="252222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0314289" y="815245"/>
              <a:ext cx="270510" cy="271145"/>
            </a:xfrm>
            <a:custGeom>
              <a:avLst/>
              <a:gdLst/>
              <a:ahLst/>
              <a:cxnLst/>
              <a:rect l="l" t="t" r="r" b="b"/>
              <a:pathLst>
                <a:path w="270509" h="271144">
                  <a:moveTo>
                    <a:pt x="267292" y="0"/>
                  </a:moveTo>
                  <a:lnTo>
                    <a:pt x="2743" y="0"/>
                  </a:lnTo>
                  <a:lnTo>
                    <a:pt x="0" y="2754"/>
                  </a:lnTo>
                  <a:lnTo>
                    <a:pt x="0" y="268093"/>
                  </a:lnTo>
                  <a:lnTo>
                    <a:pt x="2743" y="270851"/>
                  </a:lnTo>
                  <a:lnTo>
                    <a:pt x="267293" y="270851"/>
                  </a:lnTo>
                  <a:lnTo>
                    <a:pt x="270034" y="268094"/>
                  </a:lnTo>
                  <a:lnTo>
                    <a:pt x="270034" y="258540"/>
                  </a:lnTo>
                  <a:lnTo>
                    <a:pt x="12274" y="258540"/>
                  </a:lnTo>
                  <a:lnTo>
                    <a:pt x="12274" y="12311"/>
                  </a:lnTo>
                  <a:lnTo>
                    <a:pt x="270033" y="12311"/>
                  </a:lnTo>
                  <a:lnTo>
                    <a:pt x="270033" y="2754"/>
                  </a:lnTo>
                  <a:lnTo>
                    <a:pt x="267292" y="0"/>
                  </a:lnTo>
                  <a:close/>
                </a:path>
                <a:path w="270509" h="271144">
                  <a:moveTo>
                    <a:pt x="270033" y="12311"/>
                  </a:moveTo>
                  <a:lnTo>
                    <a:pt x="257759" y="12311"/>
                  </a:lnTo>
                  <a:lnTo>
                    <a:pt x="257760" y="258540"/>
                  </a:lnTo>
                  <a:lnTo>
                    <a:pt x="270034" y="258540"/>
                  </a:lnTo>
                  <a:lnTo>
                    <a:pt x="270033" y="12311"/>
                  </a:lnTo>
                  <a:close/>
                </a:path>
                <a:path w="270509" h="271144">
                  <a:moveTo>
                    <a:pt x="184114" y="147737"/>
                  </a:moveTo>
                  <a:lnTo>
                    <a:pt x="165022" y="151614"/>
                  </a:lnTo>
                  <a:lnTo>
                    <a:pt x="149414" y="162178"/>
                  </a:lnTo>
                  <a:lnTo>
                    <a:pt x="138882" y="177834"/>
                  </a:lnTo>
                  <a:lnTo>
                    <a:pt x="135017" y="196983"/>
                  </a:lnTo>
                  <a:lnTo>
                    <a:pt x="138882" y="216133"/>
                  </a:lnTo>
                  <a:lnTo>
                    <a:pt x="149414" y="231788"/>
                  </a:lnTo>
                  <a:lnTo>
                    <a:pt x="165023" y="242352"/>
                  </a:lnTo>
                  <a:lnTo>
                    <a:pt x="184114" y="246228"/>
                  </a:lnTo>
                  <a:lnTo>
                    <a:pt x="203206" y="242352"/>
                  </a:lnTo>
                  <a:lnTo>
                    <a:pt x="215668" y="233917"/>
                  </a:lnTo>
                  <a:lnTo>
                    <a:pt x="184114" y="233917"/>
                  </a:lnTo>
                  <a:lnTo>
                    <a:pt x="169793" y="231011"/>
                  </a:lnTo>
                  <a:lnTo>
                    <a:pt x="158087" y="223089"/>
                  </a:lnTo>
                  <a:lnTo>
                    <a:pt x="150189" y="211348"/>
                  </a:lnTo>
                  <a:lnTo>
                    <a:pt x="147291" y="196983"/>
                  </a:lnTo>
                  <a:lnTo>
                    <a:pt x="150189" y="182619"/>
                  </a:lnTo>
                  <a:lnTo>
                    <a:pt x="158087" y="170877"/>
                  </a:lnTo>
                  <a:lnTo>
                    <a:pt x="169793" y="162955"/>
                  </a:lnTo>
                  <a:lnTo>
                    <a:pt x="184114" y="160049"/>
                  </a:lnTo>
                  <a:lnTo>
                    <a:pt x="215667" y="160049"/>
                  </a:lnTo>
                  <a:lnTo>
                    <a:pt x="203205" y="151614"/>
                  </a:lnTo>
                  <a:lnTo>
                    <a:pt x="184114" y="147737"/>
                  </a:lnTo>
                  <a:close/>
                </a:path>
                <a:path w="270509" h="271144">
                  <a:moveTo>
                    <a:pt x="215667" y="160049"/>
                  </a:moveTo>
                  <a:lnTo>
                    <a:pt x="184114" y="160049"/>
                  </a:lnTo>
                  <a:lnTo>
                    <a:pt x="198435" y="162955"/>
                  </a:lnTo>
                  <a:lnTo>
                    <a:pt x="210141" y="170877"/>
                  </a:lnTo>
                  <a:lnTo>
                    <a:pt x="218039" y="182619"/>
                  </a:lnTo>
                  <a:lnTo>
                    <a:pt x="220937" y="196983"/>
                  </a:lnTo>
                  <a:lnTo>
                    <a:pt x="218039" y="211348"/>
                  </a:lnTo>
                  <a:lnTo>
                    <a:pt x="210141" y="223089"/>
                  </a:lnTo>
                  <a:lnTo>
                    <a:pt x="198435" y="231011"/>
                  </a:lnTo>
                  <a:lnTo>
                    <a:pt x="184114" y="233917"/>
                  </a:lnTo>
                  <a:lnTo>
                    <a:pt x="215668" y="233917"/>
                  </a:lnTo>
                  <a:lnTo>
                    <a:pt x="218814" y="231788"/>
                  </a:lnTo>
                  <a:lnTo>
                    <a:pt x="229346" y="216133"/>
                  </a:lnTo>
                  <a:lnTo>
                    <a:pt x="233211" y="196983"/>
                  </a:lnTo>
                  <a:lnTo>
                    <a:pt x="229346" y="177834"/>
                  </a:lnTo>
                  <a:lnTo>
                    <a:pt x="218814" y="162179"/>
                  </a:lnTo>
                  <a:lnTo>
                    <a:pt x="215667" y="160049"/>
                  </a:lnTo>
                  <a:close/>
                </a:path>
                <a:path w="270509" h="271144">
                  <a:moveTo>
                    <a:pt x="120001" y="86180"/>
                  </a:moveTo>
                  <a:lnTo>
                    <a:pt x="33429" y="86180"/>
                  </a:lnTo>
                  <a:lnTo>
                    <a:pt x="30685" y="88935"/>
                  </a:lnTo>
                  <a:lnTo>
                    <a:pt x="30686" y="175756"/>
                  </a:lnTo>
                  <a:lnTo>
                    <a:pt x="33429" y="178516"/>
                  </a:lnTo>
                  <a:lnTo>
                    <a:pt x="120001" y="178516"/>
                  </a:lnTo>
                  <a:lnTo>
                    <a:pt x="122743" y="175756"/>
                  </a:lnTo>
                  <a:lnTo>
                    <a:pt x="122743" y="166205"/>
                  </a:lnTo>
                  <a:lnTo>
                    <a:pt x="42960" y="166205"/>
                  </a:lnTo>
                  <a:lnTo>
                    <a:pt x="42960" y="98491"/>
                  </a:lnTo>
                  <a:lnTo>
                    <a:pt x="122742" y="98491"/>
                  </a:lnTo>
                  <a:lnTo>
                    <a:pt x="122742" y="88935"/>
                  </a:lnTo>
                  <a:lnTo>
                    <a:pt x="120001" y="86180"/>
                  </a:lnTo>
                  <a:close/>
                </a:path>
                <a:path w="270509" h="271144">
                  <a:moveTo>
                    <a:pt x="122742" y="98491"/>
                  </a:moveTo>
                  <a:lnTo>
                    <a:pt x="110468" y="98491"/>
                  </a:lnTo>
                  <a:lnTo>
                    <a:pt x="110468" y="166205"/>
                  </a:lnTo>
                  <a:lnTo>
                    <a:pt x="122743" y="166205"/>
                  </a:lnTo>
                  <a:lnTo>
                    <a:pt x="122742" y="98491"/>
                  </a:lnTo>
                  <a:close/>
                </a:path>
                <a:path w="270509" h="271144">
                  <a:moveTo>
                    <a:pt x="199794" y="23853"/>
                  </a:moveTo>
                  <a:lnTo>
                    <a:pt x="192982" y="23853"/>
                  </a:lnTo>
                  <a:lnTo>
                    <a:pt x="150053" y="109957"/>
                  </a:lnTo>
                  <a:lnTo>
                    <a:pt x="150155" y="112224"/>
                  </a:lnTo>
                  <a:lnTo>
                    <a:pt x="152395" y="115851"/>
                  </a:lnTo>
                  <a:lnTo>
                    <a:pt x="154369" y="116959"/>
                  </a:lnTo>
                  <a:lnTo>
                    <a:pt x="238407" y="116959"/>
                  </a:lnTo>
                  <a:lnTo>
                    <a:pt x="240381" y="115851"/>
                  </a:lnTo>
                  <a:lnTo>
                    <a:pt x="242621" y="112224"/>
                  </a:lnTo>
                  <a:lnTo>
                    <a:pt x="242723" y="109957"/>
                  </a:lnTo>
                  <a:lnTo>
                    <a:pt x="240076" y="104647"/>
                  </a:lnTo>
                  <a:lnTo>
                    <a:pt x="166429" y="104647"/>
                  </a:lnTo>
                  <a:lnTo>
                    <a:pt x="196388" y="44542"/>
                  </a:lnTo>
                  <a:lnTo>
                    <a:pt x="210109" y="44542"/>
                  </a:lnTo>
                  <a:lnTo>
                    <a:pt x="199794" y="23853"/>
                  </a:lnTo>
                  <a:close/>
                </a:path>
                <a:path w="270509" h="271144">
                  <a:moveTo>
                    <a:pt x="210109" y="44542"/>
                  </a:moveTo>
                  <a:lnTo>
                    <a:pt x="196388" y="44542"/>
                  </a:lnTo>
                  <a:lnTo>
                    <a:pt x="226347" y="104647"/>
                  </a:lnTo>
                  <a:lnTo>
                    <a:pt x="240076" y="104647"/>
                  </a:lnTo>
                  <a:lnTo>
                    <a:pt x="210109" y="44542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450068" y="760476"/>
              <a:ext cx="807720" cy="376555"/>
            </a:xfrm>
            <a:custGeom>
              <a:avLst/>
              <a:gdLst/>
              <a:ahLst/>
              <a:cxnLst/>
              <a:rect l="l" t="t" r="r" b="b"/>
              <a:pathLst>
                <a:path w="807720" h="376555">
                  <a:moveTo>
                    <a:pt x="0" y="51435"/>
                  </a:moveTo>
                  <a:lnTo>
                    <a:pt x="0" y="0"/>
                  </a:lnTo>
                  <a:lnTo>
                    <a:pt x="807720" y="0"/>
                  </a:lnTo>
                  <a:lnTo>
                    <a:pt x="807720" y="32131"/>
                  </a:lnTo>
                  <a:lnTo>
                    <a:pt x="807720" y="376427"/>
                  </a:lnTo>
                  <a:lnTo>
                    <a:pt x="0" y="376427"/>
                  </a:lnTo>
                  <a:lnTo>
                    <a:pt x="0" y="324993"/>
                  </a:lnTo>
                </a:path>
              </a:pathLst>
            </a:custGeom>
            <a:ln w="9525">
              <a:solidFill>
                <a:srgbClr val="FF4F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90900" y="2522600"/>
              <a:ext cx="3658870" cy="1094105"/>
            </a:xfrm>
            <a:custGeom>
              <a:avLst/>
              <a:gdLst/>
              <a:ahLst/>
              <a:cxnLst/>
              <a:rect l="l" t="t" r="r" b="b"/>
              <a:pathLst>
                <a:path w="3658870" h="1094104">
                  <a:moveTo>
                    <a:pt x="3658247" y="881316"/>
                  </a:moveTo>
                  <a:lnTo>
                    <a:pt x="3654044" y="866775"/>
                  </a:lnTo>
                  <a:lnTo>
                    <a:pt x="3644569" y="854989"/>
                  </a:lnTo>
                  <a:lnTo>
                    <a:pt x="3631768" y="847979"/>
                  </a:lnTo>
                  <a:lnTo>
                    <a:pt x="3617264" y="846315"/>
                  </a:lnTo>
                  <a:lnTo>
                    <a:pt x="3612134" y="847801"/>
                  </a:lnTo>
                  <a:lnTo>
                    <a:pt x="3182213" y="19050"/>
                  </a:lnTo>
                  <a:lnTo>
                    <a:pt x="3179572" y="13970"/>
                  </a:lnTo>
                  <a:lnTo>
                    <a:pt x="3177273" y="9525"/>
                  </a:lnTo>
                  <a:lnTo>
                    <a:pt x="3172320" y="0"/>
                  </a:lnTo>
                  <a:lnTo>
                    <a:pt x="207645" y="0"/>
                  </a:lnTo>
                  <a:lnTo>
                    <a:pt x="207645" y="663486"/>
                  </a:lnTo>
                  <a:lnTo>
                    <a:pt x="166179" y="668261"/>
                  </a:lnTo>
                  <a:lnTo>
                    <a:pt x="120789" y="684479"/>
                  </a:lnTo>
                  <a:lnTo>
                    <a:pt x="80746" y="709930"/>
                  </a:lnTo>
                  <a:lnTo>
                    <a:pt x="47358" y="743318"/>
                  </a:lnTo>
                  <a:lnTo>
                    <a:pt x="21907" y="783361"/>
                  </a:lnTo>
                  <a:lnTo>
                    <a:pt x="5689" y="828751"/>
                  </a:lnTo>
                  <a:lnTo>
                    <a:pt x="0" y="878205"/>
                  </a:lnTo>
                  <a:lnTo>
                    <a:pt x="5689" y="927671"/>
                  </a:lnTo>
                  <a:lnTo>
                    <a:pt x="21907" y="973061"/>
                  </a:lnTo>
                  <a:lnTo>
                    <a:pt x="47358" y="1013104"/>
                  </a:lnTo>
                  <a:lnTo>
                    <a:pt x="80746" y="1046492"/>
                  </a:lnTo>
                  <a:lnTo>
                    <a:pt x="120789" y="1071943"/>
                  </a:lnTo>
                  <a:lnTo>
                    <a:pt x="166179" y="1088161"/>
                  </a:lnTo>
                  <a:lnTo>
                    <a:pt x="215646" y="1093851"/>
                  </a:lnTo>
                  <a:lnTo>
                    <a:pt x="265099" y="1088161"/>
                  </a:lnTo>
                  <a:lnTo>
                    <a:pt x="310489" y="1071943"/>
                  </a:lnTo>
                  <a:lnTo>
                    <a:pt x="350532" y="1046492"/>
                  </a:lnTo>
                  <a:lnTo>
                    <a:pt x="383921" y="1013104"/>
                  </a:lnTo>
                  <a:lnTo>
                    <a:pt x="409371" y="973061"/>
                  </a:lnTo>
                  <a:lnTo>
                    <a:pt x="425589" y="927671"/>
                  </a:lnTo>
                  <a:lnTo>
                    <a:pt x="431292" y="878205"/>
                  </a:lnTo>
                  <a:lnTo>
                    <a:pt x="425589" y="828751"/>
                  </a:lnTo>
                  <a:lnTo>
                    <a:pt x="409371" y="783361"/>
                  </a:lnTo>
                  <a:lnTo>
                    <a:pt x="383921" y="743318"/>
                  </a:lnTo>
                  <a:lnTo>
                    <a:pt x="350532" y="709930"/>
                  </a:lnTo>
                  <a:lnTo>
                    <a:pt x="310489" y="684479"/>
                  </a:lnTo>
                  <a:lnTo>
                    <a:pt x="265099" y="668261"/>
                  </a:lnTo>
                  <a:lnTo>
                    <a:pt x="226695" y="663841"/>
                  </a:lnTo>
                  <a:lnTo>
                    <a:pt x="226695" y="19050"/>
                  </a:lnTo>
                  <a:lnTo>
                    <a:pt x="3160725" y="19050"/>
                  </a:lnTo>
                  <a:lnTo>
                    <a:pt x="3595103" y="856653"/>
                  </a:lnTo>
                  <a:lnTo>
                    <a:pt x="3590937" y="859993"/>
                  </a:lnTo>
                  <a:lnTo>
                    <a:pt x="3583927" y="872794"/>
                  </a:lnTo>
                  <a:lnTo>
                    <a:pt x="3595941" y="913625"/>
                  </a:lnTo>
                  <a:lnTo>
                    <a:pt x="3623246" y="922299"/>
                  </a:lnTo>
                  <a:lnTo>
                    <a:pt x="3637788" y="918083"/>
                  </a:lnTo>
                  <a:lnTo>
                    <a:pt x="3649573" y="908621"/>
                  </a:lnTo>
                  <a:lnTo>
                    <a:pt x="3656584" y="895819"/>
                  </a:lnTo>
                  <a:lnTo>
                    <a:pt x="3657396" y="888746"/>
                  </a:lnTo>
                  <a:lnTo>
                    <a:pt x="3658247" y="881316"/>
                  </a:lnTo>
                  <a:close/>
                </a:path>
              </a:pathLst>
            </a:custGeom>
            <a:solidFill>
              <a:srgbClr val="1B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90900" y="318516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0" y="215645"/>
                  </a:moveTo>
                  <a:lnTo>
                    <a:pt x="5693" y="166191"/>
                  </a:lnTo>
                  <a:lnTo>
                    <a:pt x="21913" y="120798"/>
                  </a:lnTo>
                  <a:lnTo>
                    <a:pt x="47366" y="80758"/>
                  </a:lnTo>
                  <a:lnTo>
                    <a:pt x="80758" y="47366"/>
                  </a:lnTo>
                  <a:lnTo>
                    <a:pt x="120798" y="21913"/>
                  </a:lnTo>
                  <a:lnTo>
                    <a:pt x="166191" y="5693"/>
                  </a:lnTo>
                  <a:lnTo>
                    <a:pt x="215646" y="0"/>
                  </a:lnTo>
                  <a:lnTo>
                    <a:pt x="265100" y="5693"/>
                  </a:lnTo>
                  <a:lnTo>
                    <a:pt x="310493" y="21913"/>
                  </a:lnTo>
                  <a:lnTo>
                    <a:pt x="350533" y="47366"/>
                  </a:lnTo>
                  <a:lnTo>
                    <a:pt x="383925" y="80758"/>
                  </a:lnTo>
                  <a:lnTo>
                    <a:pt x="409378" y="120798"/>
                  </a:lnTo>
                  <a:lnTo>
                    <a:pt x="425598" y="166191"/>
                  </a:lnTo>
                  <a:lnTo>
                    <a:pt x="431291" y="215645"/>
                  </a:lnTo>
                  <a:lnTo>
                    <a:pt x="425598" y="265100"/>
                  </a:lnTo>
                  <a:lnTo>
                    <a:pt x="409378" y="310493"/>
                  </a:lnTo>
                  <a:lnTo>
                    <a:pt x="383925" y="350533"/>
                  </a:lnTo>
                  <a:lnTo>
                    <a:pt x="350533" y="383925"/>
                  </a:lnTo>
                  <a:lnTo>
                    <a:pt x="310493" y="409378"/>
                  </a:lnTo>
                  <a:lnTo>
                    <a:pt x="265100" y="425598"/>
                  </a:lnTo>
                  <a:lnTo>
                    <a:pt x="215646" y="431291"/>
                  </a:lnTo>
                  <a:lnTo>
                    <a:pt x="166191" y="425598"/>
                  </a:lnTo>
                  <a:lnTo>
                    <a:pt x="120798" y="409378"/>
                  </a:lnTo>
                  <a:lnTo>
                    <a:pt x="80758" y="383925"/>
                  </a:lnTo>
                  <a:lnTo>
                    <a:pt x="47366" y="350533"/>
                  </a:lnTo>
                  <a:lnTo>
                    <a:pt x="21913" y="310493"/>
                  </a:lnTo>
                  <a:lnTo>
                    <a:pt x="5693" y="265100"/>
                  </a:lnTo>
                  <a:lnTo>
                    <a:pt x="0" y="2156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66622" y="3155696"/>
            <a:ext cx="21221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Consumers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DOMAIN*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36950" y="3236721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155"/>
              <a:t> </a:t>
            </a:r>
            <a:r>
              <a:rPr dirty="0" spc="-20"/>
              <a:t>mesh</a:t>
            </a:r>
          </a:p>
        </p:txBody>
      </p:sp>
      <p:grpSp>
        <p:nvGrpSpPr>
          <p:cNvPr id="24" name="object 24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6" y="6412991"/>
              <a:ext cx="403860" cy="228600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4050791" y="615695"/>
            <a:ext cx="7760334" cy="5626735"/>
            <a:chOff x="4050791" y="615695"/>
            <a:chExt cx="7760334" cy="5626735"/>
          </a:xfrm>
        </p:grpSpPr>
        <p:sp>
          <p:nvSpPr>
            <p:cNvPr id="7" name="object 7" descr=""/>
            <p:cNvSpPr/>
            <p:nvPr/>
          </p:nvSpPr>
          <p:spPr>
            <a:xfrm>
              <a:off x="4050791" y="615695"/>
              <a:ext cx="7760334" cy="5626735"/>
            </a:xfrm>
            <a:custGeom>
              <a:avLst/>
              <a:gdLst/>
              <a:ahLst/>
              <a:cxnLst/>
              <a:rect l="l" t="t" r="r" b="b"/>
              <a:pathLst>
                <a:path w="7760334" h="5626735">
                  <a:moveTo>
                    <a:pt x="7760208" y="0"/>
                  </a:moveTo>
                  <a:lnTo>
                    <a:pt x="0" y="0"/>
                  </a:lnTo>
                  <a:lnTo>
                    <a:pt x="0" y="5626608"/>
                  </a:lnTo>
                  <a:lnTo>
                    <a:pt x="7760208" y="5626608"/>
                  </a:lnTo>
                  <a:lnTo>
                    <a:pt x="7760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0791" y="615695"/>
              <a:ext cx="7633715" cy="562660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8300" y="2262581"/>
            <a:ext cx="2571115" cy="2281555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dirty="0" spc="-10"/>
              <a:t>GoDaddy conceptual/ domain </a:t>
            </a:r>
            <a:r>
              <a:rPr dirty="0" spc="-30"/>
              <a:t>architecture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Business</a:t>
            </a:r>
            <a:r>
              <a:rPr dirty="0" spc="-155"/>
              <a:t> </a:t>
            </a:r>
            <a:r>
              <a:rPr dirty="0" spc="-10"/>
              <a:t>outcomes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8300" y="1462785"/>
            <a:ext cx="11252835" cy="396430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1290320" indent="-342900">
              <a:lnSpc>
                <a:spcPts val="2590"/>
              </a:lnSpc>
              <a:spcBef>
                <a:spcPts val="425"/>
              </a:spcBef>
              <a:buSzPct val="89583"/>
              <a:buFont typeface="Arial MT"/>
              <a:buChar char="•"/>
              <a:tabLst>
                <a:tab pos="355600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hierarchical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views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products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levels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business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make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quicker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decisions</a:t>
            </a:r>
            <a:endParaRPr sz="2400">
              <a:latin typeface="Calibri"/>
              <a:cs typeface="Calibri"/>
            </a:endParaRPr>
          </a:p>
          <a:p>
            <a:pPr marL="355600" marR="1977389" indent="-342900">
              <a:lnSpc>
                <a:spcPts val="2590"/>
              </a:lnSpc>
              <a:spcBef>
                <a:spcPts val="1210"/>
              </a:spcBef>
              <a:buSzPct val="89583"/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self-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served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lines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1205"/>
              </a:spcBef>
              <a:buSzPct val="89583"/>
              <a:buFont typeface="Arial MT"/>
              <a:buChar char="•"/>
              <a:tabLst>
                <a:tab pos="355600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Accelerated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adoption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10+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LOBs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300+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teams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globally,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come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endParaRPr sz="2400">
              <a:latin typeface="Calibri"/>
              <a:cs typeface="Calibri"/>
            </a:endParaRPr>
          </a:p>
          <a:p>
            <a:pPr marL="355600" marR="407034" indent="-342900">
              <a:lnSpc>
                <a:spcPts val="2590"/>
              </a:lnSpc>
              <a:spcBef>
                <a:spcPts val="1205"/>
              </a:spcBef>
              <a:buSzPct val="89583"/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Enabled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scientists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needed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generate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LOBs</a:t>
            </a:r>
            <a:endParaRPr sz="2400">
              <a:latin typeface="Calibri"/>
              <a:cs typeface="Calibri"/>
            </a:endParaRPr>
          </a:p>
          <a:p>
            <a:pPr marL="355600" marR="2826385" indent="-342900">
              <a:lnSpc>
                <a:spcPts val="2590"/>
              </a:lnSpc>
              <a:spcBef>
                <a:spcPts val="1205"/>
              </a:spcBef>
              <a:buSzPct val="89583"/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Achieved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10s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millions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dollars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savings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reuse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purchased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003591" y="6471423"/>
            <a:ext cx="878840" cy="182880"/>
            <a:chOff x="11003591" y="6471423"/>
            <a:chExt cx="878840" cy="1828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03591" y="6471423"/>
              <a:ext cx="205705" cy="18274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248900" y="6509197"/>
              <a:ext cx="633095" cy="138430"/>
            </a:xfrm>
            <a:custGeom>
              <a:avLst/>
              <a:gdLst/>
              <a:ahLst/>
              <a:cxnLst/>
              <a:rect l="l" t="t" r="r" b="b"/>
              <a:pathLst>
                <a:path w="633095" h="138429">
                  <a:moveTo>
                    <a:pt x="154382" y="31276"/>
                  </a:moveTo>
                  <a:lnTo>
                    <a:pt x="138974" y="34284"/>
                  </a:lnTo>
                  <a:lnTo>
                    <a:pt x="126377" y="42527"/>
                  </a:lnTo>
                  <a:lnTo>
                    <a:pt x="117861" y="54838"/>
                  </a:lnTo>
                  <a:lnTo>
                    <a:pt x="114697" y="70047"/>
                  </a:lnTo>
                  <a:lnTo>
                    <a:pt x="117812" y="85151"/>
                  </a:lnTo>
                  <a:lnTo>
                    <a:pt x="126311" y="97316"/>
                  </a:lnTo>
                  <a:lnTo>
                    <a:pt x="138925" y="105430"/>
                  </a:lnTo>
                  <a:lnTo>
                    <a:pt x="154382" y="108382"/>
                  </a:lnTo>
                  <a:lnTo>
                    <a:pt x="169894" y="105418"/>
                  </a:lnTo>
                  <a:lnTo>
                    <a:pt x="182535" y="97283"/>
                  </a:lnTo>
                  <a:lnTo>
                    <a:pt x="188911" y="88165"/>
                  </a:lnTo>
                  <a:lnTo>
                    <a:pt x="154382" y="88165"/>
                  </a:lnTo>
                  <a:lnTo>
                    <a:pt x="147338" y="86730"/>
                  </a:lnTo>
                  <a:lnTo>
                    <a:pt x="141698" y="82853"/>
                  </a:lnTo>
                  <a:lnTo>
                    <a:pt x="137923" y="77069"/>
                  </a:lnTo>
                  <a:lnTo>
                    <a:pt x="136550" y="69960"/>
                  </a:lnTo>
                  <a:lnTo>
                    <a:pt x="137911" y="62823"/>
                  </a:lnTo>
                  <a:lnTo>
                    <a:pt x="141665" y="56979"/>
                  </a:lnTo>
                  <a:lnTo>
                    <a:pt x="147319" y="53030"/>
                  </a:lnTo>
                  <a:lnTo>
                    <a:pt x="154382" y="51580"/>
                  </a:lnTo>
                  <a:lnTo>
                    <a:pt x="188792" y="51580"/>
                  </a:lnTo>
                  <a:lnTo>
                    <a:pt x="182535" y="42527"/>
                  </a:lnTo>
                  <a:lnTo>
                    <a:pt x="169893" y="34284"/>
                  </a:lnTo>
                  <a:lnTo>
                    <a:pt x="154382" y="31276"/>
                  </a:lnTo>
                  <a:close/>
                </a:path>
                <a:path w="633095" h="138429">
                  <a:moveTo>
                    <a:pt x="188792" y="51580"/>
                  </a:moveTo>
                  <a:lnTo>
                    <a:pt x="154382" y="51580"/>
                  </a:lnTo>
                  <a:lnTo>
                    <a:pt x="161499" y="53043"/>
                  </a:lnTo>
                  <a:lnTo>
                    <a:pt x="167181" y="57012"/>
                  </a:lnTo>
                  <a:lnTo>
                    <a:pt x="170945" y="62860"/>
                  </a:lnTo>
                  <a:lnTo>
                    <a:pt x="172308" y="69960"/>
                  </a:lnTo>
                  <a:lnTo>
                    <a:pt x="170945" y="77032"/>
                  </a:lnTo>
                  <a:lnTo>
                    <a:pt x="167181" y="82820"/>
                  </a:lnTo>
                  <a:lnTo>
                    <a:pt x="161499" y="86730"/>
                  </a:lnTo>
                  <a:lnTo>
                    <a:pt x="154382" y="88165"/>
                  </a:lnTo>
                  <a:lnTo>
                    <a:pt x="188911" y="88165"/>
                  </a:lnTo>
                  <a:lnTo>
                    <a:pt x="191045" y="85114"/>
                  </a:lnTo>
                  <a:lnTo>
                    <a:pt x="194161" y="70047"/>
                  </a:lnTo>
                  <a:lnTo>
                    <a:pt x="191044" y="54838"/>
                  </a:lnTo>
                  <a:lnTo>
                    <a:pt x="188792" y="51580"/>
                  </a:lnTo>
                  <a:close/>
                </a:path>
                <a:path w="633095" h="138429">
                  <a:moveTo>
                    <a:pt x="243640" y="1481"/>
                  </a:moveTo>
                  <a:lnTo>
                    <a:pt x="203168" y="1481"/>
                  </a:lnTo>
                  <a:lnTo>
                    <a:pt x="201419" y="1568"/>
                  </a:lnTo>
                  <a:lnTo>
                    <a:pt x="200020" y="3049"/>
                  </a:lnTo>
                  <a:lnTo>
                    <a:pt x="200020" y="104896"/>
                  </a:lnTo>
                  <a:lnTo>
                    <a:pt x="201507" y="106291"/>
                  </a:lnTo>
                  <a:lnTo>
                    <a:pt x="243640" y="106291"/>
                  </a:lnTo>
                  <a:lnTo>
                    <a:pt x="265800" y="102455"/>
                  </a:lnTo>
                  <a:lnTo>
                    <a:pt x="283100" y="91684"/>
                  </a:lnTo>
                  <a:lnTo>
                    <a:pt x="287197" y="85638"/>
                  </a:lnTo>
                  <a:lnTo>
                    <a:pt x="222573" y="85638"/>
                  </a:lnTo>
                  <a:lnTo>
                    <a:pt x="222573" y="22221"/>
                  </a:lnTo>
                  <a:lnTo>
                    <a:pt x="287439" y="22221"/>
                  </a:lnTo>
                  <a:lnTo>
                    <a:pt x="283100" y="15857"/>
                  </a:lnTo>
                  <a:lnTo>
                    <a:pt x="265800" y="5239"/>
                  </a:lnTo>
                  <a:lnTo>
                    <a:pt x="243640" y="1481"/>
                  </a:lnTo>
                  <a:close/>
                </a:path>
                <a:path w="633095" h="138429">
                  <a:moveTo>
                    <a:pt x="287439" y="22221"/>
                  </a:moveTo>
                  <a:lnTo>
                    <a:pt x="244602" y="22221"/>
                  </a:lnTo>
                  <a:lnTo>
                    <a:pt x="256840" y="24587"/>
                  </a:lnTo>
                  <a:lnTo>
                    <a:pt x="266372" y="31159"/>
                  </a:lnTo>
                  <a:lnTo>
                    <a:pt x="272558" y="41144"/>
                  </a:lnTo>
                  <a:lnTo>
                    <a:pt x="274763" y="53751"/>
                  </a:lnTo>
                  <a:lnTo>
                    <a:pt x="272571" y="66307"/>
                  </a:lnTo>
                  <a:lnTo>
                    <a:pt x="266404" y="76426"/>
                  </a:lnTo>
                  <a:lnTo>
                    <a:pt x="256877" y="83180"/>
                  </a:lnTo>
                  <a:lnTo>
                    <a:pt x="244602" y="85638"/>
                  </a:lnTo>
                  <a:lnTo>
                    <a:pt x="287197" y="85638"/>
                  </a:lnTo>
                  <a:lnTo>
                    <a:pt x="294351" y="75082"/>
                  </a:lnTo>
                  <a:lnTo>
                    <a:pt x="298365" y="53751"/>
                  </a:lnTo>
                  <a:lnTo>
                    <a:pt x="294351" y="32356"/>
                  </a:lnTo>
                  <a:lnTo>
                    <a:pt x="287439" y="22221"/>
                  </a:lnTo>
                  <a:close/>
                </a:path>
                <a:path w="633095" h="138429">
                  <a:moveTo>
                    <a:pt x="349163" y="31363"/>
                  </a:moveTo>
                  <a:lnTo>
                    <a:pt x="339369" y="31363"/>
                  </a:lnTo>
                  <a:lnTo>
                    <a:pt x="325643" y="34048"/>
                  </a:lnTo>
                  <a:lnTo>
                    <a:pt x="313940" y="41732"/>
                  </a:lnTo>
                  <a:lnTo>
                    <a:pt x="305794" y="53859"/>
                  </a:lnTo>
                  <a:lnTo>
                    <a:pt x="302737" y="69873"/>
                  </a:lnTo>
                  <a:lnTo>
                    <a:pt x="305779" y="85789"/>
                  </a:lnTo>
                  <a:lnTo>
                    <a:pt x="313886" y="97958"/>
                  </a:lnTo>
                  <a:lnTo>
                    <a:pt x="325533" y="105734"/>
                  </a:lnTo>
                  <a:lnTo>
                    <a:pt x="339194" y="108469"/>
                  </a:lnTo>
                  <a:lnTo>
                    <a:pt x="348901" y="108469"/>
                  </a:lnTo>
                  <a:lnTo>
                    <a:pt x="356851" y="104286"/>
                  </a:lnTo>
                  <a:lnTo>
                    <a:pt x="360348" y="98622"/>
                  </a:lnTo>
                  <a:lnTo>
                    <a:pt x="381765" y="98622"/>
                  </a:lnTo>
                  <a:lnTo>
                    <a:pt x="381765" y="88252"/>
                  </a:lnTo>
                  <a:lnTo>
                    <a:pt x="343392" y="88252"/>
                  </a:lnTo>
                  <a:lnTo>
                    <a:pt x="336403" y="86888"/>
                  </a:lnTo>
                  <a:lnTo>
                    <a:pt x="330832" y="83082"/>
                  </a:lnTo>
                  <a:lnTo>
                    <a:pt x="327147" y="77266"/>
                  </a:lnTo>
                  <a:lnTo>
                    <a:pt x="325815" y="69873"/>
                  </a:lnTo>
                  <a:lnTo>
                    <a:pt x="327147" y="62479"/>
                  </a:lnTo>
                  <a:lnTo>
                    <a:pt x="330832" y="56663"/>
                  </a:lnTo>
                  <a:lnTo>
                    <a:pt x="336403" y="52857"/>
                  </a:lnTo>
                  <a:lnTo>
                    <a:pt x="343391" y="51493"/>
                  </a:lnTo>
                  <a:lnTo>
                    <a:pt x="381765" y="51493"/>
                  </a:lnTo>
                  <a:lnTo>
                    <a:pt x="381765" y="41210"/>
                  </a:lnTo>
                  <a:lnTo>
                    <a:pt x="360348" y="41210"/>
                  </a:lnTo>
                  <a:lnTo>
                    <a:pt x="356938" y="35546"/>
                  </a:lnTo>
                  <a:lnTo>
                    <a:pt x="349163" y="31363"/>
                  </a:lnTo>
                  <a:close/>
                </a:path>
                <a:path w="633095" h="138429">
                  <a:moveTo>
                    <a:pt x="381765" y="98622"/>
                  </a:moveTo>
                  <a:lnTo>
                    <a:pt x="360348" y="98622"/>
                  </a:lnTo>
                  <a:lnTo>
                    <a:pt x="360348" y="104983"/>
                  </a:lnTo>
                  <a:lnTo>
                    <a:pt x="361748" y="106378"/>
                  </a:lnTo>
                  <a:lnTo>
                    <a:pt x="378799" y="106378"/>
                  </a:lnTo>
                  <a:lnTo>
                    <a:pt x="380453" y="106291"/>
                  </a:lnTo>
                  <a:lnTo>
                    <a:pt x="381765" y="104983"/>
                  </a:lnTo>
                  <a:lnTo>
                    <a:pt x="381765" y="98622"/>
                  </a:lnTo>
                  <a:close/>
                </a:path>
                <a:path w="633095" h="138429">
                  <a:moveTo>
                    <a:pt x="381765" y="51493"/>
                  </a:moveTo>
                  <a:lnTo>
                    <a:pt x="343391" y="51493"/>
                  </a:lnTo>
                  <a:lnTo>
                    <a:pt x="350376" y="52857"/>
                  </a:lnTo>
                  <a:lnTo>
                    <a:pt x="355944" y="56663"/>
                  </a:lnTo>
                  <a:lnTo>
                    <a:pt x="359628" y="62479"/>
                  </a:lnTo>
                  <a:lnTo>
                    <a:pt x="360960" y="69873"/>
                  </a:lnTo>
                  <a:lnTo>
                    <a:pt x="359628" y="77266"/>
                  </a:lnTo>
                  <a:lnTo>
                    <a:pt x="355944" y="83082"/>
                  </a:lnTo>
                  <a:lnTo>
                    <a:pt x="350376" y="86888"/>
                  </a:lnTo>
                  <a:lnTo>
                    <a:pt x="343392" y="88252"/>
                  </a:lnTo>
                  <a:lnTo>
                    <a:pt x="381765" y="88252"/>
                  </a:lnTo>
                  <a:lnTo>
                    <a:pt x="381765" y="51493"/>
                  </a:lnTo>
                  <a:close/>
                </a:path>
                <a:path w="633095" h="138429">
                  <a:moveTo>
                    <a:pt x="380366" y="33455"/>
                  </a:moveTo>
                  <a:lnTo>
                    <a:pt x="363496" y="33455"/>
                  </a:lnTo>
                  <a:lnTo>
                    <a:pt x="361747" y="33629"/>
                  </a:lnTo>
                  <a:lnTo>
                    <a:pt x="360436" y="35023"/>
                  </a:lnTo>
                  <a:lnTo>
                    <a:pt x="360348" y="41210"/>
                  </a:lnTo>
                  <a:lnTo>
                    <a:pt x="381765" y="41210"/>
                  </a:lnTo>
                  <a:lnTo>
                    <a:pt x="381765" y="34936"/>
                  </a:lnTo>
                  <a:lnTo>
                    <a:pt x="380366" y="33455"/>
                  </a:lnTo>
                  <a:close/>
                </a:path>
                <a:path w="633095" h="138429">
                  <a:moveTo>
                    <a:pt x="433852" y="31276"/>
                  </a:moveTo>
                  <a:lnTo>
                    <a:pt x="424015" y="31276"/>
                  </a:lnTo>
                  <a:lnTo>
                    <a:pt x="410455" y="33961"/>
                  </a:lnTo>
                  <a:lnTo>
                    <a:pt x="398884" y="41645"/>
                  </a:lnTo>
                  <a:lnTo>
                    <a:pt x="390824" y="53772"/>
                  </a:lnTo>
                  <a:lnTo>
                    <a:pt x="387798" y="69785"/>
                  </a:lnTo>
                  <a:lnTo>
                    <a:pt x="390837" y="85702"/>
                  </a:lnTo>
                  <a:lnTo>
                    <a:pt x="398938" y="97871"/>
                  </a:lnTo>
                  <a:lnTo>
                    <a:pt x="410578" y="105647"/>
                  </a:lnTo>
                  <a:lnTo>
                    <a:pt x="424233" y="108382"/>
                  </a:lnTo>
                  <a:lnTo>
                    <a:pt x="433925" y="108382"/>
                  </a:lnTo>
                  <a:lnTo>
                    <a:pt x="441358" y="104199"/>
                  </a:lnTo>
                  <a:lnTo>
                    <a:pt x="445439" y="98535"/>
                  </a:lnTo>
                  <a:lnTo>
                    <a:pt x="466935" y="98535"/>
                  </a:lnTo>
                  <a:lnTo>
                    <a:pt x="466935" y="88426"/>
                  </a:lnTo>
                  <a:lnTo>
                    <a:pt x="428533" y="88426"/>
                  </a:lnTo>
                  <a:lnTo>
                    <a:pt x="421588" y="87047"/>
                  </a:lnTo>
                  <a:lnTo>
                    <a:pt x="416045" y="83202"/>
                  </a:lnTo>
                  <a:lnTo>
                    <a:pt x="412373" y="77330"/>
                  </a:lnTo>
                  <a:lnTo>
                    <a:pt x="411044" y="69873"/>
                  </a:lnTo>
                  <a:lnTo>
                    <a:pt x="412373" y="62415"/>
                  </a:lnTo>
                  <a:lnTo>
                    <a:pt x="416045" y="56544"/>
                  </a:lnTo>
                  <a:lnTo>
                    <a:pt x="421588" y="52698"/>
                  </a:lnTo>
                  <a:lnTo>
                    <a:pt x="428533" y="51319"/>
                  </a:lnTo>
                  <a:lnTo>
                    <a:pt x="466935" y="51319"/>
                  </a:lnTo>
                  <a:lnTo>
                    <a:pt x="466935" y="40862"/>
                  </a:lnTo>
                  <a:lnTo>
                    <a:pt x="445293" y="40862"/>
                  </a:lnTo>
                  <a:lnTo>
                    <a:pt x="441795" y="35459"/>
                  </a:lnTo>
                  <a:lnTo>
                    <a:pt x="433852" y="31276"/>
                  </a:lnTo>
                  <a:close/>
                </a:path>
                <a:path w="633095" h="138429">
                  <a:moveTo>
                    <a:pt x="466935" y="98535"/>
                  </a:moveTo>
                  <a:lnTo>
                    <a:pt x="445439" y="98535"/>
                  </a:lnTo>
                  <a:lnTo>
                    <a:pt x="445439" y="104896"/>
                  </a:lnTo>
                  <a:lnTo>
                    <a:pt x="446823" y="106291"/>
                  </a:lnTo>
                  <a:lnTo>
                    <a:pt x="463947" y="106291"/>
                  </a:lnTo>
                  <a:lnTo>
                    <a:pt x="465624" y="106203"/>
                  </a:lnTo>
                  <a:lnTo>
                    <a:pt x="466921" y="104896"/>
                  </a:lnTo>
                  <a:lnTo>
                    <a:pt x="466935" y="98535"/>
                  </a:lnTo>
                  <a:close/>
                </a:path>
                <a:path w="633095" h="138429">
                  <a:moveTo>
                    <a:pt x="466935" y="51319"/>
                  </a:moveTo>
                  <a:lnTo>
                    <a:pt x="428533" y="51319"/>
                  </a:lnTo>
                  <a:lnTo>
                    <a:pt x="435477" y="52698"/>
                  </a:lnTo>
                  <a:lnTo>
                    <a:pt x="441021" y="56544"/>
                  </a:lnTo>
                  <a:lnTo>
                    <a:pt x="444693" y="62415"/>
                  </a:lnTo>
                  <a:lnTo>
                    <a:pt x="446021" y="69873"/>
                  </a:lnTo>
                  <a:lnTo>
                    <a:pt x="444693" y="77330"/>
                  </a:lnTo>
                  <a:lnTo>
                    <a:pt x="441021" y="83202"/>
                  </a:lnTo>
                  <a:lnTo>
                    <a:pt x="435477" y="87047"/>
                  </a:lnTo>
                  <a:lnTo>
                    <a:pt x="428533" y="88426"/>
                  </a:lnTo>
                  <a:lnTo>
                    <a:pt x="466935" y="88426"/>
                  </a:lnTo>
                  <a:lnTo>
                    <a:pt x="466935" y="51319"/>
                  </a:lnTo>
                  <a:close/>
                </a:path>
                <a:path w="633095" h="138429">
                  <a:moveTo>
                    <a:pt x="465405" y="1568"/>
                  </a:moveTo>
                  <a:lnTo>
                    <a:pt x="446823" y="1568"/>
                  </a:lnTo>
                  <a:lnTo>
                    <a:pt x="445388" y="2875"/>
                  </a:lnTo>
                  <a:lnTo>
                    <a:pt x="445293" y="40862"/>
                  </a:lnTo>
                  <a:lnTo>
                    <a:pt x="466935" y="40862"/>
                  </a:lnTo>
                  <a:lnTo>
                    <a:pt x="466935" y="2875"/>
                  </a:lnTo>
                  <a:lnTo>
                    <a:pt x="465405" y="1568"/>
                  </a:lnTo>
                  <a:close/>
                </a:path>
                <a:path w="633095" h="138429">
                  <a:moveTo>
                    <a:pt x="519037" y="31276"/>
                  </a:moveTo>
                  <a:lnTo>
                    <a:pt x="509127" y="31276"/>
                  </a:lnTo>
                  <a:lnTo>
                    <a:pt x="495579" y="33961"/>
                  </a:lnTo>
                  <a:lnTo>
                    <a:pt x="484032" y="41645"/>
                  </a:lnTo>
                  <a:lnTo>
                    <a:pt x="475997" y="53772"/>
                  </a:lnTo>
                  <a:lnTo>
                    <a:pt x="472983" y="69785"/>
                  </a:lnTo>
                  <a:lnTo>
                    <a:pt x="476022" y="85702"/>
                  </a:lnTo>
                  <a:lnTo>
                    <a:pt x="484123" y="97871"/>
                  </a:lnTo>
                  <a:lnTo>
                    <a:pt x="495763" y="105647"/>
                  </a:lnTo>
                  <a:lnTo>
                    <a:pt x="509418" y="108382"/>
                  </a:lnTo>
                  <a:lnTo>
                    <a:pt x="519183" y="108382"/>
                  </a:lnTo>
                  <a:lnTo>
                    <a:pt x="526543" y="104199"/>
                  </a:lnTo>
                  <a:lnTo>
                    <a:pt x="530551" y="98535"/>
                  </a:lnTo>
                  <a:lnTo>
                    <a:pt x="552047" y="98535"/>
                  </a:lnTo>
                  <a:lnTo>
                    <a:pt x="552047" y="88426"/>
                  </a:lnTo>
                  <a:lnTo>
                    <a:pt x="513718" y="88426"/>
                  </a:lnTo>
                  <a:lnTo>
                    <a:pt x="506773" y="87047"/>
                  </a:lnTo>
                  <a:lnTo>
                    <a:pt x="501229" y="83202"/>
                  </a:lnTo>
                  <a:lnTo>
                    <a:pt x="497558" y="77330"/>
                  </a:lnTo>
                  <a:lnTo>
                    <a:pt x="496229" y="69873"/>
                  </a:lnTo>
                  <a:lnTo>
                    <a:pt x="497557" y="62415"/>
                  </a:lnTo>
                  <a:lnTo>
                    <a:pt x="501229" y="56544"/>
                  </a:lnTo>
                  <a:lnTo>
                    <a:pt x="506773" y="52698"/>
                  </a:lnTo>
                  <a:lnTo>
                    <a:pt x="513717" y="51319"/>
                  </a:lnTo>
                  <a:lnTo>
                    <a:pt x="552047" y="51319"/>
                  </a:lnTo>
                  <a:lnTo>
                    <a:pt x="552047" y="40862"/>
                  </a:lnTo>
                  <a:lnTo>
                    <a:pt x="530478" y="40862"/>
                  </a:lnTo>
                  <a:lnTo>
                    <a:pt x="526980" y="35459"/>
                  </a:lnTo>
                  <a:lnTo>
                    <a:pt x="519037" y="31276"/>
                  </a:lnTo>
                  <a:close/>
                </a:path>
                <a:path w="633095" h="138429">
                  <a:moveTo>
                    <a:pt x="552047" y="98535"/>
                  </a:moveTo>
                  <a:lnTo>
                    <a:pt x="530551" y="98535"/>
                  </a:lnTo>
                  <a:lnTo>
                    <a:pt x="530551" y="104896"/>
                  </a:lnTo>
                  <a:lnTo>
                    <a:pt x="531935" y="106291"/>
                  </a:lnTo>
                  <a:lnTo>
                    <a:pt x="550736" y="106291"/>
                  </a:lnTo>
                  <a:lnTo>
                    <a:pt x="551970" y="104896"/>
                  </a:lnTo>
                  <a:lnTo>
                    <a:pt x="552047" y="98535"/>
                  </a:lnTo>
                  <a:close/>
                </a:path>
                <a:path w="633095" h="138429">
                  <a:moveTo>
                    <a:pt x="552047" y="51319"/>
                  </a:moveTo>
                  <a:lnTo>
                    <a:pt x="513717" y="51319"/>
                  </a:lnTo>
                  <a:lnTo>
                    <a:pt x="520631" y="52698"/>
                  </a:lnTo>
                  <a:lnTo>
                    <a:pt x="526178" y="56544"/>
                  </a:lnTo>
                  <a:lnTo>
                    <a:pt x="529867" y="62415"/>
                  </a:lnTo>
                  <a:lnTo>
                    <a:pt x="531206" y="69873"/>
                  </a:lnTo>
                  <a:lnTo>
                    <a:pt x="529867" y="77330"/>
                  </a:lnTo>
                  <a:lnTo>
                    <a:pt x="526178" y="83202"/>
                  </a:lnTo>
                  <a:lnTo>
                    <a:pt x="520631" y="87047"/>
                  </a:lnTo>
                  <a:lnTo>
                    <a:pt x="513718" y="88426"/>
                  </a:lnTo>
                  <a:lnTo>
                    <a:pt x="552047" y="88426"/>
                  </a:lnTo>
                  <a:lnTo>
                    <a:pt x="552047" y="51319"/>
                  </a:lnTo>
                  <a:close/>
                </a:path>
                <a:path w="633095" h="138429">
                  <a:moveTo>
                    <a:pt x="550589" y="1568"/>
                  </a:moveTo>
                  <a:lnTo>
                    <a:pt x="531935" y="1568"/>
                  </a:lnTo>
                  <a:lnTo>
                    <a:pt x="530568" y="2875"/>
                  </a:lnTo>
                  <a:lnTo>
                    <a:pt x="530478" y="40862"/>
                  </a:lnTo>
                  <a:lnTo>
                    <a:pt x="552047" y="40862"/>
                  </a:lnTo>
                  <a:lnTo>
                    <a:pt x="552047" y="2875"/>
                  </a:lnTo>
                  <a:lnTo>
                    <a:pt x="550589" y="1568"/>
                  </a:lnTo>
                  <a:close/>
                </a:path>
                <a:path w="633095" h="138429">
                  <a:moveTo>
                    <a:pt x="566330" y="115348"/>
                  </a:moveTo>
                  <a:lnTo>
                    <a:pt x="565018" y="115348"/>
                  </a:lnTo>
                  <a:lnTo>
                    <a:pt x="564071" y="115958"/>
                  </a:lnTo>
                  <a:lnTo>
                    <a:pt x="562407" y="118310"/>
                  </a:lnTo>
                  <a:lnTo>
                    <a:pt x="558241" y="124496"/>
                  </a:lnTo>
                  <a:lnTo>
                    <a:pt x="557367" y="125889"/>
                  </a:lnTo>
                  <a:lnTo>
                    <a:pt x="556929" y="126674"/>
                  </a:lnTo>
                  <a:lnTo>
                    <a:pt x="556930" y="130507"/>
                  </a:lnTo>
                  <a:lnTo>
                    <a:pt x="559372" y="132010"/>
                  </a:lnTo>
                  <a:lnTo>
                    <a:pt x="562176" y="133644"/>
                  </a:lnTo>
                  <a:lnTo>
                    <a:pt x="567131" y="136431"/>
                  </a:lnTo>
                  <a:lnTo>
                    <a:pt x="573398" y="137825"/>
                  </a:lnTo>
                  <a:lnTo>
                    <a:pt x="580321" y="137825"/>
                  </a:lnTo>
                  <a:lnTo>
                    <a:pt x="590647" y="136330"/>
                  </a:lnTo>
                  <a:lnTo>
                    <a:pt x="599005" y="131988"/>
                  </a:lnTo>
                  <a:lnTo>
                    <a:pt x="605314" y="125108"/>
                  </a:lnTo>
                  <a:lnTo>
                    <a:pt x="607789" y="119791"/>
                  </a:lnTo>
                  <a:lnTo>
                    <a:pt x="574710" y="119791"/>
                  </a:lnTo>
                  <a:lnTo>
                    <a:pt x="572086" y="118223"/>
                  </a:lnTo>
                  <a:lnTo>
                    <a:pt x="569317" y="116394"/>
                  </a:lnTo>
                  <a:lnTo>
                    <a:pt x="568443" y="115784"/>
                  </a:lnTo>
                  <a:lnTo>
                    <a:pt x="567350" y="115435"/>
                  </a:lnTo>
                  <a:lnTo>
                    <a:pt x="566330" y="115348"/>
                  </a:lnTo>
                  <a:close/>
                </a:path>
                <a:path w="633095" h="138429">
                  <a:moveTo>
                    <a:pt x="578936" y="33455"/>
                  </a:moveTo>
                  <a:lnTo>
                    <a:pt x="557221" y="33455"/>
                  </a:lnTo>
                  <a:lnTo>
                    <a:pt x="556492" y="35982"/>
                  </a:lnTo>
                  <a:lnTo>
                    <a:pt x="578207" y="104983"/>
                  </a:lnTo>
                  <a:lnTo>
                    <a:pt x="579446" y="106291"/>
                  </a:lnTo>
                  <a:lnTo>
                    <a:pt x="590814" y="106291"/>
                  </a:lnTo>
                  <a:lnTo>
                    <a:pt x="588846" y="112735"/>
                  </a:lnTo>
                  <a:lnTo>
                    <a:pt x="586952" y="118310"/>
                  </a:lnTo>
                  <a:lnTo>
                    <a:pt x="583381" y="119791"/>
                  </a:lnTo>
                  <a:lnTo>
                    <a:pt x="607789" y="119791"/>
                  </a:lnTo>
                  <a:lnTo>
                    <a:pt x="609574" y="115958"/>
                  </a:lnTo>
                  <a:lnTo>
                    <a:pt x="609767" y="115348"/>
                  </a:lnTo>
                  <a:lnTo>
                    <a:pt x="617501" y="88862"/>
                  </a:lnTo>
                  <a:lnTo>
                    <a:pt x="596061" y="88862"/>
                  </a:lnTo>
                  <a:lnTo>
                    <a:pt x="581095" y="36766"/>
                  </a:lnTo>
                  <a:lnTo>
                    <a:pt x="580248" y="34065"/>
                  </a:lnTo>
                  <a:lnTo>
                    <a:pt x="578936" y="33455"/>
                  </a:lnTo>
                  <a:close/>
                </a:path>
                <a:path w="633095" h="138429">
                  <a:moveTo>
                    <a:pt x="632131" y="33367"/>
                  </a:moveTo>
                  <a:lnTo>
                    <a:pt x="611582" y="33367"/>
                  </a:lnTo>
                  <a:lnTo>
                    <a:pt x="610489" y="35023"/>
                  </a:lnTo>
                  <a:lnTo>
                    <a:pt x="610028" y="36853"/>
                  </a:lnTo>
                  <a:lnTo>
                    <a:pt x="596061" y="88862"/>
                  </a:lnTo>
                  <a:lnTo>
                    <a:pt x="617501" y="88862"/>
                  </a:lnTo>
                  <a:lnTo>
                    <a:pt x="632204" y="38509"/>
                  </a:lnTo>
                  <a:lnTo>
                    <a:pt x="633005" y="35459"/>
                  </a:lnTo>
                  <a:lnTo>
                    <a:pt x="632131" y="33367"/>
                  </a:lnTo>
                  <a:close/>
                </a:path>
                <a:path w="633095" h="138429">
                  <a:moveTo>
                    <a:pt x="56036" y="0"/>
                  </a:moveTo>
                  <a:lnTo>
                    <a:pt x="34077" y="4008"/>
                  </a:lnTo>
                  <a:lnTo>
                    <a:pt x="16281" y="15269"/>
                  </a:lnTo>
                  <a:lnTo>
                    <a:pt x="4354" y="32639"/>
                  </a:lnTo>
                  <a:lnTo>
                    <a:pt x="0" y="54971"/>
                  </a:lnTo>
                  <a:lnTo>
                    <a:pt x="4037" y="76535"/>
                  </a:lnTo>
                  <a:lnTo>
                    <a:pt x="15123" y="93394"/>
                  </a:lnTo>
                  <a:lnTo>
                    <a:pt x="31716" y="104374"/>
                  </a:lnTo>
                  <a:lnTo>
                    <a:pt x="52276" y="108295"/>
                  </a:lnTo>
                  <a:lnTo>
                    <a:pt x="63604" y="107158"/>
                  </a:lnTo>
                  <a:lnTo>
                    <a:pt x="73869" y="103905"/>
                  </a:lnTo>
                  <a:lnTo>
                    <a:pt x="82692" y="98773"/>
                  </a:lnTo>
                  <a:lnTo>
                    <a:pt x="89608" y="92084"/>
                  </a:lnTo>
                  <a:lnTo>
                    <a:pt x="108925" y="91999"/>
                  </a:lnTo>
                  <a:lnTo>
                    <a:pt x="108925" y="87119"/>
                  </a:lnTo>
                  <a:lnTo>
                    <a:pt x="55949" y="87119"/>
                  </a:lnTo>
                  <a:lnTo>
                    <a:pt x="41943" y="84494"/>
                  </a:lnTo>
                  <a:lnTo>
                    <a:pt x="31755" y="77352"/>
                  </a:lnTo>
                  <a:lnTo>
                    <a:pt x="25534" y="66796"/>
                  </a:lnTo>
                  <a:lnTo>
                    <a:pt x="23427" y="53926"/>
                  </a:lnTo>
                  <a:lnTo>
                    <a:pt x="25807" y="40826"/>
                  </a:lnTo>
                  <a:lnTo>
                    <a:pt x="32441" y="30266"/>
                  </a:lnTo>
                  <a:lnTo>
                    <a:pt x="42567" y="23217"/>
                  </a:lnTo>
                  <a:lnTo>
                    <a:pt x="55424" y="20652"/>
                  </a:lnTo>
                  <a:lnTo>
                    <a:pt x="100170" y="20652"/>
                  </a:lnTo>
                  <a:lnTo>
                    <a:pt x="97783" y="16760"/>
                  </a:lnTo>
                  <a:lnTo>
                    <a:pt x="86479" y="7449"/>
                  </a:lnTo>
                  <a:lnTo>
                    <a:pt x="72388" y="1862"/>
                  </a:lnTo>
                  <a:lnTo>
                    <a:pt x="56036" y="0"/>
                  </a:lnTo>
                  <a:close/>
                </a:path>
                <a:path w="633095" h="138429">
                  <a:moveTo>
                    <a:pt x="108925" y="91999"/>
                  </a:moveTo>
                  <a:lnTo>
                    <a:pt x="89695" y="91999"/>
                  </a:lnTo>
                  <a:lnTo>
                    <a:pt x="89608" y="104635"/>
                  </a:lnTo>
                  <a:lnTo>
                    <a:pt x="91182" y="106116"/>
                  </a:lnTo>
                  <a:lnTo>
                    <a:pt x="107439" y="106116"/>
                  </a:lnTo>
                  <a:lnTo>
                    <a:pt x="108843" y="104635"/>
                  </a:lnTo>
                  <a:lnTo>
                    <a:pt x="108925" y="91999"/>
                  </a:lnTo>
                  <a:close/>
                </a:path>
                <a:path w="633095" h="138429">
                  <a:moveTo>
                    <a:pt x="89695" y="91999"/>
                  </a:moveTo>
                  <a:close/>
                </a:path>
                <a:path w="633095" h="138429">
                  <a:moveTo>
                    <a:pt x="107264" y="58021"/>
                  </a:moveTo>
                  <a:lnTo>
                    <a:pt x="105515" y="58108"/>
                  </a:lnTo>
                  <a:lnTo>
                    <a:pt x="64948" y="58108"/>
                  </a:lnTo>
                  <a:lnTo>
                    <a:pt x="63469" y="59677"/>
                  </a:lnTo>
                  <a:lnTo>
                    <a:pt x="63469" y="74665"/>
                  </a:lnTo>
                  <a:lnTo>
                    <a:pt x="65036" y="76147"/>
                  </a:lnTo>
                  <a:lnTo>
                    <a:pt x="80076" y="76147"/>
                  </a:lnTo>
                  <a:lnTo>
                    <a:pt x="76133" y="80285"/>
                  </a:lnTo>
                  <a:lnTo>
                    <a:pt x="70633" y="83787"/>
                  </a:lnTo>
                  <a:lnTo>
                    <a:pt x="63823" y="86213"/>
                  </a:lnTo>
                  <a:lnTo>
                    <a:pt x="55949" y="87119"/>
                  </a:lnTo>
                  <a:lnTo>
                    <a:pt x="108925" y="87119"/>
                  </a:lnTo>
                  <a:lnTo>
                    <a:pt x="108838" y="59328"/>
                  </a:lnTo>
                  <a:lnTo>
                    <a:pt x="107264" y="58021"/>
                  </a:lnTo>
                  <a:close/>
                </a:path>
                <a:path w="633095" h="138429">
                  <a:moveTo>
                    <a:pt x="100170" y="20652"/>
                  </a:moveTo>
                  <a:lnTo>
                    <a:pt x="55424" y="20652"/>
                  </a:lnTo>
                  <a:lnTo>
                    <a:pt x="65255" y="21868"/>
                  </a:lnTo>
                  <a:lnTo>
                    <a:pt x="73300" y="25289"/>
                  </a:lnTo>
                  <a:lnTo>
                    <a:pt x="79642" y="30572"/>
                  </a:lnTo>
                  <a:lnTo>
                    <a:pt x="84361" y="37376"/>
                  </a:lnTo>
                  <a:lnTo>
                    <a:pt x="84711" y="38247"/>
                  </a:lnTo>
                  <a:lnTo>
                    <a:pt x="85323" y="38945"/>
                  </a:lnTo>
                  <a:lnTo>
                    <a:pt x="86110" y="39380"/>
                  </a:lnTo>
                  <a:lnTo>
                    <a:pt x="87072" y="39729"/>
                  </a:lnTo>
                  <a:lnTo>
                    <a:pt x="88034" y="39729"/>
                  </a:lnTo>
                  <a:lnTo>
                    <a:pt x="88908" y="39380"/>
                  </a:lnTo>
                  <a:lnTo>
                    <a:pt x="103504" y="33803"/>
                  </a:lnTo>
                  <a:lnTo>
                    <a:pt x="105515" y="33106"/>
                  </a:lnTo>
                  <a:lnTo>
                    <a:pt x="106127" y="32409"/>
                  </a:lnTo>
                  <a:lnTo>
                    <a:pt x="106014" y="30266"/>
                  </a:lnTo>
                  <a:lnTo>
                    <a:pt x="105777" y="29795"/>
                  </a:lnTo>
                  <a:lnTo>
                    <a:pt x="100170" y="20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8591" y="0"/>
            <a:ext cx="6693408" cy="6858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246623" y="2953003"/>
            <a:ext cx="1317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Amazon</a:t>
            </a:r>
            <a:r>
              <a:rPr dirty="0" sz="12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OpenSearch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92697" y="3135884"/>
            <a:ext cx="469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032752" y="1303655"/>
            <a:ext cx="3840479" cy="3894454"/>
            <a:chOff x="7032752" y="1303655"/>
            <a:chExt cx="3840479" cy="3894454"/>
          </a:xfrm>
        </p:grpSpPr>
        <p:sp>
          <p:nvSpPr>
            <p:cNvPr id="6" name="object 6" descr=""/>
            <p:cNvSpPr/>
            <p:nvPr/>
          </p:nvSpPr>
          <p:spPr>
            <a:xfrm>
              <a:off x="7442454" y="1953006"/>
              <a:ext cx="3020060" cy="2614930"/>
            </a:xfrm>
            <a:custGeom>
              <a:avLst/>
              <a:gdLst/>
              <a:ahLst/>
              <a:cxnLst/>
              <a:rect l="l" t="t" r="r" b="b"/>
              <a:pathLst>
                <a:path w="3020059" h="2614929">
                  <a:moveTo>
                    <a:pt x="1920240" y="2033016"/>
                  </a:moveTo>
                  <a:lnTo>
                    <a:pt x="2263902" y="2614676"/>
                  </a:lnTo>
                </a:path>
                <a:path w="3020059" h="2614929">
                  <a:moveTo>
                    <a:pt x="0" y="1296797"/>
                  </a:moveTo>
                  <a:lnTo>
                    <a:pt x="865504" y="1293876"/>
                  </a:lnTo>
                </a:path>
                <a:path w="3020059" h="2614929">
                  <a:moveTo>
                    <a:pt x="2264410" y="0"/>
                  </a:moveTo>
                  <a:lnTo>
                    <a:pt x="1944624" y="578993"/>
                  </a:lnTo>
                </a:path>
                <a:path w="3020059" h="2614929">
                  <a:moveTo>
                    <a:pt x="1094231" y="2025396"/>
                  </a:moveTo>
                  <a:lnTo>
                    <a:pt x="755903" y="2614930"/>
                  </a:lnTo>
                </a:path>
                <a:path w="3020059" h="2614929">
                  <a:moveTo>
                    <a:pt x="755903" y="0"/>
                  </a:moveTo>
                  <a:lnTo>
                    <a:pt x="1078738" y="559689"/>
                  </a:lnTo>
                </a:path>
                <a:path w="3020059" h="2614929">
                  <a:moveTo>
                    <a:pt x="2272284" y="1293876"/>
                  </a:moveTo>
                  <a:lnTo>
                    <a:pt x="3019932" y="129679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32752" y="1303654"/>
              <a:ext cx="3840479" cy="3894454"/>
            </a:xfrm>
            <a:custGeom>
              <a:avLst/>
              <a:gdLst/>
              <a:ahLst/>
              <a:cxnLst/>
              <a:rect l="l" t="t" r="r" b="b"/>
              <a:pathLst>
                <a:path w="3840479" h="3894454">
                  <a:moveTo>
                    <a:pt x="578739" y="3304667"/>
                  </a:moveTo>
                  <a:lnTo>
                    <a:pt x="577011" y="3302952"/>
                  </a:lnTo>
                  <a:lnTo>
                    <a:pt x="568833" y="3208782"/>
                  </a:lnTo>
                  <a:lnTo>
                    <a:pt x="568198" y="3201797"/>
                  </a:lnTo>
                  <a:lnTo>
                    <a:pt x="562102" y="3196590"/>
                  </a:lnTo>
                  <a:lnTo>
                    <a:pt x="548005" y="3197860"/>
                  </a:lnTo>
                  <a:lnTo>
                    <a:pt x="542925" y="3203956"/>
                  </a:lnTo>
                  <a:lnTo>
                    <a:pt x="543560" y="3210941"/>
                  </a:lnTo>
                  <a:lnTo>
                    <a:pt x="549046" y="3274796"/>
                  </a:lnTo>
                  <a:lnTo>
                    <a:pt x="497332" y="3219450"/>
                  </a:lnTo>
                  <a:lnTo>
                    <a:pt x="454787" y="3170301"/>
                  </a:lnTo>
                  <a:lnTo>
                    <a:pt x="413893" y="3119628"/>
                  </a:lnTo>
                  <a:lnTo>
                    <a:pt x="374777" y="3067685"/>
                  </a:lnTo>
                  <a:lnTo>
                    <a:pt x="337566" y="3014472"/>
                  </a:lnTo>
                  <a:lnTo>
                    <a:pt x="302133" y="2960116"/>
                  </a:lnTo>
                  <a:lnTo>
                    <a:pt x="268732" y="2904617"/>
                  </a:lnTo>
                  <a:lnTo>
                    <a:pt x="237109" y="2847975"/>
                  </a:lnTo>
                  <a:lnTo>
                    <a:pt x="207391" y="2790317"/>
                  </a:lnTo>
                  <a:lnTo>
                    <a:pt x="179705" y="2731643"/>
                  </a:lnTo>
                  <a:lnTo>
                    <a:pt x="154051" y="2671953"/>
                  </a:lnTo>
                  <a:lnTo>
                    <a:pt x="130302" y="2611374"/>
                  </a:lnTo>
                  <a:lnTo>
                    <a:pt x="108712" y="2549906"/>
                  </a:lnTo>
                  <a:lnTo>
                    <a:pt x="89154" y="2487676"/>
                  </a:lnTo>
                  <a:lnTo>
                    <a:pt x="86233" y="2477185"/>
                  </a:lnTo>
                  <a:lnTo>
                    <a:pt x="138938" y="2513711"/>
                  </a:lnTo>
                  <a:lnTo>
                    <a:pt x="144653" y="2517775"/>
                  </a:lnTo>
                  <a:lnTo>
                    <a:pt x="152527" y="2516251"/>
                  </a:lnTo>
                  <a:lnTo>
                    <a:pt x="156591" y="2510536"/>
                  </a:lnTo>
                  <a:lnTo>
                    <a:pt x="160528" y="2504821"/>
                  </a:lnTo>
                  <a:lnTo>
                    <a:pt x="159131" y="2496820"/>
                  </a:lnTo>
                  <a:lnTo>
                    <a:pt x="75666" y="2438958"/>
                  </a:lnTo>
                  <a:lnTo>
                    <a:pt x="75057" y="2436622"/>
                  </a:lnTo>
                  <a:lnTo>
                    <a:pt x="68072" y="2432685"/>
                  </a:lnTo>
                  <a:lnTo>
                    <a:pt x="67017" y="2432964"/>
                  </a:lnTo>
                  <a:lnTo>
                    <a:pt x="59309" y="2427605"/>
                  </a:lnTo>
                  <a:lnTo>
                    <a:pt x="55473" y="2436088"/>
                  </a:lnTo>
                  <a:lnTo>
                    <a:pt x="54483" y="2436368"/>
                  </a:lnTo>
                  <a:lnTo>
                    <a:pt x="50546" y="2443353"/>
                  </a:lnTo>
                  <a:lnTo>
                    <a:pt x="51168" y="2445601"/>
                  </a:lnTo>
                  <a:lnTo>
                    <a:pt x="12192" y="2531872"/>
                  </a:lnTo>
                  <a:lnTo>
                    <a:pt x="9271" y="2538222"/>
                  </a:lnTo>
                  <a:lnTo>
                    <a:pt x="12065" y="2545842"/>
                  </a:lnTo>
                  <a:lnTo>
                    <a:pt x="18542" y="2548636"/>
                  </a:lnTo>
                  <a:lnTo>
                    <a:pt x="24892" y="2551557"/>
                  </a:lnTo>
                  <a:lnTo>
                    <a:pt x="32385" y="2548763"/>
                  </a:lnTo>
                  <a:lnTo>
                    <a:pt x="35306" y="2542413"/>
                  </a:lnTo>
                  <a:lnTo>
                    <a:pt x="61734" y="2483967"/>
                  </a:lnTo>
                  <a:lnTo>
                    <a:pt x="64643" y="2494534"/>
                  </a:lnTo>
                  <a:lnTo>
                    <a:pt x="84455" y="2557526"/>
                  </a:lnTo>
                  <a:lnTo>
                    <a:pt x="106299" y="2619756"/>
                  </a:lnTo>
                  <a:lnTo>
                    <a:pt x="130429" y="2681224"/>
                  </a:lnTo>
                  <a:lnTo>
                    <a:pt x="156337" y="2741676"/>
                  </a:lnTo>
                  <a:lnTo>
                    <a:pt x="184531" y="2801112"/>
                  </a:lnTo>
                  <a:lnTo>
                    <a:pt x="214503" y="2859659"/>
                  </a:lnTo>
                  <a:lnTo>
                    <a:pt x="246507" y="2916936"/>
                  </a:lnTo>
                  <a:lnTo>
                    <a:pt x="280416" y="2973197"/>
                  </a:lnTo>
                  <a:lnTo>
                    <a:pt x="316230" y="3028442"/>
                  </a:lnTo>
                  <a:lnTo>
                    <a:pt x="353949" y="3082290"/>
                  </a:lnTo>
                  <a:lnTo>
                    <a:pt x="393573" y="3134868"/>
                  </a:lnTo>
                  <a:lnTo>
                    <a:pt x="434975" y="3186176"/>
                  </a:lnTo>
                  <a:lnTo>
                    <a:pt x="478155" y="3236087"/>
                  </a:lnTo>
                  <a:lnTo>
                    <a:pt x="522986" y="3284601"/>
                  </a:lnTo>
                  <a:lnTo>
                    <a:pt x="531025" y="3292716"/>
                  </a:lnTo>
                  <a:lnTo>
                    <a:pt x="460248" y="3285998"/>
                  </a:lnTo>
                  <a:lnTo>
                    <a:pt x="454025" y="3291078"/>
                  </a:lnTo>
                  <a:lnTo>
                    <a:pt x="453390" y="3298063"/>
                  </a:lnTo>
                  <a:lnTo>
                    <a:pt x="452628" y="3305048"/>
                  </a:lnTo>
                  <a:lnTo>
                    <a:pt x="457835" y="3311271"/>
                  </a:lnTo>
                  <a:lnTo>
                    <a:pt x="558952" y="3320834"/>
                  </a:lnTo>
                  <a:lnTo>
                    <a:pt x="560705" y="3322574"/>
                  </a:lnTo>
                  <a:lnTo>
                    <a:pt x="568706" y="3322574"/>
                  </a:lnTo>
                  <a:lnTo>
                    <a:pt x="569455" y="3321824"/>
                  </a:lnTo>
                  <a:lnTo>
                    <a:pt x="578739" y="3322701"/>
                  </a:lnTo>
                  <a:lnTo>
                    <a:pt x="577926" y="3313455"/>
                  </a:lnTo>
                  <a:lnTo>
                    <a:pt x="578612" y="3312795"/>
                  </a:lnTo>
                  <a:lnTo>
                    <a:pt x="578739" y="3304667"/>
                  </a:lnTo>
                  <a:close/>
                </a:path>
                <a:path w="3840479" h="3894454">
                  <a:moveTo>
                    <a:pt x="583311" y="566928"/>
                  </a:moveTo>
                  <a:lnTo>
                    <a:pt x="574001" y="567791"/>
                  </a:lnTo>
                  <a:lnTo>
                    <a:pt x="573278" y="567055"/>
                  </a:lnTo>
                  <a:lnTo>
                    <a:pt x="565277" y="567055"/>
                  </a:lnTo>
                  <a:lnTo>
                    <a:pt x="563575" y="568756"/>
                  </a:lnTo>
                  <a:lnTo>
                    <a:pt x="462280" y="578104"/>
                  </a:lnTo>
                  <a:lnTo>
                    <a:pt x="457200" y="584200"/>
                  </a:lnTo>
                  <a:lnTo>
                    <a:pt x="458470" y="598170"/>
                  </a:lnTo>
                  <a:lnTo>
                    <a:pt x="464693" y="603377"/>
                  </a:lnTo>
                  <a:lnTo>
                    <a:pt x="535508" y="596823"/>
                  </a:lnTo>
                  <a:lnTo>
                    <a:pt x="526288" y="606044"/>
                  </a:lnTo>
                  <a:lnTo>
                    <a:pt x="479806" y="656082"/>
                  </a:lnTo>
                  <a:lnTo>
                    <a:pt x="435102" y="707771"/>
                  </a:lnTo>
                  <a:lnTo>
                    <a:pt x="392430" y="760730"/>
                  </a:lnTo>
                  <a:lnTo>
                    <a:pt x="351663" y="815086"/>
                  </a:lnTo>
                  <a:lnTo>
                    <a:pt x="312928" y="870839"/>
                  </a:lnTo>
                  <a:lnTo>
                    <a:pt x="276098" y="927862"/>
                  </a:lnTo>
                  <a:lnTo>
                    <a:pt x="241300" y="986155"/>
                  </a:lnTo>
                  <a:lnTo>
                    <a:pt x="208661" y="1045591"/>
                  </a:lnTo>
                  <a:lnTo>
                    <a:pt x="178054" y="1106170"/>
                  </a:lnTo>
                  <a:lnTo>
                    <a:pt x="149606" y="1167765"/>
                  </a:lnTo>
                  <a:lnTo>
                    <a:pt x="123317" y="1230503"/>
                  </a:lnTo>
                  <a:lnTo>
                    <a:pt x="99187" y="1294130"/>
                  </a:lnTo>
                  <a:lnTo>
                    <a:pt x="77216" y="1358646"/>
                  </a:lnTo>
                  <a:lnTo>
                    <a:pt x="57658" y="1424051"/>
                  </a:lnTo>
                  <a:lnTo>
                    <a:pt x="53911" y="1437817"/>
                  </a:lnTo>
                  <a:lnTo>
                    <a:pt x="22860" y="1373124"/>
                  </a:lnTo>
                  <a:lnTo>
                    <a:pt x="15240" y="1370457"/>
                  </a:lnTo>
                  <a:lnTo>
                    <a:pt x="2667" y="1376553"/>
                  </a:lnTo>
                  <a:lnTo>
                    <a:pt x="0" y="1384173"/>
                  </a:lnTo>
                  <a:lnTo>
                    <a:pt x="3048" y="1390396"/>
                  </a:lnTo>
                  <a:lnTo>
                    <a:pt x="44005" y="1475689"/>
                  </a:lnTo>
                  <a:lnTo>
                    <a:pt x="43434" y="1478026"/>
                  </a:lnTo>
                  <a:lnTo>
                    <a:pt x="47498" y="1484884"/>
                  </a:lnTo>
                  <a:lnTo>
                    <a:pt x="48552" y="1485163"/>
                  </a:lnTo>
                  <a:lnTo>
                    <a:pt x="52578" y="1493520"/>
                  </a:lnTo>
                  <a:lnTo>
                    <a:pt x="60071" y="1488071"/>
                  </a:lnTo>
                  <a:lnTo>
                    <a:pt x="61087" y="1488313"/>
                  </a:lnTo>
                  <a:lnTo>
                    <a:pt x="68072" y="1484249"/>
                  </a:lnTo>
                  <a:lnTo>
                    <a:pt x="68656" y="1481823"/>
                  </a:lnTo>
                  <a:lnTo>
                    <a:pt x="150749" y="1422019"/>
                  </a:lnTo>
                  <a:lnTo>
                    <a:pt x="152019" y="1414145"/>
                  </a:lnTo>
                  <a:lnTo>
                    <a:pt x="147828" y="1408430"/>
                  </a:lnTo>
                  <a:lnTo>
                    <a:pt x="143764" y="1402715"/>
                  </a:lnTo>
                  <a:lnTo>
                    <a:pt x="135763" y="1401572"/>
                  </a:lnTo>
                  <a:lnTo>
                    <a:pt x="78879" y="1442974"/>
                  </a:lnTo>
                  <a:lnTo>
                    <a:pt x="82042" y="1431417"/>
                  </a:lnTo>
                  <a:lnTo>
                    <a:pt x="101346" y="1366901"/>
                  </a:lnTo>
                  <a:lnTo>
                    <a:pt x="122936" y="1303147"/>
                  </a:lnTo>
                  <a:lnTo>
                    <a:pt x="146685" y="1240282"/>
                  </a:lnTo>
                  <a:lnTo>
                    <a:pt x="172593" y="1178433"/>
                  </a:lnTo>
                  <a:lnTo>
                    <a:pt x="200787" y="1117600"/>
                  </a:lnTo>
                  <a:lnTo>
                    <a:pt x="230886" y="1057783"/>
                  </a:lnTo>
                  <a:lnTo>
                    <a:pt x="263144" y="999109"/>
                  </a:lnTo>
                  <a:lnTo>
                    <a:pt x="297434" y="941578"/>
                  </a:lnTo>
                  <a:lnTo>
                    <a:pt x="333756" y="885317"/>
                  </a:lnTo>
                  <a:lnTo>
                    <a:pt x="371983" y="830326"/>
                  </a:lnTo>
                  <a:lnTo>
                    <a:pt x="412242" y="776605"/>
                  </a:lnTo>
                  <a:lnTo>
                    <a:pt x="454406" y="724281"/>
                  </a:lnTo>
                  <a:lnTo>
                    <a:pt x="498348" y="673481"/>
                  </a:lnTo>
                  <a:lnTo>
                    <a:pt x="544195" y="624078"/>
                  </a:lnTo>
                  <a:lnTo>
                    <a:pt x="553491" y="614743"/>
                  </a:lnTo>
                  <a:lnTo>
                    <a:pt x="547116" y="685673"/>
                  </a:lnTo>
                  <a:lnTo>
                    <a:pt x="552196" y="691769"/>
                  </a:lnTo>
                  <a:lnTo>
                    <a:pt x="566166" y="693039"/>
                  </a:lnTo>
                  <a:lnTo>
                    <a:pt x="572389" y="687959"/>
                  </a:lnTo>
                  <a:lnTo>
                    <a:pt x="581533" y="586625"/>
                  </a:lnTo>
                  <a:lnTo>
                    <a:pt x="583184" y="584962"/>
                  </a:lnTo>
                  <a:lnTo>
                    <a:pt x="583184" y="576961"/>
                  </a:lnTo>
                  <a:lnTo>
                    <a:pt x="582460" y="576249"/>
                  </a:lnTo>
                  <a:lnTo>
                    <a:pt x="583311" y="566928"/>
                  </a:lnTo>
                  <a:close/>
                </a:path>
                <a:path w="3840479" h="3894454">
                  <a:moveTo>
                    <a:pt x="2453132" y="3792728"/>
                  </a:moveTo>
                  <a:lnTo>
                    <a:pt x="2444648" y="3788930"/>
                  </a:lnTo>
                  <a:lnTo>
                    <a:pt x="2444369" y="3787902"/>
                  </a:lnTo>
                  <a:lnTo>
                    <a:pt x="2437384" y="3783965"/>
                  </a:lnTo>
                  <a:lnTo>
                    <a:pt x="2435060" y="3784625"/>
                  </a:lnTo>
                  <a:lnTo>
                    <a:pt x="2342261" y="3742944"/>
                  </a:lnTo>
                  <a:lnTo>
                    <a:pt x="2334768" y="3745865"/>
                  </a:lnTo>
                  <a:lnTo>
                    <a:pt x="2331974" y="3752215"/>
                  </a:lnTo>
                  <a:lnTo>
                    <a:pt x="2329053" y="3758692"/>
                  </a:lnTo>
                  <a:lnTo>
                    <a:pt x="2331974" y="3766185"/>
                  </a:lnTo>
                  <a:lnTo>
                    <a:pt x="2396325" y="3795014"/>
                  </a:lnTo>
                  <a:lnTo>
                    <a:pt x="2383155" y="3798443"/>
                  </a:lnTo>
                  <a:lnTo>
                    <a:pt x="2349881" y="3806317"/>
                  </a:lnTo>
                  <a:lnTo>
                    <a:pt x="2282825" y="3820668"/>
                  </a:lnTo>
                  <a:lnTo>
                    <a:pt x="2215515" y="3832352"/>
                  </a:lnTo>
                  <a:lnTo>
                    <a:pt x="2147951" y="3841750"/>
                  </a:lnTo>
                  <a:lnTo>
                    <a:pt x="2080133" y="3848608"/>
                  </a:lnTo>
                  <a:lnTo>
                    <a:pt x="2012188" y="3853180"/>
                  </a:lnTo>
                  <a:lnTo>
                    <a:pt x="1944243" y="3855212"/>
                  </a:lnTo>
                  <a:lnTo>
                    <a:pt x="1910080" y="3855339"/>
                  </a:lnTo>
                  <a:lnTo>
                    <a:pt x="1876171" y="3854831"/>
                  </a:lnTo>
                  <a:lnTo>
                    <a:pt x="1808099" y="3852164"/>
                  </a:lnTo>
                  <a:lnTo>
                    <a:pt x="1740154" y="3846957"/>
                  </a:lnTo>
                  <a:lnTo>
                    <a:pt x="1672463" y="3839210"/>
                  </a:lnTo>
                  <a:lnTo>
                    <a:pt x="1605026" y="3829177"/>
                  </a:lnTo>
                  <a:lnTo>
                    <a:pt x="1537843" y="3816731"/>
                  </a:lnTo>
                  <a:lnTo>
                    <a:pt x="1471041" y="3801872"/>
                  </a:lnTo>
                  <a:lnTo>
                    <a:pt x="1424863" y="3789997"/>
                  </a:lnTo>
                  <a:lnTo>
                    <a:pt x="1489583" y="3761740"/>
                  </a:lnTo>
                  <a:lnTo>
                    <a:pt x="1492504" y="3754247"/>
                  </a:lnTo>
                  <a:lnTo>
                    <a:pt x="1489710" y="3747897"/>
                  </a:lnTo>
                  <a:lnTo>
                    <a:pt x="1486789" y="3741420"/>
                  </a:lnTo>
                  <a:lnTo>
                    <a:pt x="1479296" y="3738499"/>
                  </a:lnTo>
                  <a:lnTo>
                    <a:pt x="1386205" y="3779202"/>
                  </a:lnTo>
                  <a:lnTo>
                    <a:pt x="1383919" y="3778504"/>
                  </a:lnTo>
                  <a:lnTo>
                    <a:pt x="1376934" y="3782441"/>
                  </a:lnTo>
                  <a:lnTo>
                    <a:pt x="1376641" y="3783380"/>
                  </a:lnTo>
                  <a:lnTo>
                    <a:pt x="1368044" y="3787140"/>
                  </a:lnTo>
                  <a:lnTo>
                    <a:pt x="1373276" y="3794912"/>
                  </a:lnTo>
                  <a:lnTo>
                    <a:pt x="1372997" y="3795903"/>
                  </a:lnTo>
                  <a:lnTo>
                    <a:pt x="1376807" y="3802888"/>
                  </a:lnTo>
                  <a:lnTo>
                    <a:pt x="1379143" y="3803599"/>
                  </a:lnTo>
                  <a:lnTo>
                    <a:pt x="1435989" y="3887851"/>
                  </a:lnTo>
                  <a:lnTo>
                    <a:pt x="1443863" y="3889375"/>
                  </a:lnTo>
                  <a:lnTo>
                    <a:pt x="1455547" y="3881501"/>
                  </a:lnTo>
                  <a:lnTo>
                    <a:pt x="1457071" y="3873627"/>
                  </a:lnTo>
                  <a:lnTo>
                    <a:pt x="1416875" y="3814114"/>
                  </a:lnTo>
                  <a:lnTo>
                    <a:pt x="1465199" y="3826637"/>
                  </a:lnTo>
                  <a:lnTo>
                    <a:pt x="1532890" y="3841623"/>
                  </a:lnTo>
                  <a:lnTo>
                    <a:pt x="1600962" y="3854323"/>
                  </a:lnTo>
                  <a:lnTo>
                    <a:pt x="1669415" y="3864483"/>
                  </a:lnTo>
                  <a:lnTo>
                    <a:pt x="1737995" y="3872230"/>
                  </a:lnTo>
                  <a:lnTo>
                    <a:pt x="1806829" y="3877437"/>
                  </a:lnTo>
                  <a:lnTo>
                    <a:pt x="1875790" y="3880231"/>
                  </a:lnTo>
                  <a:lnTo>
                    <a:pt x="1910207" y="3880739"/>
                  </a:lnTo>
                  <a:lnTo>
                    <a:pt x="1944751" y="3880612"/>
                  </a:lnTo>
                  <a:lnTo>
                    <a:pt x="2013712" y="3878580"/>
                  </a:lnTo>
                  <a:lnTo>
                    <a:pt x="2082546" y="3873881"/>
                  </a:lnTo>
                  <a:lnTo>
                    <a:pt x="2151253" y="3866896"/>
                  </a:lnTo>
                  <a:lnTo>
                    <a:pt x="2219706" y="3857371"/>
                  </a:lnTo>
                  <a:lnTo>
                    <a:pt x="2232126" y="3855339"/>
                  </a:lnTo>
                  <a:lnTo>
                    <a:pt x="2253869" y="3851783"/>
                  </a:lnTo>
                  <a:lnTo>
                    <a:pt x="2321941" y="3838575"/>
                  </a:lnTo>
                  <a:lnTo>
                    <a:pt x="2389505" y="3822954"/>
                  </a:lnTo>
                  <a:lnTo>
                    <a:pt x="2403957" y="3819245"/>
                  </a:lnTo>
                  <a:lnTo>
                    <a:pt x="2367280" y="3872484"/>
                  </a:lnTo>
                  <a:lnTo>
                    <a:pt x="2363343" y="3878326"/>
                  </a:lnTo>
                  <a:lnTo>
                    <a:pt x="2364740" y="3886200"/>
                  </a:lnTo>
                  <a:lnTo>
                    <a:pt x="2370582" y="3890149"/>
                  </a:lnTo>
                  <a:lnTo>
                    <a:pt x="2376297" y="3894201"/>
                  </a:lnTo>
                  <a:lnTo>
                    <a:pt x="2384298" y="3892677"/>
                  </a:lnTo>
                  <a:lnTo>
                    <a:pt x="2441918" y="3809009"/>
                  </a:lnTo>
                  <a:lnTo>
                    <a:pt x="2423160" y="3814318"/>
                  </a:lnTo>
                  <a:lnTo>
                    <a:pt x="2439746" y="3809619"/>
                  </a:lnTo>
                  <a:lnTo>
                    <a:pt x="2441918" y="3809009"/>
                  </a:lnTo>
                  <a:lnTo>
                    <a:pt x="2444242" y="3808349"/>
                  </a:lnTo>
                  <a:lnTo>
                    <a:pt x="2448179" y="3801364"/>
                  </a:lnTo>
                  <a:lnTo>
                    <a:pt x="2447887" y="3800348"/>
                  </a:lnTo>
                  <a:lnTo>
                    <a:pt x="2453132" y="3792728"/>
                  </a:lnTo>
                  <a:close/>
                </a:path>
                <a:path w="3840479" h="3894454">
                  <a:moveTo>
                    <a:pt x="2453132" y="101473"/>
                  </a:moveTo>
                  <a:lnTo>
                    <a:pt x="2447887" y="93865"/>
                  </a:lnTo>
                  <a:lnTo>
                    <a:pt x="2448179" y="92837"/>
                  </a:lnTo>
                  <a:lnTo>
                    <a:pt x="2444242" y="85852"/>
                  </a:lnTo>
                  <a:lnTo>
                    <a:pt x="2441918" y="85204"/>
                  </a:lnTo>
                  <a:lnTo>
                    <a:pt x="2388235" y="7239"/>
                  </a:lnTo>
                  <a:lnTo>
                    <a:pt x="2384298" y="1397"/>
                  </a:lnTo>
                  <a:lnTo>
                    <a:pt x="2376297" y="0"/>
                  </a:lnTo>
                  <a:lnTo>
                    <a:pt x="2364740" y="8001"/>
                  </a:lnTo>
                  <a:lnTo>
                    <a:pt x="2363343" y="15875"/>
                  </a:lnTo>
                  <a:lnTo>
                    <a:pt x="2403932" y="74879"/>
                  </a:lnTo>
                  <a:lnTo>
                    <a:pt x="2389505" y="71120"/>
                  </a:lnTo>
                  <a:lnTo>
                    <a:pt x="2321941" y="55499"/>
                  </a:lnTo>
                  <a:lnTo>
                    <a:pt x="2253869" y="42418"/>
                  </a:lnTo>
                  <a:lnTo>
                    <a:pt x="2232609" y="38862"/>
                  </a:lnTo>
                  <a:lnTo>
                    <a:pt x="2219706" y="36703"/>
                  </a:lnTo>
                  <a:lnTo>
                    <a:pt x="2151253" y="27305"/>
                  </a:lnTo>
                  <a:lnTo>
                    <a:pt x="2082546" y="20193"/>
                  </a:lnTo>
                  <a:lnTo>
                    <a:pt x="2013712" y="15621"/>
                  </a:lnTo>
                  <a:lnTo>
                    <a:pt x="1944751" y="13589"/>
                  </a:lnTo>
                  <a:lnTo>
                    <a:pt x="1910207" y="13462"/>
                  </a:lnTo>
                  <a:lnTo>
                    <a:pt x="1875790" y="13970"/>
                  </a:lnTo>
                  <a:lnTo>
                    <a:pt x="1806829" y="16637"/>
                  </a:lnTo>
                  <a:lnTo>
                    <a:pt x="1737995" y="21971"/>
                  </a:lnTo>
                  <a:lnTo>
                    <a:pt x="1669415" y="29591"/>
                  </a:lnTo>
                  <a:lnTo>
                    <a:pt x="1600962" y="39878"/>
                  </a:lnTo>
                  <a:lnTo>
                    <a:pt x="1532890" y="52451"/>
                  </a:lnTo>
                  <a:lnTo>
                    <a:pt x="1465199" y="67564"/>
                  </a:lnTo>
                  <a:lnTo>
                    <a:pt x="1416939" y="79984"/>
                  </a:lnTo>
                  <a:lnTo>
                    <a:pt x="1457071" y="20574"/>
                  </a:lnTo>
                  <a:lnTo>
                    <a:pt x="1455547" y="12700"/>
                  </a:lnTo>
                  <a:lnTo>
                    <a:pt x="1443863" y="4826"/>
                  </a:lnTo>
                  <a:lnTo>
                    <a:pt x="1435989" y="6350"/>
                  </a:lnTo>
                  <a:lnTo>
                    <a:pt x="1379207" y="90512"/>
                  </a:lnTo>
                  <a:lnTo>
                    <a:pt x="1376807" y="91186"/>
                  </a:lnTo>
                  <a:lnTo>
                    <a:pt x="1372997" y="98298"/>
                  </a:lnTo>
                  <a:lnTo>
                    <a:pt x="1373276" y="99301"/>
                  </a:lnTo>
                  <a:lnTo>
                    <a:pt x="1368044" y="107061"/>
                  </a:lnTo>
                  <a:lnTo>
                    <a:pt x="1376641" y="110832"/>
                  </a:lnTo>
                  <a:lnTo>
                    <a:pt x="1376934" y="111760"/>
                  </a:lnTo>
                  <a:lnTo>
                    <a:pt x="1383919" y="115570"/>
                  </a:lnTo>
                  <a:lnTo>
                    <a:pt x="1386090" y="114960"/>
                  </a:lnTo>
                  <a:lnTo>
                    <a:pt x="1479296" y="155702"/>
                  </a:lnTo>
                  <a:lnTo>
                    <a:pt x="1486789" y="152781"/>
                  </a:lnTo>
                  <a:lnTo>
                    <a:pt x="1489710" y="146304"/>
                  </a:lnTo>
                  <a:lnTo>
                    <a:pt x="1492504" y="139827"/>
                  </a:lnTo>
                  <a:lnTo>
                    <a:pt x="1489583" y="132334"/>
                  </a:lnTo>
                  <a:lnTo>
                    <a:pt x="1424876" y="104089"/>
                  </a:lnTo>
                  <a:lnTo>
                    <a:pt x="1437767" y="100584"/>
                  </a:lnTo>
                  <a:lnTo>
                    <a:pt x="1504442" y="84582"/>
                  </a:lnTo>
                  <a:lnTo>
                    <a:pt x="1571371" y="70866"/>
                  </a:lnTo>
                  <a:lnTo>
                    <a:pt x="1638681" y="59563"/>
                  </a:lnTo>
                  <a:lnTo>
                    <a:pt x="1706372" y="50800"/>
                  </a:lnTo>
                  <a:lnTo>
                    <a:pt x="1774190" y="44323"/>
                  </a:lnTo>
                  <a:lnTo>
                    <a:pt x="1842135" y="40386"/>
                  </a:lnTo>
                  <a:lnTo>
                    <a:pt x="1910080" y="38862"/>
                  </a:lnTo>
                  <a:lnTo>
                    <a:pt x="1944243" y="38862"/>
                  </a:lnTo>
                  <a:lnTo>
                    <a:pt x="2012188" y="41021"/>
                  </a:lnTo>
                  <a:lnTo>
                    <a:pt x="2080133" y="45466"/>
                  </a:lnTo>
                  <a:lnTo>
                    <a:pt x="2147951" y="52451"/>
                  </a:lnTo>
                  <a:lnTo>
                    <a:pt x="2215515" y="61849"/>
                  </a:lnTo>
                  <a:lnTo>
                    <a:pt x="2282825" y="73533"/>
                  </a:lnTo>
                  <a:lnTo>
                    <a:pt x="2349881" y="87884"/>
                  </a:lnTo>
                  <a:lnTo>
                    <a:pt x="2396261" y="99174"/>
                  </a:lnTo>
                  <a:lnTo>
                    <a:pt x="2338324" y="125095"/>
                  </a:lnTo>
                  <a:lnTo>
                    <a:pt x="2331974" y="128016"/>
                  </a:lnTo>
                  <a:lnTo>
                    <a:pt x="2329053" y="135509"/>
                  </a:lnTo>
                  <a:lnTo>
                    <a:pt x="2331974" y="141986"/>
                  </a:lnTo>
                  <a:lnTo>
                    <a:pt x="2334768" y="148336"/>
                  </a:lnTo>
                  <a:lnTo>
                    <a:pt x="2342261" y="151130"/>
                  </a:lnTo>
                  <a:lnTo>
                    <a:pt x="2348738" y="148336"/>
                  </a:lnTo>
                  <a:lnTo>
                    <a:pt x="2435060" y="109588"/>
                  </a:lnTo>
                  <a:lnTo>
                    <a:pt x="2437384" y="110236"/>
                  </a:lnTo>
                  <a:lnTo>
                    <a:pt x="2444369" y="106299"/>
                  </a:lnTo>
                  <a:lnTo>
                    <a:pt x="2444648" y="105283"/>
                  </a:lnTo>
                  <a:lnTo>
                    <a:pt x="2453132" y="101473"/>
                  </a:lnTo>
                  <a:close/>
                </a:path>
                <a:path w="3840479" h="3894454">
                  <a:moveTo>
                    <a:pt x="3830828" y="2538222"/>
                  </a:moveTo>
                  <a:lnTo>
                    <a:pt x="3827907" y="2531872"/>
                  </a:lnTo>
                  <a:lnTo>
                    <a:pt x="3788867" y="2445740"/>
                  </a:lnTo>
                  <a:lnTo>
                    <a:pt x="3789553" y="2443353"/>
                  </a:lnTo>
                  <a:lnTo>
                    <a:pt x="3785616" y="2436368"/>
                  </a:lnTo>
                  <a:lnTo>
                    <a:pt x="3784485" y="2436063"/>
                  </a:lnTo>
                  <a:lnTo>
                    <a:pt x="3780663" y="2427605"/>
                  </a:lnTo>
                  <a:lnTo>
                    <a:pt x="3772979" y="2432939"/>
                  </a:lnTo>
                  <a:lnTo>
                    <a:pt x="3772027" y="2432685"/>
                  </a:lnTo>
                  <a:lnTo>
                    <a:pt x="3765042" y="2436622"/>
                  </a:lnTo>
                  <a:lnTo>
                    <a:pt x="3764394" y="2438908"/>
                  </a:lnTo>
                  <a:lnTo>
                    <a:pt x="3680968" y="2496820"/>
                  </a:lnTo>
                  <a:lnTo>
                    <a:pt x="3679444" y="2504821"/>
                  </a:lnTo>
                  <a:lnTo>
                    <a:pt x="3683508" y="2510536"/>
                  </a:lnTo>
                  <a:lnTo>
                    <a:pt x="3687445" y="2516251"/>
                  </a:lnTo>
                  <a:lnTo>
                    <a:pt x="3695446" y="2517775"/>
                  </a:lnTo>
                  <a:lnTo>
                    <a:pt x="3701161" y="2513711"/>
                  </a:lnTo>
                  <a:lnTo>
                    <a:pt x="3753815" y="2477211"/>
                  </a:lnTo>
                  <a:lnTo>
                    <a:pt x="3731387" y="2549906"/>
                  </a:lnTo>
                  <a:lnTo>
                    <a:pt x="3709797" y="2611374"/>
                  </a:lnTo>
                  <a:lnTo>
                    <a:pt x="3686048" y="2671953"/>
                  </a:lnTo>
                  <a:lnTo>
                    <a:pt x="3660394" y="2731643"/>
                  </a:lnTo>
                  <a:lnTo>
                    <a:pt x="3632581" y="2790317"/>
                  </a:lnTo>
                  <a:lnTo>
                    <a:pt x="3602990" y="2847975"/>
                  </a:lnTo>
                  <a:lnTo>
                    <a:pt x="3571367" y="2904617"/>
                  </a:lnTo>
                  <a:lnTo>
                    <a:pt x="3537839" y="2960116"/>
                  </a:lnTo>
                  <a:lnTo>
                    <a:pt x="3502533" y="3014472"/>
                  </a:lnTo>
                  <a:lnTo>
                    <a:pt x="3465322" y="3067685"/>
                  </a:lnTo>
                  <a:lnTo>
                    <a:pt x="3426206" y="3119628"/>
                  </a:lnTo>
                  <a:lnTo>
                    <a:pt x="3385312" y="3170301"/>
                  </a:lnTo>
                  <a:lnTo>
                    <a:pt x="3342767" y="3219450"/>
                  </a:lnTo>
                  <a:lnTo>
                    <a:pt x="3298444" y="3267329"/>
                  </a:lnTo>
                  <a:lnTo>
                    <a:pt x="3291040" y="3274796"/>
                  </a:lnTo>
                  <a:lnTo>
                    <a:pt x="3296539" y="3210941"/>
                  </a:lnTo>
                  <a:lnTo>
                    <a:pt x="3297174" y="3203956"/>
                  </a:lnTo>
                  <a:lnTo>
                    <a:pt x="3291967" y="3197860"/>
                  </a:lnTo>
                  <a:lnTo>
                    <a:pt x="3277997" y="3196590"/>
                  </a:lnTo>
                  <a:lnTo>
                    <a:pt x="3271901" y="3201797"/>
                  </a:lnTo>
                  <a:lnTo>
                    <a:pt x="3271266" y="3208782"/>
                  </a:lnTo>
                  <a:lnTo>
                    <a:pt x="3263074" y="3302952"/>
                  </a:lnTo>
                  <a:lnTo>
                    <a:pt x="3261360" y="3304667"/>
                  </a:lnTo>
                  <a:lnTo>
                    <a:pt x="3261360" y="3312795"/>
                  </a:lnTo>
                  <a:lnTo>
                    <a:pt x="3262147" y="3313557"/>
                  </a:lnTo>
                  <a:lnTo>
                    <a:pt x="3261360" y="3322701"/>
                  </a:lnTo>
                  <a:lnTo>
                    <a:pt x="3270631" y="3321824"/>
                  </a:lnTo>
                  <a:lnTo>
                    <a:pt x="3271393" y="3322574"/>
                  </a:lnTo>
                  <a:lnTo>
                    <a:pt x="3279394" y="3322574"/>
                  </a:lnTo>
                  <a:lnTo>
                    <a:pt x="3281134" y="3320834"/>
                  </a:lnTo>
                  <a:lnTo>
                    <a:pt x="3382264" y="3311271"/>
                  </a:lnTo>
                  <a:lnTo>
                    <a:pt x="3387344" y="3305048"/>
                  </a:lnTo>
                  <a:lnTo>
                    <a:pt x="3386074" y="3291078"/>
                  </a:lnTo>
                  <a:lnTo>
                    <a:pt x="3379851" y="3285998"/>
                  </a:lnTo>
                  <a:lnTo>
                    <a:pt x="3309061" y="3292716"/>
                  </a:lnTo>
                  <a:lnTo>
                    <a:pt x="3317113" y="3284601"/>
                  </a:lnTo>
                  <a:lnTo>
                    <a:pt x="3361944" y="3236087"/>
                  </a:lnTo>
                  <a:lnTo>
                    <a:pt x="3405124" y="3186176"/>
                  </a:lnTo>
                  <a:lnTo>
                    <a:pt x="3446526" y="3134868"/>
                  </a:lnTo>
                  <a:lnTo>
                    <a:pt x="3486150" y="3082290"/>
                  </a:lnTo>
                  <a:lnTo>
                    <a:pt x="3523742" y="3028442"/>
                  </a:lnTo>
                  <a:lnTo>
                    <a:pt x="3559683" y="2973197"/>
                  </a:lnTo>
                  <a:lnTo>
                    <a:pt x="3593592" y="2916936"/>
                  </a:lnTo>
                  <a:lnTo>
                    <a:pt x="3625596" y="2859659"/>
                  </a:lnTo>
                  <a:lnTo>
                    <a:pt x="3655568" y="2801112"/>
                  </a:lnTo>
                  <a:lnTo>
                    <a:pt x="3683635" y="2741676"/>
                  </a:lnTo>
                  <a:lnTo>
                    <a:pt x="3709670" y="2681224"/>
                  </a:lnTo>
                  <a:lnTo>
                    <a:pt x="3733673" y="2619756"/>
                  </a:lnTo>
                  <a:lnTo>
                    <a:pt x="3755517" y="2557653"/>
                  </a:lnTo>
                  <a:lnTo>
                    <a:pt x="3775456" y="2494534"/>
                  </a:lnTo>
                  <a:lnTo>
                    <a:pt x="3778351" y="2483967"/>
                  </a:lnTo>
                  <a:lnTo>
                    <a:pt x="3804793" y="2542413"/>
                  </a:lnTo>
                  <a:lnTo>
                    <a:pt x="3807714" y="2548763"/>
                  </a:lnTo>
                  <a:lnTo>
                    <a:pt x="3815207" y="2551557"/>
                  </a:lnTo>
                  <a:lnTo>
                    <a:pt x="3821557" y="2548636"/>
                  </a:lnTo>
                  <a:lnTo>
                    <a:pt x="3827907" y="2545842"/>
                  </a:lnTo>
                  <a:lnTo>
                    <a:pt x="3830828" y="2538222"/>
                  </a:lnTo>
                  <a:close/>
                </a:path>
                <a:path w="3840479" h="3894454">
                  <a:moveTo>
                    <a:pt x="3840099" y="1384173"/>
                  </a:moveTo>
                  <a:lnTo>
                    <a:pt x="3837432" y="1376553"/>
                  </a:lnTo>
                  <a:lnTo>
                    <a:pt x="3824859" y="1370457"/>
                  </a:lnTo>
                  <a:lnTo>
                    <a:pt x="3817239" y="1373124"/>
                  </a:lnTo>
                  <a:lnTo>
                    <a:pt x="3786149" y="1437703"/>
                  </a:lnTo>
                  <a:lnTo>
                    <a:pt x="3782441" y="1424051"/>
                  </a:lnTo>
                  <a:lnTo>
                    <a:pt x="3762756" y="1358646"/>
                  </a:lnTo>
                  <a:lnTo>
                    <a:pt x="3740912" y="1294130"/>
                  </a:lnTo>
                  <a:lnTo>
                    <a:pt x="3716782" y="1230503"/>
                  </a:lnTo>
                  <a:lnTo>
                    <a:pt x="3690493" y="1167765"/>
                  </a:lnTo>
                  <a:lnTo>
                    <a:pt x="3662045" y="1106170"/>
                  </a:lnTo>
                  <a:lnTo>
                    <a:pt x="3631438" y="1045591"/>
                  </a:lnTo>
                  <a:lnTo>
                    <a:pt x="3598672" y="986155"/>
                  </a:lnTo>
                  <a:lnTo>
                    <a:pt x="3564001" y="927862"/>
                  </a:lnTo>
                  <a:lnTo>
                    <a:pt x="3527171" y="870839"/>
                  </a:lnTo>
                  <a:lnTo>
                    <a:pt x="3488436" y="815086"/>
                  </a:lnTo>
                  <a:lnTo>
                    <a:pt x="3447542" y="760730"/>
                  </a:lnTo>
                  <a:lnTo>
                    <a:pt x="3404870" y="707771"/>
                  </a:lnTo>
                  <a:lnTo>
                    <a:pt x="3360293" y="656082"/>
                  </a:lnTo>
                  <a:lnTo>
                    <a:pt x="3313811" y="606044"/>
                  </a:lnTo>
                  <a:lnTo>
                    <a:pt x="3304590" y="596836"/>
                  </a:lnTo>
                  <a:lnTo>
                    <a:pt x="3375406" y="603377"/>
                  </a:lnTo>
                  <a:lnTo>
                    <a:pt x="3381629" y="598170"/>
                  </a:lnTo>
                  <a:lnTo>
                    <a:pt x="3382899" y="584200"/>
                  </a:lnTo>
                  <a:lnTo>
                    <a:pt x="3377692" y="578104"/>
                  </a:lnTo>
                  <a:lnTo>
                    <a:pt x="3276511" y="568756"/>
                  </a:lnTo>
                  <a:lnTo>
                    <a:pt x="3274822" y="567055"/>
                  </a:lnTo>
                  <a:lnTo>
                    <a:pt x="3266821" y="567055"/>
                  </a:lnTo>
                  <a:lnTo>
                    <a:pt x="3266084" y="567791"/>
                  </a:lnTo>
                  <a:lnTo>
                    <a:pt x="3256788" y="566928"/>
                  </a:lnTo>
                  <a:lnTo>
                    <a:pt x="3257626" y="576249"/>
                  </a:lnTo>
                  <a:lnTo>
                    <a:pt x="3256915" y="576961"/>
                  </a:lnTo>
                  <a:lnTo>
                    <a:pt x="3256915" y="584962"/>
                  </a:lnTo>
                  <a:lnTo>
                    <a:pt x="3258553" y="586613"/>
                  </a:lnTo>
                  <a:lnTo>
                    <a:pt x="3267710" y="687959"/>
                  </a:lnTo>
                  <a:lnTo>
                    <a:pt x="3273806" y="693039"/>
                  </a:lnTo>
                  <a:lnTo>
                    <a:pt x="3287776" y="691769"/>
                  </a:lnTo>
                  <a:lnTo>
                    <a:pt x="3292983" y="685673"/>
                  </a:lnTo>
                  <a:lnTo>
                    <a:pt x="3286595" y="614845"/>
                  </a:lnTo>
                  <a:lnTo>
                    <a:pt x="3295777" y="624078"/>
                  </a:lnTo>
                  <a:lnTo>
                    <a:pt x="3341751" y="673481"/>
                  </a:lnTo>
                  <a:lnTo>
                    <a:pt x="3385693" y="724281"/>
                  </a:lnTo>
                  <a:lnTo>
                    <a:pt x="3427857" y="776605"/>
                  </a:lnTo>
                  <a:lnTo>
                    <a:pt x="3468116" y="830326"/>
                  </a:lnTo>
                  <a:lnTo>
                    <a:pt x="3506343" y="885317"/>
                  </a:lnTo>
                  <a:lnTo>
                    <a:pt x="3542665" y="941578"/>
                  </a:lnTo>
                  <a:lnTo>
                    <a:pt x="3576955" y="999109"/>
                  </a:lnTo>
                  <a:lnTo>
                    <a:pt x="3609213" y="1057783"/>
                  </a:lnTo>
                  <a:lnTo>
                    <a:pt x="3639312" y="1117600"/>
                  </a:lnTo>
                  <a:lnTo>
                    <a:pt x="3667379" y="1178433"/>
                  </a:lnTo>
                  <a:lnTo>
                    <a:pt x="3693414" y="1240282"/>
                  </a:lnTo>
                  <a:lnTo>
                    <a:pt x="3717036" y="1303147"/>
                  </a:lnTo>
                  <a:lnTo>
                    <a:pt x="3738753" y="1366901"/>
                  </a:lnTo>
                  <a:lnTo>
                    <a:pt x="3758057" y="1431417"/>
                  </a:lnTo>
                  <a:lnTo>
                    <a:pt x="3761232" y="1443050"/>
                  </a:lnTo>
                  <a:lnTo>
                    <a:pt x="3709924" y="1405636"/>
                  </a:lnTo>
                  <a:lnTo>
                    <a:pt x="3704209" y="1401572"/>
                  </a:lnTo>
                  <a:lnTo>
                    <a:pt x="3696335" y="1402715"/>
                  </a:lnTo>
                  <a:lnTo>
                    <a:pt x="3692144" y="1408430"/>
                  </a:lnTo>
                  <a:lnTo>
                    <a:pt x="3688080" y="1414145"/>
                  </a:lnTo>
                  <a:lnTo>
                    <a:pt x="3689350" y="1422019"/>
                  </a:lnTo>
                  <a:lnTo>
                    <a:pt x="3694938" y="1426210"/>
                  </a:lnTo>
                  <a:lnTo>
                    <a:pt x="3771379" y="1481797"/>
                  </a:lnTo>
                  <a:lnTo>
                    <a:pt x="3772027" y="1484249"/>
                  </a:lnTo>
                  <a:lnTo>
                    <a:pt x="3778885" y="1488313"/>
                  </a:lnTo>
                  <a:lnTo>
                    <a:pt x="3779990" y="1488059"/>
                  </a:lnTo>
                  <a:lnTo>
                    <a:pt x="3787521" y="1493520"/>
                  </a:lnTo>
                  <a:lnTo>
                    <a:pt x="3791547" y="1485138"/>
                  </a:lnTo>
                  <a:lnTo>
                    <a:pt x="3792474" y="1484884"/>
                  </a:lnTo>
                  <a:lnTo>
                    <a:pt x="3796665" y="1478026"/>
                  </a:lnTo>
                  <a:lnTo>
                    <a:pt x="3796055" y="1475740"/>
                  </a:lnTo>
                  <a:lnTo>
                    <a:pt x="3837051" y="1390396"/>
                  </a:lnTo>
                  <a:lnTo>
                    <a:pt x="3840099" y="1384173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341354" y="3042284"/>
            <a:ext cx="527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Aurora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51083" y="1340865"/>
            <a:ext cx="5270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EMR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451083" y="4763770"/>
            <a:ext cx="712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Amazon SageMaker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31634" y="1340865"/>
            <a:ext cx="721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304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Amazon DynamoDB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17563" y="4763770"/>
            <a:ext cx="534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Amazon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Redshift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510" y="2558669"/>
            <a:ext cx="3074619" cy="42024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266" y="3272916"/>
            <a:ext cx="1900188" cy="466217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6405371" y="964691"/>
            <a:ext cx="5073650" cy="4570730"/>
            <a:chOff x="6405371" y="964691"/>
            <a:chExt cx="5073650" cy="4570730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4155" y="4216907"/>
              <a:ext cx="1320038" cy="131851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646297" y="4518109"/>
              <a:ext cx="734060" cy="734060"/>
            </a:xfrm>
            <a:custGeom>
              <a:avLst/>
              <a:gdLst/>
              <a:ahLst/>
              <a:cxnLst/>
              <a:rect l="l" t="t" r="r" b="b"/>
              <a:pathLst>
                <a:path w="734059" h="734060">
                  <a:moveTo>
                    <a:pt x="349139" y="0"/>
                  </a:moveTo>
                  <a:lnTo>
                    <a:pt x="305959" y="4629"/>
                  </a:lnTo>
                  <a:lnTo>
                    <a:pt x="263456" y="14361"/>
                  </a:lnTo>
                  <a:lnTo>
                    <a:pt x="222119" y="29202"/>
                  </a:lnTo>
                  <a:lnTo>
                    <a:pt x="182434" y="49158"/>
                  </a:lnTo>
                  <a:lnTo>
                    <a:pt x="144889" y="74234"/>
                  </a:lnTo>
                  <a:lnTo>
                    <a:pt x="109972" y="104435"/>
                  </a:lnTo>
                  <a:lnTo>
                    <a:pt x="79036" y="138728"/>
                  </a:lnTo>
                  <a:lnTo>
                    <a:pt x="53167" y="175749"/>
                  </a:lnTo>
                  <a:lnTo>
                    <a:pt x="32370" y="215012"/>
                  </a:lnTo>
                  <a:lnTo>
                    <a:pt x="16651" y="256031"/>
                  </a:lnTo>
                  <a:lnTo>
                    <a:pt x="6013" y="298320"/>
                  </a:lnTo>
                  <a:lnTo>
                    <a:pt x="461" y="341393"/>
                  </a:lnTo>
                  <a:lnTo>
                    <a:pt x="0" y="384763"/>
                  </a:lnTo>
                  <a:lnTo>
                    <a:pt x="4633" y="427943"/>
                  </a:lnTo>
                  <a:lnTo>
                    <a:pt x="14366" y="470449"/>
                  </a:lnTo>
                  <a:lnTo>
                    <a:pt x="29203" y="511793"/>
                  </a:lnTo>
                  <a:lnTo>
                    <a:pt x="49149" y="551489"/>
                  </a:lnTo>
                  <a:lnTo>
                    <a:pt x="74208" y="589051"/>
                  </a:lnTo>
                  <a:lnTo>
                    <a:pt x="104384" y="623992"/>
                  </a:lnTo>
                  <a:lnTo>
                    <a:pt x="138677" y="654904"/>
                  </a:lnTo>
                  <a:lnTo>
                    <a:pt x="175698" y="680756"/>
                  </a:lnTo>
                  <a:lnTo>
                    <a:pt x="214961" y="701541"/>
                  </a:lnTo>
                  <a:lnTo>
                    <a:pt x="255980" y="717254"/>
                  </a:lnTo>
                  <a:lnTo>
                    <a:pt x="298269" y="727889"/>
                  </a:lnTo>
                  <a:lnTo>
                    <a:pt x="341342" y="733441"/>
                  </a:lnTo>
                  <a:lnTo>
                    <a:pt x="384712" y="733902"/>
                  </a:lnTo>
                  <a:lnTo>
                    <a:pt x="427892" y="729268"/>
                  </a:lnTo>
                  <a:lnTo>
                    <a:pt x="470398" y="719532"/>
                  </a:lnTo>
                  <a:lnTo>
                    <a:pt x="511742" y="704688"/>
                  </a:lnTo>
                  <a:lnTo>
                    <a:pt x="551438" y="684731"/>
                  </a:lnTo>
                  <a:lnTo>
                    <a:pt x="589000" y="659655"/>
                  </a:lnTo>
                  <a:lnTo>
                    <a:pt x="623941" y="629453"/>
                  </a:lnTo>
                  <a:lnTo>
                    <a:pt x="654853" y="595186"/>
                  </a:lnTo>
                  <a:lnTo>
                    <a:pt x="680705" y="558183"/>
                  </a:lnTo>
                  <a:lnTo>
                    <a:pt x="701490" y="518931"/>
                  </a:lnTo>
                  <a:lnTo>
                    <a:pt x="717203" y="477918"/>
                  </a:lnTo>
                  <a:lnTo>
                    <a:pt x="727838" y="435631"/>
                  </a:lnTo>
                  <a:lnTo>
                    <a:pt x="733390" y="392560"/>
                  </a:lnTo>
                  <a:lnTo>
                    <a:pt x="733851" y="349190"/>
                  </a:lnTo>
                  <a:lnTo>
                    <a:pt x="729217" y="306010"/>
                  </a:lnTo>
                  <a:lnTo>
                    <a:pt x="719481" y="263507"/>
                  </a:lnTo>
                  <a:lnTo>
                    <a:pt x="704637" y="222170"/>
                  </a:lnTo>
                  <a:lnTo>
                    <a:pt x="684680" y="182485"/>
                  </a:lnTo>
                  <a:lnTo>
                    <a:pt x="659604" y="144940"/>
                  </a:lnTo>
                  <a:lnTo>
                    <a:pt x="629402" y="110023"/>
                  </a:lnTo>
                  <a:lnTo>
                    <a:pt x="595135" y="79084"/>
                  </a:lnTo>
                  <a:lnTo>
                    <a:pt x="558132" y="53210"/>
                  </a:lnTo>
                  <a:lnTo>
                    <a:pt x="518880" y="32406"/>
                  </a:lnTo>
                  <a:lnTo>
                    <a:pt x="477867" y="16677"/>
                  </a:lnTo>
                  <a:lnTo>
                    <a:pt x="435580" y="6029"/>
                  </a:lnTo>
                  <a:lnTo>
                    <a:pt x="392509" y="468"/>
                  </a:lnTo>
                  <a:lnTo>
                    <a:pt x="349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871459" y="4677156"/>
              <a:ext cx="283845" cy="416559"/>
            </a:xfrm>
            <a:custGeom>
              <a:avLst/>
              <a:gdLst/>
              <a:ahLst/>
              <a:cxnLst/>
              <a:rect l="l" t="t" r="r" b="b"/>
              <a:pathLst>
                <a:path w="283845" h="416560">
                  <a:moveTo>
                    <a:pt x="141986" y="0"/>
                  </a:moveTo>
                  <a:lnTo>
                    <a:pt x="90874" y="3690"/>
                  </a:lnTo>
                  <a:lnTo>
                    <a:pt x="45418" y="14573"/>
                  </a:lnTo>
                  <a:lnTo>
                    <a:pt x="12844" y="32361"/>
                  </a:lnTo>
                  <a:lnTo>
                    <a:pt x="381" y="56769"/>
                  </a:lnTo>
                  <a:lnTo>
                    <a:pt x="0" y="56769"/>
                  </a:lnTo>
                  <a:lnTo>
                    <a:pt x="0" y="360045"/>
                  </a:lnTo>
                  <a:lnTo>
                    <a:pt x="12461" y="384173"/>
                  </a:lnTo>
                  <a:lnTo>
                    <a:pt x="45021" y="401716"/>
                  </a:lnTo>
                  <a:lnTo>
                    <a:pt x="90439" y="412426"/>
                  </a:lnTo>
                  <a:lnTo>
                    <a:pt x="141478" y="416052"/>
                  </a:lnTo>
                  <a:lnTo>
                    <a:pt x="192589" y="412426"/>
                  </a:lnTo>
                  <a:lnTo>
                    <a:pt x="238045" y="401716"/>
                  </a:lnTo>
                  <a:lnTo>
                    <a:pt x="238310" y="401574"/>
                  </a:lnTo>
                  <a:lnTo>
                    <a:pt x="141986" y="401574"/>
                  </a:lnTo>
                  <a:lnTo>
                    <a:pt x="91535" y="397841"/>
                  </a:lnTo>
                  <a:lnTo>
                    <a:pt x="51371" y="388191"/>
                  </a:lnTo>
                  <a:lnTo>
                    <a:pt x="24828" y="374945"/>
                  </a:lnTo>
                  <a:lnTo>
                    <a:pt x="15240" y="360426"/>
                  </a:lnTo>
                  <a:lnTo>
                    <a:pt x="15240" y="82931"/>
                  </a:lnTo>
                  <a:lnTo>
                    <a:pt x="46259" y="82931"/>
                  </a:lnTo>
                  <a:lnTo>
                    <a:pt x="24560" y="71729"/>
                  </a:lnTo>
                  <a:lnTo>
                    <a:pt x="15240" y="56769"/>
                  </a:lnTo>
                  <a:lnTo>
                    <a:pt x="24560" y="41969"/>
                  </a:lnTo>
                  <a:lnTo>
                    <a:pt x="50657" y="28479"/>
                  </a:lnTo>
                  <a:lnTo>
                    <a:pt x="90731" y="18657"/>
                  </a:lnTo>
                  <a:lnTo>
                    <a:pt x="141986" y="14859"/>
                  </a:lnTo>
                  <a:lnTo>
                    <a:pt x="238965" y="14859"/>
                  </a:lnTo>
                  <a:lnTo>
                    <a:pt x="238442" y="14573"/>
                  </a:lnTo>
                  <a:lnTo>
                    <a:pt x="193024" y="3690"/>
                  </a:lnTo>
                  <a:lnTo>
                    <a:pt x="141986" y="0"/>
                  </a:lnTo>
                  <a:close/>
                </a:path>
                <a:path w="283845" h="416560">
                  <a:moveTo>
                    <a:pt x="283083" y="83312"/>
                  </a:moveTo>
                  <a:lnTo>
                    <a:pt x="268605" y="83312"/>
                  </a:lnTo>
                  <a:lnTo>
                    <a:pt x="268605" y="360426"/>
                  </a:lnTo>
                  <a:lnTo>
                    <a:pt x="258964" y="375106"/>
                  </a:lnTo>
                  <a:lnTo>
                    <a:pt x="232346" y="388334"/>
                  </a:lnTo>
                  <a:lnTo>
                    <a:pt x="192202" y="397894"/>
                  </a:lnTo>
                  <a:lnTo>
                    <a:pt x="141986" y="401574"/>
                  </a:lnTo>
                  <a:lnTo>
                    <a:pt x="238310" y="401574"/>
                  </a:lnTo>
                  <a:lnTo>
                    <a:pt x="270619" y="384173"/>
                  </a:lnTo>
                  <a:lnTo>
                    <a:pt x="283083" y="360045"/>
                  </a:lnTo>
                  <a:lnTo>
                    <a:pt x="283083" y="83312"/>
                  </a:lnTo>
                  <a:close/>
                </a:path>
                <a:path w="283845" h="416560">
                  <a:moveTo>
                    <a:pt x="99187" y="200787"/>
                  </a:moveTo>
                  <a:lnTo>
                    <a:pt x="87858" y="203061"/>
                  </a:lnTo>
                  <a:lnTo>
                    <a:pt x="78660" y="209264"/>
                  </a:lnTo>
                  <a:lnTo>
                    <a:pt x="72487" y="218467"/>
                  </a:lnTo>
                  <a:lnTo>
                    <a:pt x="70231" y="229743"/>
                  </a:lnTo>
                  <a:lnTo>
                    <a:pt x="70231" y="237236"/>
                  </a:lnTo>
                  <a:lnTo>
                    <a:pt x="72898" y="243840"/>
                  </a:lnTo>
                  <a:lnTo>
                    <a:pt x="77597" y="249301"/>
                  </a:lnTo>
                  <a:lnTo>
                    <a:pt x="64262" y="280289"/>
                  </a:lnTo>
                  <a:lnTo>
                    <a:pt x="62738" y="280289"/>
                  </a:lnTo>
                  <a:lnTo>
                    <a:pt x="51389" y="282545"/>
                  </a:lnTo>
                  <a:lnTo>
                    <a:pt x="42148" y="288718"/>
                  </a:lnTo>
                  <a:lnTo>
                    <a:pt x="35931" y="297916"/>
                  </a:lnTo>
                  <a:lnTo>
                    <a:pt x="33655" y="309245"/>
                  </a:lnTo>
                  <a:lnTo>
                    <a:pt x="35931" y="320520"/>
                  </a:lnTo>
                  <a:lnTo>
                    <a:pt x="42148" y="329723"/>
                  </a:lnTo>
                  <a:lnTo>
                    <a:pt x="51389" y="335926"/>
                  </a:lnTo>
                  <a:lnTo>
                    <a:pt x="62738" y="338201"/>
                  </a:lnTo>
                  <a:lnTo>
                    <a:pt x="74066" y="335926"/>
                  </a:lnTo>
                  <a:lnTo>
                    <a:pt x="83264" y="329723"/>
                  </a:lnTo>
                  <a:lnTo>
                    <a:pt x="87033" y="324104"/>
                  </a:lnTo>
                  <a:lnTo>
                    <a:pt x="55245" y="324104"/>
                  </a:lnTo>
                  <a:lnTo>
                    <a:pt x="49022" y="317754"/>
                  </a:lnTo>
                  <a:lnTo>
                    <a:pt x="49022" y="302133"/>
                  </a:lnTo>
                  <a:lnTo>
                    <a:pt x="55245" y="295910"/>
                  </a:lnTo>
                  <a:lnTo>
                    <a:pt x="88246" y="295910"/>
                  </a:lnTo>
                  <a:lnTo>
                    <a:pt x="87931" y="295148"/>
                  </a:lnTo>
                  <a:lnTo>
                    <a:pt x="83603" y="289278"/>
                  </a:lnTo>
                  <a:lnTo>
                    <a:pt x="77978" y="284480"/>
                  </a:lnTo>
                  <a:lnTo>
                    <a:pt x="89789" y="257175"/>
                  </a:lnTo>
                  <a:lnTo>
                    <a:pt x="107711" y="257175"/>
                  </a:lnTo>
                  <a:lnTo>
                    <a:pt x="114284" y="254174"/>
                  </a:lnTo>
                  <a:lnTo>
                    <a:pt x="120433" y="249001"/>
                  </a:lnTo>
                  <a:lnTo>
                    <a:pt x="123501" y="244602"/>
                  </a:lnTo>
                  <a:lnTo>
                    <a:pt x="91313" y="244602"/>
                  </a:lnTo>
                  <a:lnTo>
                    <a:pt x="85090" y="238379"/>
                  </a:lnTo>
                  <a:lnTo>
                    <a:pt x="85090" y="222758"/>
                  </a:lnTo>
                  <a:lnTo>
                    <a:pt x="91313" y="216408"/>
                  </a:lnTo>
                  <a:lnTo>
                    <a:pt x="124729" y="216408"/>
                  </a:lnTo>
                  <a:lnTo>
                    <a:pt x="119284" y="208788"/>
                  </a:lnTo>
                  <a:lnTo>
                    <a:pt x="110247" y="202930"/>
                  </a:lnTo>
                  <a:lnTo>
                    <a:pt x="99187" y="200787"/>
                  </a:lnTo>
                  <a:close/>
                </a:path>
                <a:path w="283845" h="416560">
                  <a:moveTo>
                    <a:pt x="88246" y="295910"/>
                  </a:moveTo>
                  <a:lnTo>
                    <a:pt x="70993" y="295910"/>
                  </a:lnTo>
                  <a:lnTo>
                    <a:pt x="77216" y="302133"/>
                  </a:lnTo>
                  <a:lnTo>
                    <a:pt x="77216" y="317754"/>
                  </a:lnTo>
                  <a:lnTo>
                    <a:pt x="70993" y="324104"/>
                  </a:lnTo>
                  <a:lnTo>
                    <a:pt x="87033" y="324104"/>
                  </a:lnTo>
                  <a:lnTo>
                    <a:pt x="89437" y="320520"/>
                  </a:lnTo>
                  <a:lnTo>
                    <a:pt x="91694" y="309245"/>
                  </a:lnTo>
                  <a:lnTo>
                    <a:pt x="90711" y="301875"/>
                  </a:lnTo>
                  <a:lnTo>
                    <a:pt x="88246" y="295910"/>
                  </a:lnTo>
                  <a:close/>
                </a:path>
                <a:path w="283845" h="416560">
                  <a:moveTo>
                    <a:pt x="172085" y="242316"/>
                  </a:moveTo>
                  <a:lnTo>
                    <a:pt x="125095" y="242316"/>
                  </a:lnTo>
                  <a:lnTo>
                    <a:pt x="157225" y="249682"/>
                  </a:lnTo>
                  <a:lnTo>
                    <a:pt x="160887" y="258978"/>
                  </a:lnTo>
                  <a:lnTo>
                    <a:pt x="167274" y="266430"/>
                  </a:lnTo>
                  <a:lnTo>
                    <a:pt x="175781" y="271381"/>
                  </a:lnTo>
                  <a:lnTo>
                    <a:pt x="185800" y="273177"/>
                  </a:lnTo>
                  <a:lnTo>
                    <a:pt x="197149" y="270902"/>
                  </a:lnTo>
                  <a:lnTo>
                    <a:pt x="206390" y="264699"/>
                  </a:lnTo>
                  <a:lnTo>
                    <a:pt x="210187" y="259080"/>
                  </a:lnTo>
                  <a:lnTo>
                    <a:pt x="178435" y="259080"/>
                  </a:lnTo>
                  <a:lnTo>
                    <a:pt x="172085" y="252857"/>
                  </a:lnTo>
                  <a:lnTo>
                    <a:pt x="172085" y="242316"/>
                  </a:lnTo>
                  <a:close/>
                </a:path>
                <a:path w="283845" h="416560">
                  <a:moveTo>
                    <a:pt x="212495" y="230886"/>
                  </a:moveTo>
                  <a:lnTo>
                    <a:pt x="194056" y="230886"/>
                  </a:lnTo>
                  <a:lnTo>
                    <a:pt x="200406" y="237236"/>
                  </a:lnTo>
                  <a:lnTo>
                    <a:pt x="200406" y="252857"/>
                  </a:lnTo>
                  <a:lnTo>
                    <a:pt x="194056" y="259080"/>
                  </a:lnTo>
                  <a:lnTo>
                    <a:pt x="210187" y="259080"/>
                  </a:lnTo>
                  <a:lnTo>
                    <a:pt x="212607" y="255496"/>
                  </a:lnTo>
                  <a:lnTo>
                    <a:pt x="214807" y="244602"/>
                  </a:lnTo>
                  <a:lnTo>
                    <a:pt x="214884" y="235585"/>
                  </a:lnTo>
                  <a:lnTo>
                    <a:pt x="212495" y="230886"/>
                  </a:lnTo>
                  <a:close/>
                </a:path>
                <a:path w="283845" h="416560">
                  <a:moveTo>
                    <a:pt x="107711" y="257175"/>
                  </a:moveTo>
                  <a:lnTo>
                    <a:pt x="89789" y="257175"/>
                  </a:lnTo>
                  <a:lnTo>
                    <a:pt x="92583" y="257937"/>
                  </a:lnTo>
                  <a:lnTo>
                    <a:pt x="95631" y="258699"/>
                  </a:lnTo>
                  <a:lnTo>
                    <a:pt x="98806" y="258699"/>
                  </a:lnTo>
                  <a:lnTo>
                    <a:pt x="106967" y="257514"/>
                  </a:lnTo>
                  <a:lnTo>
                    <a:pt x="107711" y="257175"/>
                  </a:lnTo>
                  <a:close/>
                </a:path>
                <a:path w="283845" h="416560">
                  <a:moveTo>
                    <a:pt x="124729" y="216408"/>
                  </a:moveTo>
                  <a:lnTo>
                    <a:pt x="107061" y="216408"/>
                  </a:lnTo>
                  <a:lnTo>
                    <a:pt x="113284" y="222758"/>
                  </a:lnTo>
                  <a:lnTo>
                    <a:pt x="113284" y="238379"/>
                  </a:lnTo>
                  <a:lnTo>
                    <a:pt x="107061" y="244602"/>
                  </a:lnTo>
                  <a:lnTo>
                    <a:pt x="123501" y="244602"/>
                  </a:lnTo>
                  <a:lnTo>
                    <a:pt x="125095" y="242316"/>
                  </a:lnTo>
                  <a:lnTo>
                    <a:pt x="172085" y="242316"/>
                  </a:lnTo>
                  <a:lnTo>
                    <a:pt x="172085" y="237236"/>
                  </a:lnTo>
                  <a:lnTo>
                    <a:pt x="174117" y="235204"/>
                  </a:lnTo>
                  <a:lnTo>
                    <a:pt x="158750" y="235204"/>
                  </a:lnTo>
                  <a:lnTo>
                    <a:pt x="128143" y="228219"/>
                  </a:lnTo>
                  <a:lnTo>
                    <a:pt x="125511" y="217503"/>
                  </a:lnTo>
                  <a:lnTo>
                    <a:pt x="124729" y="216408"/>
                  </a:lnTo>
                  <a:close/>
                </a:path>
                <a:path w="283845" h="416560">
                  <a:moveTo>
                    <a:pt x="188214" y="215646"/>
                  </a:moveTo>
                  <a:lnTo>
                    <a:pt x="186182" y="215646"/>
                  </a:lnTo>
                  <a:lnTo>
                    <a:pt x="177038" y="217112"/>
                  </a:lnTo>
                  <a:lnTo>
                    <a:pt x="169132" y="221186"/>
                  </a:lnTo>
                  <a:lnTo>
                    <a:pt x="162893" y="227379"/>
                  </a:lnTo>
                  <a:lnTo>
                    <a:pt x="158750" y="235204"/>
                  </a:lnTo>
                  <a:lnTo>
                    <a:pt x="174117" y="235204"/>
                  </a:lnTo>
                  <a:lnTo>
                    <a:pt x="178435" y="230886"/>
                  </a:lnTo>
                  <a:lnTo>
                    <a:pt x="212495" y="230886"/>
                  </a:lnTo>
                  <a:lnTo>
                    <a:pt x="210947" y="227838"/>
                  </a:lnTo>
                  <a:lnTo>
                    <a:pt x="205105" y="222758"/>
                  </a:lnTo>
                  <a:lnTo>
                    <a:pt x="207586" y="216408"/>
                  </a:lnTo>
                  <a:lnTo>
                    <a:pt x="192150" y="216408"/>
                  </a:lnTo>
                  <a:lnTo>
                    <a:pt x="188214" y="215646"/>
                  </a:lnTo>
                  <a:close/>
                </a:path>
                <a:path w="283845" h="416560">
                  <a:moveTo>
                    <a:pt x="222250" y="129159"/>
                  </a:moveTo>
                  <a:lnTo>
                    <a:pt x="210974" y="131433"/>
                  </a:lnTo>
                  <a:lnTo>
                    <a:pt x="201771" y="137636"/>
                  </a:lnTo>
                  <a:lnTo>
                    <a:pt x="195568" y="146839"/>
                  </a:lnTo>
                  <a:lnTo>
                    <a:pt x="193294" y="158115"/>
                  </a:lnTo>
                  <a:lnTo>
                    <a:pt x="194204" y="165203"/>
                  </a:lnTo>
                  <a:lnTo>
                    <a:pt x="196770" y="171672"/>
                  </a:lnTo>
                  <a:lnTo>
                    <a:pt x="200741" y="177331"/>
                  </a:lnTo>
                  <a:lnTo>
                    <a:pt x="205867" y="181991"/>
                  </a:lnTo>
                  <a:lnTo>
                    <a:pt x="192150" y="216408"/>
                  </a:lnTo>
                  <a:lnTo>
                    <a:pt x="207586" y="216408"/>
                  </a:lnTo>
                  <a:lnTo>
                    <a:pt x="219201" y="186690"/>
                  </a:lnTo>
                  <a:lnTo>
                    <a:pt x="223770" y="186690"/>
                  </a:lnTo>
                  <a:lnTo>
                    <a:pt x="233217" y="184796"/>
                  </a:lnTo>
                  <a:lnTo>
                    <a:pt x="242458" y="178593"/>
                  </a:lnTo>
                  <a:lnTo>
                    <a:pt x="246512" y="172593"/>
                  </a:lnTo>
                  <a:lnTo>
                    <a:pt x="214503" y="172593"/>
                  </a:lnTo>
                  <a:lnTo>
                    <a:pt x="208153" y="166370"/>
                  </a:lnTo>
                  <a:lnTo>
                    <a:pt x="208153" y="150749"/>
                  </a:lnTo>
                  <a:lnTo>
                    <a:pt x="214503" y="144399"/>
                  </a:lnTo>
                  <a:lnTo>
                    <a:pt x="247433" y="144399"/>
                  </a:lnTo>
                  <a:lnTo>
                    <a:pt x="242935" y="137636"/>
                  </a:lnTo>
                  <a:lnTo>
                    <a:pt x="233646" y="131433"/>
                  </a:lnTo>
                  <a:lnTo>
                    <a:pt x="222250" y="129159"/>
                  </a:lnTo>
                  <a:close/>
                </a:path>
                <a:path w="283845" h="416560">
                  <a:moveTo>
                    <a:pt x="223770" y="186690"/>
                  </a:moveTo>
                  <a:lnTo>
                    <a:pt x="219964" y="186690"/>
                  </a:lnTo>
                  <a:lnTo>
                    <a:pt x="221107" y="187071"/>
                  </a:lnTo>
                  <a:lnTo>
                    <a:pt x="221869" y="187071"/>
                  </a:lnTo>
                  <a:lnTo>
                    <a:pt x="223770" y="186690"/>
                  </a:lnTo>
                  <a:close/>
                </a:path>
                <a:path w="283845" h="416560">
                  <a:moveTo>
                    <a:pt x="247433" y="144399"/>
                  </a:moveTo>
                  <a:lnTo>
                    <a:pt x="230124" y="144399"/>
                  </a:lnTo>
                  <a:lnTo>
                    <a:pt x="236474" y="150749"/>
                  </a:lnTo>
                  <a:lnTo>
                    <a:pt x="236474" y="158496"/>
                  </a:lnTo>
                  <a:lnTo>
                    <a:pt x="236855" y="165989"/>
                  </a:lnTo>
                  <a:lnTo>
                    <a:pt x="230124" y="172593"/>
                  </a:lnTo>
                  <a:lnTo>
                    <a:pt x="246512" y="172593"/>
                  </a:lnTo>
                  <a:lnTo>
                    <a:pt x="248675" y="169390"/>
                  </a:lnTo>
                  <a:lnTo>
                    <a:pt x="250951" y="158115"/>
                  </a:lnTo>
                  <a:lnTo>
                    <a:pt x="249056" y="146839"/>
                  </a:lnTo>
                  <a:lnTo>
                    <a:pt x="247433" y="144399"/>
                  </a:lnTo>
                  <a:close/>
                </a:path>
                <a:path w="283845" h="416560">
                  <a:moveTo>
                    <a:pt x="46259" y="82931"/>
                  </a:moveTo>
                  <a:lnTo>
                    <a:pt x="15240" y="82931"/>
                  </a:lnTo>
                  <a:lnTo>
                    <a:pt x="38473" y="96178"/>
                  </a:lnTo>
                  <a:lnTo>
                    <a:pt x="69183" y="105759"/>
                  </a:lnTo>
                  <a:lnTo>
                    <a:pt x="104721" y="111583"/>
                  </a:lnTo>
                  <a:lnTo>
                    <a:pt x="141986" y="113538"/>
                  </a:lnTo>
                  <a:lnTo>
                    <a:pt x="179273" y="111577"/>
                  </a:lnTo>
                  <a:lnTo>
                    <a:pt x="214534" y="105806"/>
                  </a:lnTo>
                  <a:lnTo>
                    <a:pt x="237631" y="98679"/>
                  </a:lnTo>
                  <a:lnTo>
                    <a:pt x="141986" y="98679"/>
                  </a:lnTo>
                  <a:lnTo>
                    <a:pt x="90731" y="94934"/>
                  </a:lnTo>
                  <a:lnTo>
                    <a:pt x="50657" y="85201"/>
                  </a:lnTo>
                  <a:lnTo>
                    <a:pt x="46259" y="82931"/>
                  </a:lnTo>
                  <a:close/>
                </a:path>
                <a:path w="283845" h="416560">
                  <a:moveTo>
                    <a:pt x="238965" y="14859"/>
                  </a:moveTo>
                  <a:lnTo>
                    <a:pt x="141986" y="14859"/>
                  </a:lnTo>
                  <a:lnTo>
                    <a:pt x="193167" y="18603"/>
                  </a:lnTo>
                  <a:lnTo>
                    <a:pt x="233203" y="28336"/>
                  </a:lnTo>
                  <a:lnTo>
                    <a:pt x="259286" y="41808"/>
                  </a:lnTo>
                  <a:lnTo>
                    <a:pt x="268605" y="56769"/>
                  </a:lnTo>
                  <a:lnTo>
                    <a:pt x="259286" y="71729"/>
                  </a:lnTo>
                  <a:lnTo>
                    <a:pt x="233203" y="85201"/>
                  </a:lnTo>
                  <a:lnTo>
                    <a:pt x="193167" y="94934"/>
                  </a:lnTo>
                  <a:lnTo>
                    <a:pt x="141986" y="98679"/>
                  </a:lnTo>
                  <a:lnTo>
                    <a:pt x="237631" y="98679"/>
                  </a:lnTo>
                  <a:lnTo>
                    <a:pt x="245213" y="96339"/>
                  </a:lnTo>
                  <a:lnTo>
                    <a:pt x="268605" y="83312"/>
                  </a:lnTo>
                  <a:lnTo>
                    <a:pt x="283083" y="83312"/>
                  </a:lnTo>
                  <a:lnTo>
                    <a:pt x="283083" y="56769"/>
                  </a:lnTo>
                  <a:lnTo>
                    <a:pt x="283464" y="56769"/>
                  </a:lnTo>
                  <a:lnTo>
                    <a:pt x="271002" y="32361"/>
                  </a:lnTo>
                  <a:lnTo>
                    <a:pt x="238965" y="14859"/>
                  </a:lnTo>
                  <a:close/>
                </a:path>
              </a:pathLst>
            </a:custGeom>
            <a:solidFill>
              <a:srgbClr val="D7B8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20199" y="4215384"/>
              <a:ext cx="1321434" cy="1320037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9521951" y="4517136"/>
              <a:ext cx="736600" cy="734695"/>
            </a:xfrm>
            <a:custGeom>
              <a:avLst/>
              <a:gdLst/>
              <a:ahLst/>
              <a:cxnLst/>
              <a:rect l="l" t="t" r="r" b="b"/>
              <a:pathLst>
                <a:path w="736600" h="734695">
                  <a:moveTo>
                    <a:pt x="368046" y="0"/>
                  </a:moveTo>
                  <a:lnTo>
                    <a:pt x="321867" y="2862"/>
                  </a:lnTo>
                  <a:lnTo>
                    <a:pt x="277403" y="11218"/>
                  </a:lnTo>
                  <a:lnTo>
                    <a:pt x="234999" y="24725"/>
                  </a:lnTo>
                  <a:lnTo>
                    <a:pt x="194998" y="43038"/>
                  </a:lnTo>
                  <a:lnTo>
                    <a:pt x="157746" y="65812"/>
                  </a:lnTo>
                  <a:lnTo>
                    <a:pt x="123587" y="92703"/>
                  </a:lnTo>
                  <a:lnTo>
                    <a:pt x="92865" y="123366"/>
                  </a:lnTo>
                  <a:lnTo>
                    <a:pt x="65924" y="157458"/>
                  </a:lnTo>
                  <a:lnTo>
                    <a:pt x="43110" y="194633"/>
                  </a:lnTo>
                  <a:lnTo>
                    <a:pt x="24766" y="234548"/>
                  </a:lnTo>
                  <a:lnTo>
                    <a:pt x="11236" y="276857"/>
                  </a:lnTo>
                  <a:lnTo>
                    <a:pt x="2866" y="321217"/>
                  </a:lnTo>
                  <a:lnTo>
                    <a:pt x="0" y="367283"/>
                  </a:lnTo>
                  <a:lnTo>
                    <a:pt x="2866" y="413350"/>
                  </a:lnTo>
                  <a:lnTo>
                    <a:pt x="11236" y="457710"/>
                  </a:lnTo>
                  <a:lnTo>
                    <a:pt x="24766" y="500019"/>
                  </a:lnTo>
                  <a:lnTo>
                    <a:pt x="43110" y="539934"/>
                  </a:lnTo>
                  <a:lnTo>
                    <a:pt x="65924" y="577109"/>
                  </a:lnTo>
                  <a:lnTo>
                    <a:pt x="92865" y="611201"/>
                  </a:lnTo>
                  <a:lnTo>
                    <a:pt x="123587" y="641864"/>
                  </a:lnTo>
                  <a:lnTo>
                    <a:pt x="157746" y="668755"/>
                  </a:lnTo>
                  <a:lnTo>
                    <a:pt x="194998" y="691529"/>
                  </a:lnTo>
                  <a:lnTo>
                    <a:pt x="234999" y="709842"/>
                  </a:lnTo>
                  <a:lnTo>
                    <a:pt x="277403" y="723349"/>
                  </a:lnTo>
                  <a:lnTo>
                    <a:pt x="321867" y="731705"/>
                  </a:lnTo>
                  <a:lnTo>
                    <a:pt x="368046" y="734567"/>
                  </a:lnTo>
                  <a:lnTo>
                    <a:pt x="414224" y="731705"/>
                  </a:lnTo>
                  <a:lnTo>
                    <a:pt x="458688" y="723349"/>
                  </a:lnTo>
                  <a:lnTo>
                    <a:pt x="501092" y="709842"/>
                  </a:lnTo>
                  <a:lnTo>
                    <a:pt x="541093" y="691529"/>
                  </a:lnTo>
                  <a:lnTo>
                    <a:pt x="578345" y="668755"/>
                  </a:lnTo>
                  <a:lnTo>
                    <a:pt x="612504" y="641864"/>
                  </a:lnTo>
                  <a:lnTo>
                    <a:pt x="643226" y="611201"/>
                  </a:lnTo>
                  <a:lnTo>
                    <a:pt x="670167" y="577109"/>
                  </a:lnTo>
                  <a:lnTo>
                    <a:pt x="692981" y="539934"/>
                  </a:lnTo>
                  <a:lnTo>
                    <a:pt x="711325" y="500019"/>
                  </a:lnTo>
                  <a:lnTo>
                    <a:pt x="724855" y="457710"/>
                  </a:lnTo>
                  <a:lnTo>
                    <a:pt x="733225" y="413350"/>
                  </a:lnTo>
                  <a:lnTo>
                    <a:pt x="736092" y="367283"/>
                  </a:lnTo>
                  <a:lnTo>
                    <a:pt x="733225" y="321217"/>
                  </a:lnTo>
                  <a:lnTo>
                    <a:pt x="724855" y="276857"/>
                  </a:lnTo>
                  <a:lnTo>
                    <a:pt x="711325" y="234548"/>
                  </a:lnTo>
                  <a:lnTo>
                    <a:pt x="692981" y="194633"/>
                  </a:lnTo>
                  <a:lnTo>
                    <a:pt x="670167" y="157458"/>
                  </a:lnTo>
                  <a:lnTo>
                    <a:pt x="643226" y="123366"/>
                  </a:lnTo>
                  <a:lnTo>
                    <a:pt x="612504" y="92703"/>
                  </a:lnTo>
                  <a:lnTo>
                    <a:pt x="578345" y="65812"/>
                  </a:lnTo>
                  <a:lnTo>
                    <a:pt x="541093" y="43038"/>
                  </a:lnTo>
                  <a:lnTo>
                    <a:pt x="501092" y="24725"/>
                  </a:lnTo>
                  <a:lnTo>
                    <a:pt x="458688" y="11218"/>
                  </a:lnTo>
                  <a:lnTo>
                    <a:pt x="414224" y="2862"/>
                  </a:lnTo>
                  <a:lnTo>
                    <a:pt x="368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681971" y="4672202"/>
              <a:ext cx="416559" cy="426084"/>
            </a:xfrm>
            <a:custGeom>
              <a:avLst/>
              <a:gdLst/>
              <a:ahLst/>
              <a:cxnLst/>
              <a:rect l="l" t="t" r="r" b="b"/>
              <a:pathLst>
                <a:path w="416559" h="426085">
                  <a:moveTo>
                    <a:pt x="157479" y="0"/>
                  </a:moveTo>
                  <a:lnTo>
                    <a:pt x="154558" y="0"/>
                  </a:lnTo>
                  <a:lnTo>
                    <a:pt x="51307" y="63754"/>
                  </a:lnTo>
                  <a:lnTo>
                    <a:pt x="50037" y="66294"/>
                  </a:lnTo>
                  <a:lnTo>
                    <a:pt x="50037" y="129667"/>
                  </a:lnTo>
                  <a:lnTo>
                    <a:pt x="4318" y="155829"/>
                  </a:lnTo>
                  <a:lnTo>
                    <a:pt x="1650" y="157099"/>
                  </a:lnTo>
                  <a:lnTo>
                    <a:pt x="25" y="160099"/>
                  </a:lnTo>
                  <a:lnTo>
                    <a:pt x="0" y="265430"/>
                  </a:lnTo>
                  <a:lnTo>
                    <a:pt x="1650" y="267970"/>
                  </a:lnTo>
                  <a:lnTo>
                    <a:pt x="4318" y="269240"/>
                  </a:lnTo>
                  <a:lnTo>
                    <a:pt x="50037" y="295783"/>
                  </a:lnTo>
                  <a:lnTo>
                    <a:pt x="50037" y="359156"/>
                  </a:lnTo>
                  <a:lnTo>
                    <a:pt x="51307" y="361823"/>
                  </a:lnTo>
                  <a:lnTo>
                    <a:pt x="154558" y="425958"/>
                  </a:lnTo>
                  <a:lnTo>
                    <a:pt x="157479" y="425958"/>
                  </a:lnTo>
                  <a:lnTo>
                    <a:pt x="160147" y="424307"/>
                  </a:lnTo>
                  <a:lnTo>
                    <a:pt x="188747" y="407162"/>
                  </a:lnTo>
                  <a:lnTo>
                    <a:pt x="156209" y="407162"/>
                  </a:lnTo>
                  <a:lnTo>
                    <a:pt x="121538" y="385699"/>
                  </a:lnTo>
                  <a:lnTo>
                    <a:pt x="139400" y="375031"/>
                  </a:lnTo>
                  <a:lnTo>
                    <a:pt x="104394" y="375031"/>
                  </a:lnTo>
                  <a:lnTo>
                    <a:pt x="66801" y="351917"/>
                  </a:lnTo>
                  <a:lnTo>
                    <a:pt x="66801" y="296291"/>
                  </a:lnTo>
                  <a:lnTo>
                    <a:pt x="91021" y="281686"/>
                  </a:lnTo>
                  <a:lnTo>
                    <a:pt x="58674" y="281686"/>
                  </a:lnTo>
                  <a:lnTo>
                    <a:pt x="17145" y="258191"/>
                  </a:lnTo>
                  <a:lnTo>
                    <a:pt x="17208" y="218783"/>
                  </a:lnTo>
                  <a:lnTo>
                    <a:pt x="50517" y="199009"/>
                  </a:lnTo>
                  <a:lnTo>
                    <a:pt x="17525" y="199009"/>
                  </a:lnTo>
                  <a:lnTo>
                    <a:pt x="17525" y="168656"/>
                  </a:lnTo>
                  <a:lnTo>
                    <a:pt x="59054" y="145161"/>
                  </a:lnTo>
                  <a:lnTo>
                    <a:pt x="93533" y="145161"/>
                  </a:lnTo>
                  <a:lnTo>
                    <a:pt x="66294" y="129667"/>
                  </a:lnTo>
                  <a:lnTo>
                    <a:pt x="66294" y="74041"/>
                  </a:lnTo>
                  <a:lnTo>
                    <a:pt x="99695" y="53467"/>
                  </a:lnTo>
                  <a:lnTo>
                    <a:pt x="116458" y="53467"/>
                  </a:lnTo>
                  <a:lnTo>
                    <a:pt x="116458" y="43688"/>
                  </a:lnTo>
                  <a:lnTo>
                    <a:pt x="156209" y="19177"/>
                  </a:lnTo>
                  <a:lnTo>
                    <a:pt x="189382" y="19177"/>
                  </a:lnTo>
                  <a:lnTo>
                    <a:pt x="160147" y="1651"/>
                  </a:lnTo>
                  <a:lnTo>
                    <a:pt x="157479" y="0"/>
                  </a:lnTo>
                  <a:close/>
                </a:path>
                <a:path w="416559" h="426085">
                  <a:moveTo>
                    <a:pt x="241200" y="395605"/>
                  </a:moveTo>
                  <a:lnTo>
                    <a:pt x="208025" y="395605"/>
                  </a:lnTo>
                  <a:lnTo>
                    <a:pt x="255904" y="423926"/>
                  </a:lnTo>
                  <a:lnTo>
                    <a:pt x="257301" y="424688"/>
                  </a:lnTo>
                  <a:lnTo>
                    <a:pt x="258572" y="425196"/>
                  </a:lnTo>
                  <a:lnTo>
                    <a:pt x="262000" y="425196"/>
                  </a:lnTo>
                  <a:lnTo>
                    <a:pt x="263271" y="424688"/>
                  </a:lnTo>
                  <a:lnTo>
                    <a:pt x="264541" y="423926"/>
                  </a:lnTo>
                  <a:lnTo>
                    <a:pt x="291588" y="407162"/>
                  </a:lnTo>
                  <a:lnTo>
                    <a:pt x="260223" y="407162"/>
                  </a:lnTo>
                  <a:lnTo>
                    <a:pt x="241200" y="395605"/>
                  </a:lnTo>
                  <a:close/>
                </a:path>
                <a:path w="416559" h="426085">
                  <a:moveTo>
                    <a:pt x="215264" y="273939"/>
                  </a:moveTo>
                  <a:lnTo>
                    <a:pt x="199898" y="273939"/>
                  </a:lnTo>
                  <a:lnTo>
                    <a:pt x="199898" y="381000"/>
                  </a:lnTo>
                  <a:lnTo>
                    <a:pt x="156209" y="407162"/>
                  </a:lnTo>
                  <a:lnTo>
                    <a:pt x="188747" y="407162"/>
                  </a:lnTo>
                  <a:lnTo>
                    <a:pt x="208025" y="395605"/>
                  </a:lnTo>
                  <a:lnTo>
                    <a:pt x="241200" y="395605"/>
                  </a:lnTo>
                  <a:lnTo>
                    <a:pt x="216534" y="380619"/>
                  </a:lnTo>
                  <a:lnTo>
                    <a:pt x="215264" y="380619"/>
                  </a:lnTo>
                  <a:lnTo>
                    <a:pt x="215264" y="339471"/>
                  </a:lnTo>
                  <a:lnTo>
                    <a:pt x="297381" y="339471"/>
                  </a:lnTo>
                  <a:lnTo>
                    <a:pt x="297711" y="338201"/>
                  </a:lnTo>
                  <a:lnTo>
                    <a:pt x="273557" y="338201"/>
                  </a:lnTo>
                  <a:lnTo>
                    <a:pt x="270128" y="334772"/>
                  </a:lnTo>
                  <a:lnTo>
                    <a:pt x="270128" y="327152"/>
                  </a:lnTo>
                  <a:lnTo>
                    <a:pt x="273557" y="323723"/>
                  </a:lnTo>
                  <a:lnTo>
                    <a:pt x="298480" y="323723"/>
                  </a:lnTo>
                  <a:lnTo>
                    <a:pt x="298453" y="323552"/>
                  </a:lnTo>
                  <a:lnTo>
                    <a:pt x="298100" y="322834"/>
                  </a:lnTo>
                  <a:lnTo>
                    <a:pt x="215264" y="322834"/>
                  </a:lnTo>
                  <a:lnTo>
                    <a:pt x="215264" y="273939"/>
                  </a:lnTo>
                  <a:close/>
                </a:path>
                <a:path w="416559" h="426085">
                  <a:moveTo>
                    <a:pt x="394174" y="245745"/>
                  </a:moveTo>
                  <a:lnTo>
                    <a:pt x="359918" y="245745"/>
                  </a:lnTo>
                  <a:lnTo>
                    <a:pt x="390778" y="262890"/>
                  </a:lnTo>
                  <a:lnTo>
                    <a:pt x="353949" y="283845"/>
                  </a:lnTo>
                  <a:lnTo>
                    <a:pt x="351408" y="285115"/>
                  </a:lnTo>
                  <a:lnTo>
                    <a:pt x="349757" y="288163"/>
                  </a:lnTo>
                  <a:lnTo>
                    <a:pt x="349757" y="351917"/>
                  </a:lnTo>
                  <a:lnTo>
                    <a:pt x="260223" y="407162"/>
                  </a:lnTo>
                  <a:lnTo>
                    <a:pt x="291588" y="407162"/>
                  </a:lnTo>
                  <a:lnTo>
                    <a:pt x="362076" y="363474"/>
                  </a:lnTo>
                  <a:lnTo>
                    <a:pt x="364235" y="361823"/>
                  </a:lnTo>
                  <a:lnTo>
                    <a:pt x="366013" y="359156"/>
                  </a:lnTo>
                  <a:lnTo>
                    <a:pt x="366013" y="295783"/>
                  </a:lnTo>
                  <a:lnTo>
                    <a:pt x="411733" y="269748"/>
                  </a:lnTo>
                  <a:lnTo>
                    <a:pt x="414400" y="268478"/>
                  </a:lnTo>
                  <a:lnTo>
                    <a:pt x="416051" y="265430"/>
                  </a:lnTo>
                  <a:lnTo>
                    <a:pt x="416051" y="248793"/>
                  </a:lnTo>
                  <a:lnTo>
                    <a:pt x="399796" y="248793"/>
                  </a:lnTo>
                  <a:lnTo>
                    <a:pt x="394174" y="245745"/>
                  </a:lnTo>
                  <a:close/>
                </a:path>
                <a:path w="416559" h="426085">
                  <a:moveTo>
                    <a:pt x="148081" y="349377"/>
                  </a:moveTo>
                  <a:lnTo>
                    <a:pt x="104394" y="375031"/>
                  </a:lnTo>
                  <a:lnTo>
                    <a:pt x="139400" y="375031"/>
                  </a:lnTo>
                  <a:lnTo>
                    <a:pt x="158750" y="363474"/>
                  </a:lnTo>
                  <a:lnTo>
                    <a:pt x="151399" y="350266"/>
                  </a:lnTo>
                  <a:lnTo>
                    <a:pt x="148589" y="350266"/>
                  </a:lnTo>
                  <a:lnTo>
                    <a:pt x="148081" y="349377"/>
                  </a:lnTo>
                  <a:close/>
                </a:path>
                <a:path w="416559" h="426085">
                  <a:moveTo>
                    <a:pt x="297381" y="339471"/>
                  </a:moveTo>
                  <a:lnTo>
                    <a:pt x="253364" y="339471"/>
                  </a:lnTo>
                  <a:lnTo>
                    <a:pt x="256794" y="348107"/>
                  </a:lnTo>
                  <a:lnTo>
                    <a:pt x="264922" y="353695"/>
                  </a:lnTo>
                  <a:lnTo>
                    <a:pt x="273938" y="354076"/>
                  </a:lnTo>
                  <a:lnTo>
                    <a:pt x="283626" y="352482"/>
                  </a:lnTo>
                  <a:lnTo>
                    <a:pt x="291623" y="347614"/>
                  </a:lnTo>
                  <a:lnTo>
                    <a:pt x="297191" y="340199"/>
                  </a:lnTo>
                  <a:lnTo>
                    <a:pt x="297381" y="339471"/>
                  </a:lnTo>
                  <a:close/>
                </a:path>
                <a:path w="416559" h="426085">
                  <a:moveTo>
                    <a:pt x="150622" y="348869"/>
                  </a:moveTo>
                  <a:lnTo>
                    <a:pt x="148589" y="350266"/>
                  </a:lnTo>
                  <a:lnTo>
                    <a:pt x="151399" y="350266"/>
                  </a:lnTo>
                  <a:lnTo>
                    <a:pt x="150622" y="348869"/>
                  </a:lnTo>
                  <a:close/>
                </a:path>
                <a:path w="416559" h="426085">
                  <a:moveTo>
                    <a:pt x="298480" y="323723"/>
                  </a:moveTo>
                  <a:lnTo>
                    <a:pt x="281177" y="323723"/>
                  </a:lnTo>
                  <a:lnTo>
                    <a:pt x="284606" y="326644"/>
                  </a:lnTo>
                  <a:lnTo>
                    <a:pt x="284606" y="334772"/>
                  </a:lnTo>
                  <a:lnTo>
                    <a:pt x="281177" y="338201"/>
                  </a:lnTo>
                  <a:lnTo>
                    <a:pt x="297711" y="338201"/>
                  </a:lnTo>
                  <a:lnTo>
                    <a:pt x="299593" y="330962"/>
                  </a:lnTo>
                  <a:lnTo>
                    <a:pt x="298480" y="323723"/>
                  </a:lnTo>
                  <a:close/>
                </a:path>
                <a:path w="416559" h="426085">
                  <a:moveTo>
                    <a:pt x="138679" y="223012"/>
                  </a:moveTo>
                  <a:lnTo>
                    <a:pt x="108711" y="223012"/>
                  </a:lnTo>
                  <a:lnTo>
                    <a:pt x="150241" y="250444"/>
                  </a:lnTo>
                  <a:lnTo>
                    <a:pt x="150241" y="283845"/>
                  </a:lnTo>
                  <a:lnTo>
                    <a:pt x="98932" y="314198"/>
                  </a:lnTo>
                  <a:lnTo>
                    <a:pt x="107060" y="328803"/>
                  </a:lnTo>
                  <a:lnTo>
                    <a:pt x="199898" y="273939"/>
                  </a:lnTo>
                  <a:lnTo>
                    <a:pt x="215264" y="273939"/>
                  </a:lnTo>
                  <a:lnTo>
                    <a:pt x="215264" y="273558"/>
                  </a:lnTo>
                  <a:lnTo>
                    <a:pt x="166116" y="273558"/>
                  </a:lnTo>
                  <a:lnTo>
                    <a:pt x="166116" y="242697"/>
                  </a:lnTo>
                  <a:lnTo>
                    <a:pt x="164337" y="240157"/>
                  </a:lnTo>
                  <a:lnTo>
                    <a:pt x="162178" y="238506"/>
                  </a:lnTo>
                  <a:lnTo>
                    <a:pt x="138679" y="223012"/>
                  </a:lnTo>
                  <a:close/>
                </a:path>
                <a:path w="416559" h="426085">
                  <a:moveTo>
                    <a:pt x="274439" y="306939"/>
                  </a:moveTo>
                  <a:lnTo>
                    <a:pt x="265556" y="309244"/>
                  </a:lnTo>
                  <a:lnTo>
                    <a:pt x="258198" y="314694"/>
                  </a:lnTo>
                  <a:lnTo>
                    <a:pt x="253364" y="322834"/>
                  </a:lnTo>
                  <a:lnTo>
                    <a:pt x="298100" y="322834"/>
                  </a:lnTo>
                  <a:lnTo>
                    <a:pt x="295243" y="317023"/>
                  </a:lnTo>
                  <a:lnTo>
                    <a:pt x="290270" y="311781"/>
                  </a:lnTo>
                  <a:lnTo>
                    <a:pt x="283845" y="308229"/>
                  </a:lnTo>
                  <a:lnTo>
                    <a:pt x="274439" y="306939"/>
                  </a:lnTo>
                  <a:close/>
                </a:path>
                <a:path w="416559" h="426085">
                  <a:moveTo>
                    <a:pt x="100583" y="256413"/>
                  </a:moveTo>
                  <a:lnTo>
                    <a:pt x="58674" y="281686"/>
                  </a:lnTo>
                  <a:lnTo>
                    <a:pt x="91021" y="281686"/>
                  </a:lnTo>
                  <a:lnTo>
                    <a:pt x="108711" y="271018"/>
                  </a:lnTo>
                  <a:lnTo>
                    <a:pt x="100583" y="256413"/>
                  </a:lnTo>
                  <a:close/>
                </a:path>
                <a:path w="416559" h="426085">
                  <a:moveTo>
                    <a:pt x="163449" y="177673"/>
                  </a:moveTo>
                  <a:lnTo>
                    <a:pt x="155321" y="192151"/>
                  </a:lnTo>
                  <a:lnTo>
                    <a:pt x="199517" y="218313"/>
                  </a:lnTo>
                  <a:lnTo>
                    <a:pt x="199517" y="253873"/>
                  </a:lnTo>
                  <a:lnTo>
                    <a:pt x="166116" y="273558"/>
                  </a:lnTo>
                  <a:lnTo>
                    <a:pt x="215264" y="273558"/>
                  </a:lnTo>
                  <a:lnTo>
                    <a:pt x="215177" y="210391"/>
                  </a:lnTo>
                  <a:lnTo>
                    <a:pt x="213995" y="208026"/>
                  </a:lnTo>
                  <a:lnTo>
                    <a:pt x="211454" y="206375"/>
                  </a:lnTo>
                  <a:lnTo>
                    <a:pt x="163449" y="177673"/>
                  </a:lnTo>
                  <a:close/>
                </a:path>
                <a:path w="416559" h="426085">
                  <a:moveTo>
                    <a:pt x="344170" y="203835"/>
                  </a:moveTo>
                  <a:lnTo>
                    <a:pt x="334799" y="205769"/>
                  </a:lnTo>
                  <a:lnTo>
                    <a:pt x="327215" y="211026"/>
                  </a:lnTo>
                  <a:lnTo>
                    <a:pt x="322202" y="218783"/>
                  </a:lnTo>
                  <a:lnTo>
                    <a:pt x="320548" y="228219"/>
                  </a:lnTo>
                  <a:lnTo>
                    <a:pt x="320548" y="233807"/>
                  </a:lnTo>
                  <a:lnTo>
                    <a:pt x="322706" y="238887"/>
                  </a:lnTo>
                  <a:lnTo>
                    <a:pt x="326135" y="243205"/>
                  </a:lnTo>
                  <a:lnTo>
                    <a:pt x="333682" y="248923"/>
                  </a:lnTo>
                  <a:lnTo>
                    <a:pt x="342598" y="251333"/>
                  </a:lnTo>
                  <a:lnTo>
                    <a:pt x="351728" y="250313"/>
                  </a:lnTo>
                  <a:lnTo>
                    <a:pt x="359918" y="245745"/>
                  </a:lnTo>
                  <a:lnTo>
                    <a:pt x="394174" y="245745"/>
                  </a:lnTo>
                  <a:lnTo>
                    <a:pt x="373560" y="234569"/>
                  </a:lnTo>
                  <a:lnTo>
                    <a:pt x="340232" y="234569"/>
                  </a:lnTo>
                  <a:lnTo>
                    <a:pt x="337311" y="231648"/>
                  </a:lnTo>
                  <a:lnTo>
                    <a:pt x="337311" y="223012"/>
                  </a:lnTo>
                  <a:lnTo>
                    <a:pt x="340741" y="220091"/>
                  </a:lnTo>
                  <a:lnTo>
                    <a:pt x="366920" y="220091"/>
                  </a:lnTo>
                  <a:lnTo>
                    <a:pt x="366440" y="217961"/>
                  </a:lnTo>
                  <a:lnTo>
                    <a:pt x="361172" y="210391"/>
                  </a:lnTo>
                  <a:lnTo>
                    <a:pt x="353498" y="205416"/>
                  </a:lnTo>
                  <a:lnTo>
                    <a:pt x="344170" y="203835"/>
                  </a:lnTo>
                  <a:close/>
                </a:path>
                <a:path w="416559" h="426085">
                  <a:moveTo>
                    <a:pt x="93533" y="145161"/>
                  </a:moveTo>
                  <a:lnTo>
                    <a:pt x="59054" y="145161"/>
                  </a:lnTo>
                  <a:lnTo>
                    <a:pt x="100583" y="168656"/>
                  </a:lnTo>
                  <a:lnTo>
                    <a:pt x="100583" y="208534"/>
                  </a:lnTo>
                  <a:lnTo>
                    <a:pt x="53975" y="235077"/>
                  </a:lnTo>
                  <a:lnTo>
                    <a:pt x="62102" y="249555"/>
                  </a:lnTo>
                  <a:lnTo>
                    <a:pt x="108711" y="223012"/>
                  </a:lnTo>
                  <a:lnTo>
                    <a:pt x="138679" y="223012"/>
                  </a:lnTo>
                  <a:lnTo>
                    <a:pt x="115950" y="208026"/>
                  </a:lnTo>
                  <a:lnTo>
                    <a:pt x="115950" y="168275"/>
                  </a:lnTo>
                  <a:lnTo>
                    <a:pt x="142600" y="153289"/>
                  </a:lnTo>
                  <a:lnTo>
                    <a:pt x="107823" y="153289"/>
                  </a:lnTo>
                  <a:lnTo>
                    <a:pt x="93533" y="145161"/>
                  </a:lnTo>
                  <a:close/>
                </a:path>
                <a:path w="416559" h="426085">
                  <a:moveTo>
                    <a:pt x="366013" y="112522"/>
                  </a:moveTo>
                  <a:lnTo>
                    <a:pt x="349757" y="112522"/>
                  </a:lnTo>
                  <a:lnTo>
                    <a:pt x="349757" y="135636"/>
                  </a:lnTo>
                  <a:lnTo>
                    <a:pt x="350138" y="138684"/>
                  </a:lnTo>
                  <a:lnTo>
                    <a:pt x="351408" y="141224"/>
                  </a:lnTo>
                  <a:lnTo>
                    <a:pt x="353949" y="142494"/>
                  </a:lnTo>
                  <a:lnTo>
                    <a:pt x="399796" y="168656"/>
                  </a:lnTo>
                  <a:lnTo>
                    <a:pt x="399796" y="248793"/>
                  </a:lnTo>
                  <a:lnTo>
                    <a:pt x="416051" y="248793"/>
                  </a:lnTo>
                  <a:lnTo>
                    <a:pt x="416026" y="160099"/>
                  </a:lnTo>
                  <a:lnTo>
                    <a:pt x="414400" y="157099"/>
                  </a:lnTo>
                  <a:lnTo>
                    <a:pt x="411733" y="155829"/>
                  </a:lnTo>
                  <a:lnTo>
                    <a:pt x="366013" y="129667"/>
                  </a:lnTo>
                  <a:lnTo>
                    <a:pt x="366013" y="112522"/>
                  </a:lnTo>
                  <a:close/>
                </a:path>
                <a:path w="416559" h="426085">
                  <a:moveTo>
                    <a:pt x="366920" y="220091"/>
                  </a:moveTo>
                  <a:lnTo>
                    <a:pt x="348360" y="220091"/>
                  </a:lnTo>
                  <a:lnTo>
                    <a:pt x="351789" y="223520"/>
                  </a:lnTo>
                  <a:lnTo>
                    <a:pt x="351789" y="231648"/>
                  </a:lnTo>
                  <a:lnTo>
                    <a:pt x="348360" y="234569"/>
                  </a:lnTo>
                  <a:lnTo>
                    <a:pt x="373560" y="234569"/>
                  </a:lnTo>
                  <a:lnTo>
                    <a:pt x="368173" y="231648"/>
                  </a:lnTo>
                  <a:lnTo>
                    <a:pt x="368553" y="230378"/>
                  </a:lnTo>
                  <a:lnTo>
                    <a:pt x="368553" y="227330"/>
                  </a:lnTo>
                  <a:lnTo>
                    <a:pt x="366920" y="220091"/>
                  </a:lnTo>
                  <a:close/>
                </a:path>
                <a:path w="416559" h="426085">
                  <a:moveTo>
                    <a:pt x="189382" y="19177"/>
                  </a:moveTo>
                  <a:lnTo>
                    <a:pt x="156209" y="19177"/>
                  </a:lnTo>
                  <a:lnTo>
                    <a:pt x="199517" y="45339"/>
                  </a:lnTo>
                  <a:lnTo>
                    <a:pt x="199517" y="145542"/>
                  </a:lnTo>
                  <a:lnTo>
                    <a:pt x="201168" y="148082"/>
                  </a:lnTo>
                  <a:lnTo>
                    <a:pt x="203707" y="149860"/>
                  </a:lnTo>
                  <a:lnTo>
                    <a:pt x="253873" y="178943"/>
                  </a:lnTo>
                  <a:lnTo>
                    <a:pt x="253482" y="180213"/>
                  </a:lnTo>
                  <a:lnTo>
                    <a:pt x="273812" y="208026"/>
                  </a:lnTo>
                  <a:lnTo>
                    <a:pt x="282888" y="207521"/>
                  </a:lnTo>
                  <a:lnTo>
                    <a:pt x="291464" y="203327"/>
                  </a:lnTo>
                  <a:lnTo>
                    <a:pt x="297789" y="196119"/>
                  </a:lnTo>
                  <a:lnTo>
                    <a:pt x="299377" y="191389"/>
                  </a:lnTo>
                  <a:lnTo>
                    <a:pt x="273557" y="191389"/>
                  </a:lnTo>
                  <a:lnTo>
                    <a:pt x="270128" y="187960"/>
                  </a:lnTo>
                  <a:lnTo>
                    <a:pt x="270128" y="180213"/>
                  </a:lnTo>
                  <a:lnTo>
                    <a:pt x="273557" y="176784"/>
                  </a:lnTo>
                  <a:lnTo>
                    <a:pt x="299545" y="176784"/>
                  </a:lnTo>
                  <a:lnTo>
                    <a:pt x="296163" y="169545"/>
                  </a:lnTo>
                  <a:lnTo>
                    <a:pt x="290954" y="164846"/>
                  </a:lnTo>
                  <a:lnTo>
                    <a:pt x="262762" y="164846"/>
                  </a:lnTo>
                  <a:lnTo>
                    <a:pt x="216534" y="137795"/>
                  </a:lnTo>
                  <a:lnTo>
                    <a:pt x="216534" y="45339"/>
                  </a:lnTo>
                  <a:lnTo>
                    <a:pt x="241560" y="30353"/>
                  </a:lnTo>
                  <a:lnTo>
                    <a:pt x="208025" y="30353"/>
                  </a:lnTo>
                  <a:lnTo>
                    <a:pt x="189382" y="19177"/>
                  </a:lnTo>
                  <a:close/>
                </a:path>
                <a:path w="416559" h="426085">
                  <a:moveTo>
                    <a:pt x="53085" y="178054"/>
                  </a:moveTo>
                  <a:lnTo>
                    <a:pt x="17525" y="199009"/>
                  </a:lnTo>
                  <a:lnTo>
                    <a:pt x="50517" y="199009"/>
                  </a:lnTo>
                  <a:lnTo>
                    <a:pt x="61213" y="192659"/>
                  </a:lnTo>
                  <a:lnTo>
                    <a:pt x="53085" y="178054"/>
                  </a:lnTo>
                  <a:close/>
                </a:path>
                <a:path w="416559" h="426085">
                  <a:moveTo>
                    <a:pt x="299545" y="176784"/>
                  </a:moveTo>
                  <a:lnTo>
                    <a:pt x="281177" y="176784"/>
                  </a:lnTo>
                  <a:lnTo>
                    <a:pt x="284606" y="180213"/>
                  </a:lnTo>
                  <a:lnTo>
                    <a:pt x="284606" y="187960"/>
                  </a:lnTo>
                  <a:lnTo>
                    <a:pt x="281177" y="191389"/>
                  </a:lnTo>
                  <a:lnTo>
                    <a:pt x="299377" y="191389"/>
                  </a:lnTo>
                  <a:lnTo>
                    <a:pt x="300720" y="187388"/>
                  </a:lnTo>
                  <a:lnTo>
                    <a:pt x="300241" y="178943"/>
                  </a:lnTo>
                  <a:lnTo>
                    <a:pt x="300138" y="178054"/>
                  </a:lnTo>
                  <a:lnTo>
                    <a:pt x="299545" y="176784"/>
                  </a:lnTo>
                  <a:close/>
                </a:path>
                <a:path w="416559" h="426085">
                  <a:moveTo>
                    <a:pt x="280463" y="160099"/>
                  </a:moveTo>
                  <a:lnTo>
                    <a:pt x="271393" y="160633"/>
                  </a:lnTo>
                  <a:lnTo>
                    <a:pt x="262762" y="164846"/>
                  </a:lnTo>
                  <a:lnTo>
                    <a:pt x="290954" y="164846"/>
                  </a:lnTo>
                  <a:lnTo>
                    <a:pt x="289034" y="163113"/>
                  </a:lnTo>
                  <a:lnTo>
                    <a:pt x="280463" y="160099"/>
                  </a:lnTo>
                  <a:close/>
                </a:path>
                <a:path w="416559" h="426085">
                  <a:moveTo>
                    <a:pt x="166116" y="86868"/>
                  </a:moveTo>
                  <a:lnTo>
                    <a:pt x="149351" y="86868"/>
                  </a:lnTo>
                  <a:lnTo>
                    <a:pt x="149351" y="129667"/>
                  </a:lnTo>
                  <a:lnTo>
                    <a:pt x="107823" y="153289"/>
                  </a:lnTo>
                  <a:lnTo>
                    <a:pt x="142600" y="153289"/>
                  </a:lnTo>
                  <a:lnTo>
                    <a:pt x="161798" y="142494"/>
                  </a:lnTo>
                  <a:lnTo>
                    <a:pt x="164337" y="141224"/>
                  </a:lnTo>
                  <a:lnTo>
                    <a:pt x="166116" y="138303"/>
                  </a:lnTo>
                  <a:lnTo>
                    <a:pt x="166116" y="86868"/>
                  </a:lnTo>
                  <a:close/>
                </a:path>
                <a:path w="416559" h="426085">
                  <a:moveTo>
                    <a:pt x="303081" y="79767"/>
                  </a:moveTo>
                  <a:lnTo>
                    <a:pt x="294195" y="81946"/>
                  </a:lnTo>
                  <a:lnTo>
                    <a:pt x="286738" y="87316"/>
                  </a:lnTo>
                  <a:lnTo>
                    <a:pt x="281685" y="95377"/>
                  </a:lnTo>
                  <a:lnTo>
                    <a:pt x="280156" y="105082"/>
                  </a:lnTo>
                  <a:lnTo>
                    <a:pt x="282305" y="114157"/>
                  </a:lnTo>
                  <a:lnTo>
                    <a:pt x="287668" y="121683"/>
                  </a:lnTo>
                  <a:lnTo>
                    <a:pt x="295782" y="126746"/>
                  </a:lnTo>
                  <a:lnTo>
                    <a:pt x="305194" y="128256"/>
                  </a:lnTo>
                  <a:lnTo>
                    <a:pt x="314118" y="126063"/>
                  </a:lnTo>
                  <a:lnTo>
                    <a:pt x="321589" y="120655"/>
                  </a:lnTo>
                  <a:lnTo>
                    <a:pt x="326644" y="112522"/>
                  </a:lnTo>
                  <a:lnTo>
                    <a:pt x="366013" y="112522"/>
                  </a:lnTo>
                  <a:lnTo>
                    <a:pt x="366013" y="111252"/>
                  </a:lnTo>
                  <a:lnTo>
                    <a:pt x="300481" y="111252"/>
                  </a:lnTo>
                  <a:lnTo>
                    <a:pt x="297052" y="107823"/>
                  </a:lnTo>
                  <a:lnTo>
                    <a:pt x="297052" y="100203"/>
                  </a:lnTo>
                  <a:lnTo>
                    <a:pt x="300481" y="96774"/>
                  </a:lnTo>
                  <a:lnTo>
                    <a:pt x="366013" y="96774"/>
                  </a:lnTo>
                  <a:lnTo>
                    <a:pt x="366013" y="95377"/>
                  </a:lnTo>
                  <a:lnTo>
                    <a:pt x="326644" y="95377"/>
                  </a:lnTo>
                  <a:lnTo>
                    <a:pt x="323976" y="89027"/>
                  </a:lnTo>
                  <a:lnTo>
                    <a:pt x="318897" y="83820"/>
                  </a:lnTo>
                  <a:lnTo>
                    <a:pt x="312420" y="81280"/>
                  </a:lnTo>
                  <a:lnTo>
                    <a:pt x="303081" y="79767"/>
                  </a:lnTo>
                  <a:close/>
                </a:path>
                <a:path w="416559" h="426085">
                  <a:moveTo>
                    <a:pt x="366013" y="96774"/>
                  </a:moveTo>
                  <a:lnTo>
                    <a:pt x="308609" y="96774"/>
                  </a:lnTo>
                  <a:lnTo>
                    <a:pt x="311657" y="99695"/>
                  </a:lnTo>
                  <a:lnTo>
                    <a:pt x="311657" y="107823"/>
                  </a:lnTo>
                  <a:lnTo>
                    <a:pt x="308228" y="111252"/>
                  </a:lnTo>
                  <a:lnTo>
                    <a:pt x="366013" y="111252"/>
                  </a:lnTo>
                  <a:lnTo>
                    <a:pt x="366013" y="96774"/>
                  </a:lnTo>
                  <a:close/>
                </a:path>
                <a:path w="416559" h="426085">
                  <a:moveTo>
                    <a:pt x="116458" y="53467"/>
                  </a:moveTo>
                  <a:lnTo>
                    <a:pt x="99695" y="53467"/>
                  </a:lnTo>
                  <a:lnTo>
                    <a:pt x="99695" y="102743"/>
                  </a:lnTo>
                  <a:lnTo>
                    <a:pt x="116458" y="102743"/>
                  </a:lnTo>
                  <a:lnTo>
                    <a:pt x="116458" y="53467"/>
                  </a:lnTo>
                  <a:close/>
                </a:path>
                <a:path w="416559" h="426085">
                  <a:moveTo>
                    <a:pt x="292550" y="19177"/>
                  </a:moveTo>
                  <a:lnTo>
                    <a:pt x="260223" y="19177"/>
                  </a:lnTo>
                  <a:lnTo>
                    <a:pt x="349757" y="74041"/>
                  </a:lnTo>
                  <a:lnTo>
                    <a:pt x="349757" y="95377"/>
                  </a:lnTo>
                  <a:lnTo>
                    <a:pt x="366013" y="95377"/>
                  </a:lnTo>
                  <a:lnTo>
                    <a:pt x="366013" y="66294"/>
                  </a:lnTo>
                  <a:lnTo>
                    <a:pt x="364744" y="63754"/>
                  </a:lnTo>
                  <a:lnTo>
                    <a:pt x="292550" y="19177"/>
                  </a:lnTo>
                  <a:close/>
                </a:path>
                <a:path w="416559" h="426085">
                  <a:moveTo>
                    <a:pt x="261493" y="0"/>
                  </a:moveTo>
                  <a:lnTo>
                    <a:pt x="258572" y="0"/>
                  </a:lnTo>
                  <a:lnTo>
                    <a:pt x="255904" y="1651"/>
                  </a:lnTo>
                  <a:lnTo>
                    <a:pt x="208025" y="30353"/>
                  </a:lnTo>
                  <a:lnTo>
                    <a:pt x="241560" y="30353"/>
                  </a:lnTo>
                  <a:lnTo>
                    <a:pt x="260223" y="19177"/>
                  </a:lnTo>
                  <a:lnTo>
                    <a:pt x="292550" y="19177"/>
                  </a:lnTo>
                  <a:lnTo>
                    <a:pt x="261493" y="0"/>
                  </a:lnTo>
                  <a:close/>
                </a:path>
              </a:pathLst>
            </a:custGeom>
            <a:solidFill>
              <a:srgbClr val="CCB7F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5371" y="2578608"/>
              <a:ext cx="1320037" cy="1321434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707123" y="2880359"/>
              <a:ext cx="734695" cy="736600"/>
            </a:xfrm>
            <a:custGeom>
              <a:avLst/>
              <a:gdLst/>
              <a:ahLst/>
              <a:cxnLst/>
              <a:rect l="l" t="t" r="r" b="b"/>
              <a:pathLst>
                <a:path w="734695" h="736600">
                  <a:moveTo>
                    <a:pt x="367283" y="0"/>
                  </a:moveTo>
                  <a:lnTo>
                    <a:pt x="321217" y="2866"/>
                  </a:lnTo>
                  <a:lnTo>
                    <a:pt x="276857" y="11236"/>
                  </a:lnTo>
                  <a:lnTo>
                    <a:pt x="234548" y="24766"/>
                  </a:lnTo>
                  <a:lnTo>
                    <a:pt x="194633" y="43110"/>
                  </a:lnTo>
                  <a:lnTo>
                    <a:pt x="157458" y="65924"/>
                  </a:lnTo>
                  <a:lnTo>
                    <a:pt x="123366" y="92865"/>
                  </a:lnTo>
                  <a:lnTo>
                    <a:pt x="92703" y="123587"/>
                  </a:lnTo>
                  <a:lnTo>
                    <a:pt x="65812" y="157746"/>
                  </a:lnTo>
                  <a:lnTo>
                    <a:pt x="43038" y="194998"/>
                  </a:lnTo>
                  <a:lnTo>
                    <a:pt x="24725" y="234999"/>
                  </a:lnTo>
                  <a:lnTo>
                    <a:pt x="11218" y="277403"/>
                  </a:lnTo>
                  <a:lnTo>
                    <a:pt x="2862" y="321867"/>
                  </a:lnTo>
                  <a:lnTo>
                    <a:pt x="0" y="368045"/>
                  </a:lnTo>
                  <a:lnTo>
                    <a:pt x="2862" y="414224"/>
                  </a:lnTo>
                  <a:lnTo>
                    <a:pt x="11218" y="458688"/>
                  </a:lnTo>
                  <a:lnTo>
                    <a:pt x="24725" y="501092"/>
                  </a:lnTo>
                  <a:lnTo>
                    <a:pt x="43038" y="541093"/>
                  </a:lnTo>
                  <a:lnTo>
                    <a:pt x="65812" y="578345"/>
                  </a:lnTo>
                  <a:lnTo>
                    <a:pt x="92703" y="612504"/>
                  </a:lnTo>
                  <a:lnTo>
                    <a:pt x="123366" y="643226"/>
                  </a:lnTo>
                  <a:lnTo>
                    <a:pt x="157458" y="670167"/>
                  </a:lnTo>
                  <a:lnTo>
                    <a:pt x="194633" y="692981"/>
                  </a:lnTo>
                  <a:lnTo>
                    <a:pt x="234548" y="711325"/>
                  </a:lnTo>
                  <a:lnTo>
                    <a:pt x="276857" y="724855"/>
                  </a:lnTo>
                  <a:lnTo>
                    <a:pt x="321217" y="733225"/>
                  </a:lnTo>
                  <a:lnTo>
                    <a:pt x="367283" y="736091"/>
                  </a:lnTo>
                  <a:lnTo>
                    <a:pt x="413350" y="733225"/>
                  </a:lnTo>
                  <a:lnTo>
                    <a:pt x="457710" y="724855"/>
                  </a:lnTo>
                  <a:lnTo>
                    <a:pt x="500019" y="711325"/>
                  </a:lnTo>
                  <a:lnTo>
                    <a:pt x="539934" y="692981"/>
                  </a:lnTo>
                  <a:lnTo>
                    <a:pt x="577109" y="670167"/>
                  </a:lnTo>
                  <a:lnTo>
                    <a:pt x="611201" y="643226"/>
                  </a:lnTo>
                  <a:lnTo>
                    <a:pt x="641864" y="612504"/>
                  </a:lnTo>
                  <a:lnTo>
                    <a:pt x="668755" y="578345"/>
                  </a:lnTo>
                  <a:lnTo>
                    <a:pt x="691529" y="541093"/>
                  </a:lnTo>
                  <a:lnTo>
                    <a:pt x="709842" y="501092"/>
                  </a:lnTo>
                  <a:lnTo>
                    <a:pt x="723349" y="458688"/>
                  </a:lnTo>
                  <a:lnTo>
                    <a:pt x="731705" y="414224"/>
                  </a:lnTo>
                  <a:lnTo>
                    <a:pt x="734568" y="368045"/>
                  </a:lnTo>
                  <a:lnTo>
                    <a:pt x="731705" y="321867"/>
                  </a:lnTo>
                  <a:lnTo>
                    <a:pt x="723349" y="277403"/>
                  </a:lnTo>
                  <a:lnTo>
                    <a:pt x="709842" y="234999"/>
                  </a:lnTo>
                  <a:lnTo>
                    <a:pt x="691529" y="194998"/>
                  </a:lnTo>
                  <a:lnTo>
                    <a:pt x="668755" y="157746"/>
                  </a:lnTo>
                  <a:lnTo>
                    <a:pt x="641864" y="123587"/>
                  </a:lnTo>
                  <a:lnTo>
                    <a:pt x="611201" y="92865"/>
                  </a:lnTo>
                  <a:lnTo>
                    <a:pt x="577109" y="65924"/>
                  </a:lnTo>
                  <a:lnTo>
                    <a:pt x="539934" y="43110"/>
                  </a:lnTo>
                  <a:lnTo>
                    <a:pt x="500019" y="24766"/>
                  </a:lnTo>
                  <a:lnTo>
                    <a:pt x="457710" y="11236"/>
                  </a:lnTo>
                  <a:lnTo>
                    <a:pt x="413350" y="2866"/>
                  </a:lnTo>
                  <a:lnTo>
                    <a:pt x="367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853427" y="3029712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123951" y="296163"/>
                  </a:moveTo>
                  <a:lnTo>
                    <a:pt x="108457" y="296163"/>
                  </a:lnTo>
                  <a:lnTo>
                    <a:pt x="108457" y="417067"/>
                  </a:lnTo>
                  <a:lnTo>
                    <a:pt x="111632" y="420624"/>
                  </a:lnTo>
                  <a:lnTo>
                    <a:pt x="198247" y="420624"/>
                  </a:lnTo>
                  <a:lnTo>
                    <a:pt x="201802" y="417449"/>
                  </a:lnTo>
                  <a:lnTo>
                    <a:pt x="201802" y="405384"/>
                  </a:lnTo>
                  <a:lnTo>
                    <a:pt x="123951" y="405384"/>
                  </a:lnTo>
                  <a:lnTo>
                    <a:pt x="123951" y="296163"/>
                  </a:lnTo>
                  <a:close/>
                </a:path>
                <a:path w="419100" h="421004">
                  <a:moveTo>
                    <a:pt x="232918" y="366140"/>
                  </a:moveTo>
                  <a:lnTo>
                    <a:pt x="217297" y="366140"/>
                  </a:lnTo>
                  <a:lnTo>
                    <a:pt x="217297" y="417067"/>
                  </a:lnTo>
                  <a:lnTo>
                    <a:pt x="220472" y="420624"/>
                  </a:lnTo>
                  <a:lnTo>
                    <a:pt x="306704" y="420624"/>
                  </a:lnTo>
                  <a:lnTo>
                    <a:pt x="310261" y="417449"/>
                  </a:lnTo>
                  <a:lnTo>
                    <a:pt x="310261" y="405002"/>
                  </a:lnTo>
                  <a:lnTo>
                    <a:pt x="232918" y="405002"/>
                  </a:lnTo>
                  <a:lnTo>
                    <a:pt x="232918" y="366140"/>
                  </a:lnTo>
                  <a:close/>
                </a:path>
                <a:path w="419100" h="421004">
                  <a:moveTo>
                    <a:pt x="201802" y="358648"/>
                  </a:moveTo>
                  <a:lnTo>
                    <a:pt x="186181" y="358648"/>
                  </a:lnTo>
                  <a:lnTo>
                    <a:pt x="186181" y="405384"/>
                  </a:lnTo>
                  <a:lnTo>
                    <a:pt x="201802" y="405384"/>
                  </a:lnTo>
                  <a:lnTo>
                    <a:pt x="201802" y="358648"/>
                  </a:lnTo>
                  <a:close/>
                </a:path>
                <a:path w="419100" h="421004">
                  <a:moveTo>
                    <a:pt x="310261" y="374141"/>
                  </a:moveTo>
                  <a:lnTo>
                    <a:pt x="295148" y="374141"/>
                  </a:lnTo>
                  <a:lnTo>
                    <a:pt x="295148" y="405002"/>
                  </a:lnTo>
                  <a:lnTo>
                    <a:pt x="310261" y="405002"/>
                  </a:lnTo>
                  <a:lnTo>
                    <a:pt x="310261" y="374141"/>
                  </a:lnTo>
                  <a:close/>
                </a:path>
                <a:path w="419100" h="421004">
                  <a:moveTo>
                    <a:pt x="325947" y="328929"/>
                  </a:moveTo>
                  <a:lnTo>
                    <a:pt x="303022" y="328929"/>
                  </a:lnTo>
                  <a:lnTo>
                    <a:pt x="370077" y="389382"/>
                  </a:lnTo>
                  <a:lnTo>
                    <a:pt x="375666" y="394588"/>
                  </a:lnTo>
                  <a:lnTo>
                    <a:pt x="382777" y="397001"/>
                  </a:lnTo>
                  <a:lnTo>
                    <a:pt x="397510" y="397001"/>
                  </a:lnTo>
                  <a:lnTo>
                    <a:pt x="405511" y="393826"/>
                  </a:lnTo>
                  <a:lnTo>
                    <a:pt x="411479" y="387350"/>
                  </a:lnTo>
                  <a:lnTo>
                    <a:pt x="414054" y="383032"/>
                  </a:lnTo>
                  <a:lnTo>
                    <a:pt x="386461" y="383032"/>
                  </a:lnTo>
                  <a:lnTo>
                    <a:pt x="380365" y="378205"/>
                  </a:lnTo>
                  <a:lnTo>
                    <a:pt x="325947" y="328929"/>
                  </a:lnTo>
                  <a:close/>
                </a:path>
                <a:path w="419100" h="421004">
                  <a:moveTo>
                    <a:pt x="357755" y="299338"/>
                  </a:moveTo>
                  <a:lnTo>
                    <a:pt x="333755" y="299338"/>
                  </a:lnTo>
                  <a:lnTo>
                    <a:pt x="398779" y="358139"/>
                  </a:lnTo>
                  <a:lnTo>
                    <a:pt x="404368" y="362585"/>
                  </a:lnTo>
                  <a:lnTo>
                    <a:pt x="404749" y="371348"/>
                  </a:lnTo>
                  <a:lnTo>
                    <a:pt x="399923" y="377063"/>
                  </a:lnTo>
                  <a:lnTo>
                    <a:pt x="394716" y="382650"/>
                  </a:lnTo>
                  <a:lnTo>
                    <a:pt x="386461" y="383032"/>
                  </a:lnTo>
                  <a:lnTo>
                    <a:pt x="414054" y="383032"/>
                  </a:lnTo>
                  <a:lnTo>
                    <a:pt x="417415" y="377396"/>
                  </a:lnTo>
                  <a:lnTo>
                    <a:pt x="419052" y="366299"/>
                  </a:lnTo>
                  <a:lnTo>
                    <a:pt x="416427" y="355346"/>
                  </a:lnTo>
                  <a:lnTo>
                    <a:pt x="409575" y="345821"/>
                  </a:lnTo>
                  <a:lnTo>
                    <a:pt x="357755" y="299338"/>
                  </a:lnTo>
                  <a:close/>
                </a:path>
                <a:path w="419100" h="421004">
                  <a:moveTo>
                    <a:pt x="242443" y="125729"/>
                  </a:moveTo>
                  <a:lnTo>
                    <a:pt x="199401" y="134425"/>
                  </a:lnTo>
                  <a:lnTo>
                    <a:pt x="164147" y="158146"/>
                  </a:lnTo>
                  <a:lnTo>
                    <a:pt x="140323" y="193345"/>
                  </a:lnTo>
                  <a:lnTo>
                    <a:pt x="131572" y="236474"/>
                  </a:lnTo>
                  <a:lnTo>
                    <a:pt x="140245" y="279675"/>
                  </a:lnTo>
                  <a:lnTo>
                    <a:pt x="163909" y="314912"/>
                  </a:lnTo>
                  <a:lnTo>
                    <a:pt x="199026" y="338647"/>
                  </a:lnTo>
                  <a:lnTo>
                    <a:pt x="242062" y="347345"/>
                  </a:lnTo>
                  <a:lnTo>
                    <a:pt x="258552" y="346110"/>
                  </a:lnTo>
                  <a:lnTo>
                    <a:pt x="274351" y="342518"/>
                  </a:lnTo>
                  <a:lnTo>
                    <a:pt x="289246" y="336736"/>
                  </a:lnTo>
                  <a:lnTo>
                    <a:pt x="298091" y="331724"/>
                  </a:lnTo>
                  <a:lnTo>
                    <a:pt x="242062" y="331724"/>
                  </a:lnTo>
                  <a:lnTo>
                    <a:pt x="205218" y="324217"/>
                  </a:lnTo>
                  <a:lnTo>
                    <a:pt x="175053" y="303768"/>
                  </a:lnTo>
                  <a:lnTo>
                    <a:pt x="154676" y="273484"/>
                  </a:lnTo>
                  <a:lnTo>
                    <a:pt x="147193" y="236474"/>
                  </a:lnTo>
                  <a:lnTo>
                    <a:pt x="154676" y="199302"/>
                  </a:lnTo>
                  <a:lnTo>
                    <a:pt x="175053" y="169037"/>
                  </a:lnTo>
                  <a:lnTo>
                    <a:pt x="205218" y="148677"/>
                  </a:lnTo>
                  <a:lnTo>
                    <a:pt x="242062" y="141224"/>
                  </a:lnTo>
                  <a:lnTo>
                    <a:pt x="295490" y="141224"/>
                  </a:lnTo>
                  <a:lnTo>
                    <a:pt x="285424" y="134425"/>
                  </a:lnTo>
                  <a:lnTo>
                    <a:pt x="242443" y="125729"/>
                  </a:lnTo>
                  <a:close/>
                </a:path>
                <a:path w="419100" h="421004">
                  <a:moveTo>
                    <a:pt x="295490" y="141224"/>
                  </a:moveTo>
                  <a:lnTo>
                    <a:pt x="242062" y="141224"/>
                  </a:lnTo>
                  <a:lnTo>
                    <a:pt x="278905" y="148748"/>
                  </a:lnTo>
                  <a:lnTo>
                    <a:pt x="309070" y="169227"/>
                  </a:lnTo>
                  <a:lnTo>
                    <a:pt x="329447" y="199516"/>
                  </a:lnTo>
                  <a:lnTo>
                    <a:pt x="336930" y="236474"/>
                  </a:lnTo>
                  <a:lnTo>
                    <a:pt x="329447" y="273484"/>
                  </a:lnTo>
                  <a:lnTo>
                    <a:pt x="309070" y="303768"/>
                  </a:lnTo>
                  <a:lnTo>
                    <a:pt x="278905" y="324217"/>
                  </a:lnTo>
                  <a:lnTo>
                    <a:pt x="242062" y="331724"/>
                  </a:lnTo>
                  <a:lnTo>
                    <a:pt x="298091" y="331724"/>
                  </a:lnTo>
                  <a:lnTo>
                    <a:pt x="303022" y="328929"/>
                  </a:lnTo>
                  <a:lnTo>
                    <a:pt x="325947" y="328929"/>
                  </a:lnTo>
                  <a:lnTo>
                    <a:pt x="315849" y="319786"/>
                  </a:lnTo>
                  <a:lnTo>
                    <a:pt x="320807" y="315144"/>
                  </a:lnTo>
                  <a:lnTo>
                    <a:pt x="325516" y="310181"/>
                  </a:lnTo>
                  <a:lnTo>
                    <a:pt x="329868" y="304909"/>
                  </a:lnTo>
                  <a:lnTo>
                    <a:pt x="333755" y="299338"/>
                  </a:lnTo>
                  <a:lnTo>
                    <a:pt x="357755" y="299338"/>
                  </a:lnTo>
                  <a:lnTo>
                    <a:pt x="341756" y="284988"/>
                  </a:lnTo>
                  <a:lnTo>
                    <a:pt x="346528" y="273484"/>
                  </a:lnTo>
                  <a:lnTo>
                    <a:pt x="350011" y="261635"/>
                  </a:lnTo>
                  <a:lnTo>
                    <a:pt x="352186" y="249251"/>
                  </a:lnTo>
                  <a:lnTo>
                    <a:pt x="352932" y="236474"/>
                  </a:lnTo>
                  <a:lnTo>
                    <a:pt x="344241" y="193345"/>
                  </a:lnTo>
                  <a:lnTo>
                    <a:pt x="320547" y="158146"/>
                  </a:lnTo>
                  <a:lnTo>
                    <a:pt x="295490" y="141224"/>
                  </a:lnTo>
                  <a:close/>
                </a:path>
                <a:path w="419100" h="421004">
                  <a:moveTo>
                    <a:pt x="419100" y="62864"/>
                  </a:moveTo>
                  <a:lnTo>
                    <a:pt x="403605" y="62864"/>
                  </a:lnTo>
                  <a:lnTo>
                    <a:pt x="403605" y="319786"/>
                  </a:lnTo>
                  <a:lnTo>
                    <a:pt x="419100" y="319786"/>
                  </a:lnTo>
                  <a:lnTo>
                    <a:pt x="419100" y="62864"/>
                  </a:lnTo>
                  <a:close/>
                </a:path>
                <a:path w="419100" h="421004">
                  <a:moveTo>
                    <a:pt x="242443" y="158496"/>
                  </a:moveTo>
                  <a:lnTo>
                    <a:pt x="212296" y="164607"/>
                  </a:lnTo>
                  <a:lnTo>
                    <a:pt x="187579" y="181292"/>
                  </a:lnTo>
                  <a:lnTo>
                    <a:pt x="170862" y="206073"/>
                  </a:lnTo>
                  <a:lnTo>
                    <a:pt x="164719" y="236474"/>
                  </a:lnTo>
                  <a:lnTo>
                    <a:pt x="170809" y="266787"/>
                  </a:lnTo>
                  <a:lnTo>
                    <a:pt x="187436" y="291623"/>
                  </a:lnTo>
                  <a:lnTo>
                    <a:pt x="212135" y="308411"/>
                  </a:lnTo>
                  <a:lnTo>
                    <a:pt x="242443" y="314578"/>
                  </a:lnTo>
                  <a:lnTo>
                    <a:pt x="272750" y="308465"/>
                  </a:lnTo>
                  <a:lnTo>
                    <a:pt x="286812" y="298958"/>
                  </a:lnTo>
                  <a:lnTo>
                    <a:pt x="242443" y="298958"/>
                  </a:lnTo>
                  <a:lnTo>
                    <a:pt x="218253" y="294034"/>
                  </a:lnTo>
                  <a:lnTo>
                    <a:pt x="198469" y="280622"/>
                  </a:lnTo>
                  <a:lnTo>
                    <a:pt x="185114" y="260756"/>
                  </a:lnTo>
                  <a:lnTo>
                    <a:pt x="180213" y="236474"/>
                  </a:lnTo>
                  <a:lnTo>
                    <a:pt x="185114" y="212211"/>
                  </a:lnTo>
                  <a:lnTo>
                    <a:pt x="198469" y="192389"/>
                  </a:lnTo>
                  <a:lnTo>
                    <a:pt x="218253" y="179020"/>
                  </a:lnTo>
                  <a:lnTo>
                    <a:pt x="242443" y="174116"/>
                  </a:lnTo>
                  <a:lnTo>
                    <a:pt x="286676" y="174116"/>
                  </a:lnTo>
                  <a:lnTo>
                    <a:pt x="272589" y="164607"/>
                  </a:lnTo>
                  <a:lnTo>
                    <a:pt x="242443" y="158496"/>
                  </a:lnTo>
                  <a:close/>
                </a:path>
                <a:path w="419100" h="421004">
                  <a:moveTo>
                    <a:pt x="286676" y="174116"/>
                  </a:moveTo>
                  <a:lnTo>
                    <a:pt x="242443" y="174116"/>
                  </a:lnTo>
                  <a:lnTo>
                    <a:pt x="266632" y="179020"/>
                  </a:lnTo>
                  <a:lnTo>
                    <a:pt x="286416" y="192389"/>
                  </a:lnTo>
                  <a:lnTo>
                    <a:pt x="299771" y="212211"/>
                  </a:lnTo>
                  <a:lnTo>
                    <a:pt x="304673" y="236474"/>
                  </a:lnTo>
                  <a:lnTo>
                    <a:pt x="299771" y="260756"/>
                  </a:lnTo>
                  <a:lnTo>
                    <a:pt x="286416" y="280622"/>
                  </a:lnTo>
                  <a:lnTo>
                    <a:pt x="266632" y="294034"/>
                  </a:lnTo>
                  <a:lnTo>
                    <a:pt x="242443" y="298958"/>
                  </a:lnTo>
                  <a:lnTo>
                    <a:pt x="286812" y="298958"/>
                  </a:lnTo>
                  <a:lnTo>
                    <a:pt x="297449" y="291766"/>
                  </a:lnTo>
                  <a:lnTo>
                    <a:pt x="314076" y="266948"/>
                  </a:lnTo>
                  <a:lnTo>
                    <a:pt x="320167" y="236474"/>
                  </a:lnTo>
                  <a:lnTo>
                    <a:pt x="314023" y="206073"/>
                  </a:lnTo>
                  <a:lnTo>
                    <a:pt x="297307" y="181292"/>
                  </a:lnTo>
                  <a:lnTo>
                    <a:pt x="286676" y="174116"/>
                  </a:lnTo>
                  <a:close/>
                </a:path>
                <a:path w="419100" h="421004">
                  <a:moveTo>
                    <a:pt x="198247" y="70485"/>
                  </a:moveTo>
                  <a:lnTo>
                    <a:pt x="112014" y="70485"/>
                  </a:lnTo>
                  <a:lnTo>
                    <a:pt x="108457" y="73660"/>
                  </a:lnTo>
                  <a:lnTo>
                    <a:pt x="108457" y="179324"/>
                  </a:lnTo>
                  <a:lnTo>
                    <a:pt x="123951" y="179324"/>
                  </a:lnTo>
                  <a:lnTo>
                    <a:pt x="123951" y="86105"/>
                  </a:lnTo>
                  <a:lnTo>
                    <a:pt x="201422" y="86105"/>
                  </a:lnTo>
                  <a:lnTo>
                    <a:pt x="201422" y="74040"/>
                  </a:lnTo>
                  <a:lnTo>
                    <a:pt x="198247" y="70485"/>
                  </a:lnTo>
                  <a:close/>
                </a:path>
                <a:path w="419100" h="421004">
                  <a:moveTo>
                    <a:pt x="415544" y="46862"/>
                  </a:moveTo>
                  <a:lnTo>
                    <a:pt x="411099" y="47243"/>
                  </a:lnTo>
                  <a:lnTo>
                    <a:pt x="329438" y="47243"/>
                  </a:lnTo>
                  <a:lnTo>
                    <a:pt x="325754" y="50418"/>
                  </a:lnTo>
                  <a:lnTo>
                    <a:pt x="325754" y="148462"/>
                  </a:lnTo>
                  <a:lnTo>
                    <a:pt x="341375" y="148462"/>
                  </a:lnTo>
                  <a:lnTo>
                    <a:pt x="341375" y="62864"/>
                  </a:lnTo>
                  <a:lnTo>
                    <a:pt x="419100" y="62864"/>
                  </a:lnTo>
                  <a:lnTo>
                    <a:pt x="419100" y="50418"/>
                  </a:lnTo>
                  <a:lnTo>
                    <a:pt x="415544" y="46862"/>
                  </a:lnTo>
                  <a:close/>
                </a:path>
                <a:path w="419100" h="421004">
                  <a:moveTo>
                    <a:pt x="309879" y="15621"/>
                  </a:moveTo>
                  <a:lnTo>
                    <a:pt x="294258" y="15621"/>
                  </a:lnTo>
                  <a:lnTo>
                    <a:pt x="294258" y="116839"/>
                  </a:lnTo>
                  <a:lnTo>
                    <a:pt x="309879" y="116839"/>
                  </a:lnTo>
                  <a:lnTo>
                    <a:pt x="309879" y="15621"/>
                  </a:lnTo>
                  <a:close/>
                </a:path>
                <a:path w="419100" h="421004">
                  <a:moveTo>
                    <a:pt x="201422" y="86105"/>
                  </a:moveTo>
                  <a:lnTo>
                    <a:pt x="185800" y="86105"/>
                  </a:lnTo>
                  <a:lnTo>
                    <a:pt x="185800" y="109220"/>
                  </a:lnTo>
                  <a:lnTo>
                    <a:pt x="201422" y="109220"/>
                  </a:lnTo>
                  <a:lnTo>
                    <a:pt x="201422" y="86105"/>
                  </a:lnTo>
                  <a:close/>
                </a:path>
                <a:path w="419100" h="421004">
                  <a:moveTo>
                    <a:pt x="306704" y="0"/>
                  </a:moveTo>
                  <a:lnTo>
                    <a:pt x="220472" y="0"/>
                  </a:lnTo>
                  <a:lnTo>
                    <a:pt x="216916" y="3175"/>
                  </a:lnTo>
                  <a:lnTo>
                    <a:pt x="216916" y="101218"/>
                  </a:lnTo>
                  <a:lnTo>
                    <a:pt x="232537" y="101218"/>
                  </a:lnTo>
                  <a:lnTo>
                    <a:pt x="232537" y="15621"/>
                  </a:lnTo>
                  <a:lnTo>
                    <a:pt x="309879" y="15621"/>
                  </a:lnTo>
                  <a:lnTo>
                    <a:pt x="309879" y="3555"/>
                  </a:lnTo>
                  <a:lnTo>
                    <a:pt x="306704" y="0"/>
                  </a:lnTo>
                  <a:close/>
                </a:path>
                <a:path w="419100" h="421004">
                  <a:moveTo>
                    <a:pt x="89280" y="124840"/>
                  </a:moveTo>
                  <a:lnTo>
                    <a:pt x="3175" y="124840"/>
                  </a:lnTo>
                  <a:lnTo>
                    <a:pt x="0" y="128524"/>
                  </a:lnTo>
                  <a:lnTo>
                    <a:pt x="0" y="417449"/>
                  </a:lnTo>
                  <a:lnTo>
                    <a:pt x="3555" y="420624"/>
                  </a:lnTo>
                  <a:lnTo>
                    <a:pt x="89662" y="420624"/>
                  </a:lnTo>
                  <a:lnTo>
                    <a:pt x="92964" y="417067"/>
                  </a:lnTo>
                  <a:lnTo>
                    <a:pt x="92964" y="405384"/>
                  </a:lnTo>
                  <a:lnTo>
                    <a:pt x="15113" y="405384"/>
                  </a:lnTo>
                  <a:lnTo>
                    <a:pt x="15113" y="140462"/>
                  </a:lnTo>
                  <a:lnTo>
                    <a:pt x="92964" y="140462"/>
                  </a:lnTo>
                  <a:lnTo>
                    <a:pt x="92964" y="128524"/>
                  </a:lnTo>
                  <a:lnTo>
                    <a:pt x="89280" y="124840"/>
                  </a:lnTo>
                  <a:close/>
                </a:path>
                <a:path w="419100" h="421004">
                  <a:moveTo>
                    <a:pt x="92964" y="140462"/>
                  </a:moveTo>
                  <a:lnTo>
                    <a:pt x="77343" y="140462"/>
                  </a:lnTo>
                  <a:lnTo>
                    <a:pt x="77343" y="405384"/>
                  </a:lnTo>
                  <a:lnTo>
                    <a:pt x="92964" y="405384"/>
                  </a:lnTo>
                  <a:lnTo>
                    <a:pt x="92964" y="140462"/>
                  </a:lnTo>
                  <a:close/>
                </a:path>
              </a:pathLst>
            </a:custGeom>
            <a:solidFill>
              <a:srgbClr val="5882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21723" y="964691"/>
              <a:ext cx="1318514" cy="132003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9522561" y="1266969"/>
              <a:ext cx="735330" cy="735330"/>
            </a:xfrm>
            <a:custGeom>
              <a:avLst/>
              <a:gdLst/>
              <a:ahLst/>
              <a:cxnLst/>
              <a:rect l="l" t="t" r="r" b="b"/>
              <a:pathLst>
                <a:path w="735329" h="735330">
                  <a:moveTo>
                    <a:pt x="362632" y="0"/>
                  </a:moveTo>
                  <a:lnTo>
                    <a:pt x="317588" y="3405"/>
                  </a:lnTo>
                  <a:lnTo>
                    <a:pt x="272313" y="12555"/>
                  </a:lnTo>
                  <a:lnTo>
                    <a:pt x="228545" y="27261"/>
                  </a:lnTo>
                  <a:lnTo>
                    <a:pt x="187848" y="46829"/>
                  </a:lnTo>
                  <a:lnTo>
                    <a:pt x="150466" y="70839"/>
                  </a:lnTo>
                  <a:lnTo>
                    <a:pt x="116643" y="98869"/>
                  </a:lnTo>
                  <a:lnTo>
                    <a:pt x="86622" y="130498"/>
                  </a:lnTo>
                  <a:lnTo>
                    <a:pt x="60647" y="165304"/>
                  </a:lnTo>
                  <a:lnTo>
                    <a:pt x="38962" y="202866"/>
                  </a:lnTo>
                  <a:lnTo>
                    <a:pt x="21811" y="242763"/>
                  </a:lnTo>
                  <a:lnTo>
                    <a:pt x="9438" y="284573"/>
                  </a:lnTo>
                  <a:lnTo>
                    <a:pt x="2086" y="327875"/>
                  </a:lnTo>
                  <a:lnTo>
                    <a:pt x="0" y="372247"/>
                  </a:lnTo>
                  <a:lnTo>
                    <a:pt x="3422" y="417268"/>
                  </a:lnTo>
                  <a:lnTo>
                    <a:pt x="12598" y="462516"/>
                  </a:lnTo>
                  <a:lnTo>
                    <a:pt x="27278" y="506284"/>
                  </a:lnTo>
                  <a:lnTo>
                    <a:pt x="46829" y="546981"/>
                  </a:lnTo>
                  <a:lnTo>
                    <a:pt x="70829" y="584363"/>
                  </a:lnTo>
                  <a:lnTo>
                    <a:pt x="98855" y="618186"/>
                  </a:lnTo>
                  <a:lnTo>
                    <a:pt x="130485" y="648207"/>
                  </a:lnTo>
                  <a:lnTo>
                    <a:pt x="165296" y="674182"/>
                  </a:lnTo>
                  <a:lnTo>
                    <a:pt x="202865" y="695867"/>
                  </a:lnTo>
                  <a:lnTo>
                    <a:pt x="242771" y="713018"/>
                  </a:lnTo>
                  <a:lnTo>
                    <a:pt x="284591" y="725391"/>
                  </a:lnTo>
                  <a:lnTo>
                    <a:pt x="327902" y="732743"/>
                  </a:lnTo>
                  <a:lnTo>
                    <a:pt x="372282" y="734830"/>
                  </a:lnTo>
                  <a:lnTo>
                    <a:pt x="417308" y="731407"/>
                  </a:lnTo>
                  <a:lnTo>
                    <a:pt x="462559" y="722231"/>
                  </a:lnTo>
                  <a:lnTo>
                    <a:pt x="506326" y="707553"/>
                  </a:lnTo>
                  <a:lnTo>
                    <a:pt x="547023" y="688008"/>
                  </a:lnTo>
                  <a:lnTo>
                    <a:pt x="584405" y="664017"/>
                  </a:lnTo>
                  <a:lnTo>
                    <a:pt x="618229" y="636002"/>
                  </a:lnTo>
                  <a:lnTo>
                    <a:pt x="648250" y="604386"/>
                  </a:lnTo>
                  <a:lnTo>
                    <a:pt x="674224" y="569590"/>
                  </a:lnTo>
                  <a:lnTo>
                    <a:pt x="695909" y="532035"/>
                  </a:lnTo>
                  <a:lnTo>
                    <a:pt x="713060" y="492143"/>
                  </a:lnTo>
                  <a:lnTo>
                    <a:pt x="725434" y="450337"/>
                  </a:lnTo>
                  <a:lnTo>
                    <a:pt x="732786" y="407037"/>
                  </a:lnTo>
                  <a:lnTo>
                    <a:pt x="734872" y="362666"/>
                  </a:lnTo>
                  <a:lnTo>
                    <a:pt x="731449" y="317646"/>
                  </a:lnTo>
                  <a:lnTo>
                    <a:pt x="722274" y="272397"/>
                  </a:lnTo>
                  <a:lnTo>
                    <a:pt x="707595" y="228605"/>
                  </a:lnTo>
                  <a:lnTo>
                    <a:pt x="688050" y="187891"/>
                  </a:lnTo>
                  <a:lnTo>
                    <a:pt x="664058" y="150497"/>
                  </a:lnTo>
                  <a:lnTo>
                    <a:pt x="636041" y="116668"/>
                  </a:lnTo>
                  <a:lnTo>
                    <a:pt x="604421" y="86644"/>
                  </a:lnTo>
                  <a:lnTo>
                    <a:pt x="569620" y="60668"/>
                  </a:lnTo>
                  <a:lnTo>
                    <a:pt x="532057" y="38983"/>
                  </a:lnTo>
                  <a:lnTo>
                    <a:pt x="492156" y="21831"/>
                  </a:lnTo>
                  <a:lnTo>
                    <a:pt x="450337" y="9455"/>
                  </a:lnTo>
                  <a:lnTo>
                    <a:pt x="407022" y="2097"/>
                  </a:lnTo>
                  <a:lnTo>
                    <a:pt x="362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671335" y="1421891"/>
              <a:ext cx="421005" cy="426720"/>
            </a:xfrm>
            <a:custGeom>
              <a:avLst/>
              <a:gdLst/>
              <a:ahLst/>
              <a:cxnLst/>
              <a:rect l="l" t="t" r="r" b="b"/>
              <a:pathLst>
                <a:path w="421004" h="426719">
                  <a:moveTo>
                    <a:pt x="172767" y="297180"/>
                  </a:moveTo>
                  <a:lnTo>
                    <a:pt x="153892" y="297180"/>
                  </a:lnTo>
                  <a:lnTo>
                    <a:pt x="194278" y="353060"/>
                  </a:lnTo>
                  <a:lnTo>
                    <a:pt x="190091" y="359410"/>
                  </a:lnTo>
                  <a:lnTo>
                    <a:pt x="187070" y="365760"/>
                  </a:lnTo>
                  <a:lnTo>
                    <a:pt x="185241" y="373380"/>
                  </a:lnTo>
                  <a:lnTo>
                    <a:pt x="184626" y="381000"/>
                  </a:lnTo>
                  <a:lnTo>
                    <a:pt x="185519" y="389890"/>
                  </a:lnTo>
                  <a:lnTo>
                    <a:pt x="213344" y="424180"/>
                  </a:lnTo>
                  <a:lnTo>
                    <a:pt x="221970" y="426720"/>
                  </a:lnTo>
                  <a:lnTo>
                    <a:pt x="240192" y="426720"/>
                  </a:lnTo>
                  <a:lnTo>
                    <a:pt x="248824" y="424180"/>
                  </a:lnTo>
                  <a:lnTo>
                    <a:pt x="256790" y="419100"/>
                  </a:lnTo>
                  <a:lnTo>
                    <a:pt x="263874" y="414020"/>
                  </a:lnTo>
                  <a:lnTo>
                    <a:pt x="264844" y="412750"/>
                  </a:lnTo>
                  <a:lnTo>
                    <a:pt x="223107" y="412750"/>
                  </a:lnTo>
                  <a:lnTo>
                    <a:pt x="215487" y="408940"/>
                  </a:lnTo>
                  <a:lnTo>
                    <a:pt x="209518" y="402590"/>
                  </a:lnTo>
                  <a:lnTo>
                    <a:pt x="203422" y="397510"/>
                  </a:lnTo>
                  <a:lnTo>
                    <a:pt x="200247" y="389890"/>
                  </a:lnTo>
                  <a:lnTo>
                    <a:pt x="200247" y="372110"/>
                  </a:lnTo>
                  <a:lnTo>
                    <a:pt x="203422" y="365760"/>
                  </a:lnTo>
                  <a:lnTo>
                    <a:pt x="209518" y="359410"/>
                  </a:lnTo>
                  <a:lnTo>
                    <a:pt x="215487" y="353060"/>
                  </a:lnTo>
                  <a:lnTo>
                    <a:pt x="223107" y="350520"/>
                  </a:lnTo>
                  <a:lnTo>
                    <a:pt x="265814" y="350520"/>
                  </a:lnTo>
                  <a:lnTo>
                    <a:pt x="263874" y="347980"/>
                  </a:lnTo>
                  <a:lnTo>
                    <a:pt x="262731" y="347980"/>
                  </a:lnTo>
                  <a:lnTo>
                    <a:pt x="265390" y="342900"/>
                  </a:lnTo>
                  <a:lnTo>
                    <a:pt x="205835" y="342900"/>
                  </a:lnTo>
                  <a:lnTo>
                    <a:pt x="172767" y="297180"/>
                  </a:lnTo>
                  <a:close/>
                </a:path>
                <a:path w="421004" h="426719">
                  <a:moveTo>
                    <a:pt x="265814" y="350520"/>
                  </a:moveTo>
                  <a:lnTo>
                    <a:pt x="239871" y="350520"/>
                  </a:lnTo>
                  <a:lnTo>
                    <a:pt x="247491" y="353060"/>
                  </a:lnTo>
                  <a:lnTo>
                    <a:pt x="259429" y="365760"/>
                  </a:lnTo>
                  <a:lnTo>
                    <a:pt x="262731" y="372110"/>
                  </a:lnTo>
                  <a:lnTo>
                    <a:pt x="262731" y="389890"/>
                  </a:lnTo>
                  <a:lnTo>
                    <a:pt x="259048" y="397510"/>
                  </a:lnTo>
                  <a:lnTo>
                    <a:pt x="253460" y="402590"/>
                  </a:lnTo>
                  <a:lnTo>
                    <a:pt x="247491" y="408940"/>
                  </a:lnTo>
                  <a:lnTo>
                    <a:pt x="239871" y="412750"/>
                  </a:lnTo>
                  <a:lnTo>
                    <a:pt x="264844" y="412750"/>
                  </a:lnTo>
                  <a:lnTo>
                    <a:pt x="269694" y="406400"/>
                  </a:lnTo>
                  <a:lnTo>
                    <a:pt x="273954" y="398780"/>
                  </a:lnTo>
                  <a:lnTo>
                    <a:pt x="276572" y="389890"/>
                  </a:lnTo>
                  <a:lnTo>
                    <a:pt x="277463" y="381000"/>
                  </a:lnTo>
                  <a:lnTo>
                    <a:pt x="276572" y="372110"/>
                  </a:lnTo>
                  <a:lnTo>
                    <a:pt x="273954" y="363220"/>
                  </a:lnTo>
                  <a:lnTo>
                    <a:pt x="269694" y="355600"/>
                  </a:lnTo>
                  <a:lnTo>
                    <a:pt x="265814" y="350520"/>
                  </a:lnTo>
                  <a:close/>
                </a:path>
                <a:path w="421004" h="426719">
                  <a:moveTo>
                    <a:pt x="238220" y="335280"/>
                  </a:moveTo>
                  <a:lnTo>
                    <a:pt x="224641" y="335280"/>
                  </a:lnTo>
                  <a:lnTo>
                    <a:pt x="218043" y="337820"/>
                  </a:lnTo>
                  <a:lnTo>
                    <a:pt x="211754" y="339090"/>
                  </a:lnTo>
                  <a:lnTo>
                    <a:pt x="205835" y="342900"/>
                  </a:lnTo>
                  <a:lnTo>
                    <a:pt x="265390" y="342900"/>
                  </a:lnTo>
                  <a:lnTo>
                    <a:pt x="267385" y="339090"/>
                  </a:lnTo>
                  <a:lnTo>
                    <a:pt x="250285" y="339090"/>
                  </a:lnTo>
                  <a:lnTo>
                    <a:pt x="244697" y="336550"/>
                  </a:lnTo>
                  <a:lnTo>
                    <a:pt x="238220" y="335280"/>
                  </a:lnTo>
                  <a:close/>
                </a:path>
                <a:path w="421004" h="426719">
                  <a:moveTo>
                    <a:pt x="344180" y="283210"/>
                  </a:moveTo>
                  <a:lnTo>
                    <a:pt x="296640" y="283210"/>
                  </a:lnTo>
                  <a:lnTo>
                    <a:pt x="327882" y="293370"/>
                  </a:lnTo>
                  <a:lnTo>
                    <a:pt x="327882" y="294640"/>
                  </a:lnTo>
                  <a:lnTo>
                    <a:pt x="348823" y="332740"/>
                  </a:lnTo>
                  <a:lnTo>
                    <a:pt x="365384" y="340360"/>
                  </a:lnTo>
                  <a:lnTo>
                    <a:pt x="383162" y="340360"/>
                  </a:lnTo>
                  <a:lnTo>
                    <a:pt x="391731" y="337820"/>
                  </a:lnTo>
                  <a:lnTo>
                    <a:pt x="399776" y="332740"/>
                  </a:lnTo>
                  <a:lnTo>
                    <a:pt x="407130" y="327660"/>
                  </a:lnTo>
                  <a:lnTo>
                    <a:pt x="408809" y="325120"/>
                  </a:lnTo>
                  <a:lnTo>
                    <a:pt x="374157" y="325120"/>
                  </a:lnTo>
                  <a:lnTo>
                    <a:pt x="362491" y="322580"/>
                  </a:lnTo>
                  <a:lnTo>
                    <a:pt x="352266" y="316230"/>
                  </a:lnTo>
                  <a:lnTo>
                    <a:pt x="346297" y="311150"/>
                  </a:lnTo>
                  <a:lnTo>
                    <a:pt x="343122" y="302260"/>
                  </a:lnTo>
                  <a:lnTo>
                    <a:pt x="343122" y="285750"/>
                  </a:lnTo>
                  <a:lnTo>
                    <a:pt x="344180" y="283210"/>
                  </a:lnTo>
                  <a:close/>
                </a:path>
                <a:path w="421004" h="426719">
                  <a:moveTo>
                    <a:pt x="245127" y="250190"/>
                  </a:moveTo>
                  <a:lnTo>
                    <a:pt x="192246" y="250190"/>
                  </a:lnTo>
                  <a:lnTo>
                    <a:pt x="282289" y="278130"/>
                  </a:lnTo>
                  <a:lnTo>
                    <a:pt x="250285" y="339090"/>
                  </a:lnTo>
                  <a:lnTo>
                    <a:pt x="267385" y="339090"/>
                  </a:lnTo>
                  <a:lnTo>
                    <a:pt x="296640" y="283210"/>
                  </a:lnTo>
                  <a:lnTo>
                    <a:pt x="344180" y="283210"/>
                  </a:lnTo>
                  <a:lnTo>
                    <a:pt x="346297" y="278130"/>
                  </a:lnTo>
                  <a:lnTo>
                    <a:pt x="331438" y="278130"/>
                  </a:lnTo>
                  <a:lnTo>
                    <a:pt x="304641" y="270510"/>
                  </a:lnTo>
                  <a:lnTo>
                    <a:pt x="307939" y="264160"/>
                  </a:lnTo>
                  <a:lnTo>
                    <a:pt x="289528" y="264160"/>
                  </a:lnTo>
                  <a:lnTo>
                    <a:pt x="245127" y="250190"/>
                  </a:lnTo>
                  <a:close/>
                </a:path>
                <a:path w="421004" h="426719">
                  <a:moveTo>
                    <a:pt x="407969" y="262890"/>
                  </a:moveTo>
                  <a:lnTo>
                    <a:pt x="382238" y="262890"/>
                  </a:lnTo>
                  <a:lnTo>
                    <a:pt x="390239" y="266700"/>
                  </a:lnTo>
                  <a:lnTo>
                    <a:pt x="396335" y="273050"/>
                  </a:lnTo>
                  <a:lnTo>
                    <a:pt x="403264" y="283210"/>
                  </a:lnTo>
                  <a:lnTo>
                    <a:pt x="405574" y="294640"/>
                  </a:lnTo>
                  <a:lnTo>
                    <a:pt x="403264" y="306070"/>
                  </a:lnTo>
                  <a:lnTo>
                    <a:pt x="396335" y="316230"/>
                  </a:lnTo>
                  <a:lnTo>
                    <a:pt x="385895" y="322580"/>
                  </a:lnTo>
                  <a:lnTo>
                    <a:pt x="374157" y="325120"/>
                  </a:lnTo>
                  <a:lnTo>
                    <a:pt x="408809" y="325120"/>
                  </a:lnTo>
                  <a:lnTo>
                    <a:pt x="417202" y="312420"/>
                  </a:lnTo>
                  <a:lnTo>
                    <a:pt x="420560" y="294640"/>
                  </a:lnTo>
                  <a:lnTo>
                    <a:pt x="417202" y="276860"/>
                  </a:lnTo>
                  <a:lnTo>
                    <a:pt x="407969" y="262890"/>
                  </a:lnTo>
                  <a:close/>
                </a:path>
                <a:path w="421004" h="426719">
                  <a:moveTo>
                    <a:pt x="89471" y="115570"/>
                  </a:moveTo>
                  <a:lnTo>
                    <a:pt x="57284" y="124460"/>
                  </a:lnTo>
                  <a:lnTo>
                    <a:pt x="29051" y="143510"/>
                  </a:lnTo>
                  <a:lnTo>
                    <a:pt x="7262" y="176530"/>
                  </a:lnTo>
                  <a:lnTo>
                    <a:pt x="0" y="213360"/>
                  </a:lnTo>
                  <a:lnTo>
                    <a:pt x="7262" y="251460"/>
                  </a:lnTo>
                  <a:lnTo>
                    <a:pt x="29051" y="283210"/>
                  </a:lnTo>
                  <a:lnTo>
                    <a:pt x="62007" y="306070"/>
                  </a:lnTo>
                  <a:lnTo>
                    <a:pt x="99536" y="312420"/>
                  </a:lnTo>
                  <a:lnTo>
                    <a:pt x="113815" y="312420"/>
                  </a:lnTo>
                  <a:lnTo>
                    <a:pt x="127761" y="308610"/>
                  </a:lnTo>
                  <a:lnTo>
                    <a:pt x="141184" y="303530"/>
                  </a:lnTo>
                  <a:lnTo>
                    <a:pt x="151350" y="298450"/>
                  </a:lnTo>
                  <a:lnTo>
                    <a:pt x="100044" y="298450"/>
                  </a:lnTo>
                  <a:lnTo>
                    <a:pt x="68290" y="292100"/>
                  </a:lnTo>
                  <a:lnTo>
                    <a:pt x="40227" y="273050"/>
                  </a:lnTo>
                  <a:lnTo>
                    <a:pt x="21796" y="245110"/>
                  </a:lnTo>
                  <a:lnTo>
                    <a:pt x="15652" y="214630"/>
                  </a:lnTo>
                  <a:lnTo>
                    <a:pt x="21796" y="182880"/>
                  </a:lnTo>
                  <a:lnTo>
                    <a:pt x="53429" y="144780"/>
                  </a:lnTo>
                  <a:lnTo>
                    <a:pt x="99917" y="130810"/>
                  </a:lnTo>
                  <a:lnTo>
                    <a:pt x="153511" y="130810"/>
                  </a:lnTo>
                  <a:lnTo>
                    <a:pt x="122562" y="118110"/>
                  </a:lnTo>
                  <a:lnTo>
                    <a:pt x="89471" y="115570"/>
                  </a:lnTo>
                  <a:close/>
                </a:path>
                <a:path w="421004" h="426719">
                  <a:moveTo>
                    <a:pt x="231108" y="0"/>
                  </a:moveTo>
                  <a:lnTo>
                    <a:pt x="192448" y="21590"/>
                  </a:lnTo>
                  <a:lnTo>
                    <a:pt x="184626" y="46990"/>
                  </a:lnTo>
                  <a:lnTo>
                    <a:pt x="185294" y="54610"/>
                  </a:lnTo>
                  <a:lnTo>
                    <a:pt x="187213" y="62230"/>
                  </a:lnTo>
                  <a:lnTo>
                    <a:pt x="190251" y="68580"/>
                  </a:lnTo>
                  <a:lnTo>
                    <a:pt x="194278" y="74930"/>
                  </a:lnTo>
                  <a:lnTo>
                    <a:pt x="153511" y="130810"/>
                  </a:lnTo>
                  <a:lnTo>
                    <a:pt x="99917" y="130810"/>
                  </a:lnTo>
                  <a:lnTo>
                    <a:pt x="116028" y="132080"/>
                  </a:lnTo>
                  <a:lnTo>
                    <a:pt x="131651" y="137160"/>
                  </a:lnTo>
                  <a:lnTo>
                    <a:pt x="146298" y="144780"/>
                  </a:lnTo>
                  <a:lnTo>
                    <a:pt x="159480" y="154940"/>
                  </a:lnTo>
                  <a:lnTo>
                    <a:pt x="177911" y="182880"/>
                  </a:lnTo>
                  <a:lnTo>
                    <a:pt x="184054" y="214630"/>
                  </a:lnTo>
                  <a:lnTo>
                    <a:pt x="177911" y="245110"/>
                  </a:lnTo>
                  <a:lnTo>
                    <a:pt x="159480" y="273050"/>
                  </a:lnTo>
                  <a:lnTo>
                    <a:pt x="131702" y="292100"/>
                  </a:lnTo>
                  <a:lnTo>
                    <a:pt x="100044" y="298450"/>
                  </a:lnTo>
                  <a:lnTo>
                    <a:pt x="151350" y="298450"/>
                  </a:lnTo>
                  <a:lnTo>
                    <a:pt x="153892" y="297180"/>
                  </a:lnTo>
                  <a:lnTo>
                    <a:pt x="172767" y="297180"/>
                  </a:lnTo>
                  <a:lnTo>
                    <a:pt x="166338" y="288290"/>
                  </a:lnTo>
                  <a:lnTo>
                    <a:pt x="192246" y="250190"/>
                  </a:lnTo>
                  <a:lnTo>
                    <a:pt x="245127" y="250190"/>
                  </a:lnTo>
                  <a:lnTo>
                    <a:pt x="196691" y="234950"/>
                  </a:lnTo>
                  <a:lnTo>
                    <a:pt x="198471" y="224790"/>
                  </a:lnTo>
                  <a:lnTo>
                    <a:pt x="199024" y="213360"/>
                  </a:lnTo>
                  <a:lnTo>
                    <a:pt x="198316" y="201930"/>
                  </a:lnTo>
                  <a:lnTo>
                    <a:pt x="196310" y="190500"/>
                  </a:lnTo>
                  <a:lnTo>
                    <a:pt x="240467" y="176530"/>
                  </a:lnTo>
                  <a:lnTo>
                    <a:pt x="191865" y="176530"/>
                  </a:lnTo>
                  <a:lnTo>
                    <a:pt x="187813" y="167640"/>
                  </a:lnTo>
                  <a:lnTo>
                    <a:pt x="182879" y="158750"/>
                  </a:lnTo>
                  <a:lnTo>
                    <a:pt x="177041" y="151130"/>
                  </a:lnTo>
                  <a:lnTo>
                    <a:pt x="169132" y="142240"/>
                  </a:lnTo>
                  <a:lnTo>
                    <a:pt x="167481" y="140970"/>
                  </a:lnTo>
                  <a:lnTo>
                    <a:pt x="166338" y="139700"/>
                  </a:lnTo>
                  <a:lnTo>
                    <a:pt x="205835" y="85090"/>
                  </a:lnTo>
                  <a:lnTo>
                    <a:pt x="264760" y="85090"/>
                  </a:lnTo>
                  <a:lnTo>
                    <a:pt x="262731" y="81280"/>
                  </a:lnTo>
                  <a:lnTo>
                    <a:pt x="263874" y="80010"/>
                  </a:lnTo>
                  <a:lnTo>
                    <a:pt x="264844" y="78740"/>
                  </a:lnTo>
                  <a:lnTo>
                    <a:pt x="223488" y="78740"/>
                  </a:lnTo>
                  <a:lnTo>
                    <a:pt x="215868" y="74930"/>
                  </a:lnTo>
                  <a:lnTo>
                    <a:pt x="203930" y="63500"/>
                  </a:lnTo>
                  <a:lnTo>
                    <a:pt x="200628" y="55880"/>
                  </a:lnTo>
                  <a:lnTo>
                    <a:pt x="200628" y="39370"/>
                  </a:lnTo>
                  <a:lnTo>
                    <a:pt x="203930" y="30480"/>
                  </a:lnTo>
                  <a:lnTo>
                    <a:pt x="209899" y="25400"/>
                  </a:lnTo>
                  <a:lnTo>
                    <a:pt x="215868" y="19050"/>
                  </a:lnTo>
                  <a:lnTo>
                    <a:pt x="223488" y="16510"/>
                  </a:lnTo>
                  <a:lnTo>
                    <a:pt x="265814" y="16510"/>
                  </a:lnTo>
                  <a:lnTo>
                    <a:pt x="263874" y="13970"/>
                  </a:lnTo>
                  <a:lnTo>
                    <a:pt x="256790" y="8890"/>
                  </a:lnTo>
                  <a:lnTo>
                    <a:pt x="248824" y="3810"/>
                  </a:lnTo>
                  <a:lnTo>
                    <a:pt x="240192" y="1270"/>
                  </a:lnTo>
                  <a:lnTo>
                    <a:pt x="231108" y="0"/>
                  </a:lnTo>
                  <a:close/>
                </a:path>
                <a:path w="421004" h="426719">
                  <a:moveTo>
                    <a:pt x="341663" y="231140"/>
                  </a:moveTo>
                  <a:lnTo>
                    <a:pt x="325088" y="231140"/>
                  </a:lnTo>
                  <a:lnTo>
                    <a:pt x="341471" y="261620"/>
                  </a:lnTo>
                  <a:lnTo>
                    <a:pt x="337026" y="266700"/>
                  </a:lnTo>
                  <a:lnTo>
                    <a:pt x="333851" y="271780"/>
                  </a:lnTo>
                  <a:lnTo>
                    <a:pt x="331438" y="278130"/>
                  </a:lnTo>
                  <a:lnTo>
                    <a:pt x="346297" y="278130"/>
                  </a:lnTo>
                  <a:lnTo>
                    <a:pt x="358235" y="266700"/>
                  </a:lnTo>
                  <a:lnTo>
                    <a:pt x="366236" y="262890"/>
                  </a:lnTo>
                  <a:lnTo>
                    <a:pt x="407969" y="262890"/>
                  </a:lnTo>
                  <a:lnTo>
                    <a:pt x="407130" y="261620"/>
                  </a:lnTo>
                  <a:lnTo>
                    <a:pt x="396829" y="254000"/>
                  </a:lnTo>
                  <a:lnTo>
                    <a:pt x="353536" y="254000"/>
                  </a:lnTo>
                  <a:lnTo>
                    <a:pt x="341663" y="231140"/>
                  </a:lnTo>
                  <a:close/>
                </a:path>
                <a:path w="421004" h="426719">
                  <a:moveTo>
                    <a:pt x="305522" y="161290"/>
                  </a:moveTo>
                  <a:lnTo>
                    <a:pt x="288639" y="161290"/>
                  </a:lnTo>
                  <a:lnTo>
                    <a:pt x="316325" y="214630"/>
                  </a:lnTo>
                  <a:lnTo>
                    <a:pt x="289528" y="264160"/>
                  </a:lnTo>
                  <a:lnTo>
                    <a:pt x="307939" y="264160"/>
                  </a:lnTo>
                  <a:lnTo>
                    <a:pt x="325088" y="231140"/>
                  </a:lnTo>
                  <a:lnTo>
                    <a:pt x="341663" y="231140"/>
                  </a:lnTo>
                  <a:lnTo>
                    <a:pt x="333089" y="214630"/>
                  </a:lnTo>
                  <a:lnTo>
                    <a:pt x="341790" y="198120"/>
                  </a:lnTo>
                  <a:lnTo>
                    <a:pt x="325088" y="198120"/>
                  </a:lnTo>
                  <a:lnTo>
                    <a:pt x="305522" y="161290"/>
                  </a:lnTo>
                  <a:close/>
                </a:path>
                <a:path w="421004" h="426719">
                  <a:moveTo>
                    <a:pt x="107410" y="222250"/>
                  </a:moveTo>
                  <a:lnTo>
                    <a:pt x="92297" y="222250"/>
                  </a:lnTo>
                  <a:lnTo>
                    <a:pt x="92297" y="260350"/>
                  </a:lnTo>
                  <a:lnTo>
                    <a:pt x="107410" y="260350"/>
                  </a:lnTo>
                  <a:lnTo>
                    <a:pt x="107410" y="222250"/>
                  </a:lnTo>
                  <a:close/>
                </a:path>
                <a:path w="421004" h="426719">
                  <a:moveTo>
                    <a:pt x="381476" y="248920"/>
                  </a:moveTo>
                  <a:lnTo>
                    <a:pt x="367268" y="248920"/>
                  </a:lnTo>
                  <a:lnTo>
                    <a:pt x="353536" y="254000"/>
                  </a:lnTo>
                  <a:lnTo>
                    <a:pt x="396829" y="254000"/>
                  </a:lnTo>
                  <a:lnTo>
                    <a:pt x="395112" y="252730"/>
                  </a:lnTo>
                  <a:lnTo>
                    <a:pt x="381476" y="248920"/>
                  </a:lnTo>
                  <a:close/>
                </a:path>
                <a:path w="421004" h="426719">
                  <a:moveTo>
                    <a:pt x="145510" y="207010"/>
                  </a:moveTo>
                  <a:lnTo>
                    <a:pt x="54324" y="207010"/>
                  </a:lnTo>
                  <a:lnTo>
                    <a:pt x="54324" y="222250"/>
                  </a:lnTo>
                  <a:lnTo>
                    <a:pt x="145510" y="222250"/>
                  </a:lnTo>
                  <a:lnTo>
                    <a:pt x="145510" y="207010"/>
                  </a:lnTo>
                  <a:close/>
                </a:path>
                <a:path w="421004" h="426719">
                  <a:moveTo>
                    <a:pt x="107410" y="167640"/>
                  </a:moveTo>
                  <a:lnTo>
                    <a:pt x="92297" y="167640"/>
                  </a:lnTo>
                  <a:lnTo>
                    <a:pt x="92297" y="207010"/>
                  </a:lnTo>
                  <a:lnTo>
                    <a:pt x="107410" y="207010"/>
                  </a:lnTo>
                  <a:lnTo>
                    <a:pt x="107410" y="167640"/>
                  </a:lnTo>
                  <a:close/>
                </a:path>
                <a:path w="421004" h="426719">
                  <a:moveTo>
                    <a:pt x="354692" y="148590"/>
                  </a:moveTo>
                  <a:lnTo>
                    <a:pt x="334740" y="148590"/>
                  </a:lnTo>
                  <a:lnTo>
                    <a:pt x="336645" y="152400"/>
                  </a:lnTo>
                  <a:lnTo>
                    <a:pt x="339058" y="154940"/>
                  </a:lnTo>
                  <a:lnTo>
                    <a:pt x="341852" y="157480"/>
                  </a:lnTo>
                  <a:lnTo>
                    <a:pt x="342741" y="158750"/>
                  </a:lnTo>
                  <a:lnTo>
                    <a:pt x="345027" y="160020"/>
                  </a:lnTo>
                  <a:lnTo>
                    <a:pt x="325088" y="198120"/>
                  </a:lnTo>
                  <a:lnTo>
                    <a:pt x="341790" y="198120"/>
                  </a:lnTo>
                  <a:lnTo>
                    <a:pt x="357854" y="167640"/>
                  </a:lnTo>
                  <a:lnTo>
                    <a:pt x="391731" y="167640"/>
                  </a:lnTo>
                  <a:lnTo>
                    <a:pt x="399776" y="163830"/>
                  </a:lnTo>
                  <a:lnTo>
                    <a:pt x="407130" y="157480"/>
                  </a:lnTo>
                  <a:lnTo>
                    <a:pt x="407969" y="156210"/>
                  </a:lnTo>
                  <a:lnTo>
                    <a:pt x="374538" y="156210"/>
                  </a:lnTo>
                  <a:lnTo>
                    <a:pt x="362872" y="153670"/>
                  </a:lnTo>
                  <a:lnTo>
                    <a:pt x="354692" y="148590"/>
                  </a:lnTo>
                  <a:close/>
                </a:path>
                <a:path w="421004" h="426719">
                  <a:moveTo>
                    <a:pt x="266790" y="88900"/>
                  </a:moveTo>
                  <a:lnTo>
                    <a:pt x="250285" y="88900"/>
                  </a:lnTo>
                  <a:lnTo>
                    <a:pt x="281527" y="148590"/>
                  </a:lnTo>
                  <a:lnTo>
                    <a:pt x="191865" y="176530"/>
                  </a:lnTo>
                  <a:lnTo>
                    <a:pt x="240467" y="176530"/>
                  </a:lnTo>
                  <a:lnTo>
                    <a:pt x="288639" y="161290"/>
                  </a:lnTo>
                  <a:lnTo>
                    <a:pt x="305522" y="161290"/>
                  </a:lnTo>
                  <a:lnTo>
                    <a:pt x="303498" y="157480"/>
                  </a:lnTo>
                  <a:lnTo>
                    <a:pt x="334740" y="148590"/>
                  </a:lnTo>
                  <a:lnTo>
                    <a:pt x="354692" y="148590"/>
                  </a:lnTo>
                  <a:lnTo>
                    <a:pt x="352647" y="147320"/>
                  </a:lnTo>
                  <a:lnTo>
                    <a:pt x="349065" y="143510"/>
                  </a:lnTo>
                  <a:lnTo>
                    <a:pt x="295878" y="143510"/>
                  </a:lnTo>
                  <a:lnTo>
                    <a:pt x="266790" y="88900"/>
                  </a:lnTo>
                  <a:close/>
                </a:path>
                <a:path w="421004" h="426719">
                  <a:moveTo>
                    <a:pt x="391731" y="167640"/>
                  </a:moveTo>
                  <a:lnTo>
                    <a:pt x="357854" y="167640"/>
                  </a:lnTo>
                  <a:lnTo>
                    <a:pt x="363061" y="170180"/>
                  </a:lnTo>
                  <a:lnTo>
                    <a:pt x="368649" y="171450"/>
                  </a:lnTo>
                  <a:lnTo>
                    <a:pt x="374237" y="171450"/>
                  </a:lnTo>
                  <a:lnTo>
                    <a:pt x="383162" y="170180"/>
                  </a:lnTo>
                  <a:lnTo>
                    <a:pt x="391731" y="167640"/>
                  </a:lnTo>
                  <a:close/>
                </a:path>
                <a:path w="421004" h="426719">
                  <a:moveTo>
                    <a:pt x="407969" y="93980"/>
                  </a:moveTo>
                  <a:lnTo>
                    <a:pt x="382746" y="93980"/>
                  </a:lnTo>
                  <a:lnTo>
                    <a:pt x="390747" y="96520"/>
                  </a:lnTo>
                  <a:lnTo>
                    <a:pt x="396716" y="102870"/>
                  </a:lnTo>
                  <a:lnTo>
                    <a:pt x="403431" y="113030"/>
                  </a:lnTo>
                  <a:lnTo>
                    <a:pt x="405669" y="125730"/>
                  </a:lnTo>
                  <a:lnTo>
                    <a:pt x="403431" y="137160"/>
                  </a:lnTo>
                  <a:lnTo>
                    <a:pt x="396716" y="147320"/>
                  </a:lnTo>
                  <a:lnTo>
                    <a:pt x="386276" y="153670"/>
                  </a:lnTo>
                  <a:lnTo>
                    <a:pt x="374538" y="156210"/>
                  </a:lnTo>
                  <a:lnTo>
                    <a:pt x="407969" y="156210"/>
                  </a:lnTo>
                  <a:lnTo>
                    <a:pt x="417202" y="142240"/>
                  </a:lnTo>
                  <a:lnTo>
                    <a:pt x="420560" y="124460"/>
                  </a:lnTo>
                  <a:lnTo>
                    <a:pt x="417202" y="107950"/>
                  </a:lnTo>
                  <a:lnTo>
                    <a:pt x="407969" y="93980"/>
                  </a:lnTo>
                  <a:close/>
                </a:path>
                <a:path w="421004" h="426719">
                  <a:moveTo>
                    <a:pt x="374157" y="78740"/>
                  </a:moveTo>
                  <a:lnTo>
                    <a:pt x="335651" y="99060"/>
                  </a:lnTo>
                  <a:lnTo>
                    <a:pt x="327882" y="124460"/>
                  </a:lnTo>
                  <a:lnTo>
                    <a:pt x="327882" y="128270"/>
                  </a:lnTo>
                  <a:lnTo>
                    <a:pt x="328644" y="133350"/>
                  </a:lnTo>
                  <a:lnTo>
                    <a:pt x="295878" y="143510"/>
                  </a:lnTo>
                  <a:lnTo>
                    <a:pt x="349065" y="143510"/>
                  </a:lnTo>
                  <a:lnTo>
                    <a:pt x="346678" y="140970"/>
                  </a:lnTo>
                  <a:lnTo>
                    <a:pt x="343503" y="133350"/>
                  </a:lnTo>
                  <a:lnTo>
                    <a:pt x="343503" y="116840"/>
                  </a:lnTo>
                  <a:lnTo>
                    <a:pt x="346678" y="109220"/>
                  </a:lnTo>
                  <a:lnTo>
                    <a:pt x="352647" y="102870"/>
                  </a:lnTo>
                  <a:lnTo>
                    <a:pt x="358743" y="96520"/>
                  </a:lnTo>
                  <a:lnTo>
                    <a:pt x="366744" y="93980"/>
                  </a:lnTo>
                  <a:lnTo>
                    <a:pt x="407969" y="93980"/>
                  </a:lnTo>
                  <a:lnTo>
                    <a:pt x="407130" y="92710"/>
                  </a:lnTo>
                  <a:lnTo>
                    <a:pt x="391638" y="82550"/>
                  </a:lnTo>
                  <a:lnTo>
                    <a:pt x="374157" y="78740"/>
                  </a:lnTo>
                  <a:close/>
                </a:path>
                <a:path w="421004" h="426719">
                  <a:moveTo>
                    <a:pt x="264760" y="85090"/>
                  </a:moveTo>
                  <a:lnTo>
                    <a:pt x="205835" y="85090"/>
                  </a:lnTo>
                  <a:lnTo>
                    <a:pt x="211754" y="88900"/>
                  </a:lnTo>
                  <a:lnTo>
                    <a:pt x="218043" y="91440"/>
                  </a:lnTo>
                  <a:lnTo>
                    <a:pt x="224641" y="92710"/>
                  </a:lnTo>
                  <a:lnTo>
                    <a:pt x="238220" y="92710"/>
                  </a:lnTo>
                  <a:lnTo>
                    <a:pt x="244316" y="91440"/>
                  </a:lnTo>
                  <a:lnTo>
                    <a:pt x="250285" y="88900"/>
                  </a:lnTo>
                  <a:lnTo>
                    <a:pt x="266790" y="88900"/>
                  </a:lnTo>
                  <a:lnTo>
                    <a:pt x="264760" y="85090"/>
                  </a:lnTo>
                  <a:close/>
                </a:path>
                <a:path w="421004" h="426719">
                  <a:moveTo>
                    <a:pt x="265814" y="16510"/>
                  </a:moveTo>
                  <a:lnTo>
                    <a:pt x="240252" y="16510"/>
                  </a:lnTo>
                  <a:lnTo>
                    <a:pt x="247872" y="19050"/>
                  </a:lnTo>
                  <a:lnTo>
                    <a:pt x="253841" y="25400"/>
                  </a:lnTo>
                  <a:lnTo>
                    <a:pt x="259937" y="31750"/>
                  </a:lnTo>
                  <a:lnTo>
                    <a:pt x="263112" y="39370"/>
                  </a:lnTo>
                  <a:lnTo>
                    <a:pt x="263112" y="55880"/>
                  </a:lnTo>
                  <a:lnTo>
                    <a:pt x="259937" y="63500"/>
                  </a:lnTo>
                  <a:lnTo>
                    <a:pt x="253841" y="69850"/>
                  </a:lnTo>
                  <a:lnTo>
                    <a:pt x="247872" y="74930"/>
                  </a:lnTo>
                  <a:lnTo>
                    <a:pt x="240252" y="78740"/>
                  </a:lnTo>
                  <a:lnTo>
                    <a:pt x="264844" y="78740"/>
                  </a:lnTo>
                  <a:lnTo>
                    <a:pt x="269694" y="72390"/>
                  </a:lnTo>
                  <a:lnTo>
                    <a:pt x="273954" y="64770"/>
                  </a:lnTo>
                  <a:lnTo>
                    <a:pt x="276572" y="55880"/>
                  </a:lnTo>
                  <a:lnTo>
                    <a:pt x="277463" y="46990"/>
                  </a:lnTo>
                  <a:lnTo>
                    <a:pt x="276572" y="38100"/>
                  </a:lnTo>
                  <a:lnTo>
                    <a:pt x="273954" y="29210"/>
                  </a:lnTo>
                  <a:lnTo>
                    <a:pt x="269694" y="21590"/>
                  </a:lnTo>
                  <a:lnTo>
                    <a:pt x="265814" y="1651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4155" y="964691"/>
              <a:ext cx="1320038" cy="1320038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645907" y="1266443"/>
              <a:ext cx="734695" cy="734695"/>
            </a:xfrm>
            <a:custGeom>
              <a:avLst/>
              <a:gdLst/>
              <a:ahLst/>
              <a:cxnLst/>
              <a:rect l="l" t="t" r="r" b="b"/>
              <a:pathLst>
                <a:path w="734695" h="734694">
                  <a:moveTo>
                    <a:pt x="367284" y="0"/>
                  </a:moveTo>
                  <a:lnTo>
                    <a:pt x="321217" y="2862"/>
                  </a:lnTo>
                  <a:lnTo>
                    <a:pt x="276857" y="11218"/>
                  </a:lnTo>
                  <a:lnTo>
                    <a:pt x="234548" y="24725"/>
                  </a:lnTo>
                  <a:lnTo>
                    <a:pt x="194633" y="43038"/>
                  </a:lnTo>
                  <a:lnTo>
                    <a:pt x="157458" y="65812"/>
                  </a:lnTo>
                  <a:lnTo>
                    <a:pt x="123366" y="92703"/>
                  </a:lnTo>
                  <a:lnTo>
                    <a:pt x="92703" y="123366"/>
                  </a:lnTo>
                  <a:lnTo>
                    <a:pt x="65812" y="157458"/>
                  </a:lnTo>
                  <a:lnTo>
                    <a:pt x="43038" y="194633"/>
                  </a:lnTo>
                  <a:lnTo>
                    <a:pt x="24725" y="234548"/>
                  </a:lnTo>
                  <a:lnTo>
                    <a:pt x="11218" y="276857"/>
                  </a:lnTo>
                  <a:lnTo>
                    <a:pt x="2862" y="321217"/>
                  </a:lnTo>
                  <a:lnTo>
                    <a:pt x="0" y="367283"/>
                  </a:lnTo>
                  <a:lnTo>
                    <a:pt x="2862" y="413350"/>
                  </a:lnTo>
                  <a:lnTo>
                    <a:pt x="11218" y="457710"/>
                  </a:lnTo>
                  <a:lnTo>
                    <a:pt x="24725" y="500019"/>
                  </a:lnTo>
                  <a:lnTo>
                    <a:pt x="43038" y="539934"/>
                  </a:lnTo>
                  <a:lnTo>
                    <a:pt x="65812" y="577109"/>
                  </a:lnTo>
                  <a:lnTo>
                    <a:pt x="92703" y="611201"/>
                  </a:lnTo>
                  <a:lnTo>
                    <a:pt x="123366" y="641864"/>
                  </a:lnTo>
                  <a:lnTo>
                    <a:pt x="157458" y="668755"/>
                  </a:lnTo>
                  <a:lnTo>
                    <a:pt x="194633" y="691529"/>
                  </a:lnTo>
                  <a:lnTo>
                    <a:pt x="234548" y="709842"/>
                  </a:lnTo>
                  <a:lnTo>
                    <a:pt x="276857" y="723349"/>
                  </a:lnTo>
                  <a:lnTo>
                    <a:pt x="321217" y="731705"/>
                  </a:lnTo>
                  <a:lnTo>
                    <a:pt x="367284" y="734567"/>
                  </a:lnTo>
                  <a:lnTo>
                    <a:pt x="413350" y="731705"/>
                  </a:lnTo>
                  <a:lnTo>
                    <a:pt x="457710" y="723349"/>
                  </a:lnTo>
                  <a:lnTo>
                    <a:pt x="500019" y="709842"/>
                  </a:lnTo>
                  <a:lnTo>
                    <a:pt x="539934" y="691529"/>
                  </a:lnTo>
                  <a:lnTo>
                    <a:pt x="577109" y="668755"/>
                  </a:lnTo>
                  <a:lnTo>
                    <a:pt x="611201" y="641864"/>
                  </a:lnTo>
                  <a:lnTo>
                    <a:pt x="641864" y="611201"/>
                  </a:lnTo>
                  <a:lnTo>
                    <a:pt x="668755" y="577109"/>
                  </a:lnTo>
                  <a:lnTo>
                    <a:pt x="691529" y="539934"/>
                  </a:lnTo>
                  <a:lnTo>
                    <a:pt x="709842" y="500019"/>
                  </a:lnTo>
                  <a:lnTo>
                    <a:pt x="723349" y="457710"/>
                  </a:lnTo>
                  <a:lnTo>
                    <a:pt x="731705" y="413350"/>
                  </a:lnTo>
                  <a:lnTo>
                    <a:pt x="734568" y="367283"/>
                  </a:lnTo>
                  <a:lnTo>
                    <a:pt x="731705" y="321217"/>
                  </a:lnTo>
                  <a:lnTo>
                    <a:pt x="723349" y="276857"/>
                  </a:lnTo>
                  <a:lnTo>
                    <a:pt x="709842" y="234548"/>
                  </a:lnTo>
                  <a:lnTo>
                    <a:pt x="691529" y="194633"/>
                  </a:lnTo>
                  <a:lnTo>
                    <a:pt x="668755" y="157458"/>
                  </a:lnTo>
                  <a:lnTo>
                    <a:pt x="641864" y="123366"/>
                  </a:lnTo>
                  <a:lnTo>
                    <a:pt x="611201" y="92703"/>
                  </a:lnTo>
                  <a:lnTo>
                    <a:pt x="577109" y="65812"/>
                  </a:lnTo>
                  <a:lnTo>
                    <a:pt x="539934" y="43038"/>
                  </a:lnTo>
                  <a:lnTo>
                    <a:pt x="500019" y="24725"/>
                  </a:lnTo>
                  <a:lnTo>
                    <a:pt x="457710" y="11218"/>
                  </a:lnTo>
                  <a:lnTo>
                    <a:pt x="413350" y="2862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851647" y="1421891"/>
              <a:ext cx="365125" cy="425450"/>
            </a:xfrm>
            <a:custGeom>
              <a:avLst/>
              <a:gdLst/>
              <a:ahLst/>
              <a:cxnLst/>
              <a:rect l="l" t="t" r="r" b="b"/>
              <a:pathLst>
                <a:path w="365125" h="425450">
                  <a:moveTo>
                    <a:pt x="144525" y="0"/>
                  </a:moveTo>
                  <a:lnTo>
                    <a:pt x="92475" y="3788"/>
                  </a:lnTo>
                  <a:lnTo>
                    <a:pt x="46069" y="14970"/>
                  </a:lnTo>
                  <a:lnTo>
                    <a:pt x="12759" y="33272"/>
                  </a:lnTo>
                  <a:lnTo>
                    <a:pt x="0" y="58420"/>
                  </a:lnTo>
                  <a:lnTo>
                    <a:pt x="0" y="126746"/>
                  </a:lnTo>
                  <a:lnTo>
                    <a:pt x="605" y="132290"/>
                  </a:lnTo>
                  <a:lnTo>
                    <a:pt x="2746" y="138525"/>
                  </a:lnTo>
                  <a:lnTo>
                    <a:pt x="6911" y="145284"/>
                  </a:lnTo>
                  <a:lnTo>
                    <a:pt x="13588" y="152400"/>
                  </a:lnTo>
                  <a:lnTo>
                    <a:pt x="6911" y="159515"/>
                  </a:lnTo>
                  <a:lnTo>
                    <a:pt x="2746" y="166274"/>
                  </a:lnTo>
                  <a:lnTo>
                    <a:pt x="605" y="172509"/>
                  </a:lnTo>
                  <a:lnTo>
                    <a:pt x="1" y="178038"/>
                  </a:lnTo>
                  <a:lnTo>
                    <a:pt x="0" y="246761"/>
                  </a:lnTo>
                  <a:lnTo>
                    <a:pt x="605" y="252305"/>
                  </a:lnTo>
                  <a:lnTo>
                    <a:pt x="2746" y="258540"/>
                  </a:lnTo>
                  <a:lnTo>
                    <a:pt x="6911" y="265299"/>
                  </a:lnTo>
                  <a:lnTo>
                    <a:pt x="13588" y="272415"/>
                  </a:lnTo>
                  <a:lnTo>
                    <a:pt x="6911" y="279475"/>
                  </a:lnTo>
                  <a:lnTo>
                    <a:pt x="2746" y="286226"/>
                  </a:lnTo>
                  <a:lnTo>
                    <a:pt x="639" y="292354"/>
                  </a:lnTo>
                  <a:lnTo>
                    <a:pt x="574" y="292735"/>
                  </a:lnTo>
                  <a:lnTo>
                    <a:pt x="0" y="297942"/>
                  </a:lnTo>
                  <a:lnTo>
                    <a:pt x="0" y="366775"/>
                  </a:lnTo>
                  <a:lnTo>
                    <a:pt x="12920" y="391923"/>
                  </a:lnTo>
                  <a:lnTo>
                    <a:pt x="46212" y="410225"/>
                  </a:lnTo>
                  <a:lnTo>
                    <a:pt x="92529" y="421407"/>
                  </a:lnTo>
                  <a:lnTo>
                    <a:pt x="144525" y="425196"/>
                  </a:lnTo>
                  <a:lnTo>
                    <a:pt x="196790" y="421348"/>
                  </a:lnTo>
                  <a:lnTo>
                    <a:pt x="243173" y="410035"/>
                  </a:lnTo>
                  <a:lnTo>
                    <a:pt x="243316" y="409956"/>
                  </a:lnTo>
                  <a:lnTo>
                    <a:pt x="144525" y="409956"/>
                  </a:lnTo>
                  <a:lnTo>
                    <a:pt x="92158" y="406078"/>
                  </a:lnTo>
                  <a:lnTo>
                    <a:pt x="51244" y="395986"/>
                  </a:lnTo>
                  <a:lnTo>
                    <a:pt x="24618" y="381988"/>
                  </a:lnTo>
                  <a:lnTo>
                    <a:pt x="15112" y="366395"/>
                  </a:lnTo>
                  <a:lnTo>
                    <a:pt x="15112" y="325247"/>
                  </a:lnTo>
                  <a:lnTo>
                    <a:pt x="44480" y="325247"/>
                  </a:lnTo>
                  <a:lnTo>
                    <a:pt x="24618" y="314805"/>
                  </a:lnTo>
                  <a:lnTo>
                    <a:pt x="15112" y="299212"/>
                  </a:lnTo>
                  <a:lnTo>
                    <a:pt x="15112" y="292354"/>
                  </a:lnTo>
                  <a:lnTo>
                    <a:pt x="20700" y="286766"/>
                  </a:lnTo>
                  <a:lnTo>
                    <a:pt x="26416" y="282448"/>
                  </a:lnTo>
                  <a:lnTo>
                    <a:pt x="70668" y="282448"/>
                  </a:lnTo>
                  <a:lnTo>
                    <a:pt x="50936" y="276852"/>
                  </a:lnTo>
                  <a:lnTo>
                    <a:pt x="29972" y="266827"/>
                  </a:lnTo>
                  <a:lnTo>
                    <a:pt x="23113" y="262382"/>
                  </a:lnTo>
                  <a:lnTo>
                    <a:pt x="15112" y="255650"/>
                  </a:lnTo>
                  <a:lnTo>
                    <a:pt x="15112" y="206375"/>
                  </a:lnTo>
                  <a:lnTo>
                    <a:pt x="47379" y="206375"/>
                  </a:lnTo>
                  <a:lnTo>
                    <a:pt x="24618" y="194409"/>
                  </a:lnTo>
                  <a:lnTo>
                    <a:pt x="15112" y="178816"/>
                  </a:lnTo>
                  <a:lnTo>
                    <a:pt x="15112" y="171958"/>
                  </a:lnTo>
                  <a:lnTo>
                    <a:pt x="20700" y="166370"/>
                  </a:lnTo>
                  <a:lnTo>
                    <a:pt x="26416" y="162052"/>
                  </a:lnTo>
                  <a:lnTo>
                    <a:pt x="68260" y="162052"/>
                  </a:lnTo>
                  <a:lnTo>
                    <a:pt x="48091" y="155842"/>
                  </a:lnTo>
                  <a:lnTo>
                    <a:pt x="29972" y="146812"/>
                  </a:lnTo>
                  <a:lnTo>
                    <a:pt x="23113" y="142367"/>
                  </a:lnTo>
                  <a:lnTo>
                    <a:pt x="15112" y="135636"/>
                  </a:lnTo>
                  <a:lnTo>
                    <a:pt x="15112" y="86360"/>
                  </a:lnTo>
                  <a:lnTo>
                    <a:pt x="47379" y="86360"/>
                  </a:lnTo>
                  <a:lnTo>
                    <a:pt x="24618" y="74394"/>
                  </a:lnTo>
                  <a:lnTo>
                    <a:pt x="15112" y="58800"/>
                  </a:lnTo>
                  <a:lnTo>
                    <a:pt x="24618" y="43207"/>
                  </a:lnTo>
                  <a:lnTo>
                    <a:pt x="51244" y="29210"/>
                  </a:lnTo>
                  <a:lnTo>
                    <a:pt x="92158" y="19117"/>
                  </a:lnTo>
                  <a:lnTo>
                    <a:pt x="144525" y="15240"/>
                  </a:lnTo>
                  <a:lnTo>
                    <a:pt x="242992" y="15240"/>
                  </a:lnTo>
                  <a:lnTo>
                    <a:pt x="226768" y="9911"/>
                  </a:lnTo>
                  <a:lnTo>
                    <a:pt x="201469" y="4524"/>
                  </a:lnTo>
                  <a:lnTo>
                    <a:pt x="173765" y="1160"/>
                  </a:lnTo>
                  <a:lnTo>
                    <a:pt x="144525" y="0"/>
                  </a:lnTo>
                  <a:close/>
                </a:path>
                <a:path w="365125" h="425450">
                  <a:moveTo>
                    <a:pt x="289051" y="325247"/>
                  </a:moveTo>
                  <a:lnTo>
                    <a:pt x="273938" y="325247"/>
                  </a:lnTo>
                  <a:lnTo>
                    <a:pt x="273938" y="366395"/>
                  </a:lnTo>
                  <a:lnTo>
                    <a:pt x="264451" y="381988"/>
                  </a:lnTo>
                  <a:lnTo>
                    <a:pt x="237855" y="395986"/>
                  </a:lnTo>
                  <a:lnTo>
                    <a:pt x="196947" y="406078"/>
                  </a:lnTo>
                  <a:lnTo>
                    <a:pt x="144525" y="409956"/>
                  </a:lnTo>
                  <a:lnTo>
                    <a:pt x="243316" y="409956"/>
                  </a:lnTo>
                  <a:lnTo>
                    <a:pt x="276363" y="391602"/>
                  </a:lnTo>
                  <a:lnTo>
                    <a:pt x="289051" y="366395"/>
                  </a:lnTo>
                  <a:lnTo>
                    <a:pt x="289051" y="325247"/>
                  </a:lnTo>
                  <a:close/>
                </a:path>
                <a:path w="365125" h="425450">
                  <a:moveTo>
                    <a:pt x="33908" y="356362"/>
                  </a:moveTo>
                  <a:lnTo>
                    <a:pt x="66675" y="384810"/>
                  </a:lnTo>
                  <a:lnTo>
                    <a:pt x="70230" y="369950"/>
                  </a:lnTo>
                  <a:lnTo>
                    <a:pt x="59805" y="367059"/>
                  </a:lnTo>
                  <a:lnTo>
                    <a:pt x="50164" y="363775"/>
                  </a:lnTo>
                  <a:lnTo>
                    <a:pt x="41477" y="360181"/>
                  </a:lnTo>
                  <a:lnTo>
                    <a:pt x="33908" y="356362"/>
                  </a:lnTo>
                  <a:close/>
                </a:path>
                <a:path w="365125" h="425450">
                  <a:moveTo>
                    <a:pt x="44480" y="325247"/>
                  </a:moveTo>
                  <a:lnTo>
                    <a:pt x="15112" y="325247"/>
                  </a:lnTo>
                  <a:lnTo>
                    <a:pt x="39030" y="338681"/>
                  </a:lnTo>
                  <a:lnTo>
                    <a:pt x="70437" y="348424"/>
                  </a:lnTo>
                  <a:lnTo>
                    <a:pt x="106535" y="354357"/>
                  </a:lnTo>
                  <a:lnTo>
                    <a:pt x="144525" y="356362"/>
                  </a:lnTo>
                  <a:lnTo>
                    <a:pt x="182802" y="354357"/>
                  </a:lnTo>
                  <a:lnTo>
                    <a:pt x="218995" y="348424"/>
                  </a:lnTo>
                  <a:lnTo>
                    <a:pt x="237157" y="342773"/>
                  </a:lnTo>
                  <a:lnTo>
                    <a:pt x="144525" y="342773"/>
                  </a:lnTo>
                  <a:lnTo>
                    <a:pt x="92158" y="338895"/>
                  </a:lnTo>
                  <a:lnTo>
                    <a:pt x="51244" y="328803"/>
                  </a:lnTo>
                  <a:lnTo>
                    <a:pt x="44480" y="325247"/>
                  </a:lnTo>
                  <a:close/>
                </a:path>
                <a:path w="365125" h="425450">
                  <a:moveTo>
                    <a:pt x="284011" y="282448"/>
                  </a:moveTo>
                  <a:lnTo>
                    <a:pt x="262762" y="282448"/>
                  </a:lnTo>
                  <a:lnTo>
                    <a:pt x="268350" y="286766"/>
                  </a:lnTo>
                  <a:lnTo>
                    <a:pt x="273938" y="292735"/>
                  </a:lnTo>
                  <a:lnTo>
                    <a:pt x="273938" y="299212"/>
                  </a:lnTo>
                  <a:lnTo>
                    <a:pt x="264451" y="314805"/>
                  </a:lnTo>
                  <a:lnTo>
                    <a:pt x="237855" y="328803"/>
                  </a:lnTo>
                  <a:lnTo>
                    <a:pt x="196947" y="338895"/>
                  </a:lnTo>
                  <a:lnTo>
                    <a:pt x="144525" y="342773"/>
                  </a:lnTo>
                  <a:lnTo>
                    <a:pt x="237157" y="342773"/>
                  </a:lnTo>
                  <a:lnTo>
                    <a:pt x="250307" y="338681"/>
                  </a:lnTo>
                  <a:lnTo>
                    <a:pt x="273938" y="325247"/>
                  </a:lnTo>
                  <a:lnTo>
                    <a:pt x="289051" y="325247"/>
                  </a:lnTo>
                  <a:lnTo>
                    <a:pt x="289051" y="297942"/>
                  </a:lnTo>
                  <a:lnTo>
                    <a:pt x="288479" y="292735"/>
                  </a:lnTo>
                  <a:lnTo>
                    <a:pt x="288414" y="292354"/>
                  </a:lnTo>
                  <a:lnTo>
                    <a:pt x="286321" y="286226"/>
                  </a:lnTo>
                  <a:lnTo>
                    <a:pt x="284011" y="282448"/>
                  </a:lnTo>
                  <a:close/>
                </a:path>
                <a:path w="365125" h="425450">
                  <a:moveTo>
                    <a:pt x="328675" y="46355"/>
                  </a:moveTo>
                  <a:lnTo>
                    <a:pt x="209676" y="46355"/>
                  </a:lnTo>
                  <a:lnTo>
                    <a:pt x="206882" y="48006"/>
                  </a:lnTo>
                  <a:lnTo>
                    <a:pt x="205612" y="50419"/>
                  </a:lnTo>
                  <a:lnTo>
                    <a:pt x="152526" y="155956"/>
                  </a:lnTo>
                  <a:lnTo>
                    <a:pt x="151383" y="158369"/>
                  </a:lnTo>
                  <a:lnTo>
                    <a:pt x="151765" y="160782"/>
                  </a:lnTo>
                  <a:lnTo>
                    <a:pt x="152907" y="163195"/>
                  </a:lnTo>
                  <a:lnTo>
                    <a:pt x="154177" y="165608"/>
                  </a:lnTo>
                  <a:lnTo>
                    <a:pt x="156591" y="166750"/>
                  </a:lnTo>
                  <a:lnTo>
                    <a:pt x="209676" y="166750"/>
                  </a:lnTo>
                  <a:lnTo>
                    <a:pt x="159766" y="322834"/>
                  </a:lnTo>
                  <a:lnTo>
                    <a:pt x="158496" y="326009"/>
                  </a:lnTo>
                  <a:lnTo>
                    <a:pt x="159766" y="329946"/>
                  </a:lnTo>
                  <a:lnTo>
                    <a:pt x="162941" y="331597"/>
                  </a:lnTo>
                  <a:lnTo>
                    <a:pt x="164083" y="332359"/>
                  </a:lnTo>
                  <a:lnTo>
                    <a:pt x="165734" y="332740"/>
                  </a:lnTo>
                  <a:lnTo>
                    <a:pt x="168909" y="332740"/>
                  </a:lnTo>
                  <a:lnTo>
                    <a:pt x="170942" y="331978"/>
                  </a:lnTo>
                  <a:lnTo>
                    <a:pt x="172466" y="330454"/>
                  </a:lnTo>
                  <a:lnTo>
                    <a:pt x="205399" y="296418"/>
                  </a:lnTo>
                  <a:lnTo>
                    <a:pt x="184150" y="296418"/>
                  </a:lnTo>
                  <a:lnTo>
                    <a:pt x="227202" y="161544"/>
                  </a:lnTo>
                  <a:lnTo>
                    <a:pt x="227965" y="159258"/>
                  </a:lnTo>
                  <a:lnTo>
                    <a:pt x="227583" y="156845"/>
                  </a:lnTo>
                  <a:lnTo>
                    <a:pt x="226059" y="154812"/>
                  </a:lnTo>
                  <a:lnTo>
                    <a:pt x="224790" y="152781"/>
                  </a:lnTo>
                  <a:lnTo>
                    <a:pt x="222376" y="151637"/>
                  </a:lnTo>
                  <a:lnTo>
                    <a:pt x="171703" y="151637"/>
                  </a:lnTo>
                  <a:lnTo>
                    <a:pt x="217170" y="61213"/>
                  </a:lnTo>
                  <a:lnTo>
                    <a:pt x="331597" y="61213"/>
                  </a:lnTo>
                  <a:lnTo>
                    <a:pt x="333375" y="56769"/>
                  </a:lnTo>
                  <a:lnTo>
                    <a:pt x="334263" y="54356"/>
                  </a:lnTo>
                  <a:lnTo>
                    <a:pt x="334263" y="51562"/>
                  </a:lnTo>
                  <a:lnTo>
                    <a:pt x="332612" y="49657"/>
                  </a:lnTo>
                  <a:lnTo>
                    <a:pt x="331088" y="47625"/>
                  </a:lnTo>
                  <a:lnTo>
                    <a:pt x="328675" y="46355"/>
                  </a:lnTo>
                  <a:close/>
                </a:path>
                <a:path w="365125" h="425450">
                  <a:moveTo>
                    <a:pt x="70668" y="282448"/>
                  </a:moveTo>
                  <a:lnTo>
                    <a:pt x="26416" y="282448"/>
                  </a:lnTo>
                  <a:lnTo>
                    <a:pt x="49389" y="292574"/>
                  </a:lnTo>
                  <a:lnTo>
                    <a:pt x="77517" y="300116"/>
                  </a:lnTo>
                  <a:lnTo>
                    <a:pt x="109622" y="304825"/>
                  </a:lnTo>
                  <a:lnTo>
                    <a:pt x="144525" y="306450"/>
                  </a:lnTo>
                  <a:lnTo>
                    <a:pt x="147320" y="306450"/>
                  </a:lnTo>
                  <a:lnTo>
                    <a:pt x="147320" y="291211"/>
                  </a:lnTo>
                  <a:lnTo>
                    <a:pt x="144145" y="291211"/>
                  </a:lnTo>
                  <a:lnTo>
                    <a:pt x="109678" y="289472"/>
                  </a:lnTo>
                  <a:lnTo>
                    <a:pt x="78057" y="284543"/>
                  </a:lnTo>
                  <a:lnTo>
                    <a:pt x="70668" y="282448"/>
                  </a:lnTo>
                  <a:close/>
                </a:path>
                <a:path w="365125" h="425450">
                  <a:moveTo>
                    <a:pt x="331597" y="61213"/>
                  </a:moveTo>
                  <a:lnTo>
                    <a:pt x="315086" y="61213"/>
                  </a:lnTo>
                  <a:lnTo>
                    <a:pt x="289051" y="125984"/>
                  </a:lnTo>
                  <a:lnTo>
                    <a:pt x="288290" y="128397"/>
                  </a:lnTo>
                  <a:lnTo>
                    <a:pt x="288290" y="131191"/>
                  </a:lnTo>
                  <a:lnTo>
                    <a:pt x="289941" y="133223"/>
                  </a:lnTo>
                  <a:lnTo>
                    <a:pt x="291465" y="135255"/>
                  </a:lnTo>
                  <a:lnTo>
                    <a:pt x="293877" y="136398"/>
                  </a:lnTo>
                  <a:lnTo>
                    <a:pt x="339090" y="136398"/>
                  </a:lnTo>
                  <a:lnTo>
                    <a:pt x="184150" y="296418"/>
                  </a:lnTo>
                  <a:lnTo>
                    <a:pt x="205399" y="296418"/>
                  </a:lnTo>
                  <a:lnTo>
                    <a:pt x="362203" y="134366"/>
                  </a:lnTo>
                  <a:lnTo>
                    <a:pt x="364235" y="131953"/>
                  </a:lnTo>
                  <a:lnTo>
                    <a:pt x="364998" y="128778"/>
                  </a:lnTo>
                  <a:lnTo>
                    <a:pt x="363300" y="125886"/>
                  </a:lnTo>
                  <a:lnTo>
                    <a:pt x="362203" y="123571"/>
                  </a:lnTo>
                  <a:lnTo>
                    <a:pt x="359791" y="121538"/>
                  </a:lnTo>
                  <a:lnTo>
                    <a:pt x="307467" y="121538"/>
                  </a:lnTo>
                  <a:lnTo>
                    <a:pt x="331597" y="61213"/>
                  </a:lnTo>
                  <a:close/>
                </a:path>
                <a:path w="365125" h="425450">
                  <a:moveTo>
                    <a:pt x="289051" y="246761"/>
                  </a:moveTo>
                  <a:lnTo>
                    <a:pt x="273938" y="246761"/>
                  </a:lnTo>
                  <a:lnTo>
                    <a:pt x="272575" y="252545"/>
                  </a:lnTo>
                  <a:lnTo>
                    <a:pt x="269033" y="257889"/>
                  </a:lnTo>
                  <a:lnTo>
                    <a:pt x="244348" y="274447"/>
                  </a:lnTo>
                  <a:lnTo>
                    <a:pt x="250317" y="288417"/>
                  </a:lnTo>
                  <a:lnTo>
                    <a:pt x="255143" y="286385"/>
                  </a:lnTo>
                  <a:lnTo>
                    <a:pt x="259206" y="284353"/>
                  </a:lnTo>
                  <a:lnTo>
                    <a:pt x="262762" y="282448"/>
                  </a:lnTo>
                  <a:lnTo>
                    <a:pt x="284011" y="282448"/>
                  </a:lnTo>
                  <a:lnTo>
                    <a:pt x="282194" y="279475"/>
                  </a:lnTo>
                  <a:lnTo>
                    <a:pt x="275590" y="272415"/>
                  </a:lnTo>
                  <a:lnTo>
                    <a:pt x="281551" y="266334"/>
                  </a:lnTo>
                  <a:lnTo>
                    <a:pt x="285750" y="260064"/>
                  </a:lnTo>
                  <a:lnTo>
                    <a:pt x="288234" y="253555"/>
                  </a:lnTo>
                  <a:lnTo>
                    <a:pt x="289051" y="246761"/>
                  </a:lnTo>
                  <a:close/>
                </a:path>
                <a:path w="365125" h="425450">
                  <a:moveTo>
                    <a:pt x="33908" y="235585"/>
                  </a:moveTo>
                  <a:lnTo>
                    <a:pt x="66675" y="264033"/>
                  </a:lnTo>
                  <a:lnTo>
                    <a:pt x="70230" y="249174"/>
                  </a:lnTo>
                  <a:lnTo>
                    <a:pt x="59805" y="246282"/>
                  </a:lnTo>
                  <a:lnTo>
                    <a:pt x="50164" y="242998"/>
                  </a:lnTo>
                  <a:lnTo>
                    <a:pt x="41477" y="239404"/>
                  </a:lnTo>
                  <a:lnTo>
                    <a:pt x="33908" y="235585"/>
                  </a:lnTo>
                  <a:close/>
                </a:path>
                <a:path w="365125" h="425450">
                  <a:moveTo>
                    <a:pt x="47379" y="206375"/>
                  </a:moveTo>
                  <a:lnTo>
                    <a:pt x="15112" y="206375"/>
                  </a:lnTo>
                  <a:lnTo>
                    <a:pt x="39030" y="219882"/>
                  </a:lnTo>
                  <a:lnTo>
                    <a:pt x="70437" y="229663"/>
                  </a:lnTo>
                  <a:lnTo>
                    <a:pt x="106535" y="235610"/>
                  </a:lnTo>
                  <a:lnTo>
                    <a:pt x="144525" y="237617"/>
                  </a:lnTo>
                  <a:lnTo>
                    <a:pt x="152526" y="237617"/>
                  </a:lnTo>
                  <a:lnTo>
                    <a:pt x="167767" y="236855"/>
                  </a:lnTo>
                  <a:lnTo>
                    <a:pt x="166560" y="222377"/>
                  </a:lnTo>
                  <a:lnTo>
                    <a:pt x="144525" y="222377"/>
                  </a:lnTo>
                  <a:lnTo>
                    <a:pt x="92158" y="218499"/>
                  </a:lnTo>
                  <a:lnTo>
                    <a:pt x="51244" y="208407"/>
                  </a:lnTo>
                  <a:lnTo>
                    <a:pt x="47379" y="206375"/>
                  </a:lnTo>
                  <a:close/>
                </a:path>
                <a:path w="365125" h="425450">
                  <a:moveTo>
                    <a:pt x="166497" y="221615"/>
                  </a:moveTo>
                  <a:lnTo>
                    <a:pt x="152146" y="222377"/>
                  </a:lnTo>
                  <a:lnTo>
                    <a:pt x="166560" y="222377"/>
                  </a:lnTo>
                  <a:lnTo>
                    <a:pt x="166497" y="221615"/>
                  </a:lnTo>
                  <a:close/>
                </a:path>
                <a:path w="365125" h="425450">
                  <a:moveTo>
                    <a:pt x="68260" y="162052"/>
                  </a:moveTo>
                  <a:lnTo>
                    <a:pt x="26416" y="162052"/>
                  </a:lnTo>
                  <a:lnTo>
                    <a:pt x="46097" y="171027"/>
                  </a:lnTo>
                  <a:lnTo>
                    <a:pt x="70033" y="178054"/>
                  </a:lnTo>
                  <a:lnTo>
                    <a:pt x="97174" y="182929"/>
                  </a:lnTo>
                  <a:lnTo>
                    <a:pt x="127000" y="185547"/>
                  </a:lnTo>
                  <a:lnTo>
                    <a:pt x="127761" y="170434"/>
                  </a:lnTo>
                  <a:lnTo>
                    <a:pt x="98141" y="167903"/>
                  </a:lnTo>
                  <a:lnTo>
                    <a:pt x="71199" y="162956"/>
                  </a:lnTo>
                  <a:lnTo>
                    <a:pt x="68260" y="162052"/>
                  </a:lnTo>
                  <a:close/>
                </a:path>
                <a:path w="365125" h="425450">
                  <a:moveTo>
                    <a:pt x="33908" y="115188"/>
                  </a:moveTo>
                  <a:lnTo>
                    <a:pt x="66675" y="143637"/>
                  </a:lnTo>
                  <a:lnTo>
                    <a:pt x="70230" y="128778"/>
                  </a:lnTo>
                  <a:lnTo>
                    <a:pt x="59858" y="125886"/>
                  </a:lnTo>
                  <a:lnTo>
                    <a:pt x="50307" y="122602"/>
                  </a:lnTo>
                  <a:lnTo>
                    <a:pt x="41638" y="119008"/>
                  </a:lnTo>
                  <a:lnTo>
                    <a:pt x="33908" y="115188"/>
                  </a:lnTo>
                  <a:close/>
                </a:path>
                <a:path w="365125" h="425450">
                  <a:moveTo>
                    <a:pt x="47379" y="86360"/>
                  </a:moveTo>
                  <a:lnTo>
                    <a:pt x="15112" y="86360"/>
                  </a:lnTo>
                  <a:lnTo>
                    <a:pt x="39030" y="99867"/>
                  </a:lnTo>
                  <a:lnTo>
                    <a:pt x="70437" y="109648"/>
                  </a:lnTo>
                  <a:lnTo>
                    <a:pt x="106535" y="115595"/>
                  </a:lnTo>
                  <a:lnTo>
                    <a:pt x="144525" y="117602"/>
                  </a:lnTo>
                  <a:lnTo>
                    <a:pt x="151383" y="117602"/>
                  </a:lnTo>
                  <a:lnTo>
                    <a:pt x="150495" y="102362"/>
                  </a:lnTo>
                  <a:lnTo>
                    <a:pt x="144525" y="102362"/>
                  </a:lnTo>
                  <a:lnTo>
                    <a:pt x="92158" y="98484"/>
                  </a:lnTo>
                  <a:lnTo>
                    <a:pt x="51244" y="88392"/>
                  </a:lnTo>
                  <a:lnTo>
                    <a:pt x="47379" y="86360"/>
                  </a:lnTo>
                  <a:close/>
                </a:path>
                <a:path w="365125" h="425450">
                  <a:moveTo>
                    <a:pt x="242992" y="15240"/>
                  </a:moveTo>
                  <a:lnTo>
                    <a:pt x="144525" y="15240"/>
                  </a:lnTo>
                  <a:lnTo>
                    <a:pt x="172261" y="16275"/>
                  </a:lnTo>
                  <a:lnTo>
                    <a:pt x="198485" y="19335"/>
                  </a:lnTo>
                  <a:lnTo>
                    <a:pt x="222303" y="24348"/>
                  </a:lnTo>
                  <a:lnTo>
                    <a:pt x="242824" y="31242"/>
                  </a:lnTo>
                  <a:lnTo>
                    <a:pt x="248793" y="17145"/>
                  </a:lnTo>
                  <a:lnTo>
                    <a:pt x="242992" y="15240"/>
                  </a:lnTo>
                  <a:close/>
                </a:path>
              </a:pathLst>
            </a:custGeom>
            <a:solidFill>
              <a:srgbClr val="ED76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58983" y="2578608"/>
              <a:ext cx="1320037" cy="132143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0460735" y="2880359"/>
              <a:ext cx="734695" cy="736600"/>
            </a:xfrm>
            <a:custGeom>
              <a:avLst/>
              <a:gdLst/>
              <a:ahLst/>
              <a:cxnLst/>
              <a:rect l="l" t="t" r="r" b="b"/>
              <a:pathLst>
                <a:path w="734695" h="736600">
                  <a:moveTo>
                    <a:pt x="367284" y="0"/>
                  </a:moveTo>
                  <a:lnTo>
                    <a:pt x="321217" y="2866"/>
                  </a:lnTo>
                  <a:lnTo>
                    <a:pt x="276857" y="11236"/>
                  </a:lnTo>
                  <a:lnTo>
                    <a:pt x="234548" y="24766"/>
                  </a:lnTo>
                  <a:lnTo>
                    <a:pt x="194633" y="43110"/>
                  </a:lnTo>
                  <a:lnTo>
                    <a:pt x="157458" y="65924"/>
                  </a:lnTo>
                  <a:lnTo>
                    <a:pt x="123366" y="92865"/>
                  </a:lnTo>
                  <a:lnTo>
                    <a:pt x="92703" y="123587"/>
                  </a:lnTo>
                  <a:lnTo>
                    <a:pt x="65812" y="157746"/>
                  </a:lnTo>
                  <a:lnTo>
                    <a:pt x="43038" y="194998"/>
                  </a:lnTo>
                  <a:lnTo>
                    <a:pt x="24725" y="234999"/>
                  </a:lnTo>
                  <a:lnTo>
                    <a:pt x="11218" y="277403"/>
                  </a:lnTo>
                  <a:lnTo>
                    <a:pt x="2862" y="321867"/>
                  </a:lnTo>
                  <a:lnTo>
                    <a:pt x="0" y="368045"/>
                  </a:lnTo>
                  <a:lnTo>
                    <a:pt x="2862" y="414224"/>
                  </a:lnTo>
                  <a:lnTo>
                    <a:pt x="11218" y="458688"/>
                  </a:lnTo>
                  <a:lnTo>
                    <a:pt x="24725" y="501092"/>
                  </a:lnTo>
                  <a:lnTo>
                    <a:pt x="43038" y="541093"/>
                  </a:lnTo>
                  <a:lnTo>
                    <a:pt x="65812" y="578345"/>
                  </a:lnTo>
                  <a:lnTo>
                    <a:pt x="92703" y="612504"/>
                  </a:lnTo>
                  <a:lnTo>
                    <a:pt x="123366" y="643226"/>
                  </a:lnTo>
                  <a:lnTo>
                    <a:pt x="157458" y="670167"/>
                  </a:lnTo>
                  <a:lnTo>
                    <a:pt x="194633" y="692981"/>
                  </a:lnTo>
                  <a:lnTo>
                    <a:pt x="234548" y="711325"/>
                  </a:lnTo>
                  <a:lnTo>
                    <a:pt x="276857" y="724855"/>
                  </a:lnTo>
                  <a:lnTo>
                    <a:pt x="321217" y="733225"/>
                  </a:lnTo>
                  <a:lnTo>
                    <a:pt x="367284" y="736091"/>
                  </a:lnTo>
                  <a:lnTo>
                    <a:pt x="413350" y="733225"/>
                  </a:lnTo>
                  <a:lnTo>
                    <a:pt x="457710" y="724855"/>
                  </a:lnTo>
                  <a:lnTo>
                    <a:pt x="500019" y="711325"/>
                  </a:lnTo>
                  <a:lnTo>
                    <a:pt x="539934" y="692981"/>
                  </a:lnTo>
                  <a:lnTo>
                    <a:pt x="577109" y="670167"/>
                  </a:lnTo>
                  <a:lnTo>
                    <a:pt x="611201" y="643226"/>
                  </a:lnTo>
                  <a:lnTo>
                    <a:pt x="641864" y="612504"/>
                  </a:lnTo>
                  <a:lnTo>
                    <a:pt x="668755" y="578345"/>
                  </a:lnTo>
                  <a:lnTo>
                    <a:pt x="691529" y="541093"/>
                  </a:lnTo>
                  <a:lnTo>
                    <a:pt x="709842" y="501092"/>
                  </a:lnTo>
                  <a:lnTo>
                    <a:pt x="723349" y="458688"/>
                  </a:lnTo>
                  <a:lnTo>
                    <a:pt x="731705" y="414224"/>
                  </a:lnTo>
                  <a:lnTo>
                    <a:pt x="734568" y="368045"/>
                  </a:lnTo>
                  <a:lnTo>
                    <a:pt x="731705" y="321867"/>
                  </a:lnTo>
                  <a:lnTo>
                    <a:pt x="723349" y="277403"/>
                  </a:lnTo>
                  <a:lnTo>
                    <a:pt x="709842" y="234999"/>
                  </a:lnTo>
                  <a:lnTo>
                    <a:pt x="691529" y="194998"/>
                  </a:lnTo>
                  <a:lnTo>
                    <a:pt x="668755" y="157746"/>
                  </a:lnTo>
                  <a:lnTo>
                    <a:pt x="641864" y="123587"/>
                  </a:lnTo>
                  <a:lnTo>
                    <a:pt x="611201" y="92865"/>
                  </a:lnTo>
                  <a:lnTo>
                    <a:pt x="577109" y="65924"/>
                  </a:lnTo>
                  <a:lnTo>
                    <a:pt x="539934" y="43110"/>
                  </a:lnTo>
                  <a:lnTo>
                    <a:pt x="500019" y="24766"/>
                  </a:lnTo>
                  <a:lnTo>
                    <a:pt x="457710" y="11236"/>
                  </a:lnTo>
                  <a:lnTo>
                    <a:pt x="413350" y="2866"/>
                  </a:lnTo>
                  <a:lnTo>
                    <a:pt x="367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637519" y="3031236"/>
              <a:ext cx="440690" cy="410209"/>
            </a:xfrm>
            <a:custGeom>
              <a:avLst/>
              <a:gdLst/>
              <a:ahLst/>
              <a:cxnLst/>
              <a:rect l="l" t="t" r="r" b="b"/>
              <a:pathLst>
                <a:path w="440690" h="410210">
                  <a:moveTo>
                    <a:pt x="314578" y="148589"/>
                  </a:moveTo>
                  <a:lnTo>
                    <a:pt x="306577" y="148589"/>
                  </a:lnTo>
                  <a:lnTo>
                    <a:pt x="302895" y="152273"/>
                  </a:lnTo>
                  <a:lnTo>
                    <a:pt x="302895" y="156210"/>
                  </a:lnTo>
                  <a:lnTo>
                    <a:pt x="292512" y="197018"/>
                  </a:lnTo>
                  <a:lnTo>
                    <a:pt x="265652" y="234172"/>
                  </a:lnTo>
                  <a:lnTo>
                    <a:pt x="228742" y="261205"/>
                  </a:lnTo>
                  <a:lnTo>
                    <a:pt x="188213" y="271652"/>
                  </a:lnTo>
                  <a:lnTo>
                    <a:pt x="183896" y="271652"/>
                  </a:lnTo>
                  <a:lnTo>
                    <a:pt x="180594" y="275336"/>
                  </a:lnTo>
                  <a:lnTo>
                    <a:pt x="180594" y="283717"/>
                  </a:lnTo>
                  <a:lnTo>
                    <a:pt x="184276" y="286892"/>
                  </a:lnTo>
                  <a:lnTo>
                    <a:pt x="188213" y="286892"/>
                  </a:lnTo>
                  <a:lnTo>
                    <a:pt x="228742" y="297340"/>
                  </a:lnTo>
                  <a:lnTo>
                    <a:pt x="265652" y="324373"/>
                  </a:lnTo>
                  <a:lnTo>
                    <a:pt x="292512" y="361527"/>
                  </a:lnTo>
                  <a:lnTo>
                    <a:pt x="302895" y="402336"/>
                  </a:lnTo>
                  <a:lnTo>
                    <a:pt x="302895" y="406780"/>
                  </a:lnTo>
                  <a:lnTo>
                    <a:pt x="306577" y="409955"/>
                  </a:lnTo>
                  <a:lnTo>
                    <a:pt x="314578" y="409955"/>
                  </a:lnTo>
                  <a:lnTo>
                    <a:pt x="318134" y="406400"/>
                  </a:lnTo>
                  <a:lnTo>
                    <a:pt x="318134" y="402336"/>
                  </a:lnTo>
                  <a:lnTo>
                    <a:pt x="327812" y="364363"/>
                  </a:lnTo>
                  <a:lnTo>
                    <a:pt x="310514" y="364363"/>
                  </a:lnTo>
                  <a:lnTo>
                    <a:pt x="296404" y="337595"/>
                  </a:lnTo>
                  <a:lnTo>
                    <a:pt x="276590" y="313388"/>
                  </a:lnTo>
                  <a:lnTo>
                    <a:pt x="252561" y="293300"/>
                  </a:lnTo>
                  <a:lnTo>
                    <a:pt x="225805" y="278891"/>
                  </a:lnTo>
                  <a:lnTo>
                    <a:pt x="252561" y="264537"/>
                  </a:lnTo>
                  <a:lnTo>
                    <a:pt x="276590" y="244538"/>
                  </a:lnTo>
                  <a:lnTo>
                    <a:pt x="296404" y="220348"/>
                  </a:lnTo>
                  <a:lnTo>
                    <a:pt x="310514" y="193421"/>
                  </a:lnTo>
                  <a:lnTo>
                    <a:pt x="327618" y="193421"/>
                  </a:lnTo>
                  <a:lnTo>
                    <a:pt x="318134" y="156210"/>
                  </a:lnTo>
                  <a:lnTo>
                    <a:pt x="318134" y="151891"/>
                  </a:lnTo>
                  <a:lnTo>
                    <a:pt x="314578" y="148589"/>
                  </a:lnTo>
                  <a:close/>
                </a:path>
                <a:path w="440690" h="410210">
                  <a:moveTo>
                    <a:pt x="121920" y="45592"/>
                  </a:moveTo>
                  <a:lnTo>
                    <a:pt x="79658" y="48559"/>
                  </a:lnTo>
                  <a:lnTo>
                    <a:pt x="41671" y="57324"/>
                  </a:lnTo>
                  <a:lnTo>
                    <a:pt x="13424" y="71685"/>
                  </a:lnTo>
                  <a:lnTo>
                    <a:pt x="380" y="91439"/>
                  </a:lnTo>
                  <a:lnTo>
                    <a:pt x="0" y="91439"/>
                  </a:lnTo>
                  <a:lnTo>
                    <a:pt x="0" y="348361"/>
                  </a:lnTo>
                  <a:lnTo>
                    <a:pt x="10727" y="371135"/>
                  </a:lnTo>
                  <a:lnTo>
                    <a:pt x="38766" y="387683"/>
                  </a:lnTo>
                  <a:lnTo>
                    <a:pt x="77902" y="397777"/>
                  </a:lnTo>
                  <a:lnTo>
                    <a:pt x="121920" y="401192"/>
                  </a:lnTo>
                  <a:lnTo>
                    <a:pt x="165937" y="397777"/>
                  </a:lnTo>
                  <a:lnTo>
                    <a:pt x="205073" y="387683"/>
                  </a:lnTo>
                  <a:lnTo>
                    <a:pt x="207359" y="386334"/>
                  </a:lnTo>
                  <a:lnTo>
                    <a:pt x="121538" y="386334"/>
                  </a:lnTo>
                  <a:lnTo>
                    <a:pt x="79025" y="382998"/>
                  </a:lnTo>
                  <a:lnTo>
                    <a:pt x="45180" y="374316"/>
                  </a:lnTo>
                  <a:lnTo>
                    <a:pt x="22812" y="362277"/>
                  </a:lnTo>
                  <a:lnTo>
                    <a:pt x="14731" y="348868"/>
                  </a:lnTo>
                  <a:lnTo>
                    <a:pt x="14731" y="299719"/>
                  </a:lnTo>
                  <a:lnTo>
                    <a:pt x="49404" y="299719"/>
                  </a:lnTo>
                  <a:lnTo>
                    <a:pt x="46354" y="298958"/>
                  </a:lnTo>
                  <a:lnTo>
                    <a:pt x="23510" y="287107"/>
                  </a:lnTo>
                  <a:lnTo>
                    <a:pt x="15239" y="274065"/>
                  </a:lnTo>
                  <a:lnTo>
                    <a:pt x="15239" y="212216"/>
                  </a:lnTo>
                  <a:lnTo>
                    <a:pt x="49183" y="212216"/>
                  </a:lnTo>
                  <a:lnTo>
                    <a:pt x="46148" y="211455"/>
                  </a:lnTo>
                  <a:lnTo>
                    <a:pt x="23449" y="199604"/>
                  </a:lnTo>
                  <a:lnTo>
                    <a:pt x="15239" y="186562"/>
                  </a:lnTo>
                  <a:lnTo>
                    <a:pt x="15239" y="120650"/>
                  </a:lnTo>
                  <a:lnTo>
                    <a:pt x="53801" y="120650"/>
                  </a:lnTo>
                  <a:lnTo>
                    <a:pt x="43672" y="118094"/>
                  </a:lnTo>
                  <a:lnTo>
                    <a:pt x="22568" y="106935"/>
                  </a:lnTo>
                  <a:lnTo>
                    <a:pt x="15239" y="95503"/>
                  </a:lnTo>
                  <a:lnTo>
                    <a:pt x="22568" y="84072"/>
                  </a:lnTo>
                  <a:lnTo>
                    <a:pt x="43672" y="72913"/>
                  </a:lnTo>
                  <a:lnTo>
                    <a:pt x="77229" y="64446"/>
                  </a:lnTo>
                  <a:lnTo>
                    <a:pt x="121920" y="61087"/>
                  </a:lnTo>
                  <a:lnTo>
                    <a:pt x="209883" y="61087"/>
                  </a:lnTo>
                  <a:lnTo>
                    <a:pt x="205073" y="58404"/>
                  </a:lnTo>
                  <a:lnTo>
                    <a:pt x="165937" y="48837"/>
                  </a:lnTo>
                  <a:lnTo>
                    <a:pt x="121920" y="45592"/>
                  </a:lnTo>
                  <a:close/>
                </a:path>
                <a:path w="440690" h="410210">
                  <a:moveTo>
                    <a:pt x="243839" y="321310"/>
                  </a:moveTo>
                  <a:lnTo>
                    <a:pt x="228600" y="321310"/>
                  </a:lnTo>
                  <a:lnTo>
                    <a:pt x="228600" y="348868"/>
                  </a:lnTo>
                  <a:lnTo>
                    <a:pt x="228219" y="348868"/>
                  </a:lnTo>
                  <a:lnTo>
                    <a:pt x="220140" y="362116"/>
                  </a:lnTo>
                  <a:lnTo>
                    <a:pt x="197786" y="374173"/>
                  </a:lnTo>
                  <a:lnTo>
                    <a:pt x="163978" y="382944"/>
                  </a:lnTo>
                  <a:lnTo>
                    <a:pt x="121538" y="386334"/>
                  </a:lnTo>
                  <a:lnTo>
                    <a:pt x="207359" y="386334"/>
                  </a:lnTo>
                  <a:lnTo>
                    <a:pt x="233112" y="371135"/>
                  </a:lnTo>
                  <a:lnTo>
                    <a:pt x="243839" y="348361"/>
                  </a:lnTo>
                  <a:lnTo>
                    <a:pt x="243839" y="321310"/>
                  </a:lnTo>
                  <a:close/>
                </a:path>
                <a:path w="440690" h="410210">
                  <a:moveTo>
                    <a:pt x="327618" y="193421"/>
                  </a:moveTo>
                  <a:lnTo>
                    <a:pt x="310514" y="193421"/>
                  </a:lnTo>
                  <a:lnTo>
                    <a:pt x="324697" y="220188"/>
                  </a:lnTo>
                  <a:lnTo>
                    <a:pt x="344535" y="244395"/>
                  </a:lnTo>
                  <a:lnTo>
                    <a:pt x="368540" y="264483"/>
                  </a:lnTo>
                  <a:lnTo>
                    <a:pt x="395224" y="278891"/>
                  </a:lnTo>
                  <a:lnTo>
                    <a:pt x="368540" y="293300"/>
                  </a:lnTo>
                  <a:lnTo>
                    <a:pt x="344535" y="313388"/>
                  </a:lnTo>
                  <a:lnTo>
                    <a:pt x="324697" y="337595"/>
                  </a:lnTo>
                  <a:lnTo>
                    <a:pt x="310514" y="364363"/>
                  </a:lnTo>
                  <a:lnTo>
                    <a:pt x="327812" y="364363"/>
                  </a:lnTo>
                  <a:lnTo>
                    <a:pt x="328535" y="361527"/>
                  </a:lnTo>
                  <a:lnTo>
                    <a:pt x="355425" y="324373"/>
                  </a:lnTo>
                  <a:lnTo>
                    <a:pt x="392340" y="297340"/>
                  </a:lnTo>
                  <a:lnTo>
                    <a:pt x="432815" y="286892"/>
                  </a:lnTo>
                  <a:lnTo>
                    <a:pt x="437260" y="286892"/>
                  </a:lnTo>
                  <a:lnTo>
                    <a:pt x="440435" y="283337"/>
                  </a:lnTo>
                  <a:lnTo>
                    <a:pt x="440435" y="274954"/>
                  </a:lnTo>
                  <a:lnTo>
                    <a:pt x="436879" y="271652"/>
                  </a:lnTo>
                  <a:lnTo>
                    <a:pt x="432815" y="271652"/>
                  </a:lnTo>
                  <a:lnTo>
                    <a:pt x="392340" y="261205"/>
                  </a:lnTo>
                  <a:lnTo>
                    <a:pt x="355425" y="234172"/>
                  </a:lnTo>
                  <a:lnTo>
                    <a:pt x="328535" y="197018"/>
                  </a:lnTo>
                  <a:lnTo>
                    <a:pt x="327618" y="193421"/>
                  </a:lnTo>
                  <a:close/>
                </a:path>
                <a:path w="440690" h="410210">
                  <a:moveTo>
                    <a:pt x="49404" y="299719"/>
                  </a:moveTo>
                  <a:lnTo>
                    <a:pt x="14731" y="299719"/>
                  </a:lnTo>
                  <a:lnTo>
                    <a:pt x="35254" y="311060"/>
                  </a:lnTo>
                  <a:lnTo>
                    <a:pt x="61658" y="319293"/>
                  </a:lnTo>
                  <a:lnTo>
                    <a:pt x="91777" y="324312"/>
                  </a:lnTo>
                  <a:lnTo>
                    <a:pt x="123444" y="326009"/>
                  </a:lnTo>
                  <a:lnTo>
                    <a:pt x="145125" y="325274"/>
                  </a:lnTo>
                  <a:lnTo>
                    <a:pt x="166020" y="323088"/>
                  </a:lnTo>
                  <a:lnTo>
                    <a:pt x="185630" y="319472"/>
                  </a:lnTo>
                  <a:lnTo>
                    <a:pt x="203453" y="314451"/>
                  </a:lnTo>
                  <a:lnTo>
                    <a:pt x="202258" y="310896"/>
                  </a:lnTo>
                  <a:lnTo>
                    <a:pt x="123951" y="310896"/>
                  </a:lnTo>
                  <a:lnTo>
                    <a:pt x="80819" y="307570"/>
                  </a:lnTo>
                  <a:lnTo>
                    <a:pt x="49404" y="299719"/>
                  </a:lnTo>
                  <a:close/>
                </a:path>
                <a:path w="440690" h="410210">
                  <a:moveTo>
                    <a:pt x="198627" y="300100"/>
                  </a:moveTo>
                  <a:lnTo>
                    <a:pt x="182048" y="304788"/>
                  </a:lnTo>
                  <a:lnTo>
                    <a:pt x="163814" y="308165"/>
                  </a:lnTo>
                  <a:lnTo>
                    <a:pt x="144317" y="310209"/>
                  </a:lnTo>
                  <a:lnTo>
                    <a:pt x="123951" y="310896"/>
                  </a:lnTo>
                  <a:lnTo>
                    <a:pt x="202258" y="310896"/>
                  </a:lnTo>
                  <a:lnTo>
                    <a:pt x="198627" y="300100"/>
                  </a:lnTo>
                  <a:close/>
                </a:path>
                <a:path w="440690" h="410210">
                  <a:moveTo>
                    <a:pt x="49183" y="212216"/>
                  </a:moveTo>
                  <a:lnTo>
                    <a:pt x="15239" y="212216"/>
                  </a:lnTo>
                  <a:lnTo>
                    <a:pt x="35629" y="223498"/>
                  </a:lnTo>
                  <a:lnTo>
                    <a:pt x="61864" y="231600"/>
                  </a:lnTo>
                  <a:lnTo>
                    <a:pt x="91838" y="236487"/>
                  </a:lnTo>
                  <a:lnTo>
                    <a:pt x="123444" y="238125"/>
                  </a:lnTo>
                  <a:lnTo>
                    <a:pt x="155912" y="236464"/>
                  </a:lnTo>
                  <a:lnTo>
                    <a:pt x="184880" y="231695"/>
                  </a:lnTo>
                  <a:lnTo>
                    <a:pt x="209419" y="224141"/>
                  </a:lnTo>
                  <a:lnTo>
                    <a:pt x="210851" y="223392"/>
                  </a:lnTo>
                  <a:lnTo>
                    <a:pt x="123444" y="223392"/>
                  </a:lnTo>
                  <a:lnTo>
                    <a:pt x="80444" y="220067"/>
                  </a:lnTo>
                  <a:lnTo>
                    <a:pt x="49183" y="212216"/>
                  </a:lnTo>
                  <a:close/>
                </a:path>
                <a:path w="440690" h="410210">
                  <a:moveTo>
                    <a:pt x="243839" y="214122"/>
                  </a:moveTo>
                  <a:lnTo>
                    <a:pt x="228600" y="214122"/>
                  </a:lnTo>
                  <a:lnTo>
                    <a:pt x="228600" y="237362"/>
                  </a:lnTo>
                  <a:lnTo>
                    <a:pt x="243839" y="237362"/>
                  </a:lnTo>
                  <a:lnTo>
                    <a:pt x="243839" y="214122"/>
                  </a:lnTo>
                  <a:close/>
                </a:path>
                <a:path w="440690" h="410210">
                  <a:moveTo>
                    <a:pt x="243839" y="120650"/>
                  </a:moveTo>
                  <a:lnTo>
                    <a:pt x="228600" y="120650"/>
                  </a:lnTo>
                  <a:lnTo>
                    <a:pt x="228600" y="194183"/>
                  </a:lnTo>
                  <a:lnTo>
                    <a:pt x="215205" y="204962"/>
                  </a:lnTo>
                  <a:lnTo>
                    <a:pt x="192214" y="214312"/>
                  </a:lnTo>
                  <a:lnTo>
                    <a:pt x="161127" y="220900"/>
                  </a:lnTo>
                  <a:lnTo>
                    <a:pt x="123444" y="223392"/>
                  </a:lnTo>
                  <a:lnTo>
                    <a:pt x="210851" y="223392"/>
                  </a:lnTo>
                  <a:lnTo>
                    <a:pt x="228600" y="214122"/>
                  </a:lnTo>
                  <a:lnTo>
                    <a:pt x="243839" y="214122"/>
                  </a:lnTo>
                  <a:lnTo>
                    <a:pt x="243839" y="120650"/>
                  </a:lnTo>
                  <a:close/>
                </a:path>
                <a:path w="440690" h="410210">
                  <a:moveTo>
                    <a:pt x="365251" y="84327"/>
                  </a:moveTo>
                  <a:lnTo>
                    <a:pt x="350138" y="84327"/>
                  </a:lnTo>
                  <a:lnTo>
                    <a:pt x="350138" y="107061"/>
                  </a:lnTo>
                  <a:lnTo>
                    <a:pt x="327278" y="107061"/>
                  </a:lnTo>
                  <a:lnTo>
                    <a:pt x="327278" y="122300"/>
                  </a:lnTo>
                  <a:lnTo>
                    <a:pt x="350138" y="122300"/>
                  </a:lnTo>
                  <a:lnTo>
                    <a:pt x="350138" y="145796"/>
                  </a:lnTo>
                  <a:lnTo>
                    <a:pt x="365251" y="145796"/>
                  </a:lnTo>
                  <a:lnTo>
                    <a:pt x="365251" y="122681"/>
                  </a:lnTo>
                  <a:lnTo>
                    <a:pt x="388111" y="122681"/>
                  </a:lnTo>
                  <a:lnTo>
                    <a:pt x="388111" y="107441"/>
                  </a:lnTo>
                  <a:lnTo>
                    <a:pt x="365251" y="107441"/>
                  </a:lnTo>
                  <a:lnTo>
                    <a:pt x="365251" y="84327"/>
                  </a:lnTo>
                  <a:close/>
                </a:path>
                <a:path w="440690" h="410210">
                  <a:moveTo>
                    <a:pt x="53801" y="120650"/>
                  </a:moveTo>
                  <a:lnTo>
                    <a:pt x="15239" y="120650"/>
                  </a:lnTo>
                  <a:lnTo>
                    <a:pt x="35337" y="131431"/>
                  </a:lnTo>
                  <a:lnTo>
                    <a:pt x="61245" y="139176"/>
                  </a:lnTo>
                  <a:lnTo>
                    <a:pt x="90820" y="143849"/>
                  </a:lnTo>
                  <a:lnTo>
                    <a:pt x="121920" y="145414"/>
                  </a:lnTo>
                  <a:lnTo>
                    <a:pt x="152965" y="143849"/>
                  </a:lnTo>
                  <a:lnTo>
                    <a:pt x="182451" y="139176"/>
                  </a:lnTo>
                  <a:lnTo>
                    <a:pt x="208341" y="131431"/>
                  </a:lnTo>
                  <a:lnTo>
                    <a:pt x="211179" y="129921"/>
                  </a:lnTo>
                  <a:lnTo>
                    <a:pt x="121920" y="129921"/>
                  </a:lnTo>
                  <a:lnTo>
                    <a:pt x="77229" y="126561"/>
                  </a:lnTo>
                  <a:lnTo>
                    <a:pt x="53801" y="120650"/>
                  </a:lnTo>
                  <a:close/>
                </a:path>
                <a:path w="440690" h="410210">
                  <a:moveTo>
                    <a:pt x="209883" y="61087"/>
                  </a:moveTo>
                  <a:lnTo>
                    <a:pt x="121920" y="61087"/>
                  </a:lnTo>
                  <a:lnTo>
                    <a:pt x="166395" y="64446"/>
                  </a:lnTo>
                  <a:lnTo>
                    <a:pt x="199977" y="72913"/>
                  </a:lnTo>
                  <a:lnTo>
                    <a:pt x="221200" y="84072"/>
                  </a:lnTo>
                  <a:lnTo>
                    <a:pt x="228600" y="95503"/>
                  </a:lnTo>
                  <a:lnTo>
                    <a:pt x="221253" y="106935"/>
                  </a:lnTo>
                  <a:lnTo>
                    <a:pt x="200120" y="118094"/>
                  </a:lnTo>
                  <a:lnTo>
                    <a:pt x="166556" y="126561"/>
                  </a:lnTo>
                  <a:lnTo>
                    <a:pt x="121920" y="129921"/>
                  </a:lnTo>
                  <a:lnTo>
                    <a:pt x="211179" y="129921"/>
                  </a:lnTo>
                  <a:lnTo>
                    <a:pt x="228600" y="120650"/>
                  </a:lnTo>
                  <a:lnTo>
                    <a:pt x="243839" y="120650"/>
                  </a:lnTo>
                  <a:lnTo>
                    <a:pt x="243839" y="95503"/>
                  </a:lnTo>
                  <a:lnTo>
                    <a:pt x="233112" y="74042"/>
                  </a:lnTo>
                  <a:lnTo>
                    <a:pt x="209883" y="61087"/>
                  </a:lnTo>
                  <a:close/>
                </a:path>
                <a:path w="440690" h="410210">
                  <a:moveTo>
                    <a:pt x="274193" y="38353"/>
                  </a:moveTo>
                  <a:lnTo>
                    <a:pt x="258952" y="38353"/>
                  </a:lnTo>
                  <a:lnTo>
                    <a:pt x="258952" y="61594"/>
                  </a:lnTo>
                  <a:lnTo>
                    <a:pt x="274193" y="61594"/>
                  </a:lnTo>
                  <a:lnTo>
                    <a:pt x="274193" y="38353"/>
                  </a:lnTo>
                  <a:close/>
                </a:path>
                <a:path w="440690" h="410210">
                  <a:moveTo>
                    <a:pt x="296925" y="23113"/>
                  </a:moveTo>
                  <a:lnTo>
                    <a:pt x="236220" y="23113"/>
                  </a:lnTo>
                  <a:lnTo>
                    <a:pt x="236220" y="38353"/>
                  </a:lnTo>
                  <a:lnTo>
                    <a:pt x="296925" y="38353"/>
                  </a:lnTo>
                  <a:lnTo>
                    <a:pt x="296925" y="23113"/>
                  </a:lnTo>
                  <a:close/>
                </a:path>
                <a:path w="440690" h="410210">
                  <a:moveTo>
                    <a:pt x="274193" y="0"/>
                  </a:moveTo>
                  <a:lnTo>
                    <a:pt x="258952" y="0"/>
                  </a:lnTo>
                  <a:lnTo>
                    <a:pt x="258952" y="23113"/>
                  </a:lnTo>
                  <a:lnTo>
                    <a:pt x="274193" y="23113"/>
                  </a:lnTo>
                  <a:lnTo>
                    <a:pt x="274193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513319" y="41772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719"/>
                  </a:moveTo>
                  <a:lnTo>
                    <a:pt x="45720" y="45719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187945" y="4200524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39497" y="62483"/>
                  </a:moveTo>
                  <a:lnTo>
                    <a:pt x="0" y="39624"/>
                  </a:lnTo>
                  <a:lnTo>
                    <a:pt x="22859" y="0"/>
                  </a:lnTo>
                  <a:lnTo>
                    <a:pt x="62356" y="22860"/>
                  </a:lnTo>
                  <a:lnTo>
                    <a:pt x="39497" y="624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975347" y="4114799"/>
              <a:ext cx="288925" cy="416559"/>
            </a:xfrm>
            <a:custGeom>
              <a:avLst/>
              <a:gdLst/>
              <a:ahLst/>
              <a:cxnLst/>
              <a:rect l="l" t="t" r="r" b="b"/>
              <a:pathLst>
                <a:path w="288925" h="416560">
                  <a:moveTo>
                    <a:pt x="124968" y="149351"/>
                  </a:moveTo>
                  <a:lnTo>
                    <a:pt x="170688" y="149351"/>
                  </a:lnTo>
                  <a:lnTo>
                    <a:pt x="170688" y="103631"/>
                  </a:lnTo>
                  <a:lnTo>
                    <a:pt x="124968" y="103631"/>
                  </a:lnTo>
                  <a:lnTo>
                    <a:pt x="124968" y="149351"/>
                  </a:lnTo>
                  <a:close/>
                </a:path>
                <a:path w="288925" h="416560">
                  <a:moveTo>
                    <a:pt x="266065" y="416432"/>
                  </a:moveTo>
                  <a:lnTo>
                    <a:pt x="226313" y="393826"/>
                  </a:lnTo>
                  <a:lnTo>
                    <a:pt x="248920" y="354075"/>
                  </a:lnTo>
                  <a:lnTo>
                    <a:pt x="288671" y="376681"/>
                  </a:lnTo>
                  <a:lnTo>
                    <a:pt x="266065" y="416432"/>
                  </a:lnTo>
                  <a:close/>
                </a:path>
                <a:path w="288925" h="416560">
                  <a:moveTo>
                    <a:pt x="0" y="45719"/>
                  </a:moveTo>
                  <a:lnTo>
                    <a:pt x="45720" y="45719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193279" y="429234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3880" y="36956"/>
                  </a:moveTo>
                  <a:lnTo>
                    <a:pt x="26924" y="63880"/>
                  </a:lnTo>
                  <a:lnTo>
                    <a:pt x="0" y="26923"/>
                  </a:lnTo>
                  <a:lnTo>
                    <a:pt x="36956" y="0"/>
                  </a:lnTo>
                  <a:lnTo>
                    <a:pt x="63880" y="3695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150607" y="4128515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719"/>
                  </a:moveTo>
                  <a:lnTo>
                    <a:pt x="45720" y="45719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237475" y="3993515"/>
              <a:ext cx="118110" cy="431800"/>
            </a:xfrm>
            <a:custGeom>
              <a:avLst/>
              <a:gdLst/>
              <a:ahLst/>
              <a:cxnLst/>
              <a:rect l="l" t="t" r="r" b="b"/>
              <a:pathLst>
                <a:path w="118109" h="431800">
                  <a:moveTo>
                    <a:pt x="117601" y="426339"/>
                  </a:moveTo>
                  <a:lnTo>
                    <a:pt x="72135" y="431419"/>
                  </a:lnTo>
                  <a:lnTo>
                    <a:pt x="67055" y="385953"/>
                  </a:lnTo>
                  <a:lnTo>
                    <a:pt x="112522" y="381000"/>
                  </a:lnTo>
                  <a:lnTo>
                    <a:pt x="117601" y="426339"/>
                  </a:lnTo>
                  <a:close/>
                </a:path>
                <a:path w="118109" h="431800">
                  <a:moveTo>
                    <a:pt x="39624" y="62484"/>
                  </a:moveTo>
                  <a:lnTo>
                    <a:pt x="0" y="39624"/>
                  </a:lnTo>
                  <a:lnTo>
                    <a:pt x="22859" y="0"/>
                  </a:lnTo>
                  <a:lnTo>
                    <a:pt x="62483" y="22860"/>
                  </a:lnTo>
                  <a:lnTo>
                    <a:pt x="39624" y="624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284465" y="408533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3880" y="36956"/>
                  </a:moveTo>
                  <a:lnTo>
                    <a:pt x="26924" y="63881"/>
                  </a:lnTo>
                  <a:lnTo>
                    <a:pt x="0" y="26924"/>
                  </a:lnTo>
                  <a:lnTo>
                    <a:pt x="36956" y="0"/>
                  </a:lnTo>
                  <a:lnTo>
                    <a:pt x="63880" y="3695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190231" y="3875531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720"/>
                  </a:moveTo>
                  <a:lnTo>
                    <a:pt x="45720" y="45720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353553" y="415620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546" y="45466"/>
                  </a:moveTo>
                  <a:lnTo>
                    <a:pt x="5079" y="50546"/>
                  </a:lnTo>
                  <a:lnTo>
                    <a:pt x="0" y="5080"/>
                  </a:lnTo>
                  <a:lnTo>
                    <a:pt x="45466" y="0"/>
                  </a:lnTo>
                  <a:lnTo>
                    <a:pt x="50546" y="454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411719" y="4295520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3753" y="36956"/>
                  </a:moveTo>
                  <a:lnTo>
                    <a:pt x="26924" y="63880"/>
                  </a:lnTo>
                  <a:lnTo>
                    <a:pt x="0" y="26923"/>
                  </a:lnTo>
                  <a:lnTo>
                    <a:pt x="36829" y="0"/>
                  </a:lnTo>
                  <a:lnTo>
                    <a:pt x="63753" y="3695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348092" y="4445507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63880" y="36957"/>
                  </a:moveTo>
                  <a:lnTo>
                    <a:pt x="26924" y="63881"/>
                  </a:lnTo>
                  <a:lnTo>
                    <a:pt x="0" y="26924"/>
                  </a:lnTo>
                  <a:lnTo>
                    <a:pt x="36956" y="0"/>
                  </a:lnTo>
                  <a:lnTo>
                    <a:pt x="63880" y="3695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473568" y="437540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419" y="45466"/>
                  </a:moveTo>
                  <a:lnTo>
                    <a:pt x="4952" y="50546"/>
                  </a:lnTo>
                  <a:lnTo>
                    <a:pt x="0" y="5080"/>
                  </a:lnTo>
                  <a:lnTo>
                    <a:pt x="45338" y="0"/>
                  </a:lnTo>
                  <a:lnTo>
                    <a:pt x="50419" y="454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42631" y="398678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20">
                  <a:moveTo>
                    <a:pt x="0" y="45719"/>
                  </a:moveTo>
                  <a:lnTo>
                    <a:pt x="45720" y="45719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389367" y="2460370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4">
                  <a:moveTo>
                    <a:pt x="20320" y="61340"/>
                  </a:moveTo>
                  <a:lnTo>
                    <a:pt x="0" y="20319"/>
                  </a:lnTo>
                  <a:lnTo>
                    <a:pt x="40893" y="0"/>
                  </a:lnTo>
                  <a:lnTo>
                    <a:pt x="61213" y="41020"/>
                  </a:lnTo>
                  <a:lnTo>
                    <a:pt x="20320" y="61340"/>
                  </a:lnTo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226807" y="2196211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0" y="45719"/>
                  </a:moveTo>
                  <a:lnTo>
                    <a:pt x="2794" y="0"/>
                  </a:lnTo>
                  <a:lnTo>
                    <a:pt x="48514" y="2921"/>
                  </a:lnTo>
                  <a:lnTo>
                    <a:pt x="45593" y="48513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992619" y="1949577"/>
              <a:ext cx="274955" cy="426720"/>
            </a:xfrm>
            <a:custGeom>
              <a:avLst/>
              <a:gdLst/>
              <a:ahLst/>
              <a:cxnLst/>
              <a:rect l="l" t="t" r="r" b="b"/>
              <a:pathLst>
                <a:path w="274954" h="426719">
                  <a:moveTo>
                    <a:pt x="197357" y="219456"/>
                  </a:moveTo>
                  <a:lnTo>
                    <a:pt x="177037" y="178562"/>
                  </a:lnTo>
                  <a:lnTo>
                    <a:pt x="217931" y="158242"/>
                  </a:lnTo>
                  <a:lnTo>
                    <a:pt x="238251" y="199136"/>
                  </a:lnTo>
                  <a:lnTo>
                    <a:pt x="197357" y="219456"/>
                  </a:lnTo>
                  <a:close/>
                </a:path>
                <a:path w="274954" h="426719">
                  <a:moveTo>
                    <a:pt x="0" y="423925"/>
                  </a:moveTo>
                  <a:lnTo>
                    <a:pt x="2539" y="378206"/>
                  </a:lnTo>
                  <a:lnTo>
                    <a:pt x="48259" y="380873"/>
                  </a:lnTo>
                  <a:lnTo>
                    <a:pt x="45593" y="426465"/>
                  </a:lnTo>
                  <a:lnTo>
                    <a:pt x="0" y="423925"/>
                  </a:lnTo>
                  <a:close/>
                </a:path>
                <a:path w="274954" h="426719">
                  <a:moveTo>
                    <a:pt x="233679" y="61340"/>
                  </a:moveTo>
                  <a:lnTo>
                    <a:pt x="213359" y="20320"/>
                  </a:lnTo>
                  <a:lnTo>
                    <a:pt x="254380" y="0"/>
                  </a:lnTo>
                  <a:lnTo>
                    <a:pt x="274700" y="41021"/>
                  </a:lnTo>
                  <a:lnTo>
                    <a:pt x="233679" y="613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139939" y="2236216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30">
                  <a:moveTo>
                    <a:pt x="40512" y="61722"/>
                  </a:moveTo>
                  <a:lnTo>
                    <a:pt x="0" y="40639"/>
                  </a:lnTo>
                  <a:lnTo>
                    <a:pt x="21208" y="0"/>
                  </a:lnTo>
                  <a:lnTo>
                    <a:pt x="61721" y="21209"/>
                  </a:lnTo>
                  <a:lnTo>
                    <a:pt x="40512" y="617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272400" y="211302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4">
                  <a:moveTo>
                    <a:pt x="20193" y="61340"/>
                  </a:moveTo>
                  <a:lnTo>
                    <a:pt x="0" y="20320"/>
                  </a:lnTo>
                  <a:lnTo>
                    <a:pt x="40894" y="0"/>
                  </a:lnTo>
                  <a:lnTo>
                    <a:pt x="61214" y="41021"/>
                  </a:lnTo>
                  <a:lnTo>
                    <a:pt x="20193" y="6134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7118095" y="2362708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4764" y="63118"/>
                  </a:moveTo>
                  <a:lnTo>
                    <a:pt x="0" y="24637"/>
                  </a:lnTo>
                  <a:lnTo>
                    <a:pt x="38480" y="0"/>
                  </a:lnTo>
                  <a:lnTo>
                    <a:pt x="63119" y="38480"/>
                  </a:lnTo>
                  <a:lnTo>
                    <a:pt x="24764" y="6311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434198" y="2148713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0" y="45592"/>
                  </a:moveTo>
                  <a:lnTo>
                    <a:pt x="2921" y="0"/>
                  </a:lnTo>
                  <a:lnTo>
                    <a:pt x="48514" y="2921"/>
                  </a:lnTo>
                  <a:lnTo>
                    <a:pt x="45720" y="48513"/>
                  </a:lnTo>
                  <a:lnTo>
                    <a:pt x="0" y="455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365872" y="2225928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30">
                  <a:moveTo>
                    <a:pt x="40512" y="61722"/>
                  </a:moveTo>
                  <a:lnTo>
                    <a:pt x="0" y="40640"/>
                  </a:lnTo>
                  <a:lnTo>
                    <a:pt x="21208" y="0"/>
                  </a:lnTo>
                  <a:lnTo>
                    <a:pt x="61722" y="21209"/>
                  </a:lnTo>
                  <a:lnTo>
                    <a:pt x="40512" y="617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515986" y="2037333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4">
                  <a:moveTo>
                    <a:pt x="20320" y="61213"/>
                  </a:moveTo>
                  <a:lnTo>
                    <a:pt x="0" y="20192"/>
                  </a:lnTo>
                  <a:lnTo>
                    <a:pt x="40894" y="0"/>
                  </a:lnTo>
                  <a:lnTo>
                    <a:pt x="61214" y="40893"/>
                  </a:lnTo>
                  <a:lnTo>
                    <a:pt x="20320" y="61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335392" y="230962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4637" y="63245"/>
                  </a:moveTo>
                  <a:lnTo>
                    <a:pt x="0" y="24764"/>
                  </a:lnTo>
                  <a:lnTo>
                    <a:pt x="38480" y="0"/>
                  </a:lnTo>
                  <a:lnTo>
                    <a:pt x="63118" y="38480"/>
                  </a:lnTo>
                  <a:lnTo>
                    <a:pt x="24637" y="6324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234173" y="2433319"/>
              <a:ext cx="61594" cy="62230"/>
            </a:xfrm>
            <a:custGeom>
              <a:avLst/>
              <a:gdLst/>
              <a:ahLst/>
              <a:cxnLst/>
              <a:rect l="l" t="t" r="r" b="b"/>
              <a:pathLst>
                <a:path w="61595" h="62230">
                  <a:moveTo>
                    <a:pt x="40512" y="61721"/>
                  </a:moveTo>
                  <a:lnTo>
                    <a:pt x="0" y="40512"/>
                  </a:lnTo>
                  <a:lnTo>
                    <a:pt x="21081" y="0"/>
                  </a:lnTo>
                  <a:lnTo>
                    <a:pt x="61595" y="21081"/>
                  </a:lnTo>
                  <a:lnTo>
                    <a:pt x="40512" y="6172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071486" y="2442972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30">
                  <a:moveTo>
                    <a:pt x="40513" y="61722"/>
                  </a:moveTo>
                  <a:lnTo>
                    <a:pt x="0" y="40512"/>
                  </a:lnTo>
                  <a:lnTo>
                    <a:pt x="21082" y="0"/>
                  </a:lnTo>
                  <a:lnTo>
                    <a:pt x="61722" y="21081"/>
                  </a:lnTo>
                  <a:lnTo>
                    <a:pt x="40513" y="6172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192263" y="2514472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4637" y="63246"/>
                  </a:moveTo>
                  <a:lnTo>
                    <a:pt x="0" y="24764"/>
                  </a:lnTo>
                  <a:lnTo>
                    <a:pt x="38480" y="0"/>
                  </a:lnTo>
                  <a:lnTo>
                    <a:pt x="63118" y="38480"/>
                  </a:lnTo>
                  <a:lnTo>
                    <a:pt x="24637" y="6324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483728" y="2222245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4">
                  <a:moveTo>
                    <a:pt x="20320" y="61213"/>
                  </a:moveTo>
                  <a:lnTo>
                    <a:pt x="0" y="20319"/>
                  </a:lnTo>
                  <a:lnTo>
                    <a:pt x="41021" y="0"/>
                  </a:lnTo>
                  <a:lnTo>
                    <a:pt x="61341" y="40893"/>
                  </a:lnTo>
                  <a:lnTo>
                    <a:pt x="20320" y="612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972676" y="109143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5">
                  <a:moveTo>
                    <a:pt x="62483" y="22860"/>
                  </a:moveTo>
                  <a:lnTo>
                    <a:pt x="39624" y="62484"/>
                  </a:lnTo>
                  <a:lnTo>
                    <a:pt x="0" y="39624"/>
                  </a:lnTo>
                  <a:lnTo>
                    <a:pt x="22859" y="0"/>
                  </a:lnTo>
                  <a:lnTo>
                    <a:pt x="62483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841104" y="138201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5">
                  <a:moveTo>
                    <a:pt x="62356" y="39624"/>
                  </a:moveTo>
                  <a:lnTo>
                    <a:pt x="22860" y="62484"/>
                  </a:lnTo>
                  <a:lnTo>
                    <a:pt x="0" y="22860"/>
                  </a:lnTo>
                  <a:lnTo>
                    <a:pt x="39497" y="0"/>
                  </a:lnTo>
                  <a:lnTo>
                    <a:pt x="62356" y="396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8800845" y="1469770"/>
              <a:ext cx="342265" cy="97155"/>
            </a:xfrm>
            <a:custGeom>
              <a:avLst/>
              <a:gdLst/>
              <a:ahLst/>
              <a:cxnLst/>
              <a:rect l="l" t="t" r="r" b="b"/>
              <a:pathLst>
                <a:path w="342265" h="97155">
                  <a:moveTo>
                    <a:pt x="62483" y="22859"/>
                  </a:moveTo>
                  <a:lnTo>
                    <a:pt x="39624" y="62356"/>
                  </a:lnTo>
                  <a:lnTo>
                    <a:pt x="0" y="39496"/>
                  </a:lnTo>
                  <a:lnTo>
                    <a:pt x="22859" y="0"/>
                  </a:lnTo>
                  <a:lnTo>
                    <a:pt x="62483" y="22859"/>
                  </a:lnTo>
                  <a:close/>
                </a:path>
                <a:path w="342265" h="97155">
                  <a:moveTo>
                    <a:pt x="341883" y="73913"/>
                  </a:moveTo>
                  <a:lnTo>
                    <a:pt x="302513" y="97027"/>
                  </a:lnTo>
                  <a:lnTo>
                    <a:pt x="279400" y="57530"/>
                  </a:lnTo>
                  <a:lnTo>
                    <a:pt x="318770" y="34416"/>
                  </a:lnTo>
                  <a:lnTo>
                    <a:pt x="341883" y="7391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648953" y="152704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5">
                  <a:moveTo>
                    <a:pt x="62484" y="22860"/>
                  </a:moveTo>
                  <a:lnTo>
                    <a:pt x="39624" y="62484"/>
                  </a:lnTo>
                  <a:lnTo>
                    <a:pt x="0" y="39624"/>
                  </a:lnTo>
                  <a:lnTo>
                    <a:pt x="22860" y="0"/>
                  </a:lnTo>
                  <a:lnTo>
                    <a:pt x="62484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748394" y="1381251"/>
              <a:ext cx="232410" cy="98425"/>
            </a:xfrm>
            <a:custGeom>
              <a:avLst/>
              <a:gdLst/>
              <a:ahLst/>
              <a:cxnLst/>
              <a:rect l="l" t="t" r="r" b="b"/>
              <a:pathLst>
                <a:path w="232409" h="98425">
                  <a:moveTo>
                    <a:pt x="227456" y="47751"/>
                  </a:moveTo>
                  <a:lnTo>
                    <a:pt x="232282" y="93218"/>
                  </a:lnTo>
                  <a:lnTo>
                    <a:pt x="186816" y="98044"/>
                  </a:lnTo>
                  <a:lnTo>
                    <a:pt x="181990" y="52705"/>
                  </a:lnTo>
                  <a:lnTo>
                    <a:pt x="227456" y="47751"/>
                  </a:lnTo>
                  <a:close/>
                </a:path>
                <a:path w="232409" h="98425">
                  <a:moveTo>
                    <a:pt x="62356" y="22860"/>
                  </a:moveTo>
                  <a:lnTo>
                    <a:pt x="39497" y="62484"/>
                  </a:lnTo>
                  <a:lnTo>
                    <a:pt x="0" y="39624"/>
                  </a:lnTo>
                  <a:lnTo>
                    <a:pt x="22859" y="0"/>
                  </a:lnTo>
                  <a:lnTo>
                    <a:pt x="62356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686545" y="1235582"/>
              <a:ext cx="417195" cy="196215"/>
            </a:xfrm>
            <a:custGeom>
              <a:avLst/>
              <a:gdLst/>
              <a:ahLst/>
              <a:cxnLst/>
              <a:rect l="l" t="t" r="r" b="b"/>
              <a:pathLst>
                <a:path w="417195" h="196215">
                  <a:moveTo>
                    <a:pt x="416686" y="154050"/>
                  </a:moveTo>
                  <a:lnTo>
                    <a:pt x="398272" y="195833"/>
                  </a:lnTo>
                  <a:lnTo>
                    <a:pt x="356488" y="177545"/>
                  </a:lnTo>
                  <a:lnTo>
                    <a:pt x="374776" y="135636"/>
                  </a:lnTo>
                  <a:lnTo>
                    <a:pt x="416686" y="154050"/>
                  </a:lnTo>
                  <a:close/>
                </a:path>
                <a:path w="417195" h="196215">
                  <a:moveTo>
                    <a:pt x="62483" y="39624"/>
                  </a:moveTo>
                  <a:lnTo>
                    <a:pt x="22859" y="62483"/>
                  </a:lnTo>
                  <a:lnTo>
                    <a:pt x="0" y="22859"/>
                  </a:lnTo>
                  <a:lnTo>
                    <a:pt x="39624" y="0"/>
                  </a:lnTo>
                  <a:lnTo>
                    <a:pt x="62483" y="396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550274" y="1220469"/>
              <a:ext cx="297180" cy="76835"/>
            </a:xfrm>
            <a:custGeom>
              <a:avLst/>
              <a:gdLst/>
              <a:ahLst/>
              <a:cxnLst/>
              <a:rect l="l" t="t" r="r" b="b"/>
              <a:pathLst>
                <a:path w="297179" h="76834">
                  <a:moveTo>
                    <a:pt x="291846" y="26162"/>
                  </a:moveTo>
                  <a:lnTo>
                    <a:pt x="296672" y="71627"/>
                  </a:lnTo>
                  <a:lnTo>
                    <a:pt x="251205" y="76453"/>
                  </a:lnTo>
                  <a:lnTo>
                    <a:pt x="246379" y="30987"/>
                  </a:lnTo>
                  <a:lnTo>
                    <a:pt x="291846" y="26162"/>
                  </a:lnTo>
                  <a:close/>
                </a:path>
                <a:path w="297179" h="76834">
                  <a:moveTo>
                    <a:pt x="62483" y="22859"/>
                  </a:moveTo>
                  <a:lnTo>
                    <a:pt x="39624" y="62356"/>
                  </a:lnTo>
                  <a:lnTo>
                    <a:pt x="0" y="39496"/>
                  </a:lnTo>
                  <a:lnTo>
                    <a:pt x="22859" y="0"/>
                  </a:lnTo>
                  <a:lnTo>
                    <a:pt x="62483" y="2285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878569" y="1219707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60198" y="18287"/>
                  </a:moveTo>
                  <a:lnTo>
                    <a:pt x="41782" y="60197"/>
                  </a:lnTo>
                  <a:lnTo>
                    <a:pt x="0" y="41909"/>
                  </a:lnTo>
                  <a:lnTo>
                    <a:pt x="18287" y="0"/>
                  </a:lnTo>
                  <a:lnTo>
                    <a:pt x="60198" y="182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9042272" y="1241551"/>
              <a:ext cx="148590" cy="180340"/>
            </a:xfrm>
            <a:custGeom>
              <a:avLst/>
              <a:gdLst/>
              <a:ahLst/>
              <a:cxnLst/>
              <a:rect l="l" t="t" r="r" b="b"/>
              <a:pathLst>
                <a:path w="148590" h="180340">
                  <a:moveTo>
                    <a:pt x="45466" y="0"/>
                  </a:moveTo>
                  <a:lnTo>
                    <a:pt x="50292" y="45465"/>
                  </a:lnTo>
                  <a:lnTo>
                    <a:pt x="4825" y="50292"/>
                  </a:lnTo>
                  <a:lnTo>
                    <a:pt x="0" y="4825"/>
                  </a:lnTo>
                  <a:lnTo>
                    <a:pt x="45466" y="0"/>
                  </a:lnTo>
                  <a:close/>
                </a:path>
                <a:path w="148590" h="180340">
                  <a:moveTo>
                    <a:pt x="143509" y="130048"/>
                  </a:moveTo>
                  <a:lnTo>
                    <a:pt x="148462" y="175513"/>
                  </a:lnTo>
                  <a:lnTo>
                    <a:pt x="102997" y="180339"/>
                  </a:lnTo>
                  <a:lnTo>
                    <a:pt x="98044" y="134874"/>
                  </a:lnTo>
                  <a:lnTo>
                    <a:pt x="143509" y="13004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9128378" y="1225422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60198" y="18287"/>
                  </a:moveTo>
                  <a:lnTo>
                    <a:pt x="41782" y="60198"/>
                  </a:lnTo>
                  <a:lnTo>
                    <a:pt x="0" y="41910"/>
                  </a:lnTo>
                  <a:lnTo>
                    <a:pt x="18288" y="0"/>
                  </a:lnTo>
                  <a:lnTo>
                    <a:pt x="60198" y="182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722105" y="114477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5">
                  <a:moveTo>
                    <a:pt x="62484" y="22860"/>
                  </a:moveTo>
                  <a:lnTo>
                    <a:pt x="39624" y="62484"/>
                  </a:lnTo>
                  <a:lnTo>
                    <a:pt x="0" y="39624"/>
                  </a:lnTo>
                  <a:lnTo>
                    <a:pt x="22860" y="0"/>
                  </a:lnTo>
                  <a:lnTo>
                    <a:pt x="62484" y="2286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0352785" y="2296541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2794" y="0"/>
                  </a:moveTo>
                  <a:lnTo>
                    <a:pt x="48387" y="2667"/>
                  </a:lnTo>
                  <a:lnTo>
                    <a:pt x="45593" y="48387"/>
                  </a:lnTo>
                  <a:lnTo>
                    <a:pt x="0" y="45593"/>
                  </a:lnTo>
                  <a:lnTo>
                    <a:pt x="2794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0664062" y="2276855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25145" y="0"/>
                  </a:moveTo>
                  <a:lnTo>
                    <a:pt x="63372" y="25146"/>
                  </a:lnTo>
                  <a:lnTo>
                    <a:pt x="38100" y="63246"/>
                  </a:lnTo>
                  <a:lnTo>
                    <a:pt x="0" y="38100"/>
                  </a:lnTo>
                  <a:lnTo>
                    <a:pt x="2514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666475" y="2008250"/>
              <a:ext cx="269240" cy="431800"/>
            </a:xfrm>
            <a:custGeom>
              <a:avLst/>
              <a:gdLst/>
              <a:ahLst/>
              <a:cxnLst/>
              <a:rect l="l" t="t" r="r" b="b"/>
              <a:pathLst>
                <a:path w="269240" h="431800">
                  <a:moveTo>
                    <a:pt x="104267" y="272796"/>
                  </a:moveTo>
                  <a:lnTo>
                    <a:pt x="149859" y="275463"/>
                  </a:lnTo>
                  <a:lnTo>
                    <a:pt x="147193" y="321183"/>
                  </a:lnTo>
                  <a:lnTo>
                    <a:pt x="101473" y="318388"/>
                  </a:lnTo>
                  <a:lnTo>
                    <a:pt x="104267" y="272796"/>
                  </a:lnTo>
                  <a:close/>
                </a:path>
                <a:path w="269240" h="431800">
                  <a:moveTo>
                    <a:pt x="24892" y="0"/>
                  </a:moveTo>
                  <a:lnTo>
                    <a:pt x="63246" y="24891"/>
                  </a:lnTo>
                  <a:lnTo>
                    <a:pt x="38353" y="63246"/>
                  </a:lnTo>
                  <a:lnTo>
                    <a:pt x="0" y="38226"/>
                  </a:lnTo>
                  <a:lnTo>
                    <a:pt x="24892" y="0"/>
                  </a:lnTo>
                  <a:close/>
                </a:path>
                <a:path w="269240" h="431800">
                  <a:moveTo>
                    <a:pt x="223393" y="382904"/>
                  </a:moveTo>
                  <a:lnTo>
                    <a:pt x="269113" y="385699"/>
                  </a:lnTo>
                  <a:lnTo>
                    <a:pt x="266319" y="431291"/>
                  </a:lnTo>
                  <a:lnTo>
                    <a:pt x="220725" y="428498"/>
                  </a:lnTo>
                  <a:lnTo>
                    <a:pt x="223393" y="3829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0663554" y="2184145"/>
              <a:ext cx="97155" cy="231775"/>
            </a:xfrm>
            <a:custGeom>
              <a:avLst/>
              <a:gdLst/>
              <a:ahLst/>
              <a:cxnLst/>
              <a:rect l="l" t="t" r="r" b="b"/>
              <a:pathLst>
                <a:path w="97154" h="231775">
                  <a:moveTo>
                    <a:pt x="0" y="24637"/>
                  </a:moveTo>
                  <a:lnTo>
                    <a:pt x="38480" y="0"/>
                  </a:lnTo>
                  <a:lnTo>
                    <a:pt x="63119" y="38480"/>
                  </a:lnTo>
                  <a:lnTo>
                    <a:pt x="24638" y="63118"/>
                  </a:lnTo>
                  <a:lnTo>
                    <a:pt x="0" y="24637"/>
                  </a:lnTo>
                  <a:close/>
                </a:path>
                <a:path w="97154" h="231775">
                  <a:moveTo>
                    <a:pt x="51562" y="183387"/>
                  </a:moveTo>
                  <a:lnTo>
                    <a:pt x="97154" y="186181"/>
                  </a:lnTo>
                  <a:lnTo>
                    <a:pt x="94488" y="231775"/>
                  </a:lnTo>
                  <a:lnTo>
                    <a:pt x="48768" y="228980"/>
                  </a:lnTo>
                  <a:lnTo>
                    <a:pt x="51562" y="18338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0571225" y="2110231"/>
              <a:ext cx="94615" cy="433705"/>
            </a:xfrm>
            <a:custGeom>
              <a:avLst/>
              <a:gdLst/>
              <a:ahLst/>
              <a:cxnLst/>
              <a:rect l="l" t="t" r="r" b="b"/>
              <a:pathLst>
                <a:path w="94615" h="433705">
                  <a:moveTo>
                    <a:pt x="0" y="2285"/>
                  </a:moveTo>
                  <a:lnTo>
                    <a:pt x="45720" y="0"/>
                  </a:lnTo>
                  <a:lnTo>
                    <a:pt x="48005" y="45592"/>
                  </a:lnTo>
                  <a:lnTo>
                    <a:pt x="2413" y="48005"/>
                  </a:lnTo>
                  <a:lnTo>
                    <a:pt x="0" y="2285"/>
                  </a:lnTo>
                  <a:close/>
                </a:path>
                <a:path w="94615" h="433705">
                  <a:moveTo>
                    <a:pt x="56260" y="370204"/>
                  </a:moveTo>
                  <a:lnTo>
                    <a:pt x="94360" y="395477"/>
                  </a:lnTo>
                  <a:lnTo>
                    <a:pt x="69215" y="433577"/>
                  </a:lnTo>
                  <a:lnTo>
                    <a:pt x="30988" y="408431"/>
                  </a:lnTo>
                  <a:lnTo>
                    <a:pt x="56260" y="3702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0560176" y="2385313"/>
              <a:ext cx="145415" cy="280035"/>
            </a:xfrm>
            <a:custGeom>
              <a:avLst/>
              <a:gdLst/>
              <a:ahLst/>
              <a:cxnLst/>
              <a:rect l="l" t="t" r="r" b="b"/>
              <a:pathLst>
                <a:path w="145415" h="280035">
                  <a:moveTo>
                    <a:pt x="0" y="24637"/>
                  </a:moveTo>
                  <a:lnTo>
                    <a:pt x="38607" y="0"/>
                  </a:lnTo>
                  <a:lnTo>
                    <a:pt x="63246" y="38481"/>
                  </a:lnTo>
                  <a:lnTo>
                    <a:pt x="24765" y="63119"/>
                  </a:lnTo>
                  <a:lnTo>
                    <a:pt x="0" y="24637"/>
                  </a:lnTo>
                  <a:close/>
                </a:path>
                <a:path w="145415" h="280035">
                  <a:moveTo>
                    <a:pt x="99695" y="231266"/>
                  </a:moveTo>
                  <a:lnTo>
                    <a:pt x="145288" y="234061"/>
                  </a:lnTo>
                  <a:lnTo>
                    <a:pt x="142621" y="279653"/>
                  </a:lnTo>
                  <a:lnTo>
                    <a:pt x="97027" y="276987"/>
                  </a:lnTo>
                  <a:lnTo>
                    <a:pt x="99695" y="2312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0509376" y="2325116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286"/>
                  </a:moveTo>
                  <a:lnTo>
                    <a:pt x="45593" y="0"/>
                  </a:lnTo>
                  <a:lnTo>
                    <a:pt x="48005" y="45593"/>
                  </a:lnTo>
                  <a:lnTo>
                    <a:pt x="2286" y="48006"/>
                  </a:lnTo>
                  <a:lnTo>
                    <a:pt x="0" y="22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0445750" y="2021966"/>
              <a:ext cx="135890" cy="209550"/>
            </a:xfrm>
            <a:custGeom>
              <a:avLst/>
              <a:gdLst/>
              <a:ahLst/>
              <a:cxnLst/>
              <a:rect l="l" t="t" r="r" b="b"/>
              <a:pathLst>
                <a:path w="135890" h="209550">
                  <a:moveTo>
                    <a:pt x="0" y="170687"/>
                  </a:moveTo>
                  <a:lnTo>
                    <a:pt x="38480" y="145923"/>
                  </a:lnTo>
                  <a:lnTo>
                    <a:pt x="63246" y="184531"/>
                  </a:lnTo>
                  <a:lnTo>
                    <a:pt x="24765" y="209169"/>
                  </a:lnTo>
                  <a:lnTo>
                    <a:pt x="0" y="170687"/>
                  </a:lnTo>
                  <a:close/>
                </a:path>
                <a:path w="135890" h="209550">
                  <a:moveTo>
                    <a:pt x="72517" y="24765"/>
                  </a:moveTo>
                  <a:lnTo>
                    <a:pt x="110998" y="0"/>
                  </a:lnTo>
                  <a:lnTo>
                    <a:pt x="135635" y="38481"/>
                  </a:lnTo>
                  <a:lnTo>
                    <a:pt x="97154" y="63246"/>
                  </a:lnTo>
                  <a:lnTo>
                    <a:pt x="72517" y="2476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0402696" y="2099183"/>
              <a:ext cx="48260" cy="48260"/>
            </a:xfrm>
            <a:custGeom>
              <a:avLst/>
              <a:gdLst/>
              <a:ahLst/>
              <a:cxnLst/>
              <a:rect l="l" t="t" r="r" b="b"/>
              <a:pathLst>
                <a:path w="48259" h="48260">
                  <a:moveTo>
                    <a:pt x="0" y="2286"/>
                  </a:moveTo>
                  <a:lnTo>
                    <a:pt x="45593" y="0"/>
                  </a:lnTo>
                  <a:lnTo>
                    <a:pt x="48005" y="45592"/>
                  </a:lnTo>
                  <a:lnTo>
                    <a:pt x="2285" y="48005"/>
                  </a:lnTo>
                  <a:lnTo>
                    <a:pt x="0" y="22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0460862" y="2496819"/>
              <a:ext cx="100330" cy="1527810"/>
            </a:xfrm>
            <a:custGeom>
              <a:avLst/>
              <a:gdLst/>
              <a:ahLst/>
              <a:cxnLst/>
              <a:rect l="l" t="t" r="r" b="b"/>
              <a:pathLst>
                <a:path w="100329" h="1527810">
                  <a:moveTo>
                    <a:pt x="54482" y="0"/>
                  </a:moveTo>
                  <a:lnTo>
                    <a:pt x="100075" y="2666"/>
                  </a:lnTo>
                  <a:lnTo>
                    <a:pt x="97408" y="48387"/>
                  </a:lnTo>
                  <a:lnTo>
                    <a:pt x="51815" y="45592"/>
                  </a:lnTo>
                  <a:lnTo>
                    <a:pt x="54482" y="0"/>
                  </a:lnTo>
                  <a:close/>
                </a:path>
                <a:path w="100329" h="1527810">
                  <a:moveTo>
                    <a:pt x="40385" y="1465452"/>
                  </a:moveTo>
                  <a:lnTo>
                    <a:pt x="61848" y="1505838"/>
                  </a:lnTo>
                  <a:lnTo>
                    <a:pt x="21462" y="1527302"/>
                  </a:lnTo>
                  <a:lnTo>
                    <a:pt x="0" y="1486788"/>
                  </a:lnTo>
                  <a:lnTo>
                    <a:pt x="40385" y="146545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0644377" y="4235322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371" y="1650"/>
                  </a:moveTo>
                  <a:lnTo>
                    <a:pt x="45720" y="47370"/>
                  </a:lnTo>
                  <a:lnTo>
                    <a:pt x="0" y="45719"/>
                  </a:lnTo>
                  <a:lnTo>
                    <a:pt x="1650" y="0"/>
                  </a:lnTo>
                  <a:lnTo>
                    <a:pt x="47371" y="16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0658093" y="4097655"/>
              <a:ext cx="264160" cy="432434"/>
            </a:xfrm>
            <a:custGeom>
              <a:avLst/>
              <a:gdLst/>
              <a:ahLst/>
              <a:cxnLst/>
              <a:rect l="l" t="t" r="r" b="b"/>
              <a:pathLst>
                <a:path w="264159" h="432435">
                  <a:moveTo>
                    <a:pt x="72516" y="211074"/>
                  </a:moveTo>
                  <a:lnTo>
                    <a:pt x="93852" y="251460"/>
                  </a:lnTo>
                  <a:lnTo>
                    <a:pt x="53466" y="272923"/>
                  </a:lnTo>
                  <a:lnTo>
                    <a:pt x="32130" y="232537"/>
                  </a:lnTo>
                  <a:lnTo>
                    <a:pt x="72516" y="211074"/>
                  </a:lnTo>
                  <a:close/>
                </a:path>
                <a:path w="264159" h="432435">
                  <a:moveTo>
                    <a:pt x="264159" y="1397"/>
                  </a:moveTo>
                  <a:lnTo>
                    <a:pt x="262762" y="47117"/>
                  </a:lnTo>
                  <a:lnTo>
                    <a:pt x="217042" y="45720"/>
                  </a:lnTo>
                  <a:lnTo>
                    <a:pt x="218439" y="0"/>
                  </a:lnTo>
                  <a:lnTo>
                    <a:pt x="264159" y="1397"/>
                  </a:lnTo>
                  <a:close/>
                </a:path>
                <a:path w="264159" h="432435">
                  <a:moveTo>
                    <a:pt x="40385" y="370205"/>
                  </a:moveTo>
                  <a:lnTo>
                    <a:pt x="61849" y="410591"/>
                  </a:lnTo>
                  <a:lnTo>
                    <a:pt x="21462" y="432054"/>
                  </a:lnTo>
                  <a:lnTo>
                    <a:pt x="0" y="391668"/>
                  </a:lnTo>
                  <a:lnTo>
                    <a:pt x="40385" y="37020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0587354" y="4179696"/>
              <a:ext cx="190500" cy="188595"/>
            </a:xfrm>
            <a:custGeom>
              <a:avLst/>
              <a:gdLst/>
              <a:ahLst/>
              <a:cxnLst/>
              <a:rect l="l" t="t" r="r" b="b"/>
              <a:pathLst>
                <a:path w="190500" h="188595">
                  <a:moveTo>
                    <a:pt x="149098" y="0"/>
                  </a:moveTo>
                  <a:lnTo>
                    <a:pt x="190246" y="19938"/>
                  </a:lnTo>
                  <a:lnTo>
                    <a:pt x="170179" y="61086"/>
                  </a:lnTo>
                  <a:lnTo>
                    <a:pt x="129159" y="41020"/>
                  </a:lnTo>
                  <a:lnTo>
                    <a:pt x="149098" y="0"/>
                  </a:lnTo>
                  <a:close/>
                </a:path>
                <a:path w="190500" h="188595">
                  <a:moveTo>
                    <a:pt x="40386" y="126618"/>
                  </a:moveTo>
                  <a:lnTo>
                    <a:pt x="61849" y="167004"/>
                  </a:lnTo>
                  <a:lnTo>
                    <a:pt x="21463" y="188340"/>
                  </a:lnTo>
                  <a:lnTo>
                    <a:pt x="0" y="147954"/>
                  </a:lnTo>
                  <a:lnTo>
                    <a:pt x="40386" y="1266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0438383" y="4050791"/>
              <a:ext cx="358140" cy="285115"/>
            </a:xfrm>
            <a:custGeom>
              <a:avLst/>
              <a:gdLst/>
              <a:ahLst/>
              <a:cxnLst/>
              <a:rect l="l" t="t" r="r" b="b"/>
              <a:pathLst>
                <a:path w="358140" h="285114">
                  <a:moveTo>
                    <a:pt x="332232" y="0"/>
                  </a:moveTo>
                  <a:lnTo>
                    <a:pt x="358013" y="37718"/>
                  </a:lnTo>
                  <a:lnTo>
                    <a:pt x="320294" y="63499"/>
                  </a:lnTo>
                  <a:lnTo>
                    <a:pt x="294513" y="25780"/>
                  </a:lnTo>
                  <a:lnTo>
                    <a:pt x="332232" y="0"/>
                  </a:lnTo>
                  <a:close/>
                </a:path>
                <a:path w="358140" h="285114">
                  <a:moveTo>
                    <a:pt x="47244" y="239394"/>
                  </a:moveTo>
                  <a:lnTo>
                    <a:pt x="45593" y="285114"/>
                  </a:lnTo>
                  <a:lnTo>
                    <a:pt x="0" y="283463"/>
                  </a:lnTo>
                  <a:lnTo>
                    <a:pt x="1650" y="237743"/>
                  </a:lnTo>
                  <a:lnTo>
                    <a:pt x="47244" y="23939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0345927" y="4196080"/>
              <a:ext cx="206375" cy="254635"/>
            </a:xfrm>
            <a:custGeom>
              <a:avLst/>
              <a:gdLst/>
              <a:ahLst/>
              <a:cxnLst/>
              <a:rect l="l" t="t" r="r" b="b"/>
              <a:pathLst>
                <a:path w="206375" h="254635">
                  <a:moveTo>
                    <a:pt x="164973" y="0"/>
                  </a:moveTo>
                  <a:lnTo>
                    <a:pt x="206121" y="20066"/>
                  </a:lnTo>
                  <a:lnTo>
                    <a:pt x="186054" y="61214"/>
                  </a:lnTo>
                  <a:lnTo>
                    <a:pt x="144906" y="41148"/>
                  </a:lnTo>
                  <a:lnTo>
                    <a:pt x="164973" y="0"/>
                  </a:lnTo>
                  <a:close/>
                </a:path>
                <a:path w="206375" h="254635">
                  <a:moveTo>
                    <a:pt x="40386" y="192659"/>
                  </a:moveTo>
                  <a:lnTo>
                    <a:pt x="61849" y="233045"/>
                  </a:lnTo>
                  <a:lnTo>
                    <a:pt x="21336" y="254381"/>
                  </a:lnTo>
                  <a:lnTo>
                    <a:pt x="0" y="213995"/>
                  </a:lnTo>
                  <a:lnTo>
                    <a:pt x="40386" y="19265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0517123" y="410971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7846" y="0"/>
                  </a:moveTo>
                  <a:lnTo>
                    <a:pt x="63500" y="37718"/>
                  </a:lnTo>
                  <a:lnTo>
                    <a:pt x="25780" y="63499"/>
                  </a:lnTo>
                  <a:lnTo>
                    <a:pt x="0" y="25780"/>
                  </a:lnTo>
                  <a:lnTo>
                    <a:pt x="3784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0616945" y="3985259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20065" y="0"/>
                  </a:moveTo>
                  <a:lnTo>
                    <a:pt x="61086" y="20065"/>
                  </a:lnTo>
                  <a:lnTo>
                    <a:pt x="41148" y="61087"/>
                  </a:lnTo>
                  <a:lnTo>
                    <a:pt x="0" y="41147"/>
                  </a:lnTo>
                  <a:lnTo>
                    <a:pt x="20065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0779251" y="3971162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5" h="61595">
                  <a:moveTo>
                    <a:pt x="20066" y="0"/>
                  </a:moveTo>
                  <a:lnTo>
                    <a:pt x="61087" y="20066"/>
                  </a:lnTo>
                  <a:lnTo>
                    <a:pt x="41148" y="61087"/>
                  </a:lnTo>
                  <a:lnTo>
                    <a:pt x="0" y="41148"/>
                  </a:lnTo>
                  <a:lnTo>
                    <a:pt x="20066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0654664" y="3901059"/>
              <a:ext cx="63500" cy="63500"/>
            </a:xfrm>
            <a:custGeom>
              <a:avLst/>
              <a:gdLst/>
              <a:ahLst/>
              <a:cxnLst/>
              <a:rect l="l" t="t" r="r" b="b"/>
              <a:pathLst>
                <a:path w="63500" h="63500">
                  <a:moveTo>
                    <a:pt x="37718" y="0"/>
                  </a:moveTo>
                  <a:lnTo>
                    <a:pt x="63500" y="37719"/>
                  </a:lnTo>
                  <a:lnTo>
                    <a:pt x="25653" y="63500"/>
                  </a:lnTo>
                  <a:lnTo>
                    <a:pt x="0" y="25781"/>
                  </a:lnTo>
                  <a:lnTo>
                    <a:pt x="37718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0372978" y="420293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40513" y="0"/>
                  </a:moveTo>
                  <a:lnTo>
                    <a:pt x="61849" y="40386"/>
                  </a:lnTo>
                  <a:lnTo>
                    <a:pt x="21463" y="61849"/>
                  </a:lnTo>
                  <a:lnTo>
                    <a:pt x="0" y="21462"/>
                  </a:lnTo>
                  <a:lnTo>
                    <a:pt x="40513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8825737" y="5340095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37337"/>
                  </a:moveTo>
                  <a:lnTo>
                    <a:pt x="26415" y="0"/>
                  </a:lnTo>
                  <a:lnTo>
                    <a:pt x="63753" y="26288"/>
                  </a:lnTo>
                  <a:lnTo>
                    <a:pt x="37464" y="63753"/>
                  </a:lnTo>
                  <a:lnTo>
                    <a:pt x="0" y="37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8984741" y="506425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0" y="19177"/>
                  </a:moveTo>
                  <a:lnTo>
                    <a:pt x="41528" y="0"/>
                  </a:lnTo>
                  <a:lnTo>
                    <a:pt x="60705" y="41402"/>
                  </a:lnTo>
                  <a:lnTo>
                    <a:pt x="19176" y="60579"/>
                  </a:lnTo>
                  <a:lnTo>
                    <a:pt x="0" y="1917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8757538" y="4920614"/>
              <a:ext cx="494030" cy="122555"/>
            </a:xfrm>
            <a:custGeom>
              <a:avLst/>
              <a:gdLst/>
              <a:ahLst/>
              <a:cxnLst/>
              <a:rect l="l" t="t" r="r" b="b"/>
              <a:pathLst>
                <a:path w="494029" h="122554">
                  <a:moveTo>
                    <a:pt x="273811" y="95758"/>
                  </a:moveTo>
                  <a:lnTo>
                    <a:pt x="300100" y="58420"/>
                  </a:lnTo>
                  <a:lnTo>
                    <a:pt x="337438" y="84709"/>
                  </a:lnTo>
                  <a:lnTo>
                    <a:pt x="311150" y="122047"/>
                  </a:lnTo>
                  <a:lnTo>
                    <a:pt x="273811" y="95758"/>
                  </a:lnTo>
                  <a:close/>
                </a:path>
                <a:path w="494029" h="122554">
                  <a:moveTo>
                    <a:pt x="0" y="19431"/>
                  </a:moveTo>
                  <a:lnTo>
                    <a:pt x="41401" y="0"/>
                  </a:lnTo>
                  <a:lnTo>
                    <a:pt x="60832" y="41402"/>
                  </a:lnTo>
                  <a:lnTo>
                    <a:pt x="19430" y="60833"/>
                  </a:lnTo>
                  <a:lnTo>
                    <a:pt x="0" y="19431"/>
                  </a:lnTo>
                  <a:close/>
                </a:path>
                <a:path w="494029" h="122554">
                  <a:moveTo>
                    <a:pt x="430149" y="52451"/>
                  </a:moveTo>
                  <a:lnTo>
                    <a:pt x="456437" y="14986"/>
                  </a:lnTo>
                  <a:lnTo>
                    <a:pt x="493902" y="41402"/>
                  </a:lnTo>
                  <a:lnTo>
                    <a:pt x="467486" y="78740"/>
                  </a:lnTo>
                  <a:lnTo>
                    <a:pt x="430149" y="524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8912732" y="5022976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762" y="46481"/>
                  </a:moveTo>
                  <a:lnTo>
                    <a:pt x="0" y="762"/>
                  </a:lnTo>
                  <a:lnTo>
                    <a:pt x="45720" y="0"/>
                  </a:lnTo>
                  <a:lnTo>
                    <a:pt x="46482" y="45720"/>
                  </a:lnTo>
                  <a:lnTo>
                    <a:pt x="762" y="4648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9075546" y="5071871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37337"/>
                  </a:moveTo>
                  <a:lnTo>
                    <a:pt x="26288" y="0"/>
                  </a:lnTo>
                  <a:lnTo>
                    <a:pt x="63753" y="26288"/>
                  </a:lnTo>
                  <a:lnTo>
                    <a:pt x="37337" y="63626"/>
                  </a:lnTo>
                  <a:lnTo>
                    <a:pt x="0" y="37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783065" y="5057139"/>
              <a:ext cx="403225" cy="227965"/>
            </a:xfrm>
            <a:custGeom>
              <a:avLst/>
              <a:gdLst/>
              <a:ahLst/>
              <a:cxnLst/>
              <a:rect l="l" t="t" r="r" b="b"/>
              <a:pathLst>
                <a:path w="403225" h="227964">
                  <a:moveTo>
                    <a:pt x="0" y="40005"/>
                  </a:moveTo>
                  <a:lnTo>
                    <a:pt x="21970" y="0"/>
                  </a:lnTo>
                  <a:lnTo>
                    <a:pt x="62102" y="21971"/>
                  </a:lnTo>
                  <a:lnTo>
                    <a:pt x="40004" y="62103"/>
                  </a:lnTo>
                  <a:lnTo>
                    <a:pt x="0" y="40005"/>
                  </a:lnTo>
                  <a:close/>
                </a:path>
                <a:path w="403225" h="227964">
                  <a:moveTo>
                    <a:pt x="342264" y="186055"/>
                  </a:moveTo>
                  <a:lnTo>
                    <a:pt x="383793" y="166878"/>
                  </a:lnTo>
                  <a:lnTo>
                    <a:pt x="402970" y="208407"/>
                  </a:lnTo>
                  <a:lnTo>
                    <a:pt x="361441" y="227584"/>
                  </a:lnTo>
                  <a:lnTo>
                    <a:pt x="342264" y="1860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9029318" y="5216778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90" h="46354">
                  <a:moveTo>
                    <a:pt x="761" y="46355"/>
                  </a:moveTo>
                  <a:lnTo>
                    <a:pt x="0" y="762"/>
                  </a:lnTo>
                  <a:lnTo>
                    <a:pt x="45720" y="0"/>
                  </a:lnTo>
                  <a:lnTo>
                    <a:pt x="46481" y="45720"/>
                  </a:lnTo>
                  <a:lnTo>
                    <a:pt x="761" y="463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9258172" y="524992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37337"/>
                  </a:moveTo>
                  <a:lnTo>
                    <a:pt x="26416" y="0"/>
                  </a:lnTo>
                  <a:lnTo>
                    <a:pt x="63753" y="26415"/>
                  </a:lnTo>
                  <a:lnTo>
                    <a:pt x="37337" y="63754"/>
                  </a:lnTo>
                  <a:lnTo>
                    <a:pt x="0" y="37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8933052" y="5222875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0" y="40131"/>
                  </a:moveTo>
                  <a:lnTo>
                    <a:pt x="22098" y="0"/>
                  </a:lnTo>
                  <a:lnTo>
                    <a:pt x="62102" y="22097"/>
                  </a:lnTo>
                  <a:lnTo>
                    <a:pt x="40131" y="62103"/>
                  </a:lnTo>
                  <a:lnTo>
                    <a:pt x="0" y="401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8698356" y="5061203"/>
              <a:ext cx="132715" cy="184785"/>
            </a:xfrm>
            <a:custGeom>
              <a:avLst/>
              <a:gdLst/>
              <a:ahLst/>
              <a:cxnLst/>
              <a:rect l="l" t="t" r="r" b="b"/>
              <a:pathLst>
                <a:path w="132715" h="184785">
                  <a:moveTo>
                    <a:pt x="86614" y="184785"/>
                  </a:moveTo>
                  <a:lnTo>
                    <a:pt x="85978" y="139065"/>
                  </a:lnTo>
                  <a:lnTo>
                    <a:pt x="131699" y="138430"/>
                  </a:lnTo>
                  <a:lnTo>
                    <a:pt x="132334" y="184150"/>
                  </a:lnTo>
                  <a:lnTo>
                    <a:pt x="86614" y="184785"/>
                  </a:lnTo>
                  <a:close/>
                </a:path>
                <a:path w="132715" h="184785">
                  <a:moveTo>
                    <a:pt x="762" y="46355"/>
                  </a:moveTo>
                  <a:lnTo>
                    <a:pt x="0" y="635"/>
                  </a:lnTo>
                  <a:lnTo>
                    <a:pt x="45720" y="0"/>
                  </a:lnTo>
                  <a:lnTo>
                    <a:pt x="46482" y="45720"/>
                  </a:lnTo>
                  <a:lnTo>
                    <a:pt x="762" y="4635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8684767" y="5194553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29" h="62229">
                  <a:moveTo>
                    <a:pt x="0" y="40132"/>
                  </a:moveTo>
                  <a:lnTo>
                    <a:pt x="22098" y="0"/>
                  </a:lnTo>
                  <a:lnTo>
                    <a:pt x="62102" y="22098"/>
                  </a:lnTo>
                  <a:lnTo>
                    <a:pt x="40131" y="62103"/>
                  </a:lnTo>
                  <a:lnTo>
                    <a:pt x="0" y="4013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9080245" y="5309743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4" h="64135">
                  <a:moveTo>
                    <a:pt x="0" y="37337"/>
                  </a:moveTo>
                  <a:lnTo>
                    <a:pt x="26288" y="0"/>
                  </a:lnTo>
                  <a:lnTo>
                    <a:pt x="63626" y="26288"/>
                  </a:lnTo>
                  <a:lnTo>
                    <a:pt x="37337" y="63626"/>
                  </a:lnTo>
                  <a:lnTo>
                    <a:pt x="0" y="373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7959851" y="2183891"/>
              <a:ext cx="2123440" cy="2123440"/>
            </a:xfrm>
            <a:custGeom>
              <a:avLst/>
              <a:gdLst/>
              <a:ahLst/>
              <a:cxnLst/>
              <a:rect l="l" t="t" r="r" b="b"/>
              <a:pathLst>
                <a:path w="2123440" h="2123440">
                  <a:moveTo>
                    <a:pt x="1061466" y="0"/>
                  </a:moveTo>
                  <a:lnTo>
                    <a:pt x="1012878" y="1092"/>
                  </a:lnTo>
                  <a:lnTo>
                    <a:pt x="964850" y="4337"/>
                  </a:lnTo>
                  <a:lnTo>
                    <a:pt x="917431" y="9689"/>
                  </a:lnTo>
                  <a:lnTo>
                    <a:pt x="870666" y="17101"/>
                  </a:lnTo>
                  <a:lnTo>
                    <a:pt x="824602" y="26526"/>
                  </a:lnTo>
                  <a:lnTo>
                    <a:pt x="779286" y="37916"/>
                  </a:lnTo>
                  <a:lnTo>
                    <a:pt x="734765" y="51226"/>
                  </a:lnTo>
                  <a:lnTo>
                    <a:pt x="691085" y="66407"/>
                  </a:lnTo>
                  <a:lnTo>
                    <a:pt x="648295" y="83415"/>
                  </a:lnTo>
                  <a:lnTo>
                    <a:pt x="606440" y="102201"/>
                  </a:lnTo>
                  <a:lnTo>
                    <a:pt x="565567" y="122718"/>
                  </a:lnTo>
                  <a:lnTo>
                    <a:pt x="525723" y="144921"/>
                  </a:lnTo>
                  <a:lnTo>
                    <a:pt x="486955" y="168761"/>
                  </a:lnTo>
                  <a:lnTo>
                    <a:pt x="449310" y="194193"/>
                  </a:lnTo>
                  <a:lnTo>
                    <a:pt x="412835" y="221169"/>
                  </a:lnTo>
                  <a:lnTo>
                    <a:pt x="377576" y="249643"/>
                  </a:lnTo>
                  <a:lnTo>
                    <a:pt x="343581" y="279567"/>
                  </a:lnTo>
                  <a:lnTo>
                    <a:pt x="310896" y="310895"/>
                  </a:lnTo>
                  <a:lnTo>
                    <a:pt x="279567" y="343581"/>
                  </a:lnTo>
                  <a:lnTo>
                    <a:pt x="249643" y="377576"/>
                  </a:lnTo>
                  <a:lnTo>
                    <a:pt x="221169" y="412835"/>
                  </a:lnTo>
                  <a:lnTo>
                    <a:pt x="194193" y="449310"/>
                  </a:lnTo>
                  <a:lnTo>
                    <a:pt x="168761" y="486955"/>
                  </a:lnTo>
                  <a:lnTo>
                    <a:pt x="144921" y="525723"/>
                  </a:lnTo>
                  <a:lnTo>
                    <a:pt x="122718" y="565567"/>
                  </a:lnTo>
                  <a:lnTo>
                    <a:pt x="102201" y="606440"/>
                  </a:lnTo>
                  <a:lnTo>
                    <a:pt x="83415" y="648295"/>
                  </a:lnTo>
                  <a:lnTo>
                    <a:pt x="66407" y="691085"/>
                  </a:lnTo>
                  <a:lnTo>
                    <a:pt x="51226" y="734765"/>
                  </a:lnTo>
                  <a:lnTo>
                    <a:pt x="37916" y="779286"/>
                  </a:lnTo>
                  <a:lnTo>
                    <a:pt x="26526" y="824602"/>
                  </a:lnTo>
                  <a:lnTo>
                    <a:pt x="17101" y="870666"/>
                  </a:lnTo>
                  <a:lnTo>
                    <a:pt x="9689" y="917431"/>
                  </a:lnTo>
                  <a:lnTo>
                    <a:pt x="4337" y="964850"/>
                  </a:lnTo>
                  <a:lnTo>
                    <a:pt x="1092" y="1012878"/>
                  </a:lnTo>
                  <a:lnTo>
                    <a:pt x="0" y="1061466"/>
                  </a:lnTo>
                  <a:lnTo>
                    <a:pt x="1092" y="1110053"/>
                  </a:lnTo>
                  <a:lnTo>
                    <a:pt x="4337" y="1158081"/>
                  </a:lnTo>
                  <a:lnTo>
                    <a:pt x="9689" y="1205500"/>
                  </a:lnTo>
                  <a:lnTo>
                    <a:pt x="17101" y="1252265"/>
                  </a:lnTo>
                  <a:lnTo>
                    <a:pt x="26526" y="1298329"/>
                  </a:lnTo>
                  <a:lnTo>
                    <a:pt x="37916" y="1343645"/>
                  </a:lnTo>
                  <a:lnTo>
                    <a:pt x="51226" y="1388166"/>
                  </a:lnTo>
                  <a:lnTo>
                    <a:pt x="66407" y="1431846"/>
                  </a:lnTo>
                  <a:lnTo>
                    <a:pt x="83415" y="1474636"/>
                  </a:lnTo>
                  <a:lnTo>
                    <a:pt x="102201" y="1516491"/>
                  </a:lnTo>
                  <a:lnTo>
                    <a:pt x="122718" y="1557364"/>
                  </a:lnTo>
                  <a:lnTo>
                    <a:pt x="144921" y="1597208"/>
                  </a:lnTo>
                  <a:lnTo>
                    <a:pt x="168761" y="1635976"/>
                  </a:lnTo>
                  <a:lnTo>
                    <a:pt x="194193" y="1673621"/>
                  </a:lnTo>
                  <a:lnTo>
                    <a:pt x="221169" y="1710096"/>
                  </a:lnTo>
                  <a:lnTo>
                    <a:pt x="249643" y="1745355"/>
                  </a:lnTo>
                  <a:lnTo>
                    <a:pt x="279567" y="1779350"/>
                  </a:lnTo>
                  <a:lnTo>
                    <a:pt x="310896" y="1812035"/>
                  </a:lnTo>
                  <a:lnTo>
                    <a:pt x="343581" y="1843364"/>
                  </a:lnTo>
                  <a:lnTo>
                    <a:pt x="377576" y="1873288"/>
                  </a:lnTo>
                  <a:lnTo>
                    <a:pt x="412835" y="1901762"/>
                  </a:lnTo>
                  <a:lnTo>
                    <a:pt x="449310" y="1928738"/>
                  </a:lnTo>
                  <a:lnTo>
                    <a:pt x="486955" y="1954170"/>
                  </a:lnTo>
                  <a:lnTo>
                    <a:pt x="525723" y="1978010"/>
                  </a:lnTo>
                  <a:lnTo>
                    <a:pt x="565567" y="2000213"/>
                  </a:lnTo>
                  <a:lnTo>
                    <a:pt x="606440" y="2020730"/>
                  </a:lnTo>
                  <a:lnTo>
                    <a:pt x="648295" y="2039516"/>
                  </a:lnTo>
                  <a:lnTo>
                    <a:pt x="691085" y="2056524"/>
                  </a:lnTo>
                  <a:lnTo>
                    <a:pt x="734765" y="2071705"/>
                  </a:lnTo>
                  <a:lnTo>
                    <a:pt x="779286" y="2085015"/>
                  </a:lnTo>
                  <a:lnTo>
                    <a:pt x="824602" y="2096405"/>
                  </a:lnTo>
                  <a:lnTo>
                    <a:pt x="870666" y="2105830"/>
                  </a:lnTo>
                  <a:lnTo>
                    <a:pt x="917431" y="2113242"/>
                  </a:lnTo>
                  <a:lnTo>
                    <a:pt x="964850" y="2118594"/>
                  </a:lnTo>
                  <a:lnTo>
                    <a:pt x="1012878" y="2121839"/>
                  </a:lnTo>
                  <a:lnTo>
                    <a:pt x="1061466" y="2122932"/>
                  </a:lnTo>
                  <a:lnTo>
                    <a:pt x="1110053" y="2121839"/>
                  </a:lnTo>
                  <a:lnTo>
                    <a:pt x="1158081" y="2118594"/>
                  </a:lnTo>
                  <a:lnTo>
                    <a:pt x="1205500" y="2113242"/>
                  </a:lnTo>
                  <a:lnTo>
                    <a:pt x="1252265" y="2105830"/>
                  </a:lnTo>
                  <a:lnTo>
                    <a:pt x="1298329" y="2096405"/>
                  </a:lnTo>
                  <a:lnTo>
                    <a:pt x="1343645" y="2085015"/>
                  </a:lnTo>
                  <a:lnTo>
                    <a:pt x="1388166" y="2071705"/>
                  </a:lnTo>
                  <a:lnTo>
                    <a:pt x="1431846" y="2056524"/>
                  </a:lnTo>
                  <a:lnTo>
                    <a:pt x="1474636" y="2039516"/>
                  </a:lnTo>
                  <a:lnTo>
                    <a:pt x="1516491" y="2020730"/>
                  </a:lnTo>
                  <a:lnTo>
                    <a:pt x="1557364" y="2000213"/>
                  </a:lnTo>
                  <a:lnTo>
                    <a:pt x="1597208" y="1978010"/>
                  </a:lnTo>
                  <a:lnTo>
                    <a:pt x="1635976" y="1954170"/>
                  </a:lnTo>
                  <a:lnTo>
                    <a:pt x="1673621" y="1928738"/>
                  </a:lnTo>
                  <a:lnTo>
                    <a:pt x="1710096" y="1901762"/>
                  </a:lnTo>
                  <a:lnTo>
                    <a:pt x="1745355" y="1873288"/>
                  </a:lnTo>
                  <a:lnTo>
                    <a:pt x="1779350" y="1843364"/>
                  </a:lnTo>
                  <a:lnTo>
                    <a:pt x="1812035" y="1812036"/>
                  </a:lnTo>
                  <a:lnTo>
                    <a:pt x="1843364" y="1779350"/>
                  </a:lnTo>
                  <a:lnTo>
                    <a:pt x="1873288" y="1745355"/>
                  </a:lnTo>
                  <a:lnTo>
                    <a:pt x="1901762" y="1710096"/>
                  </a:lnTo>
                  <a:lnTo>
                    <a:pt x="1928738" y="1673621"/>
                  </a:lnTo>
                  <a:lnTo>
                    <a:pt x="1954170" y="1635976"/>
                  </a:lnTo>
                  <a:lnTo>
                    <a:pt x="1978010" y="1597208"/>
                  </a:lnTo>
                  <a:lnTo>
                    <a:pt x="2000213" y="1557364"/>
                  </a:lnTo>
                  <a:lnTo>
                    <a:pt x="2020730" y="1516491"/>
                  </a:lnTo>
                  <a:lnTo>
                    <a:pt x="2039516" y="1474636"/>
                  </a:lnTo>
                  <a:lnTo>
                    <a:pt x="2056524" y="1431846"/>
                  </a:lnTo>
                  <a:lnTo>
                    <a:pt x="2071705" y="1388166"/>
                  </a:lnTo>
                  <a:lnTo>
                    <a:pt x="2085015" y="1343645"/>
                  </a:lnTo>
                  <a:lnTo>
                    <a:pt x="2096405" y="1298329"/>
                  </a:lnTo>
                  <a:lnTo>
                    <a:pt x="2105830" y="1252265"/>
                  </a:lnTo>
                  <a:lnTo>
                    <a:pt x="2113242" y="1205500"/>
                  </a:lnTo>
                  <a:lnTo>
                    <a:pt x="2118594" y="1158081"/>
                  </a:lnTo>
                  <a:lnTo>
                    <a:pt x="2121839" y="1110053"/>
                  </a:lnTo>
                  <a:lnTo>
                    <a:pt x="2122931" y="1061466"/>
                  </a:lnTo>
                  <a:lnTo>
                    <a:pt x="2121839" y="1012878"/>
                  </a:lnTo>
                  <a:lnTo>
                    <a:pt x="2118594" y="964850"/>
                  </a:lnTo>
                  <a:lnTo>
                    <a:pt x="2113242" y="917431"/>
                  </a:lnTo>
                  <a:lnTo>
                    <a:pt x="2105830" y="870666"/>
                  </a:lnTo>
                  <a:lnTo>
                    <a:pt x="2096405" y="824602"/>
                  </a:lnTo>
                  <a:lnTo>
                    <a:pt x="2085015" y="779286"/>
                  </a:lnTo>
                  <a:lnTo>
                    <a:pt x="2071705" y="734765"/>
                  </a:lnTo>
                  <a:lnTo>
                    <a:pt x="2056524" y="691085"/>
                  </a:lnTo>
                  <a:lnTo>
                    <a:pt x="2039516" y="648295"/>
                  </a:lnTo>
                  <a:lnTo>
                    <a:pt x="2020730" y="606440"/>
                  </a:lnTo>
                  <a:lnTo>
                    <a:pt x="2000213" y="565567"/>
                  </a:lnTo>
                  <a:lnTo>
                    <a:pt x="1978010" y="525723"/>
                  </a:lnTo>
                  <a:lnTo>
                    <a:pt x="1954170" y="486955"/>
                  </a:lnTo>
                  <a:lnTo>
                    <a:pt x="1928738" y="449310"/>
                  </a:lnTo>
                  <a:lnTo>
                    <a:pt x="1901762" y="412835"/>
                  </a:lnTo>
                  <a:lnTo>
                    <a:pt x="1873288" y="377576"/>
                  </a:lnTo>
                  <a:lnTo>
                    <a:pt x="1843364" y="343581"/>
                  </a:lnTo>
                  <a:lnTo>
                    <a:pt x="1812035" y="310895"/>
                  </a:lnTo>
                  <a:lnTo>
                    <a:pt x="1779350" y="279567"/>
                  </a:lnTo>
                  <a:lnTo>
                    <a:pt x="1745355" y="249643"/>
                  </a:lnTo>
                  <a:lnTo>
                    <a:pt x="1710096" y="221169"/>
                  </a:lnTo>
                  <a:lnTo>
                    <a:pt x="1673621" y="194193"/>
                  </a:lnTo>
                  <a:lnTo>
                    <a:pt x="1635976" y="168761"/>
                  </a:lnTo>
                  <a:lnTo>
                    <a:pt x="1597208" y="144921"/>
                  </a:lnTo>
                  <a:lnTo>
                    <a:pt x="1557364" y="122718"/>
                  </a:lnTo>
                  <a:lnTo>
                    <a:pt x="1516491" y="102201"/>
                  </a:lnTo>
                  <a:lnTo>
                    <a:pt x="1474636" y="83415"/>
                  </a:lnTo>
                  <a:lnTo>
                    <a:pt x="1431846" y="66407"/>
                  </a:lnTo>
                  <a:lnTo>
                    <a:pt x="1388166" y="51226"/>
                  </a:lnTo>
                  <a:lnTo>
                    <a:pt x="1343645" y="37916"/>
                  </a:lnTo>
                  <a:lnTo>
                    <a:pt x="1298329" y="26526"/>
                  </a:lnTo>
                  <a:lnTo>
                    <a:pt x="1252265" y="17101"/>
                  </a:lnTo>
                  <a:lnTo>
                    <a:pt x="1205500" y="9689"/>
                  </a:lnTo>
                  <a:lnTo>
                    <a:pt x="1158081" y="4337"/>
                  </a:lnTo>
                  <a:lnTo>
                    <a:pt x="1110053" y="1092"/>
                  </a:lnTo>
                  <a:lnTo>
                    <a:pt x="1061466" y="0"/>
                  </a:lnTo>
                  <a:close/>
                </a:path>
              </a:pathLst>
            </a:custGeom>
            <a:solidFill>
              <a:srgbClr val="010004">
                <a:alpha val="8313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4383" y="1868424"/>
              <a:ext cx="2735453" cy="2735453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59851" y="2183891"/>
              <a:ext cx="2122931" cy="2122932"/>
            </a:xfrm>
            <a:prstGeom prst="rect">
              <a:avLst/>
            </a:prstGeom>
          </p:spPr>
        </p:pic>
      </p:grpSp>
      <p:sp>
        <p:nvSpPr>
          <p:cNvPr id="107" name="object 107" descr=""/>
          <p:cNvSpPr txBox="1"/>
          <p:nvPr/>
        </p:nvSpPr>
        <p:spPr>
          <a:xfrm>
            <a:off x="831900" y="3696461"/>
            <a:ext cx="14338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36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00" spc="-70">
                <a:solidFill>
                  <a:srgbClr val="FFFFFF"/>
                </a:solidFill>
                <a:latin typeface="Calibri"/>
                <a:cs typeface="Calibri"/>
              </a:rPr>
              <a:t>AWS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108" name="object 108" descr=""/>
          <p:cNvSpPr txBox="1"/>
          <p:nvPr/>
        </p:nvSpPr>
        <p:spPr>
          <a:xfrm>
            <a:off x="8542401" y="3376422"/>
            <a:ext cx="958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Amazon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S3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0771" cy="685799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36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0128" y="1709115"/>
            <a:ext cx="533019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254"/>
              <a:t>Thank</a:t>
            </a:r>
            <a:r>
              <a:rPr dirty="0" sz="9600" spc="-570"/>
              <a:t> </a:t>
            </a:r>
            <a:r>
              <a:rPr dirty="0" sz="9600" spc="-300"/>
              <a:t>you!</a:t>
            </a:r>
            <a:endParaRPr sz="9600"/>
          </a:p>
        </p:txBody>
      </p:sp>
      <p:grpSp>
        <p:nvGrpSpPr>
          <p:cNvPr id="7" name="object 7" descr=""/>
          <p:cNvGrpSpPr/>
          <p:nvPr/>
        </p:nvGrpSpPr>
        <p:grpSpPr>
          <a:xfrm>
            <a:off x="7232904" y="5237988"/>
            <a:ext cx="4960620" cy="910590"/>
            <a:chOff x="7232904" y="5237988"/>
            <a:chExt cx="4960620" cy="910590"/>
          </a:xfrm>
        </p:grpSpPr>
        <p:sp>
          <p:nvSpPr>
            <p:cNvPr id="8" name="object 8" descr=""/>
            <p:cNvSpPr/>
            <p:nvPr/>
          </p:nvSpPr>
          <p:spPr>
            <a:xfrm>
              <a:off x="8584351" y="5704059"/>
              <a:ext cx="824230" cy="438150"/>
            </a:xfrm>
            <a:custGeom>
              <a:avLst/>
              <a:gdLst/>
              <a:ahLst/>
              <a:cxnLst/>
              <a:rect l="l" t="t" r="r" b="b"/>
              <a:pathLst>
                <a:path w="824229" h="438150">
                  <a:moveTo>
                    <a:pt x="96408" y="73642"/>
                  </a:moveTo>
                  <a:lnTo>
                    <a:pt x="109472" y="100127"/>
                  </a:lnTo>
                  <a:lnTo>
                    <a:pt x="138596" y="104348"/>
                  </a:lnTo>
                  <a:lnTo>
                    <a:pt x="117527" y="124933"/>
                  </a:lnTo>
                  <a:lnTo>
                    <a:pt x="122485" y="153960"/>
                  </a:lnTo>
                  <a:lnTo>
                    <a:pt x="96408" y="140265"/>
                  </a:lnTo>
                  <a:lnTo>
                    <a:pt x="70330" y="153960"/>
                  </a:lnTo>
                  <a:lnTo>
                    <a:pt x="75339" y="124933"/>
                  </a:lnTo>
                  <a:lnTo>
                    <a:pt x="54219" y="104348"/>
                  </a:lnTo>
                  <a:lnTo>
                    <a:pt x="83395" y="100127"/>
                  </a:lnTo>
                  <a:lnTo>
                    <a:pt x="96408" y="73642"/>
                  </a:lnTo>
                  <a:close/>
                </a:path>
                <a:path w="824229" h="438150">
                  <a:moveTo>
                    <a:pt x="206396" y="73642"/>
                  </a:moveTo>
                  <a:lnTo>
                    <a:pt x="219409" y="100127"/>
                  </a:lnTo>
                  <a:lnTo>
                    <a:pt x="248584" y="104348"/>
                  </a:lnTo>
                  <a:lnTo>
                    <a:pt x="227465" y="124933"/>
                  </a:lnTo>
                  <a:lnTo>
                    <a:pt x="232473" y="153960"/>
                  </a:lnTo>
                  <a:lnTo>
                    <a:pt x="206396" y="140265"/>
                  </a:lnTo>
                  <a:lnTo>
                    <a:pt x="180319" y="153960"/>
                  </a:lnTo>
                  <a:lnTo>
                    <a:pt x="185276" y="124933"/>
                  </a:lnTo>
                  <a:lnTo>
                    <a:pt x="164208" y="104348"/>
                  </a:lnTo>
                  <a:lnTo>
                    <a:pt x="193332" y="100127"/>
                  </a:lnTo>
                  <a:lnTo>
                    <a:pt x="206396" y="73642"/>
                  </a:lnTo>
                  <a:close/>
                </a:path>
                <a:path w="824229" h="438150">
                  <a:moveTo>
                    <a:pt x="315043" y="73642"/>
                  </a:moveTo>
                  <a:lnTo>
                    <a:pt x="328090" y="100127"/>
                  </a:lnTo>
                  <a:lnTo>
                    <a:pt x="357222" y="104348"/>
                  </a:lnTo>
                  <a:lnTo>
                    <a:pt x="336180" y="124933"/>
                  </a:lnTo>
                  <a:lnTo>
                    <a:pt x="341128" y="153960"/>
                  </a:lnTo>
                  <a:lnTo>
                    <a:pt x="315043" y="140265"/>
                  </a:lnTo>
                  <a:lnTo>
                    <a:pt x="289017" y="153960"/>
                  </a:lnTo>
                  <a:lnTo>
                    <a:pt x="293974" y="124933"/>
                  </a:lnTo>
                  <a:lnTo>
                    <a:pt x="272906" y="104348"/>
                  </a:lnTo>
                  <a:lnTo>
                    <a:pt x="302030" y="100127"/>
                  </a:lnTo>
                  <a:lnTo>
                    <a:pt x="315043" y="73642"/>
                  </a:lnTo>
                  <a:close/>
                </a:path>
                <a:path w="824229" h="438150">
                  <a:moveTo>
                    <a:pt x="425685" y="73642"/>
                  </a:moveTo>
                  <a:lnTo>
                    <a:pt x="438724" y="100127"/>
                  </a:lnTo>
                  <a:lnTo>
                    <a:pt x="467899" y="104348"/>
                  </a:lnTo>
                  <a:lnTo>
                    <a:pt x="446771" y="124933"/>
                  </a:lnTo>
                  <a:lnTo>
                    <a:pt x="451763" y="153960"/>
                  </a:lnTo>
                  <a:lnTo>
                    <a:pt x="425685" y="140265"/>
                  </a:lnTo>
                  <a:lnTo>
                    <a:pt x="399608" y="153960"/>
                  </a:lnTo>
                  <a:lnTo>
                    <a:pt x="404600" y="124933"/>
                  </a:lnTo>
                  <a:lnTo>
                    <a:pt x="383514" y="104348"/>
                  </a:lnTo>
                  <a:lnTo>
                    <a:pt x="412690" y="100127"/>
                  </a:lnTo>
                  <a:lnTo>
                    <a:pt x="425685" y="73642"/>
                  </a:lnTo>
                  <a:close/>
                </a:path>
                <a:path w="824229" h="438150">
                  <a:moveTo>
                    <a:pt x="536104" y="73642"/>
                  </a:moveTo>
                  <a:lnTo>
                    <a:pt x="549186" y="100127"/>
                  </a:lnTo>
                  <a:lnTo>
                    <a:pt x="578275" y="104348"/>
                  </a:lnTo>
                  <a:lnTo>
                    <a:pt x="557233" y="124933"/>
                  </a:lnTo>
                  <a:lnTo>
                    <a:pt x="562182" y="153960"/>
                  </a:lnTo>
                  <a:lnTo>
                    <a:pt x="536104" y="140265"/>
                  </a:lnTo>
                  <a:lnTo>
                    <a:pt x="510027" y="153960"/>
                  </a:lnTo>
                  <a:lnTo>
                    <a:pt x="515019" y="124933"/>
                  </a:lnTo>
                  <a:lnTo>
                    <a:pt x="493934" y="104348"/>
                  </a:lnTo>
                  <a:lnTo>
                    <a:pt x="523109" y="100127"/>
                  </a:lnTo>
                  <a:lnTo>
                    <a:pt x="536104" y="73642"/>
                  </a:lnTo>
                  <a:close/>
                </a:path>
                <a:path w="824229" h="438150">
                  <a:moveTo>
                    <a:pt x="149646" y="0"/>
                  </a:moveTo>
                  <a:lnTo>
                    <a:pt x="610463" y="0"/>
                  </a:lnTo>
                  <a:lnTo>
                    <a:pt x="618262" y="1604"/>
                  </a:lnTo>
                  <a:lnTo>
                    <a:pt x="624637" y="5921"/>
                  </a:lnTo>
                  <a:lnTo>
                    <a:pt x="628938" y="12306"/>
                  </a:lnTo>
                  <a:lnTo>
                    <a:pt x="630516" y="20111"/>
                  </a:lnTo>
                  <a:lnTo>
                    <a:pt x="630516" y="128637"/>
                  </a:lnTo>
                </a:path>
                <a:path w="824229" h="438150">
                  <a:moveTo>
                    <a:pt x="74410" y="0"/>
                  </a:moveTo>
                  <a:lnTo>
                    <a:pt x="129869" y="0"/>
                  </a:lnTo>
                </a:path>
                <a:path w="824229" h="438150">
                  <a:moveTo>
                    <a:pt x="323399" y="234966"/>
                  </a:moveTo>
                  <a:lnTo>
                    <a:pt x="20087" y="234966"/>
                  </a:lnTo>
                  <a:lnTo>
                    <a:pt x="12278" y="233362"/>
                  </a:lnTo>
                  <a:lnTo>
                    <a:pt x="5899" y="229045"/>
                  </a:lnTo>
                  <a:lnTo>
                    <a:pt x="1593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3" y="12306"/>
                  </a:lnTo>
                  <a:lnTo>
                    <a:pt x="5899" y="5921"/>
                  </a:lnTo>
                  <a:lnTo>
                    <a:pt x="12278" y="1604"/>
                  </a:lnTo>
                  <a:lnTo>
                    <a:pt x="20087" y="0"/>
                  </a:lnTo>
                  <a:lnTo>
                    <a:pt x="54219" y="0"/>
                  </a:lnTo>
                </a:path>
                <a:path w="824229" h="438150">
                  <a:moveTo>
                    <a:pt x="397414" y="234966"/>
                  </a:moveTo>
                  <a:lnTo>
                    <a:pt x="345819" y="234966"/>
                  </a:lnTo>
                </a:path>
                <a:path w="824229" h="438150">
                  <a:moveTo>
                    <a:pt x="414239" y="236000"/>
                  </a:moveTo>
                  <a:lnTo>
                    <a:pt x="533996" y="236000"/>
                  </a:lnTo>
                  <a:lnTo>
                    <a:pt x="533996" y="437845"/>
                  </a:lnTo>
                  <a:lnTo>
                    <a:pt x="275798" y="437845"/>
                  </a:lnTo>
                </a:path>
                <a:path w="824229" h="438150">
                  <a:moveTo>
                    <a:pt x="560374" y="236000"/>
                  </a:moveTo>
                  <a:lnTo>
                    <a:pt x="568961" y="235145"/>
                  </a:lnTo>
                  <a:lnTo>
                    <a:pt x="577141" y="232646"/>
                  </a:lnTo>
                  <a:lnTo>
                    <a:pt x="647901" y="166578"/>
                  </a:lnTo>
                  <a:lnTo>
                    <a:pt x="674537" y="108525"/>
                  </a:lnTo>
                  <a:lnTo>
                    <a:pt x="677506" y="101549"/>
                  </a:lnTo>
                  <a:lnTo>
                    <a:pt x="684348" y="96984"/>
                  </a:lnTo>
                  <a:lnTo>
                    <a:pt x="691965" y="96984"/>
                  </a:lnTo>
                  <a:lnTo>
                    <a:pt x="701787" y="98965"/>
                  </a:lnTo>
                  <a:lnTo>
                    <a:pt x="709802" y="104369"/>
                  </a:lnTo>
                  <a:lnTo>
                    <a:pt x="715202" y="112390"/>
                  </a:lnTo>
                  <a:lnTo>
                    <a:pt x="717182" y="122220"/>
                  </a:lnTo>
                  <a:lnTo>
                    <a:pt x="716296" y="131793"/>
                  </a:lnTo>
                  <a:lnTo>
                    <a:pt x="714938" y="141309"/>
                  </a:lnTo>
                  <a:lnTo>
                    <a:pt x="713121" y="150744"/>
                  </a:lnTo>
                  <a:lnTo>
                    <a:pt x="710856" y="160075"/>
                  </a:lnTo>
                  <a:lnTo>
                    <a:pt x="681680" y="224372"/>
                  </a:lnTo>
                  <a:lnTo>
                    <a:pt x="680303" y="227430"/>
                  </a:lnTo>
                  <a:lnTo>
                    <a:pt x="680949" y="231047"/>
                  </a:lnTo>
                  <a:lnTo>
                    <a:pt x="683316" y="233416"/>
                  </a:lnTo>
                  <a:lnTo>
                    <a:pt x="684822" y="234923"/>
                  </a:lnTo>
                  <a:lnTo>
                    <a:pt x="686887" y="235784"/>
                  </a:lnTo>
                  <a:lnTo>
                    <a:pt x="688996" y="235784"/>
                  </a:lnTo>
                  <a:lnTo>
                    <a:pt x="785817" y="235784"/>
                  </a:lnTo>
                  <a:lnTo>
                    <a:pt x="811257" y="265760"/>
                  </a:lnTo>
                  <a:lnTo>
                    <a:pt x="807629" y="274743"/>
                  </a:lnTo>
                  <a:lnTo>
                    <a:pt x="800893" y="281699"/>
                  </a:lnTo>
                  <a:lnTo>
                    <a:pt x="791669" y="285655"/>
                  </a:lnTo>
                  <a:lnTo>
                    <a:pt x="789991" y="286042"/>
                  </a:lnTo>
                  <a:lnTo>
                    <a:pt x="788227" y="286214"/>
                  </a:lnTo>
                  <a:lnTo>
                    <a:pt x="786505" y="286214"/>
                  </a:lnTo>
                  <a:lnTo>
                    <a:pt x="798468" y="286214"/>
                  </a:lnTo>
                  <a:lnTo>
                    <a:pt x="823860" y="316242"/>
                  </a:lnTo>
                  <a:lnTo>
                    <a:pt x="820221" y="325227"/>
                  </a:lnTo>
                  <a:lnTo>
                    <a:pt x="813484" y="332189"/>
                  </a:lnTo>
                  <a:lnTo>
                    <a:pt x="804277" y="336166"/>
                  </a:lnTo>
                  <a:lnTo>
                    <a:pt x="802599" y="336524"/>
                  </a:lnTo>
                  <a:lnTo>
                    <a:pt x="800835" y="336709"/>
                  </a:lnTo>
                  <a:lnTo>
                    <a:pt x="799114" y="336709"/>
                  </a:lnTo>
                  <a:lnTo>
                    <a:pt x="786505" y="336709"/>
                  </a:lnTo>
                  <a:lnTo>
                    <a:pt x="796327" y="338704"/>
                  </a:lnTo>
                  <a:lnTo>
                    <a:pt x="804342" y="344128"/>
                  </a:lnTo>
                  <a:lnTo>
                    <a:pt x="809743" y="352167"/>
                  </a:lnTo>
                  <a:lnTo>
                    <a:pt x="811722" y="362006"/>
                  </a:lnTo>
                  <a:lnTo>
                    <a:pt x="811722" y="363746"/>
                  </a:lnTo>
                  <a:lnTo>
                    <a:pt x="785817" y="387148"/>
                  </a:lnTo>
                  <a:lnTo>
                    <a:pt x="773897" y="387148"/>
                  </a:lnTo>
                  <a:lnTo>
                    <a:pt x="783725" y="389143"/>
                  </a:lnTo>
                  <a:lnTo>
                    <a:pt x="791750" y="394567"/>
                  </a:lnTo>
                  <a:lnTo>
                    <a:pt x="797152" y="402605"/>
                  </a:lnTo>
                  <a:lnTo>
                    <a:pt x="799114" y="412444"/>
                  </a:lnTo>
                  <a:lnTo>
                    <a:pt x="799114" y="414184"/>
                  </a:lnTo>
                  <a:lnTo>
                    <a:pt x="773209" y="437638"/>
                  </a:lnTo>
                  <a:lnTo>
                    <a:pt x="623889" y="437638"/>
                  </a:lnTo>
                  <a:lnTo>
                    <a:pt x="616979" y="437229"/>
                  </a:lnTo>
                  <a:lnTo>
                    <a:pt x="610178" y="436031"/>
                  </a:lnTo>
                  <a:lnTo>
                    <a:pt x="603563" y="434061"/>
                  </a:lnTo>
                  <a:lnTo>
                    <a:pt x="597209" y="431333"/>
                  </a:lnTo>
                  <a:lnTo>
                    <a:pt x="590837" y="428584"/>
                  </a:lnTo>
                  <a:lnTo>
                    <a:pt x="584219" y="426606"/>
                  </a:lnTo>
                  <a:lnTo>
                    <a:pt x="577416" y="425416"/>
                  </a:lnTo>
                  <a:lnTo>
                    <a:pt x="570487" y="425028"/>
                  </a:lnTo>
                  <a:lnTo>
                    <a:pt x="565710" y="425028"/>
                  </a:lnTo>
                </a:path>
                <a:path w="824229" h="438150">
                  <a:moveTo>
                    <a:pt x="515105" y="412625"/>
                  </a:moveTo>
                  <a:lnTo>
                    <a:pt x="502497" y="412625"/>
                  </a:lnTo>
                </a:path>
                <a:path w="824229" h="438150">
                  <a:moveTo>
                    <a:pt x="489889" y="412625"/>
                  </a:moveTo>
                  <a:lnTo>
                    <a:pt x="477280" y="412625"/>
                  </a:lnTo>
                </a:path>
                <a:path w="824229" h="438150">
                  <a:moveTo>
                    <a:pt x="445738" y="236000"/>
                  </a:moveTo>
                  <a:lnTo>
                    <a:pt x="445738" y="437845"/>
                  </a:lnTo>
                </a:path>
              </a:pathLst>
            </a:custGeom>
            <a:ln w="126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8880" y="5933742"/>
              <a:ext cx="101976" cy="21448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8842375" y="5383479"/>
            <a:ext cx="292862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Calibri"/>
                <a:cs typeface="Calibri"/>
              </a:rPr>
              <a:t>Please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complete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session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survey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mobile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5" b="1">
                <a:latin typeface="Calibri"/>
                <a:cs typeface="Calibri"/>
              </a:rPr>
              <a:t>app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14" name="object 14" descr="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91" y="1556638"/>
            <a:ext cx="3368979" cy="7867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56" y="2729992"/>
            <a:ext cx="1920310" cy="4491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56" y="3534917"/>
            <a:ext cx="3253556" cy="6318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7125" y="4537709"/>
            <a:ext cx="2853753" cy="61658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6236" y="2088260"/>
            <a:ext cx="5810249" cy="190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6236" y="3022473"/>
            <a:ext cx="5810249" cy="1905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702934" y="1413764"/>
            <a:ext cx="5149215" cy="412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Security,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durability,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availability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2552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Simplicity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ease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operations Price/performance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connectivity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integration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6236" y="3955160"/>
            <a:ext cx="5810249" cy="190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6236" y="4887848"/>
            <a:ext cx="5810249" cy="19050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Customer</a:t>
            </a:r>
            <a:r>
              <a:rPr dirty="0" spc="-180"/>
              <a:t> </a:t>
            </a:r>
            <a:r>
              <a:rPr dirty="0" spc="-10"/>
              <a:t>challenges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6206" y="3214242"/>
            <a:ext cx="3048000" cy="141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510"/>
              </a:lnSpc>
              <a:spcBef>
                <a:spcPts val="95"/>
              </a:spcBef>
            </a:pPr>
            <a:r>
              <a:rPr dirty="0" sz="2200" spc="-20" b="1">
                <a:solidFill>
                  <a:srgbClr val="D7B83D"/>
                </a:solidFill>
                <a:latin typeface="Calibri"/>
                <a:cs typeface="Calibri"/>
              </a:rPr>
              <a:t>MORE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ts val="2510"/>
              </a:lnSpc>
            </a:pPr>
            <a:r>
              <a:rPr dirty="0" sz="2200" spc="-10" b="1">
                <a:solidFill>
                  <a:srgbClr val="D7B83D"/>
                </a:solidFill>
                <a:latin typeface="Calibri"/>
                <a:cs typeface="Calibri"/>
              </a:rPr>
              <a:t>SOURCES</a:t>
            </a:r>
            <a:endParaRPr sz="2200">
              <a:latin typeface="Calibri"/>
              <a:cs typeface="Calibri"/>
            </a:endParaRPr>
          </a:p>
          <a:p>
            <a:pPr marL="12700" marR="5080" indent="297180">
              <a:lnSpc>
                <a:spcPts val="2160"/>
              </a:lnSpc>
              <a:spcBef>
                <a:spcPts val="165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increasing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pace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17541" y="3214242"/>
            <a:ext cx="2757170" cy="18440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2510"/>
              </a:lnSpc>
              <a:spcBef>
                <a:spcPts val="95"/>
              </a:spcBef>
            </a:pPr>
            <a:r>
              <a:rPr dirty="0" sz="2200" spc="-20" b="1">
                <a:solidFill>
                  <a:srgbClr val="77AC41"/>
                </a:solidFill>
                <a:latin typeface="Calibri"/>
                <a:cs typeface="Calibri"/>
              </a:rPr>
              <a:t>MORE</a:t>
            </a:r>
            <a:endParaRPr sz="2200">
              <a:latin typeface="Calibri"/>
              <a:cs typeface="Calibri"/>
            </a:endParaRPr>
          </a:p>
          <a:p>
            <a:pPr algn="ctr">
              <a:lnSpc>
                <a:spcPts val="2510"/>
              </a:lnSpc>
            </a:pPr>
            <a:r>
              <a:rPr dirty="0" sz="2200" b="1">
                <a:solidFill>
                  <a:srgbClr val="77AC41"/>
                </a:solidFill>
                <a:latin typeface="Calibri"/>
                <a:cs typeface="Calibri"/>
              </a:rPr>
              <a:t>BUSINESS</a:t>
            </a:r>
            <a:r>
              <a:rPr dirty="0" sz="2200" spc="-85" b="1">
                <a:solidFill>
                  <a:srgbClr val="77AC41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77AC41"/>
                </a:solidFill>
                <a:latin typeface="Calibri"/>
                <a:cs typeface="Calibri"/>
              </a:rPr>
              <a:t>UNITS</a:t>
            </a:r>
            <a:endParaRPr sz="2200">
              <a:latin typeface="Calibri"/>
              <a:cs typeface="Calibri"/>
            </a:endParaRPr>
          </a:p>
          <a:p>
            <a:pPr marL="15240" marR="7620" indent="312420">
              <a:lnSpc>
                <a:spcPts val="2160"/>
              </a:lnSpc>
              <a:spcBef>
                <a:spcPts val="165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stakes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innovation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units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all-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02548" y="3214242"/>
            <a:ext cx="3669029" cy="16916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00330">
              <a:lnSpc>
                <a:spcPts val="2510"/>
              </a:lnSpc>
              <a:spcBef>
                <a:spcPts val="95"/>
              </a:spcBef>
            </a:pPr>
            <a:r>
              <a:rPr dirty="0" sz="2200" spc="-10" b="1">
                <a:solidFill>
                  <a:srgbClr val="AA86EF"/>
                </a:solidFill>
                <a:latin typeface="Calibri"/>
                <a:cs typeface="Calibri"/>
              </a:rPr>
              <a:t>STRONGER</a:t>
            </a:r>
            <a:endParaRPr sz="2200">
              <a:latin typeface="Calibri"/>
              <a:cs typeface="Calibri"/>
            </a:endParaRPr>
          </a:p>
          <a:p>
            <a:pPr algn="ctr" marR="99695">
              <a:lnSpc>
                <a:spcPts val="2510"/>
              </a:lnSpc>
            </a:pPr>
            <a:r>
              <a:rPr dirty="0" sz="2200" spc="-10" b="1">
                <a:solidFill>
                  <a:srgbClr val="AA86EF"/>
                </a:solidFill>
                <a:latin typeface="Calibri"/>
                <a:cs typeface="Calibri"/>
              </a:rPr>
              <a:t>GOVERNANCE</a:t>
            </a:r>
            <a:endParaRPr sz="2200">
              <a:latin typeface="Calibri"/>
              <a:cs typeface="Calibri"/>
            </a:endParaRPr>
          </a:p>
          <a:p>
            <a:pPr algn="ctr" marL="12700" marR="5080" indent="2540">
              <a:lnSpc>
                <a:spcPts val="2160"/>
              </a:lnSpc>
              <a:spcBef>
                <a:spcPts val="165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Enterprises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stronger governance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protect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so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safely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394460" y="1771269"/>
            <a:ext cx="1638935" cy="1263650"/>
            <a:chOff x="1394460" y="1771269"/>
            <a:chExt cx="1638935" cy="1263650"/>
          </a:xfrm>
        </p:grpSpPr>
        <p:sp>
          <p:nvSpPr>
            <p:cNvPr id="7" name="object 7" descr=""/>
            <p:cNvSpPr/>
            <p:nvPr/>
          </p:nvSpPr>
          <p:spPr>
            <a:xfrm>
              <a:off x="1403985" y="1923669"/>
              <a:ext cx="1619885" cy="1101725"/>
            </a:xfrm>
            <a:custGeom>
              <a:avLst/>
              <a:gdLst/>
              <a:ahLst/>
              <a:cxnLst/>
              <a:rect l="l" t="t" r="r" b="b"/>
              <a:pathLst>
                <a:path w="1619885" h="1101725">
                  <a:moveTo>
                    <a:pt x="0" y="986027"/>
                  </a:moveTo>
                  <a:lnTo>
                    <a:pt x="0" y="1066672"/>
                  </a:lnTo>
                  <a:lnTo>
                    <a:pt x="5461" y="1070990"/>
                  </a:lnTo>
                  <a:lnTo>
                    <a:pt x="26036" y="1084077"/>
                  </a:lnTo>
                  <a:lnTo>
                    <a:pt x="48244" y="1093676"/>
                  </a:lnTo>
                  <a:lnTo>
                    <a:pt x="71665" y="1099583"/>
                  </a:lnTo>
                  <a:lnTo>
                    <a:pt x="95884" y="1101597"/>
                  </a:lnTo>
                  <a:lnTo>
                    <a:pt x="1533652" y="1101597"/>
                  </a:lnTo>
                  <a:lnTo>
                    <a:pt x="1573244" y="1095041"/>
                  </a:lnTo>
                  <a:lnTo>
                    <a:pt x="1608836" y="1075435"/>
                  </a:lnTo>
                  <a:lnTo>
                    <a:pt x="1619758" y="1066672"/>
                  </a:lnTo>
                  <a:lnTo>
                    <a:pt x="1619758" y="986027"/>
                  </a:lnTo>
                  <a:lnTo>
                    <a:pt x="0" y="986027"/>
                  </a:lnTo>
                  <a:close/>
                </a:path>
                <a:path w="1619885" h="1101725">
                  <a:moveTo>
                    <a:pt x="1406144" y="853693"/>
                  </a:moveTo>
                  <a:lnTo>
                    <a:pt x="1403631" y="866636"/>
                  </a:lnTo>
                  <a:lnTo>
                    <a:pt x="1396714" y="877030"/>
                  </a:lnTo>
                  <a:lnTo>
                    <a:pt x="1386320" y="883947"/>
                  </a:lnTo>
                  <a:lnTo>
                    <a:pt x="1373378" y="886459"/>
                  </a:lnTo>
                  <a:lnTo>
                    <a:pt x="258190" y="886459"/>
                  </a:lnTo>
                  <a:lnTo>
                    <a:pt x="245268" y="883947"/>
                  </a:lnTo>
                  <a:lnTo>
                    <a:pt x="234918" y="877030"/>
                  </a:lnTo>
                  <a:lnTo>
                    <a:pt x="228044" y="866636"/>
                  </a:lnTo>
                  <a:lnTo>
                    <a:pt x="225552" y="853693"/>
                  </a:lnTo>
                  <a:lnTo>
                    <a:pt x="225552" y="108838"/>
                  </a:lnTo>
                  <a:lnTo>
                    <a:pt x="228044" y="95916"/>
                  </a:lnTo>
                  <a:lnTo>
                    <a:pt x="234918" y="85566"/>
                  </a:lnTo>
                  <a:lnTo>
                    <a:pt x="245268" y="78692"/>
                  </a:lnTo>
                  <a:lnTo>
                    <a:pt x="258190" y="76200"/>
                  </a:lnTo>
                  <a:lnTo>
                    <a:pt x="1368044" y="76200"/>
                  </a:lnTo>
                  <a:lnTo>
                    <a:pt x="1400683" y="108838"/>
                  </a:lnTo>
                  <a:lnTo>
                    <a:pt x="1406144" y="853693"/>
                  </a:lnTo>
                  <a:close/>
                </a:path>
                <a:path w="1619885" h="1101725">
                  <a:moveTo>
                    <a:pt x="1482090" y="948308"/>
                  </a:moveTo>
                  <a:lnTo>
                    <a:pt x="1479597" y="961231"/>
                  </a:lnTo>
                  <a:lnTo>
                    <a:pt x="1472723" y="971581"/>
                  </a:lnTo>
                  <a:lnTo>
                    <a:pt x="1462373" y="978455"/>
                  </a:lnTo>
                  <a:lnTo>
                    <a:pt x="1449451" y="980947"/>
                  </a:lnTo>
                  <a:lnTo>
                    <a:pt x="174371" y="980947"/>
                  </a:lnTo>
                  <a:lnTo>
                    <a:pt x="161448" y="978455"/>
                  </a:lnTo>
                  <a:lnTo>
                    <a:pt x="151098" y="971581"/>
                  </a:lnTo>
                  <a:lnTo>
                    <a:pt x="144224" y="961231"/>
                  </a:lnTo>
                  <a:lnTo>
                    <a:pt x="141731" y="948308"/>
                  </a:lnTo>
                  <a:lnTo>
                    <a:pt x="141731" y="32638"/>
                  </a:lnTo>
                  <a:lnTo>
                    <a:pt x="144224" y="19716"/>
                  </a:lnTo>
                  <a:lnTo>
                    <a:pt x="151098" y="9366"/>
                  </a:lnTo>
                  <a:lnTo>
                    <a:pt x="161448" y="2492"/>
                  </a:lnTo>
                  <a:lnTo>
                    <a:pt x="174371" y="0"/>
                  </a:lnTo>
                  <a:lnTo>
                    <a:pt x="1449451" y="0"/>
                  </a:lnTo>
                  <a:lnTo>
                    <a:pt x="1462373" y="2492"/>
                  </a:lnTo>
                  <a:lnTo>
                    <a:pt x="1472723" y="9366"/>
                  </a:lnTo>
                  <a:lnTo>
                    <a:pt x="1479597" y="19716"/>
                  </a:lnTo>
                  <a:lnTo>
                    <a:pt x="1482090" y="32638"/>
                  </a:lnTo>
                  <a:lnTo>
                    <a:pt x="1482090" y="94830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43456" y="1891283"/>
              <a:ext cx="937260" cy="574040"/>
            </a:xfrm>
            <a:custGeom>
              <a:avLst/>
              <a:gdLst/>
              <a:ahLst/>
              <a:cxnLst/>
              <a:rect l="l" t="t" r="r" b="b"/>
              <a:pathLst>
                <a:path w="937260" h="574039">
                  <a:moveTo>
                    <a:pt x="250698" y="468642"/>
                  </a:moveTo>
                  <a:lnTo>
                    <a:pt x="51054" y="468642"/>
                  </a:lnTo>
                  <a:lnTo>
                    <a:pt x="51054" y="573786"/>
                  </a:lnTo>
                  <a:lnTo>
                    <a:pt x="250698" y="573786"/>
                  </a:lnTo>
                  <a:lnTo>
                    <a:pt x="250698" y="468642"/>
                  </a:lnTo>
                  <a:close/>
                </a:path>
                <a:path w="937260" h="574039">
                  <a:moveTo>
                    <a:pt x="937247" y="0"/>
                  </a:moveTo>
                  <a:lnTo>
                    <a:pt x="0" y="0"/>
                  </a:lnTo>
                  <a:lnTo>
                    <a:pt x="0" y="134112"/>
                  </a:lnTo>
                  <a:lnTo>
                    <a:pt x="937247" y="134112"/>
                  </a:lnTo>
                  <a:lnTo>
                    <a:pt x="937247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94510" y="2359913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0" y="105155"/>
                  </a:moveTo>
                  <a:lnTo>
                    <a:pt x="199644" y="10515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13026" y="2359913"/>
              <a:ext cx="195580" cy="105410"/>
            </a:xfrm>
            <a:custGeom>
              <a:avLst/>
              <a:gdLst/>
              <a:ahLst/>
              <a:cxnLst/>
              <a:rect l="l" t="t" r="r" b="b"/>
              <a:pathLst>
                <a:path w="195580" h="105410">
                  <a:moveTo>
                    <a:pt x="195072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5072" y="105155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13026" y="2359913"/>
              <a:ext cx="195580" cy="105410"/>
            </a:xfrm>
            <a:custGeom>
              <a:avLst/>
              <a:gdLst/>
              <a:ahLst/>
              <a:cxnLst/>
              <a:rect l="l" t="t" r="r" b="b"/>
              <a:pathLst>
                <a:path w="195580" h="105410">
                  <a:moveTo>
                    <a:pt x="0" y="105155"/>
                  </a:moveTo>
                  <a:lnTo>
                    <a:pt x="195072" y="105155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26970" y="2359913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199644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9644" y="10515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26970" y="2359913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0" y="105155"/>
                  </a:moveTo>
                  <a:lnTo>
                    <a:pt x="199644" y="10515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94510" y="2559558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199644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9644" y="10515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94510" y="2559558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0" y="105155"/>
                  </a:moveTo>
                  <a:lnTo>
                    <a:pt x="199644" y="10515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13026" y="2559558"/>
              <a:ext cx="195580" cy="105410"/>
            </a:xfrm>
            <a:custGeom>
              <a:avLst/>
              <a:gdLst/>
              <a:ahLst/>
              <a:cxnLst/>
              <a:rect l="l" t="t" r="r" b="b"/>
              <a:pathLst>
                <a:path w="195580" h="105410">
                  <a:moveTo>
                    <a:pt x="195072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5072" y="105155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13026" y="2559558"/>
              <a:ext cx="195580" cy="105410"/>
            </a:xfrm>
            <a:custGeom>
              <a:avLst/>
              <a:gdLst/>
              <a:ahLst/>
              <a:cxnLst/>
              <a:rect l="l" t="t" r="r" b="b"/>
              <a:pathLst>
                <a:path w="195580" h="105410">
                  <a:moveTo>
                    <a:pt x="0" y="105155"/>
                  </a:moveTo>
                  <a:lnTo>
                    <a:pt x="195072" y="105155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426970" y="2559558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199644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9644" y="105155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426970" y="2559558"/>
              <a:ext cx="200025" cy="105410"/>
            </a:xfrm>
            <a:custGeom>
              <a:avLst/>
              <a:gdLst/>
              <a:ahLst/>
              <a:cxnLst/>
              <a:rect l="l" t="t" r="r" b="b"/>
              <a:pathLst>
                <a:path w="200025" h="105410">
                  <a:moveTo>
                    <a:pt x="0" y="105155"/>
                  </a:moveTo>
                  <a:lnTo>
                    <a:pt x="199644" y="105155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791462" y="2166366"/>
              <a:ext cx="198120" cy="105410"/>
            </a:xfrm>
            <a:custGeom>
              <a:avLst/>
              <a:gdLst/>
              <a:ahLst/>
              <a:cxnLst/>
              <a:rect l="l" t="t" r="r" b="b"/>
              <a:pathLst>
                <a:path w="198119" h="105410">
                  <a:moveTo>
                    <a:pt x="198119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8119" y="105155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91462" y="2166366"/>
              <a:ext cx="198120" cy="105410"/>
            </a:xfrm>
            <a:custGeom>
              <a:avLst/>
              <a:gdLst/>
              <a:ahLst/>
              <a:cxnLst/>
              <a:rect l="l" t="t" r="r" b="b"/>
              <a:pathLst>
                <a:path w="198119" h="105410">
                  <a:moveTo>
                    <a:pt x="0" y="105155"/>
                  </a:moveTo>
                  <a:lnTo>
                    <a:pt x="198119" y="105155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08454" y="2166366"/>
              <a:ext cx="196850" cy="105410"/>
            </a:xfrm>
            <a:custGeom>
              <a:avLst/>
              <a:gdLst/>
              <a:ahLst/>
              <a:cxnLst/>
              <a:rect l="l" t="t" r="r" b="b"/>
              <a:pathLst>
                <a:path w="196850" h="105410">
                  <a:moveTo>
                    <a:pt x="196595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6595" y="105155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108454" y="2166366"/>
              <a:ext cx="196850" cy="105410"/>
            </a:xfrm>
            <a:custGeom>
              <a:avLst/>
              <a:gdLst/>
              <a:ahLst/>
              <a:cxnLst/>
              <a:rect l="l" t="t" r="r" b="b"/>
              <a:pathLst>
                <a:path w="196850" h="105410">
                  <a:moveTo>
                    <a:pt x="0" y="105155"/>
                  </a:moveTo>
                  <a:lnTo>
                    <a:pt x="196595" y="105155"/>
                  </a:lnTo>
                  <a:lnTo>
                    <a:pt x="196595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23922" y="2166366"/>
              <a:ext cx="198120" cy="105410"/>
            </a:xfrm>
            <a:custGeom>
              <a:avLst/>
              <a:gdLst/>
              <a:ahLst/>
              <a:cxnLst/>
              <a:rect l="l" t="t" r="r" b="b"/>
              <a:pathLst>
                <a:path w="198119" h="105410">
                  <a:moveTo>
                    <a:pt x="198119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8119" y="105155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423922" y="2166366"/>
              <a:ext cx="198120" cy="105410"/>
            </a:xfrm>
            <a:custGeom>
              <a:avLst/>
              <a:gdLst/>
              <a:ahLst/>
              <a:cxnLst/>
              <a:rect l="l" t="t" r="r" b="b"/>
              <a:pathLst>
                <a:path w="198119" h="105410">
                  <a:moveTo>
                    <a:pt x="0" y="105155"/>
                  </a:moveTo>
                  <a:lnTo>
                    <a:pt x="198119" y="105155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794510" y="1974342"/>
              <a:ext cx="200025" cy="104139"/>
            </a:xfrm>
            <a:custGeom>
              <a:avLst/>
              <a:gdLst/>
              <a:ahLst/>
              <a:cxnLst/>
              <a:rect l="l" t="t" r="r" b="b"/>
              <a:pathLst>
                <a:path w="200025" h="104139">
                  <a:moveTo>
                    <a:pt x="19964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99644" y="103632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94510" y="1974342"/>
              <a:ext cx="200025" cy="104139"/>
            </a:xfrm>
            <a:custGeom>
              <a:avLst/>
              <a:gdLst/>
              <a:ahLst/>
              <a:cxnLst/>
              <a:rect l="l" t="t" r="r" b="b"/>
              <a:pathLst>
                <a:path w="200025" h="104139">
                  <a:moveTo>
                    <a:pt x="0" y="103632"/>
                  </a:moveTo>
                  <a:lnTo>
                    <a:pt x="199644" y="103632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113026" y="1974342"/>
              <a:ext cx="195580" cy="104139"/>
            </a:xfrm>
            <a:custGeom>
              <a:avLst/>
              <a:gdLst/>
              <a:ahLst/>
              <a:cxnLst/>
              <a:rect l="l" t="t" r="r" b="b"/>
              <a:pathLst>
                <a:path w="195580" h="104139">
                  <a:moveTo>
                    <a:pt x="195072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95072" y="103632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113026" y="1974342"/>
              <a:ext cx="195580" cy="104139"/>
            </a:xfrm>
            <a:custGeom>
              <a:avLst/>
              <a:gdLst/>
              <a:ahLst/>
              <a:cxnLst/>
              <a:rect l="l" t="t" r="r" b="b"/>
              <a:pathLst>
                <a:path w="195580" h="104139">
                  <a:moveTo>
                    <a:pt x="0" y="103632"/>
                  </a:moveTo>
                  <a:lnTo>
                    <a:pt x="195072" y="103632"/>
                  </a:lnTo>
                  <a:lnTo>
                    <a:pt x="195072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426970" y="1974342"/>
              <a:ext cx="200025" cy="104139"/>
            </a:xfrm>
            <a:custGeom>
              <a:avLst/>
              <a:gdLst/>
              <a:ahLst/>
              <a:cxnLst/>
              <a:rect l="l" t="t" r="r" b="b"/>
              <a:pathLst>
                <a:path w="200025" h="104139">
                  <a:moveTo>
                    <a:pt x="19964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99644" y="103632"/>
                  </a:lnTo>
                  <a:lnTo>
                    <a:pt x="199644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26970" y="1974342"/>
              <a:ext cx="200025" cy="104139"/>
            </a:xfrm>
            <a:custGeom>
              <a:avLst/>
              <a:gdLst/>
              <a:ahLst/>
              <a:cxnLst/>
              <a:rect l="l" t="t" r="r" b="b"/>
              <a:pathLst>
                <a:path w="200025" h="104139">
                  <a:moveTo>
                    <a:pt x="0" y="103632"/>
                  </a:moveTo>
                  <a:lnTo>
                    <a:pt x="199644" y="103632"/>
                  </a:lnTo>
                  <a:lnTo>
                    <a:pt x="199644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791462" y="1780794"/>
              <a:ext cx="198120" cy="105410"/>
            </a:xfrm>
            <a:custGeom>
              <a:avLst/>
              <a:gdLst/>
              <a:ahLst/>
              <a:cxnLst/>
              <a:rect l="l" t="t" r="r" b="b"/>
              <a:pathLst>
                <a:path w="198119" h="105410">
                  <a:moveTo>
                    <a:pt x="198119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8119" y="105155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791462" y="1780794"/>
              <a:ext cx="198120" cy="105410"/>
            </a:xfrm>
            <a:custGeom>
              <a:avLst/>
              <a:gdLst/>
              <a:ahLst/>
              <a:cxnLst/>
              <a:rect l="l" t="t" r="r" b="b"/>
              <a:pathLst>
                <a:path w="198119" h="105410">
                  <a:moveTo>
                    <a:pt x="0" y="105155"/>
                  </a:moveTo>
                  <a:lnTo>
                    <a:pt x="198119" y="105155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108454" y="1780794"/>
              <a:ext cx="196850" cy="105410"/>
            </a:xfrm>
            <a:custGeom>
              <a:avLst/>
              <a:gdLst/>
              <a:ahLst/>
              <a:cxnLst/>
              <a:rect l="l" t="t" r="r" b="b"/>
              <a:pathLst>
                <a:path w="196850" h="105410">
                  <a:moveTo>
                    <a:pt x="196595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6595" y="105155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108454" y="1780794"/>
              <a:ext cx="196850" cy="105410"/>
            </a:xfrm>
            <a:custGeom>
              <a:avLst/>
              <a:gdLst/>
              <a:ahLst/>
              <a:cxnLst/>
              <a:rect l="l" t="t" r="r" b="b"/>
              <a:pathLst>
                <a:path w="196850" h="105410">
                  <a:moveTo>
                    <a:pt x="0" y="105155"/>
                  </a:moveTo>
                  <a:lnTo>
                    <a:pt x="196595" y="105155"/>
                  </a:lnTo>
                  <a:lnTo>
                    <a:pt x="196595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423922" y="1780794"/>
              <a:ext cx="198120" cy="105410"/>
            </a:xfrm>
            <a:custGeom>
              <a:avLst/>
              <a:gdLst/>
              <a:ahLst/>
              <a:cxnLst/>
              <a:rect l="l" t="t" r="r" b="b"/>
              <a:pathLst>
                <a:path w="198119" h="105410">
                  <a:moveTo>
                    <a:pt x="198119" y="0"/>
                  </a:moveTo>
                  <a:lnTo>
                    <a:pt x="0" y="0"/>
                  </a:lnTo>
                  <a:lnTo>
                    <a:pt x="0" y="105155"/>
                  </a:lnTo>
                  <a:lnTo>
                    <a:pt x="198119" y="105155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423922" y="1780794"/>
              <a:ext cx="198120" cy="105410"/>
            </a:xfrm>
            <a:custGeom>
              <a:avLst/>
              <a:gdLst/>
              <a:ahLst/>
              <a:cxnLst/>
              <a:rect l="l" t="t" r="r" b="b"/>
              <a:pathLst>
                <a:path w="198119" h="105410">
                  <a:moveTo>
                    <a:pt x="0" y="105155"/>
                  </a:moveTo>
                  <a:lnTo>
                    <a:pt x="198119" y="105155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05155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1781936" y="1579244"/>
            <a:ext cx="217170" cy="123189"/>
            <a:chOff x="1781936" y="1579244"/>
            <a:chExt cx="217170" cy="123189"/>
          </a:xfrm>
        </p:grpSpPr>
        <p:sp>
          <p:nvSpPr>
            <p:cNvPr id="39" name="object 39" descr=""/>
            <p:cNvSpPr/>
            <p:nvPr/>
          </p:nvSpPr>
          <p:spPr>
            <a:xfrm>
              <a:off x="1791461" y="1588769"/>
              <a:ext cx="198120" cy="104139"/>
            </a:xfrm>
            <a:custGeom>
              <a:avLst/>
              <a:gdLst/>
              <a:ahLst/>
              <a:cxnLst/>
              <a:rect l="l" t="t" r="r" b="b"/>
              <a:pathLst>
                <a:path w="198119" h="104139">
                  <a:moveTo>
                    <a:pt x="198119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98119" y="103632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791461" y="1588769"/>
              <a:ext cx="198120" cy="104139"/>
            </a:xfrm>
            <a:custGeom>
              <a:avLst/>
              <a:gdLst/>
              <a:ahLst/>
              <a:cxnLst/>
              <a:rect l="l" t="t" r="r" b="b"/>
              <a:pathLst>
                <a:path w="198119" h="104139">
                  <a:moveTo>
                    <a:pt x="0" y="103632"/>
                  </a:moveTo>
                  <a:lnTo>
                    <a:pt x="198119" y="103632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2098929" y="1579244"/>
            <a:ext cx="215900" cy="123189"/>
            <a:chOff x="2098929" y="1579244"/>
            <a:chExt cx="215900" cy="123189"/>
          </a:xfrm>
        </p:grpSpPr>
        <p:sp>
          <p:nvSpPr>
            <p:cNvPr id="42" name="object 42" descr=""/>
            <p:cNvSpPr/>
            <p:nvPr/>
          </p:nvSpPr>
          <p:spPr>
            <a:xfrm>
              <a:off x="2108454" y="1588769"/>
              <a:ext cx="196850" cy="104139"/>
            </a:xfrm>
            <a:custGeom>
              <a:avLst/>
              <a:gdLst/>
              <a:ahLst/>
              <a:cxnLst/>
              <a:rect l="l" t="t" r="r" b="b"/>
              <a:pathLst>
                <a:path w="196850" h="104139">
                  <a:moveTo>
                    <a:pt x="196595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96595" y="103632"/>
                  </a:lnTo>
                  <a:lnTo>
                    <a:pt x="196595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108454" y="1588769"/>
              <a:ext cx="196850" cy="104139"/>
            </a:xfrm>
            <a:custGeom>
              <a:avLst/>
              <a:gdLst/>
              <a:ahLst/>
              <a:cxnLst/>
              <a:rect l="l" t="t" r="r" b="b"/>
              <a:pathLst>
                <a:path w="196850" h="104139">
                  <a:moveTo>
                    <a:pt x="0" y="103632"/>
                  </a:moveTo>
                  <a:lnTo>
                    <a:pt x="196595" y="103632"/>
                  </a:lnTo>
                  <a:lnTo>
                    <a:pt x="196595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19049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2414397" y="1579244"/>
            <a:ext cx="217170" cy="123189"/>
            <a:chOff x="2414397" y="1579244"/>
            <a:chExt cx="217170" cy="123189"/>
          </a:xfrm>
        </p:grpSpPr>
        <p:sp>
          <p:nvSpPr>
            <p:cNvPr id="45" name="object 45" descr=""/>
            <p:cNvSpPr/>
            <p:nvPr/>
          </p:nvSpPr>
          <p:spPr>
            <a:xfrm>
              <a:off x="2423922" y="1588769"/>
              <a:ext cx="198120" cy="104139"/>
            </a:xfrm>
            <a:custGeom>
              <a:avLst/>
              <a:gdLst/>
              <a:ahLst/>
              <a:cxnLst/>
              <a:rect l="l" t="t" r="r" b="b"/>
              <a:pathLst>
                <a:path w="198119" h="104139">
                  <a:moveTo>
                    <a:pt x="198119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198119" y="103632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01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2423922" y="1588769"/>
              <a:ext cx="198120" cy="104139"/>
            </a:xfrm>
            <a:custGeom>
              <a:avLst/>
              <a:gdLst/>
              <a:ahLst/>
              <a:cxnLst/>
              <a:rect l="l" t="t" r="r" b="b"/>
              <a:pathLst>
                <a:path w="198119" h="104139">
                  <a:moveTo>
                    <a:pt x="0" y="103632"/>
                  </a:moveTo>
                  <a:lnTo>
                    <a:pt x="198119" y="103632"/>
                  </a:lnTo>
                  <a:lnTo>
                    <a:pt x="198119" y="0"/>
                  </a:lnTo>
                  <a:lnTo>
                    <a:pt x="0" y="0"/>
                  </a:lnTo>
                  <a:lnTo>
                    <a:pt x="0" y="103632"/>
                  </a:lnTo>
                  <a:close/>
                </a:path>
              </a:pathLst>
            </a:custGeom>
            <a:ln w="1905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5478779" y="1734311"/>
            <a:ext cx="1247140" cy="1278890"/>
            <a:chOff x="5478779" y="1734311"/>
            <a:chExt cx="1247140" cy="1278890"/>
          </a:xfrm>
        </p:grpSpPr>
        <p:sp>
          <p:nvSpPr>
            <p:cNvPr id="48" name="object 48" descr=""/>
            <p:cNvSpPr/>
            <p:nvPr/>
          </p:nvSpPr>
          <p:spPr>
            <a:xfrm>
              <a:off x="5478780" y="1734311"/>
              <a:ext cx="1247140" cy="1278890"/>
            </a:xfrm>
            <a:custGeom>
              <a:avLst/>
              <a:gdLst/>
              <a:ahLst/>
              <a:cxnLst/>
              <a:rect l="l" t="t" r="r" b="b"/>
              <a:pathLst>
                <a:path w="1247140" h="1278889">
                  <a:moveTo>
                    <a:pt x="617220" y="81026"/>
                  </a:moveTo>
                  <a:lnTo>
                    <a:pt x="610819" y="49517"/>
                  </a:lnTo>
                  <a:lnTo>
                    <a:pt x="599236" y="32385"/>
                  </a:lnTo>
                  <a:lnTo>
                    <a:pt x="593407" y="23749"/>
                  </a:lnTo>
                  <a:lnTo>
                    <a:pt x="584708" y="17894"/>
                  </a:lnTo>
                  <a:lnTo>
                    <a:pt x="584708" y="81026"/>
                  </a:lnTo>
                  <a:lnTo>
                    <a:pt x="584708" y="534670"/>
                  </a:lnTo>
                  <a:lnTo>
                    <a:pt x="580872" y="553631"/>
                  </a:lnTo>
                  <a:lnTo>
                    <a:pt x="570433" y="569087"/>
                  </a:lnTo>
                  <a:lnTo>
                    <a:pt x="554964" y="579501"/>
                  </a:lnTo>
                  <a:lnTo>
                    <a:pt x="536067" y="583311"/>
                  </a:lnTo>
                  <a:lnTo>
                    <a:pt x="81153" y="583311"/>
                  </a:lnTo>
                  <a:lnTo>
                    <a:pt x="62242" y="579501"/>
                  </a:lnTo>
                  <a:lnTo>
                    <a:pt x="46774" y="569087"/>
                  </a:lnTo>
                  <a:lnTo>
                    <a:pt x="36334" y="553631"/>
                  </a:lnTo>
                  <a:lnTo>
                    <a:pt x="32512" y="534670"/>
                  </a:lnTo>
                  <a:lnTo>
                    <a:pt x="32512" y="81026"/>
                  </a:lnTo>
                  <a:lnTo>
                    <a:pt x="36334" y="62077"/>
                  </a:lnTo>
                  <a:lnTo>
                    <a:pt x="46774" y="46609"/>
                  </a:lnTo>
                  <a:lnTo>
                    <a:pt x="62242" y="36207"/>
                  </a:lnTo>
                  <a:lnTo>
                    <a:pt x="81153" y="32385"/>
                  </a:lnTo>
                  <a:lnTo>
                    <a:pt x="536067" y="32385"/>
                  </a:lnTo>
                  <a:lnTo>
                    <a:pt x="554964" y="36207"/>
                  </a:lnTo>
                  <a:lnTo>
                    <a:pt x="570433" y="46609"/>
                  </a:lnTo>
                  <a:lnTo>
                    <a:pt x="580872" y="62077"/>
                  </a:lnTo>
                  <a:lnTo>
                    <a:pt x="584708" y="81026"/>
                  </a:lnTo>
                  <a:lnTo>
                    <a:pt x="584708" y="17894"/>
                  </a:lnTo>
                  <a:lnTo>
                    <a:pt x="567601" y="6375"/>
                  </a:lnTo>
                  <a:lnTo>
                    <a:pt x="536067" y="0"/>
                  </a:lnTo>
                  <a:lnTo>
                    <a:pt x="81153" y="0"/>
                  </a:lnTo>
                  <a:lnTo>
                    <a:pt x="49606" y="6375"/>
                  </a:lnTo>
                  <a:lnTo>
                    <a:pt x="23812" y="23749"/>
                  </a:lnTo>
                  <a:lnTo>
                    <a:pt x="6388" y="49517"/>
                  </a:lnTo>
                  <a:lnTo>
                    <a:pt x="0" y="81026"/>
                  </a:lnTo>
                  <a:lnTo>
                    <a:pt x="0" y="534670"/>
                  </a:lnTo>
                  <a:lnTo>
                    <a:pt x="6388" y="566191"/>
                  </a:lnTo>
                  <a:lnTo>
                    <a:pt x="23812" y="591947"/>
                  </a:lnTo>
                  <a:lnTo>
                    <a:pt x="49606" y="609333"/>
                  </a:lnTo>
                  <a:lnTo>
                    <a:pt x="81153" y="615696"/>
                  </a:lnTo>
                  <a:lnTo>
                    <a:pt x="536067" y="615696"/>
                  </a:lnTo>
                  <a:lnTo>
                    <a:pt x="567651" y="609333"/>
                  </a:lnTo>
                  <a:lnTo>
                    <a:pt x="593445" y="591947"/>
                  </a:lnTo>
                  <a:lnTo>
                    <a:pt x="599274" y="583311"/>
                  </a:lnTo>
                  <a:lnTo>
                    <a:pt x="610831" y="566191"/>
                  </a:lnTo>
                  <a:lnTo>
                    <a:pt x="617220" y="534670"/>
                  </a:lnTo>
                  <a:lnTo>
                    <a:pt x="617220" y="81026"/>
                  </a:lnTo>
                  <a:close/>
                </a:path>
                <a:path w="1247140" h="1278889">
                  <a:moveTo>
                    <a:pt x="1246593" y="876350"/>
                  </a:moveTo>
                  <a:lnTo>
                    <a:pt x="1240663" y="845820"/>
                  </a:lnTo>
                  <a:lnTo>
                    <a:pt x="1222883" y="819023"/>
                  </a:lnTo>
                  <a:lnTo>
                    <a:pt x="1214196" y="810336"/>
                  </a:lnTo>
                  <a:lnTo>
                    <a:pt x="1214196" y="876350"/>
                  </a:lnTo>
                  <a:lnTo>
                    <a:pt x="1210602" y="894664"/>
                  </a:lnTo>
                  <a:lnTo>
                    <a:pt x="878713" y="1231900"/>
                  </a:lnTo>
                  <a:lnTo>
                    <a:pt x="844296" y="1246251"/>
                  </a:lnTo>
                  <a:lnTo>
                    <a:pt x="834732" y="1245298"/>
                  </a:lnTo>
                  <a:lnTo>
                    <a:pt x="488061" y="910209"/>
                  </a:lnTo>
                  <a:lnTo>
                    <a:pt x="474306" y="875957"/>
                  </a:lnTo>
                  <a:lnTo>
                    <a:pt x="477951" y="857821"/>
                  </a:lnTo>
                  <a:lnTo>
                    <a:pt x="809879" y="520573"/>
                  </a:lnTo>
                  <a:lnTo>
                    <a:pt x="844296" y="506349"/>
                  </a:lnTo>
                  <a:lnTo>
                    <a:pt x="853846" y="507314"/>
                  </a:lnTo>
                  <a:lnTo>
                    <a:pt x="862926" y="510095"/>
                  </a:lnTo>
                  <a:lnTo>
                    <a:pt x="871296" y="514604"/>
                  </a:lnTo>
                  <a:lnTo>
                    <a:pt x="878713" y="520700"/>
                  </a:lnTo>
                  <a:lnTo>
                    <a:pt x="1199896" y="841883"/>
                  </a:lnTo>
                  <a:lnTo>
                    <a:pt x="1200023" y="841883"/>
                  </a:lnTo>
                  <a:lnTo>
                    <a:pt x="1210652" y="858024"/>
                  </a:lnTo>
                  <a:lnTo>
                    <a:pt x="1214196" y="876350"/>
                  </a:lnTo>
                  <a:lnTo>
                    <a:pt x="1214196" y="810336"/>
                  </a:lnTo>
                  <a:lnTo>
                    <a:pt x="910323" y="506349"/>
                  </a:lnTo>
                  <a:lnTo>
                    <a:pt x="901700" y="497713"/>
                  </a:lnTo>
                  <a:lnTo>
                    <a:pt x="889330" y="487578"/>
                  </a:lnTo>
                  <a:lnTo>
                    <a:pt x="875372" y="480123"/>
                  </a:lnTo>
                  <a:lnTo>
                    <a:pt x="860221" y="475538"/>
                  </a:lnTo>
                  <a:lnTo>
                    <a:pt x="844296" y="473964"/>
                  </a:lnTo>
                  <a:lnTo>
                    <a:pt x="828357" y="475538"/>
                  </a:lnTo>
                  <a:lnTo>
                    <a:pt x="786892" y="497840"/>
                  </a:lnTo>
                  <a:lnTo>
                    <a:pt x="465709" y="818896"/>
                  </a:lnTo>
                  <a:lnTo>
                    <a:pt x="442048" y="875957"/>
                  </a:lnTo>
                  <a:lnTo>
                    <a:pt x="441998" y="876350"/>
                  </a:lnTo>
                  <a:lnTo>
                    <a:pt x="447916" y="906792"/>
                  </a:lnTo>
                  <a:lnTo>
                    <a:pt x="786892" y="1254887"/>
                  </a:lnTo>
                  <a:lnTo>
                    <a:pt x="828357" y="1277073"/>
                  </a:lnTo>
                  <a:lnTo>
                    <a:pt x="844296" y="1278636"/>
                  </a:lnTo>
                  <a:lnTo>
                    <a:pt x="860247" y="1277124"/>
                  </a:lnTo>
                  <a:lnTo>
                    <a:pt x="875423" y="1272527"/>
                  </a:lnTo>
                  <a:lnTo>
                    <a:pt x="889406" y="1265034"/>
                  </a:lnTo>
                  <a:lnTo>
                    <a:pt x="901700" y="1254887"/>
                  </a:lnTo>
                  <a:lnTo>
                    <a:pt x="910336" y="1246251"/>
                  </a:lnTo>
                  <a:lnTo>
                    <a:pt x="1222883" y="933704"/>
                  </a:lnTo>
                  <a:lnTo>
                    <a:pt x="1240663" y="906843"/>
                  </a:lnTo>
                  <a:lnTo>
                    <a:pt x="1246593" y="876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1303" y="2164079"/>
              <a:ext cx="80772" cy="80772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2703" y="2164079"/>
              <a:ext cx="82296" cy="80772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1303" y="2001011"/>
              <a:ext cx="80772" cy="82296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2703" y="2001011"/>
              <a:ext cx="82296" cy="82296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1303" y="1839467"/>
              <a:ext cx="80772" cy="80772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2703" y="1839467"/>
              <a:ext cx="82296" cy="80772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8399" y="2764536"/>
              <a:ext cx="80772" cy="82296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2699" y="2650236"/>
              <a:ext cx="80772" cy="80772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86855" y="2604515"/>
              <a:ext cx="82296" cy="80772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8523" y="2535935"/>
              <a:ext cx="80756" cy="80772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02679" y="2490215"/>
              <a:ext cx="80772" cy="80772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16979" y="2374391"/>
              <a:ext cx="80772" cy="82296"/>
            </a:xfrm>
            <a:prstGeom prst="rect">
              <a:avLst/>
            </a:prstGeom>
          </p:spPr>
        </p:pic>
      </p:grpSp>
      <p:grpSp>
        <p:nvGrpSpPr>
          <p:cNvPr id="61" name="object 61" descr=""/>
          <p:cNvGrpSpPr/>
          <p:nvPr/>
        </p:nvGrpSpPr>
        <p:grpSpPr>
          <a:xfrm>
            <a:off x="9259061" y="1588769"/>
            <a:ext cx="1450975" cy="1449705"/>
            <a:chOff x="9259061" y="1588769"/>
            <a:chExt cx="1450975" cy="1449705"/>
          </a:xfrm>
        </p:grpSpPr>
        <p:sp>
          <p:nvSpPr>
            <p:cNvPr id="62" name="object 62" descr=""/>
            <p:cNvSpPr/>
            <p:nvPr/>
          </p:nvSpPr>
          <p:spPr>
            <a:xfrm>
              <a:off x="9487661" y="1806701"/>
              <a:ext cx="993775" cy="993775"/>
            </a:xfrm>
            <a:custGeom>
              <a:avLst/>
              <a:gdLst/>
              <a:ahLst/>
              <a:cxnLst/>
              <a:rect l="l" t="t" r="r" b="b"/>
              <a:pathLst>
                <a:path w="993775" h="993775">
                  <a:moveTo>
                    <a:pt x="993648" y="722376"/>
                  </a:moveTo>
                  <a:lnTo>
                    <a:pt x="993648" y="929513"/>
                  </a:lnTo>
                  <a:lnTo>
                    <a:pt x="988593" y="954428"/>
                  </a:lnTo>
                  <a:lnTo>
                    <a:pt x="974836" y="974820"/>
                  </a:lnTo>
                  <a:lnTo>
                    <a:pt x="954482" y="988591"/>
                  </a:lnTo>
                  <a:lnTo>
                    <a:pt x="929640" y="993648"/>
                  </a:lnTo>
                  <a:lnTo>
                    <a:pt x="723900" y="993648"/>
                  </a:lnTo>
                </a:path>
                <a:path w="993775" h="993775">
                  <a:moveTo>
                    <a:pt x="993648" y="268224"/>
                  </a:moveTo>
                  <a:lnTo>
                    <a:pt x="993648" y="63881"/>
                  </a:lnTo>
                  <a:lnTo>
                    <a:pt x="988593" y="39058"/>
                  </a:lnTo>
                  <a:lnTo>
                    <a:pt x="974836" y="18748"/>
                  </a:lnTo>
                  <a:lnTo>
                    <a:pt x="954482" y="5034"/>
                  </a:lnTo>
                  <a:lnTo>
                    <a:pt x="929640" y="0"/>
                  </a:lnTo>
                  <a:lnTo>
                    <a:pt x="723900" y="0"/>
                  </a:lnTo>
                </a:path>
                <a:path w="993775" h="993775">
                  <a:moveTo>
                    <a:pt x="0" y="268224"/>
                  </a:moveTo>
                  <a:lnTo>
                    <a:pt x="0" y="63626"/>
                  </a:lnTo>
                  <a:lnTo>
                    <a:pt x="5012" y="38897"/>
                  </a:lnTo>
                  <a:lnTo>
                    <a:pt x="18669" y="18669"/>
                  </a:lnTo>
                  <a:lnTo>
                    <a:pt x="38897" y="5012"/>
                  </a:lnTo>
                  <a:lnTo>
                    <a:pt x="63627" y="0"/>
                  </a:lnTo>
                  <a:lnTo>
                    <a:pt x="268224" y="0"/>
                  </a:lnTo>
                </a:path>
                <a:path w="993775" h="993775">
                  <a:moveTo>
                    <a:pt x="0" y="723900"/>
                  </a:moveTo>
                  <a:lnTo>
                    <a:pt x="0" y="929639"/>
                  </a:lnTo>
                  <a:lnTo>
                    <a:pt x="5012" y="954482"/>
                  </a:lnTo>
                  <a:lnTo>
                    <a:pt x="18669" y="974836"/>
                  </a:lnTo>
                  <a:lnTo>
                    <a:pt x="38897" y="988593"/>
                  </a:lnTo>
                  <a:lnTo>
                    <a:pt x="63627" y="993648"/>
                  </a:lnTo>
                  <a:lnTo>
                    <a:pt x="268224" y="993648"/>
                  </a:lnTo>
                </a:path>
              </a:pathLst>
            </a:custGeom>
            <a:ln w="19050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110977" y="2404109"/>
              <a:ext cx="88900" cy="79375"/>
            </a:xfrm>
            <a:custGeom>
              <a:avLst/>
              <a:gdLst/>
              <a:ahLst/>
              <a:cxnLst/>
              <a:rect l="l" t="t" r="r" b="b"/>
              <a:pathLst>
                <a:path w="88900" h="79375">
                  <a:moveTo>
                    <a:pt x="0" y="0"/>
                  </a:moveTo>
                  <a:lnTo>
                    <a:pt x="88392" y="0"/>
                  </a:lnTo>
                </a:path>
                <a:path w="88900" h="79375">
                  <a:moveTo>
                    <a:pt x="0" y="79248"/>
                  </a:moveTo>
                  <a:lnTo>
                    <a:pt x="88392" y="7924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766553" y="1992629"/>
              <a:ext cx="436245" cy="620395"/>
            </a:xfrm>
            <a:custGeom>
              <a:avLst/>
              <a:gdLst/>
              <a:ahLst/>
              <a:cxnLst/>
              <a:rect l="l" t="t" r="r" b="b"/>
              <a:pathLst>
                <a:path w="436245" h="620394">
                  <a:moveTo>
                    <a:pt x="0" y="620268"/>
                  </a:moveTo>
                  <a:lnTo>
                    <a:pt x="435864" y="620268"/>
                  </a:lnTo>
                  <a:lnTo>
                    <a:pt x="435864" y="277368"/>
                  </a:lnTo>
                  <a:lnTo>
                    <a:pt x="0" y="277368"/>
                  </a:lnTo>
                  <a:lnTo>
                    <a:pt x="0" y="620268"/>
                  </a:lnTo>
                  <a:close/>
                </a:path>
                <a:path w="436245" h="620394">
                  <a:moveTo>
                    <a:pt x="89916" y="277368"/>
                  </a:moveTo>
                  <a:lnTo>
                    <a:pt x="89916" y="128650"/>
                  </a:lnTo>
                  <a:lnTo>
                    <a:pt x="100018" y="78491"/>
                  </a:lnTo>
                  <a:lnTo>
                    <a:pt x="127587" y="37607"/>
                  </a:lnTo>
                  <a:lnTo>
                    <a:pt x="168515" y="10082"/>
                  </a:lnTo>
                  <a:lnTo>
                    <a:pt x="218694" y="0"/>
                  </a:lnTo>
                  <a:lnTo>
                    <a:pt x="268872" y="10082"/>
                  </a:lnTo>
                  <a:lnTo>
                    <a:pt x="309800" y="37607"/>
                  </a:lnTo>
                  <a:lnTo>
                    <a:pt x="337369" y="78491"/>
                  </a:lnTo>
                  <a:lnTo>
                    <a:pt x="347472" y="128650"/>
                  </a:lnTo>
                  <a:lnTo>
                    <a:pt x="347472" y="175387"/>
                  </a:lnTo>
                  <a:lnTo>
                    <a:pt x="347472" y="277368"/>
                  </a:lnTo>
                </a:path>
              </a:pathLst>
            </a:custGeom>
            <a:ln w="19050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951973" y="237528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610" y="25019"/>
                  </a:moveTo>
                  <a:lnTo>
                    <a:pt x="62577" y="37679"/>
                  </a:lnTo>
                  <a:lnTo>
                    <a:pt x="57864" y="48958"/>
                  </a:lnTo>
                  <a:lnTo>
                    <a:pt x="49270" y="57665"/>
                  </a:lnTo>
                  <a:lnTo>
                    <a:pt x="37592" y="62611"/>
                  </a:lnTo>
                  <a:lnTo>
                    <a:pt x="24931" y="62577"/>
                  </a:lnTo>
                  <a:lnTo>
                    <a:pt x="13652" y="57864"/>
                  </a:lnTo>
                  <a:lnTo>
                    <a:pt x="4945" y="49270"/>
                  </a:lnTo>
                  <a:lnTo>
                    <a:pt x="0" y="37592"/>
                  </a:lnTo>
                  <a:lnTo>
                    <a:pt x="33" y="24913"/>
                  </a:lnTo>
                  <a:lnTo>
                    <a:pt x="4746" y="13604"/>
                  </a:lnTo>
                  <a:lnTo>
                    <a:pt x="13340" y="4891"/>
                  </a:lnTo>
                  <a:lnTo>
                    <a:pt x="25019" y="0"/>
                  </a:lnTo>
                  <a:lnTo>
                    <a:pt x="37679" y="33"/>
                  </a:lnTo>
                  <a:lnTo>
                    <a:pt x="48958" y="4746"/>
                  </a:lnTo>
                  <a:lnTo>
                    <a:pt x="57665" y="13340"/>
                  </a:lnTo>
                  <a:lnTo>
                    <a:pt x="62610" y="250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259061" y="1588769"/>
              <a:ext cx="1450975" cy="1449705"/>
            </a:xfrm>
            <a:custGeom>
              <a:avLst/>
              <a:gdLst/>
              <a:ahLst/>
              <a:cxnLst/>
              <a:rect l="l" t="t" r="r" b="b"/>
              <a:pathLst>
                <a:path w="1450975" h="1449705">
                  <a:moveTo>
                    <a:pt x="725424" y="850391"/>
                  </a:moveTo>
                  <a:lnTo>
                    <a:pt x="725424" y="935735"/>
                  </a:lnTo>
                </a:path>
                <a:path w="1450975" h="1449705">
                  <a:moveTo>
                    <a:pt x="1164336" y="496824"/>
                  </a:moveTo>
                  <a:lnTo>
                    <a:pt x="1164336" y="961643"/>
                  </a:lnTo>
                </a:path>
                <a:path w="1450975" h="1449705">
                  <a:moveTo>
                    <a:pt x="1164336" y="728471"/>
                  </a:moveTo>
                  <a:lnTo>
                    <a:pt x="1450848" y="728471"/>
                  </a:lnTo>
                </a:path>
                <a:path w="1450975" h="1449705">
                  <a:moveTo>
                    <a:pt x="286512" y="961643"/>
                  </a:moveTo>
                  <a:lnTo>
                    <a:pt x="286512" y="496824"/>
                  </a:lnTo>
                </a:path>
                <a:path w="1450975" h="1449705">
                  <a:moveTo>
                    <a:pt x="286512" y="728471"/>
                  </a:moveTo>
                  <a:lnTo>
                    <a:pt x="0" y="728471"/>
                  </a:lnTo>
                </a:path>
                <a:path w="1450975" h="1449705">
                  <a:moveTo>
                    <a:pt x="498348" y="284988"/>
                  </a:moveTo>
                  <a:lnTo>
                    <a:pt x="961644" y="284988"/>
                  </a:lnTo>
                </a:path>
                <a:path w="1450975" h="1449705">
                  <a:moveTo>
                    <a:pt x="729996" y="284988"/>
                  </a:moveTo>
                  <a:lnTo>
                    <a:pt x="729996" y="0"/>
                  </a:lnTo>
                </a:path>
                <a:path w="1450975" h="1449705">
                  <a:moveTo>
                    <a:pt x="961644" y="1162812"/>
                  </a:moveTo>
                  <a:lnTo>
                    <a:pt x="498348" y="1162812"/>
                  </a:lnTo>
                </a:path>
                <a:path w="1450975" h="1449705">
                  <a:moveTo>
                    <a:pt x="729996" y="1162812"/>
                  </a:moveTo>
                  <a:lnTo>
                    <a:pt x="729996" y="144932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2316" y="6458203"/>
            <a:ext cx="25660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dirty="0" sz="7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2022,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Amazon Web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Services,</a:t>
            </a:r>
            <a:r>
              <a:rPr dirty="0" sz="7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or its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affiliates.</a:t>
            </a:r>
            <a:r>
              <a:rPr dirty="0" sz="7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7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dirty="0" sz="7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00" y="518541"/>
            <a:ext cx="3813175" cy="1732280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575"/>
              </a:spcBef>
            </a:pPr>
            <a:r>
              <a:rPr dirty="0"/>
              <a:t>Sharing</a:t>
            </a:r>
            <a:r>
              <a:rPr dirty="0" spc="-95"/>
              <a:t> </a:t>
            </a:r>
            <a:r>
              <a:rPr dirty="0"/>
              <a:t>data</a:t>
            </a:r>
            <a:r>
              <a:rPr dirty="0" spc="-114"/>
              <a:t> </a:t>
            </a:r>
            <a:r>
              <a:rPr dirty="0"/>
              <a:t>in</a:t>
            </a:r>
            <a:r>
              <a:rPr dirty="0" spc="-110"/>
              <a:t> </a:t>
            </a:r>
            <a:r>
              <a:rPr dirty="0" spc="-25"/>
              <a:t>an </a:t>
            </a:r>
            <a:r>
              <a:rPr dirty="0" spc="-10"/>
              <a:t>enterprise</a:t>
            </a:r>
            <a:r>
              <a:rPr dirty="0" spc="-130"/>
              <a:t> </a:t>
            </a:r>
            <a:r>
              <a:rPr dirty="0"/>
              <a:t>can</a:t>
            </a:r>
            <a:r>
              <a:rPr dirty="0" spc="-135"/>
              <a:t> </a:t>
            </a:r>
            <a:r>
              <a:rPr dirty="0" spc="-25"/>
              <a:t>be </a:t>
            </a:r>
            <a:r>
              <a:rPr dirty="0" spc="-10"/>
              <a:t>challenging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68300" y="2962478"/>
            <a:ext cx="5584190" cy="259588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24765">
              <a:lnSpc>
                <a:spcPct val="90000"/>
              </a:lnSpc>
              <a:spcBef>
                <a:spcPts val="390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Lines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made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investments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cloud-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lakes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purpose-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built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specific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business problem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90100"/>
              </a:lnSpc>
              <a:spcBef>
                <a:spcPts val="179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algorithms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being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applied,</a:t>
            </a:r>
            <a:r>
              <a:rPr dirty="0" sz="2400" spc="6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don’t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always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translate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00800" y="498348"/>
            <a:ext cx="1469390" cy="1507490"/>
            <a:chOff x="6400800" y="498348"/>
            <a:chExt cx="1469390" cy="150749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0" y="498348"/>
              <a:ext cx="1469135" cy="14676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75132"/>
              <a:ext cx="1199388" cy="133045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6866001" y="1172972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578854" y="583691"/>
            <a:ext cx="3716020" cy="1507490"/>
            <a:chOff x="6578854" y="583691"/>
            <a:chExt cx="3716020" cy="1507490"/>
          </a:xfrm>
        </p:grpSpPr>
        <p:sp>
          <p:nvSpPr>
            <p:cNvPr id="10" name="object 10" descr=""/>
            <p:cNvSpPr/>
            <p:nvPr/>
          </p:nvSpPr>
          <p:spPr>
            <a:xfrm>
              <a:off x="6585204" y="669035"/>
              <a:ext cx="1112520" cy="1082040"/>
            </a:xfrm>
            <a:custGeom>
              <a:avLst/>
              <a:gdLst/>
              <a:ahLst/>
              <a:cxnLst/>
              <a:rect l="l" t="t" r="r" b="b"/>
              <a:pathLst>
                <a:path w="1112520" h="1082039">
                  <a:moveTo>
                    <a:pt x="0" y="541019"/>
                  </a:moveTo>
                  <a:lnTo>
                    <a:pt x="2041" y="494333"/>
                  </a:lnTo>
                  <a:lnTo>
                    <a:pt x="8055" y="448751"/>
                  </a:lnTo>
                  <a:lnTo>
                    <a:pt x="17875" y="404435"/>
                  </a:lnTo>
                  <a:lnTo>
                    <a:pt x="31333" y="361547"/>
                  </a:lnTo>
                  <a:lnTo>
                    <a:pt x="48262" y="320249"/>
                  </a:lnTo>
                  <a:lnTo>
                    <a:pt x="68496" y="280705"/>
                  </a:lnTo>
                  <a:lnTo>
                    <a:pt x="91867" y="243076"/>
                  </a:lnTo>
                  <a:lnTo>
                    <a:pt x="118208" y="207525"/>
                  </a:lnTo>
                  <a:lnTo>
                    <a:pt x="147353" y="174213"/>
                  </a:lnTo>
                  <a:lnTo>
                    <a:pt x="179134" y="143304"/>
                  </a:lnTo>
                  <a:lnTo>
                    <a:pt x="213385" y="114959"/>
                  </a:lnTo>
                  <a:lnTo>
                    <a:pt x="249939" y="89341"/>
                  </a:lnTo>
                  <a:lnTo>
                    <a:pt x="288628" y="66612"/>
                  </a:lnTo>
                  <a:lnTo>
                    <a:pt x="329286" y="46934"/>
                  </a:lnTo>
                  <a:lnTo>
                    <a:pt x="371745" y="30471"/>
                  </a:lnTo>
                  <a:lnTo>
                    <a:pt x="415839" y="17383"/>
                  </a:lnTo>
                  <a:lnTo>
                    <a:pt x="461401" y="7834"/>
                  </a:lnTo>
                  <a:lnTo>
                    <a:pt x="508263" y="1985"/>
                  </a:lnTo>
                  <a:lnTo>
                    <a:pt x="556260" y="0"/>
                  </a:lnTo>
                  <a:lnTo>
                    <a:pt x="604256" y="1985"/>
                  </a:lnTo>
                  <a:lnTo>
                    <a:pt x="651118" y="7834"/>
                  </a:lnTo>
                  <a:lnTo>
                    <a:pt x="696680" y="17383"/>
                  </a:lnTo>
                  <a:lnTo>
                    <a:pt x="740774" y="30471"/>
                  </a:lnTo>
                  <a:lnTo>
                    <a:pt x="783233" y="46934"/>
                  </a:lnTo>
                  <a:lnTo>
                    <a:pt x="823891" y="66612"/>
                  </a:lnTo>
                  <a:lnTo>
                    <a:pt x="862580" y="89341"/>
                  </a:lnTo>
                  <a:lnTo>
                    <a:pt x="899134" y="114959"/>
                  </a:lnTo>
                  <a:lnTo>
                    <a:pt x="933385" y="143304"/>
                  </a:lnTo>
                  <a:lnTo>
                    <a:pt x="965166" y="174213"/>
                  </a:lnTo>
                  <a:lnTo>
                    <a:pt x="994311" y="207525"/>
                  </a:lnTo>
                  <a:lnTo>
                    <a:pt x="1020652" y="243076"/>
                  </a:lnTo>
                  <a:lnTo>
                    <a:pt x="1044023" y="280705"/>
                  </a:lnTo>
                  <a:lnTo>
                    <a:pt x="1064257" y="320249"/>
                  </a:lnTo>
                  <a:lnTo>
                    <a:pt x="1081186" y="361547"/>
                  </a:lnTo>
                  <a:lnTo>
                    <a:pt x="1094644" y="404435"/>
                  </a:lnTo>
                  <a:lnTo>
                    <a:pt x="1104464" y="448751"/>
                  </a:lnTo>
                  <a:lnTo>
                    <a:pt x="1110478" y="494333"/>
                  </a:lnTo>
                  <a:lnTo>
                    <a:pt x="1112520" y="541019"/>
                  </a:lnTo>
                  <a:lnTo>
                    <a:pt x="1110478" y="587706"/>
                  </a:lnTo>
                  <a:lnTo>
                    <a:pt x="1104464" y="633288"/>
                  </a:lnTo>
                  <a:lnTo>
                    <a:pt x="1094644" y="677604"/>
                  </a:lnTo>
                  <a:lnTo>
                    <a:pt x="1081186" y="720492"/>
                  </a:lnTo>
                  <a:lnTo>
                    <a:pt x="1064257" y="761790"/>
                  </a:lnTo>
                  <a:lnTo>
                    <a:pt x="1044023" y="801334"/>
                  </a:lnTo>
                  <a:lnTo>
                    <a:pt x="1020652" y="838963"/>
                  </a:lnTo>
                  <a:lnTo>
                    <a:pt x="994311" y="874514"/>
                  </a:lnTo>
                  <a:lnTo>
                    <a:pt x="965166" y="907826"/>
                  </a:lnTo>
                  <a:lnTo>
                    <a:pt x="933385" y="938735"/>
                  </a:lnTo>
                  <a:lnTo>
                    <a:pt x="899134" y="967080"/>
                  </a:lnTo>
                  <a:lnTo>
                    <a:pt x="862580" y="992698"/>
                  </a:lnTo>
                  <a:lnTo>
                    <a:pt x="823891" y="1015427"/>
                  </a:lnTo>
                  <a:lnTo>
                    <a:pt x="783233" y="1035105"/>
                  </a:lnTo>
                  <a:lnTo>
                    <a:pt x="740774" y="1051568"/>
                  </a:lnTo>
                  <a:lnTo>
                    <a:pt x="696680" y="1064656"/>
                  </a:lnTo>
                  <a:lnTo>
                    <a:pt x="651118" y="1074205"/>
                  </a:lnTo>
                  <a:lnTo>
                    <a:pt x="604256" y="1080054"/>
                  </a:lnTo>
                  <a:lnTo>
                    <a:pt x="556260" y="1082039"/>
                  </a:lnTo>
                  <a:lnTo>
                    <a:pt x="508263" y="1080054"/>
                  </a:lnTo>
                  <a:lnTo>
                    <a:pt x="461401" y="1074205"/>
                  </a:lnTo>
                  <a:lnTo>
                    <a:pt x="415839" y="1064656"/>
                  </a:lnTo>
                  <a:lnTo>
                    <a:pt x="371745" y="1051568"/>
                  </a:lnTo>
                  <a:lnTo>
                    <a:pt x="329286" y="1035105"/>
                  </a:lnTo>
                  <a:lnTo>
                    <a:pt x="288628" y="1015427"/>
                  </a:lnTo>
                  <a:lnTo>
                    <a:pt x="249939" y="992698"/>
                  </a:lnTo>
                  <a:lnTo>
                    <a:pt x="213385" y="967080"/>
                  </a:lnTo>
                  <a:lnTo>
                    <a:pt x="179134" y="938735"/>
                  </a:lnTo>
                  <a:lnTo>
                    <a:pt x="147353" y="907826"/>
                  </a:lnTo>
                  <a:lnTo>
                    <a:pt x="118208" y="874514"/>
                  </a:lnTo>
                  <a:lnTo>
                    <a:pt x="91867" y="838963"/>
                  </a:lnTo>
                  <a:lnTo>
                    <a:pt x="68496" y="801334"/>
                  </a:lnTo>
                  <a:lnTo>
                    <a:pt x="48262" y="761790"/>
                  </a:lnTo>
                  <a:lnTo>
                    <a:pt x="31333" y="720492"/>
                  </a:lnTo>
                  <a:lnTo>
                    <a:pt x="17875" y="677604"/>
                  </a:lnTo>
                  <a:lnTo>
                    <a:pt x="8055" y="633288"/>
                  </a:lnTo>
                  <a:lnTo>
                    <a:pt x="2041" y="587706"/>
                  </a:lnTo>
                  <a:lnTo>
                    <a:pt x="0" y="541019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7008" y="583691"/>
              <a:ext cx="1467612" cy="14676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6068" y="760475"/>
              <a:ext cx="1199387" cy="1330452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9291066" y="1258316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690104" y="748030"/>
            <a:ext cx="2439035" cy="2569845"/>
            <a:chOff x="7690104" y="748030"/>
            <a:chExt cx="2439035" cy="2569845"/>
          </a:xfrm>
        </p:grpSpPr>
        <p:sp>
          <p:nvSpPr>
            <p:cNvPr id="15" name="object 15" descr=""/>
            <p:cNvSpPr/>
            <p:nvPr/>
          </p:nvSpPr>
          <p:spPr>
            <a:xfrm>
              <a:off x="9011412" y="754380"/>
              <a:ext cx="1111250" cy="1082040"/>
            </a:xfrm>
            <a:custGeom>
              <a:avLst/>
              <a:gdLst/>
              <a:ahLst/>
              <a:cxnLst/>
              <a:rect l="l" t="t" r="r" b="b"/>
              <a:pathLst>
                <a:path w="1111250" h="1082039">
                  <a:moveTo>
                    <a:pt x="0" y="541020"/>
                  </a:moveTo>
                  <a:lnTo>
                    <a:pt x="2038" y="494333"/>
                  </a:lnTo>
                  <a:lnTo>
                    <a:pt x="8043" y="448751"/>
                  </a:lnTo>
                  <a:lnTo>
                    <a:pt x="17848" y="404435"/>
                  </a:lnTo>
                  <a:lnTo>
                    <a:pt x="31286" y="361547"/>
                  </a:lnTo>
                  <a:lnTo>
                    <a:pt x="48190" y="320249"/>
                  </a:lnTo>
                  <a:lnTo>
                    <a:pt x="68394" y="280705"/>
                  </a:lnTo>
                  <a:lnTo>
                    <a:pt x="91730" y="243076"/>
                  </a:lnTo>
                  <a:lnTo>
                    <a:pt x="118034" y="207525"/>
                  </a:lnTo>
                  <a:lnTo>
                    <a:pt x="147137" y="174213"/>
                  </a:lnTo>
                  <a:lnTo>
                    <a:pt x="178873" y="143304"/>
                  </a:lnTo>
                  <a:lnTo>
                    <a:pt x="213076" y="114959"/>
                  </a:lnTo>
                  <a:lnTo>
                    <a:pt x="249579" y="89341"/>
                  </a:lnTo>
                  <a:lnTo>
                    <a:pt x="288215" y="66612"/>
                  </a:lnTo>
                  <a:lnTo>
                    <a:pt x="328818" y="46934"/>
                  </a:lnTo>
                  <a:lnTo>
                    <a:pt x="371220" y="30471"/>
                  </a:lnTo>
                  <a:lnTo>
                    <a:pt x="415256" y="17383"/>
                  </a:lnTo>
                  <a:lnTo>
                    <a:pt x="460759" y="7834"/>
                  </a:lnTo>
                  <a:lnTo>
                    <a:pt x="507561" y="1985"/>
                  </a:lnTo>
                  <a:lnTo>
                    <a:pt x="555498" y="0"/>
                  </a:lnTo>
                  <a:lnTo>
                    <a:pt x="603434" y="1985"/>
                  </a:lnTo>
                  <a:lnTo>
                    <a:pt x="650236" y="7834"/>
                  </a:lnTo>
                  <a:lnTo>
                    <a:pt x="695739" y="17383"/>
                  </a:lnTo>
                  <a:lnTo>
                    <a:pt x="739775" y="30471"/>
                  </a:lnTo>
                  <a:lnTo>
                    <a:pt x="782177" y="46934"/>
                  </a:lnTo>
                  <a:lnTo>
                    <a:pt x="822780" y="66612"/>
                  </a:lnTo>
                  <a:lnTo>
                    <a:pt x="861416" y="89341"/>
                  </a:lnTo>
                  <a:lnTo>
                    <a:pt x="897919" y="114959"/>
                  </a:lnTo>
                  <a:lnTo>
                    <a:pt x="932122" y="143304"/>
                  </a:lnTo>
                  <a:lnTo>
                    <a:pt x="963858" y="174213"/>
                  </a:lnTo>
                  <a:lnTo>
                    <a:pt x="992961" y="207525"/>
                  </a:lnTo>
                  <a:lnTo>
                    <a:pt x="1019265" y="243076"/>
                  </a:lnTo>
                  <a:lnTo>
                    <a:pt x="1042601" y="280705"/>
                  </a:lnTo>
                  <a:lnTo>
                    <a:pt x="1062805" y="320249"/>
                  </a:lnTo>
                  <a:lnTo>
                    <a:pt x="1079709" y="361547"/>
                  </a:lnTo>
                  <a:lnTo>
                    <a:pt x="1093147" y="404435"/>
                  </a:lnTo>
                  <a:lnTo>
                    <a:pt x="1102952" y="448751"/>
                  </a:lnTo>
                  <a:lnTo>
                    <a:pt x="1108957" y="494333"/>
                  </a:lnTo>
                  <a:lnTo>
                    <a:pt x="1110996" y="541020"/>
                  </a:lnTo>
                  <a:lnTo>
                    <a:pt x="1108957" y="587706"/>
                  </a:lnTo>
                  <a:lnTo>
                    <a:pt x="1102952" y="633288"/>
                  </a:lnTo>
                  <a:lnTo>
                    <a:pt x="1093147" y="677604"/>
                  </a:lnTo>
                  <a:lnTo>
                    <a:pt x="1079709" y="720492"/>
                  </a:lnTo>
                  <a:lnTo>
                    <a:pt x="1062805" y="761790"/>
                  </a:lnTo>
                  <a:lnTo>
                    <a:pt x="1042601" y="801334"/>
                  </a:lnTo>
                  <a:lnTo>
                    <a:pt x="1019265" y="838963"/>
                  </a:lnTo>
                  <a:lnTo>
                    <a:pt x="992961" y="874514"/>
                  </a:lnTo>
                  <a:lnTo>
                    <a:pt x="963858" y="907826"/>
                  </a:lnTo>
                  <a:lnTo>
                    <a:pt x="932122" y="938735"/>
                  </a:lnTo>
                  <a:lnTo>
                    <a:pt x="897919" y="967080"/>
                  </a:lnTo>
                  <a:lnTo>
                    <a:pt x="861416" y="992698"/>
                  </a:lnTo>
                  <a:lnTo>
                    <a:pt x="822780" y="1015427"/>
                  </a:lnTo>
                  <a:lnTo>
                    <a:pt x="782177" y="1035105"/>
                  </a:lnTo>
                  <a:lnTo>
                    <a:pt x="739775" y="1051568"/>
                  </a:lnTo>
                  <a:lnTo>
                    <a:pt x="695739" y="1064656"/>
                  </a:lnTo>
                  <a:lnTo>
                    <a:pt x="650236" y="1074205"/>
                  </a:lnTo>
                  <a:lnTo>
                    <a:pt x="603434" y="1080054"/>
                  </a:lnTo>
                  <a:lnTo>
                    <a:pt x="555498" y="1082040"/>
                  </a:lnTo>
                  <a:lnTo>
                    <a:pt x="507561" y="1080054"/>
                  </a:lnTo>
                  <a:lnTo>
                    <a:pt x="460759" y="1074205"/>
                  </a:lnTo>
                  <a:lnTo>
                    <a:pt x="415256" y="1064656"/>
                  </a:lnTo>
                  <a:lnTo>
                    <a:pt x="371220" y="1051568"/>
                  </a:lnTo>
                  <a:lnTo>
                    <a:pt x="328818" y="1035105"/>
                  </a:lnTo>
                  <a:lnTo>
                    <a:pt x="288215" y="1015427"/>
                  </a:lnTo>
                  <a:lnTo>
                    <a:pt x="249579" y="992698"/>
                  </a:lnTo>
                  <a:lnTo>
                    <a:pt x="213076" y="967080"/>
                  </a:lnTo>
                  <a:lnTo>
                    <a:pt x="178873" y="938735"/>
                  </a:lnTo>
                  <a:lnTo>
                    <a:pt x="147137" y="907826"/>
                  </a:lnTo>
                  <a:lnTo>
                    <a:pt x="118034" y="874514"/>
                  </a:lnTo>
                  <a:lnTo>
                    <a:pt x="91730" y="838963"/>
                  </a:lnTo>
                  <a:lnTo>
                    <a:pt x="68394" y="801334"/>
                  </a:lnTo>
                  <a:lnTo>
                    <a:pt x="48190" y="761790"/>
                  </a:lnTo>
                  <a:lnTo>
                    <a:pt x="31286" y="720492"/>
                  </a:lnTo>
                  <a:lnTo>
                    <a:pt x="17848" y="677604"/>
                  </a:lnTo>
                  <a:lnTo>
                    <a:pt x="8043" y="633288"/>
                  </a:lnTo>
                  <a:lnTo>
                    <a:pt x="2038" y="587706"/>
                  </a:lnTo>
                  <a:lnTo>
                    <a:pt x="0" y="541020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0104" y="1810512"/>
              <a:ext cx="1469136" cy="146761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0688" y="1987296"/>
              <a:ext cx="1197863" cy="1330452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8154669" y="2485770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868157" y="1974850"/>
            <a:ext cx="3016250" cy="2244090"/>
            <a:chOff x="7868157" y="1974850"/>
            <a:chExt cx="3016250" cy="2244090"/>
          </a:xfrm>
        </p:grpSpPr>
        <p:sp>
          <p:nvSpPr>
            <p:cNvPr id="20" name="object 20" descr=""/>
            <p:cNvSpPr/>
            <p:nvPr/>
          </p:nvSpPr>
          <p:spPr>
            <a:xfrm>
              <a:off x="7874507" y="1981200"/>
              <a:ext cx="1112520" cy="1082040"/>
            </a:xfrm>
            <a:custGeom>
              <a:avLst/>
              <a:gdLst/>
              <a:ahLst/>
              <a:cxnLst/>
              <a:rect l="l" t="t" r="r" b="b"/>
              <a:pathLst>
                <a:path w="1112520" h="1082039">
                  <a:moveTo>
                    <a:pt x="0" y="541020"/>
                  </a:moveTo>
                  <a:lnTo>
                    <a:pt x="2041" y="494333"/>
                  </a:lnTo>
                  <a:lnTo>
                    <a:pt x="8055" y="448751"/>
                  </a:lnTo>
                  <a:lnTo>
                    <a:pt x="17875" y="404435"/>
                  </a:lnTo>
                  <a:lnTo>
                    <a:pt x="31333" y="361547"/>
                  </a:lnTo>
                  <a:lnTo>
                    <a:pt x="48262" y="320249"/>
                  </a:lnTo>
                  <a:lnTo>
                    <a:pt x="68496" y="280705"/>
                  </a:lnTo>
                  <a:lnTo>
                    <a:pt x="91867" y="243076"/>
                  </a:lnTo>
                  <a:lnTo>
                    <a:pt x="118208" y="207525"/>
                  </a:lnTo>
                  <a:lnTo>
                    <a:pt x="147353" y="174213"/>
                  </a:lnTo>
                  <a:lnTo>
                    <a:pt x="179134" y="143304"/>
                  </a:lnTo>
                  <a:lnTo>
                    <a:pt x="213385" y="114959"/>
                  </a:lnTo>
                  <a:lnTo>
                    <a:pt x="249939" y="89341"/>
                  </a:lnTo>
                  <a:lnTo>
                    <a:pt x="288628" y="66612"/>
                  </a:lnTo>
                  <a:lnTo>
                    <a:pt x="329286" y="46934"/>
                  </a:lnTo>
                  <a:lnTo>
                    <a:pt x="371745" y="30471"/>
                  </a:lnTo>
                  <a:lnTo>
                    <a:pt x="415839" y="17383"/>
                  </a:lnTo>
                  <a:lnTo>
                    <a:pt x="461401" y="7834"/>
                  </a:lnTo>
                  <a:lnTo>
                    <a:pt x="508263" y="1985"/>
                  </a:lnTo>
                  <a:lnTo>
                    <a:pt x="556260" y="0"/>
                  </a:lnTo>
                  <a:lnTo>
                    <a:pt x="604256" y="1985"/>
                  </a:lnTo>
                  <a:lnTo>
                    <a:pt x="651118" y="7834"/>
                  </a:lnTo>
                  <a:lnTo>
                    <a:pt x="696680" y="17383"/>
                  </a:lnTo>
                  <a:lnTo>
                    <a:pt x="740774" y="30471"/>
                  </a:lnTo>
                  <a:lnTo>
                    <a:pt x="783233" y="46934"/>
                  </a:lnTo>
                  <a:lnTo>
                    <a:pt x="823891" y="66612"/>
                  </a:lnTo>
                  <a:lnTo>
                    <a:pt x="862580" y="89341"/>
                  </a:lnTo>
                  <a:lnTo>
                    <a:pt x="899134" y="114959"/>
                  </a:lnTo>
                  <a:lnTo>
                    <a:pt x="933385" y="143304"/>
                  </a:lnTo>
                  <a:lnTo>
                    <a:pt x="965166" y="174213"/>
                  </a:lnTo>
                  <a:lnTo>
                    <a:pt x="994311" y="207525"/>
                  </a:lnTo>
                  <a:lnTo>
                    <a:pt x="1020652" y="243076"/>
                  </a:lnTo>
                  <a:lnTo>
                    <a:pt x="1044023" y="280705"/>
                  </a:lnTo>
                  <a:lnTo>
                    <a:pt x="1064257" y="320249"/>
                  </a:lnTo>
                  <a:lnTo>
                    <a:pt x="1081186" y="361547"/>
                  </a:lnTo>
                  <a:lnTo>
                    <a:pt x="1094644" y="404435"/>
                  </a:lnTo>
                  <a:lnTo>
                    <a:pt x="1104464" y="448751"/>
                  </a:lnTo>
                  <a:lnTo>
                    <a:pt x="1110478" y="494333"/>
                  </a:lnTo>
                  <a:lnTo>
                    <a:pt x="1112520" y="541020"/>
                  </a:lnTo>
                  <a:lnTo>
                    <a:pt x="1110478" y="587706"/>
                  </a:lnTo>
                  <a:lnTo>
                    <a:pt x="1104464" y="633288"/>
                  </a:lnTo>
                  <a:lnTo>
                    <a:pt x="1094644" y="677604"/>
                  </a:lnTo>
                  <a:lnTo>
                    <a:pt x="1081186" y="720492"/>
                  </a:lnTo>
                  <a:lnTo>
                    <a:pt x="1064257" y="761790"/>
                  </a:lnTo>
                  <a:lnTo>
                    <a:pt x="1044023" y="801334"/>
                  </a:lnTo>
                  <a:lnTo>
                    <a:pt x="1020652" y="838963"/>
                  </a:lnTo>
                  <a:lnTo>
                    <a:pt x="994311" y="874514"/>
                  </a:lnTo>
                  <a:lnTo>
                    <a:pt x="965166" y="907826"/>
                  </a:lnTo>
                  <a:lnTo>
                    <a:pt x="933385" y="938735"/>
                  </a:lnTo>
                  <a:lnTo>
                    <a:pt x="899134" y="967080"/>
                  </a:lnTo>
                  <a:lnTo>
                    <a:pt x="862580" y="992698"/>
                  </a:lnTo>
                  <a:lnTo>
                    <a:pt x="823891" y="1015427"/>
                  </a:lnTo>
                  <a:lnTo>
                    <a:pt x="783233" y="1035105"/>
                  </a:lnTo>
                  <a:lnTo>
                    <a:pt x="740774" y="1051568"/>
                  </a:lnTo>
                  <a:lnTo>
                    <a:pt x="696680" y="1064656"/>
                  </a:lnTo>
                  <a:lnTo>
                    <a:pt x="651118" y="1074205"/>
                  </a:lnTo>
                  <a:lnTo>
                    <a:pt x="604256" y="1080054"/>
                  </a:lnTo>
                  <a:lnTo>
                    <a:pt x="556260" y="1082039"/>
                  </a:lnTo>
                  <a:lnTo>
                    <a:pt x="508263" y="1080054"/>
                  </a:lnTo>
                  <a:lnTo>
                    <a:pt x="461401" y="1074205"/>
                  </a:lnTo>
                  <a:lnTo>
                    <a:pt x="415839" y="1064656"/>
                  </a:lnTo>
                  <a:lnTo>
                    <a:pt x="371745" y="1051568"/>
                  </a:lnTo>
                  <a:lnTo>
                    <a:pt x="329286" y="1035105"/>
                  </a:lnTo>
                  <a:lnTo>
                    <a:pt x="288628" y="1015427"/>
                  </a:lnTo>
                  <a:lnTo>
                    <a:pt x="249939" y="992698"/>
                  </a:lnTo>
                  <a:lnTo>
                    <a:pt x="213385" y="967080"/>
                  </a:lnTo>
                  <a:lnTo>
                    <a:pt x="179134" y="938735"/>
                  </a:lnTo>
                  <a:lnTo>
                    <a:pt x="147353" y="907826"/>
                  </a:lnTo>
                  <a:lnTo>
                    <a:pt x="118208" y="874514"/>
                  </a:lnTo>
                  <a:lnTo>
                    <a:pt x="91867" y="838963"/>
                  </a:lnTo>
                  <a:lnTo>
                    <a:pt x="68496" y="801334"/>
                  </a:lnTo>
                  <a:lnTo>
                    <a:pt x="48262" y="761790"/>
                  </a:lnTo>
                  <a:lnTo>
                    <a:pt x="31333" y="720492"/>
                  </a:lnTo>
                  <a:lnTo>
                    <a:pt x="17875" y="677604"/>
                  </a:lnTo>
                  <a:lnTo>
                    <a:pt x="8055" y="633288"/>
                  </a:lnTo>
                  <a:lnTo>
                    <a:pt x="2041" y="587706"/>
                  </a:lnTo>
                  <a:lnTo>
                    <a:pt x="0" y="541020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15271" y="2709672"/>
              <a:ext cx="1469135" cy="146913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15855" y="2886455"/>
              <a:ext cx="1199388" cy="1331976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9880472" y="3385185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261604" y="2875533"/>
            <a:ext cx="2457450" cy="2644775"/>
            <a:chOff x="8261604" y="2875533"/>
            <a:chExt cx="2457450" cy="2644775"/>
          </a:xfrm>
        </p:grpSpPr>
        <p:sp>
          <p:nvSpPr>
            <p:cNvPr id="25" name="object 25" descr=""/>
            <p:cNvSpPr/>
            <p:nvPr/>
          </p:nvSpPr>
          <p:spPr>
            <a:xfrm>
              <a:off x="9599676" y="2881883"/>
              <a:ext cx="1112520" cy="1080770"/>
            </a:xfrm>
            <a:custGeom>
              <a:avLst/>
              <a:gdLst/>
              <a:ahLst/>
              <a:cxnLst/>
              <a:rect l="l" t="t" r="r" b="b"/>
              <a:pathLst>
                <a:path w="1112520" h="1080770">
                  <a:moveTo>
                    <a:pt x="0" y="540257"/>
                  </a:moveTo>
                  <a:lnTo>
                    <a:pt x="2041" y="493650"/>
                  </a:lnTo>
                  <a:lnTo>
                    <a:pt x="8055" y="448141"/>
                  </a:lnTo>
                  <a:lnTo>
                    <a:pt x="17875" y="403894"/>
                  </a:lnTo>
                  <a:lnTo>
                    <a:pt x="31333" y="361072"/>
                  </a:lnTo>
                  <a:lnTo>
                    <a:pt x="48262" y="319836"/>
                  </a:lnTo>
                  <a:lnTo>
                    <a:pt x="68496" y="280348"/>
                  </a:lnTo>
                  <a:lnTo>
                    <a:pt x="91867" y="242772"/>
                  </a:lnTo>
                  <a:lnTo>
                    <a:pt x="118208" y="207269"/>
                  </a:lnTo>
                  <a:lnTo>
                    <a:pt x="147353" y="174002"/>
                  </a:lnTo>
                  <a:lnTo>
                    <a:pt x="179134" y="143133"/>
                  </a:lnTo>
                  <a:lnTo>
                    <a:pt x="213385" y="114824"/>
                  </a:lnTo>
                  <a:lnTo>
                    <a:pt x="249939" y="89237"/>
                  </a:lnTo>
                  <a:lnTo>
                    <a:pt x="288628" y="66536"/>
                  </a:lnTo>
                  <a:lnTo>
                    <a:pt x="329286" y="46882"/>
                  </a:lnTo>
                  <a:lnTo>
                    <a:pt x="371745" y="30437"/>
                  </a:lnTo>
                  <a:lnTo>
                    <a:pt x="415839" y="17364"/>
                  </a:lnTo>
                  <a:lnTo>
                    <a:pt x="461401" y="7825"/>
                  </a:lnTo>
                  <a:lnTo>
                    <a:pt x="508263" y="1983"/>
                  </a:lnTo>
                  <a:lnTo>
                    <a:pt x="556259" y="0"/>
                  </a:lnTo>
                  <a:lnTo>
                    <a:pt x="604256" y="1983"/>
                  </a:lnTo>
                  <a:lnTo>
                    <a:pt x="651118" y="7825"/>
                  </a:lnTo>
                  <a:lnTo>
                    <a:pt x="696680" y="17364"/>
                  </a:lnTo>
                  <a:lnTo>
                    <a:pt x="740774" y="30437"/>
                  </a:lnTo>
                  <a:lnTo>
                    <a:pt x="783233" y="46882"/>
                  </a:lnTo>
                  <a:lnTo>
                    <a:pt x="823891" y="66536"/>
                  </a:lnTo>
                  <a:lnTo>
                    <a:pt x="862580" y="89237"/>
                  </a:lnTo>
                  <a:lnTo>
                    <a:pt x="899134" y="114824"/>
                  </a:lnTo>
                  <a:lnTo>
                    <a:pt x="933385" y="143133"/>
                  </a:lnTo>
                  <a:lnTo>
                    <a:pt x="965166" y="174002"/>
                  </a:lnTo>
                  <a:lnTo>
                    <a:pt x="994311" y="207269"/>
                  </a:lnTo>
                  <a:lnTo>
                    <a:pt x="1020652" y="242772"/>
                  </a:lnTo>
                  <a:lnTo>
                    <a:pt x="1044023" y="280348"/>
                  </a:lnTo>
                  <a:lnTo>
                    <a:pt x="1064257" y="319836"/>
                  </a:lnTo>
                  <a:lnTo>
                    <a:pt x="1081186" y="361072"/>
                  </a:lnTo>
                  <a:lnTo>
                    <a:pt x="1094644" y="403894"/>
                  </a:lnTo>
                  <a:lnTo>
                    <a:pt x="1104464" y="448141"/>
                  </a:lnTo>
                  <a:lnTo>
                    <a:pt x="1110478" y="493650"/>
                  </a:lnTo>
                  <a:lnTo>
                    <a:pt x="1112520" y="540257"/>
                  </a:lnTo>
                  <a:lnTo>
                    <a:pt x="1110478" y="586865"/>
                  </a:lnTo>
                  <a:lnTo>
                    <a:pt x="1104464" y="632374"/>
                  </a:lnTo>
                  <a:lnTo>
                    <a:pt x="1094644" y="676621"/>
                  </a:lnTo>
                  <a:lnTo>
                    <a:pt x="1081186" y="719443"/>
                  </a:lnTo>
                  <a:lnTo>
                    <a:pt x="1064257" y="760679"/>
                  </a:lnTo>
                  <a:lnTo>
                    <a:pt x="1044023" y="800167"/>
                  </a:lnTo>
                  <a:lnTo>
                    <a:pt x="1020652" y="837743"/>
                  </a:lnTo>
                  <a:lnTo>
                    <a:pt x="994311" y="873246"/>
                  </a:lnTo>
                  <a:lnTo>
                    <a:pt x="965166" y="906513"/>
                  </a:lnTo>
                  <a:lnTo>
                    <a:pt x="933385" y="937382"/>
                  </a:lnTo>
                  <a:lnTo>
                    <a:pt x="899134" y="965691"/>
                  </a:lnTo>
                  <a:lnTo>
                    <a:pt x="862580" y="991278"/>
                  </a:lnTo>
                  <a:lnTo>
                    <a:pt x="823891" y="1013979"/>
                  </a:lnTo>
                  <a:lnTo>
                    <a:pt x="783233" y="1033633"/>
                  </a:lnTo>
                  <a:lnTo>
                    <a:pt x="740774" y="1050078"/>
                  </a:lnTo>
                  <a:lnTo>
                    <a:pt x="696680" y="1063151"/>
                  </a:lnTo>
                  <a:lnTo>
                    <a:pt x="651118" y="1072690"/>
                  </a:lnTo>
                  <a:lnTo>
                    <a:pt x="604256" y="1078532"/>
                  </a:lnTo>
                  <a:lnTo>
                    <a:pt x="556259" y="1080515"/>
                  </a:lnTo>
                  <a:lnTo>
                    <a:pt x="508263" y="1078532"/>
                  </a:lnTo>
                  <a:lnTo>
                    <a:pt x="461401" y="1072690"/>
                  </a:lnTo>
                  <a:lnTo>
                    <a:pt x="415839" y="1063151"/>
                  </a:lnTo>
                  <a:lnTo>
                    <a:pt x="371745" y="1050078"/>
                  </a:lnTo>
                  <a:lnTo>
                    <a:pt x="329286" y="1033633"/>
                  </a:lnTo>
                  <a:lnTo>
                    <a:pt x="288628" y="1013979"/>
                  </a:lnTo>
                  <a:lnTo>
                    <a:pt x="249939" y="991278"/>
                  </a:lnTo>
                  <a:lnTo>
                    <a:pt x="213385" y="965691"/>
                  </a:lnTo>
                  <a:lnTo>
                    <a:pt x="179134" y="937382"/>
                  </a:lnTo>
                  <a:lnTo>
                    <a:pt x="147353" y="906513"/>
                  </a:lnTo>
                  <a:lnTo>
                    <a:pt x="118208" y="873246"/>
                  </a:lnTo>
                  <a:lnTo>
                    <a:pt x="91867" y="837743"/>
                  </a:lnTo>
                  <a:lnTo>
                    <a:pt x="68496" y="800167"/>
                  </a:lnTo>
                  <a:lnTo>
                    <a:pt x="48262" y="760679"/>
                  </a:lnTo>
                  <a:lnTo>
                    <a:pt x="31333" y="719443"/>
                  </a:lnTo>
                  <a:lnTo>
                    <a:pt x="17875" y="676621"/>
                  </a:lnTo>
                  <a:lnTo>
                    <a:pt x="8055" y="632374"/>
                  </a:lnTo>
                  <a:lnTo>
                    <a:pt x="2041" y="586865"/>
                  </a:lnTo>
                  <a:lnTo>
                    <a:pt x="0" y="540257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61604" y="4011167"/>
              <a:ext cx="1469136" cy="146913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2188" y="4187951"/>
              <a:ext cx="1199388" cy="1331976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8726805" y="4687570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359652" y="3299459"/>
            <a:ext cx="3205480" cy="1971039"/>
            <a:chOff x="6359652" y="3299459"/>
            <a:chExt cx="3205480" cy="1971039"/>
          </a:xfrm>
        </p:grpSpPr>
        <p:sp>
          <p:nvSpPr>
            <p:cNvPr id="30" name="object 30" descr=""/>
            <p:cNvSpPr/>
            <p:nvPr/>
          </p:nvSpPr>
          <p:spPr>
            <a:xfrm>
              <a:off x="8446008" y="4183379"/>
              <a:ext cx="1112520" cy="1080770"/>
            </a:xfrm>
            <a:custGeom>
              <a:avLst/>
              <a:gdLst/>
              <a:ahLst/>
              <a:cxnLst/>
              <a:rect l="l" t="t" r="r" b="b"/>
              <a:pathLst>
                <a:path w="1112520" h="1080770">
                  <a:moveTo>
                    <a:pt x="0" y="540258"/>
                  </a:moveTo>
                  <a:lnTo>
                    <a:pt x="2041" y="493650"/>
                  </a:lnTo>
                  <a:lnTo>
                    <a:pt x="8055" y="448141"/>
                  </a:lnTo>
                  <a:lnTo>
                    <a:pt x="17875" y="403894"/>
                  </a:lnTo>
                  <a:lnTo>
                    <a:pt x="31333" y="361072"/>
                  </a:lnTo>
                  <a:lnTo>
                    <a:pt x="48262" y="319836"/>
                  </a:lnTo>
                  <a:lnTo>
                    <a:pt x="68496" y="280348"/>
                  </a:lnTo>
                  <a:lnTo>
                    <a:pt x="91867" y="242772"/>
                  </a:lnTo>
                  <a:lnTo>
                    <a:pt x="118208" y="207269"/>
                  </a:lnTo>
                  <a:lnTo>
                    <a:pt x="147353" y="174002"/>
                  </a:lnTo>
                  <a:lnTo>
                    <a:pt x="179134" y="143133"/>
                  </a:lnTo>
                  <a:lnTo>
                    <a:pt x="213385" y="114824"/>
                  </a:lnTo>
                  <a:lnTo>
                    <a:pt x="249939" y="89237"/>
                  </a:lnTo>
                  <a:lnTo>
                    <a:pt x="288628" y="66536"/>
                  </a:lnTo>
                  <a:lnTo>
                    <a:pt x="329286" y="46882"/>
                  </a:lnTo>
                  <a:lnTo>
                    <a:pt x="371745" y="30437"/>
                  </a:lnTo>
                  <a:lnTo>
                    <a:pt x="415839" y="17364"/>
                  </a:lnTo>
                  <a:lnTo>
                    <a:pt x="461401" y="7825"/>
                  </a:lnTo>
                  <a:lnTo>
                    <a:pt x="508263" y="1983"/>
                  </a:lnTo>
                  <a:lnTo>
                    <a:pt x="556260" y="0"/>
                  </a:lnTo>
                  <a:lnTo>
                    <a:pt x="604256" y="1983"/>
                  </a:lnTo>
                  <a:lnTo>
                    <a:pt x="651118" y="7825"/>
                  </a:lnTo>
                  <a:lnTo>
                    <a:pt x="696680" y="17364"/>
                  </a:lnTo>
                  <a:lnTo>
                    <a:pt x="740774" y="30437"/>
                  </a:lnTo>
                  <a:lnTo>
                    <a:pt x="783233" y="46882"/>
                  </a:lnTo>
                  <a:lnTo>
                    <a:pt x="823891" y="66536"/>
                  </a:lnTo>
                  <a:lnTo>
                    <a:pt x="862580" y="89237"/>
                  </a:lnTo>
                  <a:lnTo>
                    <a:pt x="899134" y="114824"/>
                  </a:lnTo>
                  <a:lnTo>
                    <a:pt x="933385" y="143133"/>
                  </a:lnTo>
                  <a:lnTo>
                    <a:pt x="965166" y="174002"/>
                  </a:lnTo>
                  <a:lnTo>
                    <a:pt x="994311" y="207269"/>
                  </a:lnTo>
                  <a:lnTo>
                    <a:pt x="1020652" y="242772"/>
                  </a:lnTo>
                  <a:lnTo>
                    <a:pt x="1044023" y="280348"/>
                  </a:lnTo>
                  <a:lnTo>
                    <a:pt x="1064257" y="319836"/>
                  </a:lnTo>
                  <a:lnTo>
                    <a:pt x="1081186" y="361072"/>
                  </a:lnTo>
                  <a:lnTo>
                    <a:pt x="1094644" y="403894"/>
                  </a:lnTo>
                  <a:lnTo>
                    <a:pt x="1104464" y="448141"/>
                  </a:lnTo>
                  <a:lnTo>
                    <a:pt x="1110478" y="493650"/>
                  </a:lnTo>
                  <a:lnTo>
                    <a:pt x="1112520" y="540258"/>
                  </a:lnTo>
                  <a:lnTo>
                    <a:pt x="1110478" y="586865"/>
                  </a:lnTo>
                  <a:lnTo>
                    <a:pt x="1104464" y="632374"/>
                  </a:lnTo>
                  <a:lnTo>
                    <a:pt x="1094644" y="676621"/>
                  </a:lnTo>
                  <a:lnTo>
                    <a:pt x="1081186" y="719443"/>
                  </a:lnTo>
                  <a:lnTo>
                    <a:pt x="1064257" y="760679"/>
                  </a:lnTo>
                  <a:lnTo>
                    <a:pt x="1044023" y="800167"/>
                  </a:lnTo>
                  <a:lnTo>
                    <a:pt x="1020652" y="837743"/>
                  </a:lnTo>
                  <a:lnTo>
                    <a:pt x="994311" y="873246"/>
                  </a:lnTo>
                  <a:lnTo>
                    <a:pt x="965166" y="906513"/>
                  </a:lnTo>
                  <a:lnTo>
                    <a:pt x="933385" y="937382"/>
                  </a:lnTo>
                  <a:lnTo>
                    <a:pt x="899134" y="965691"/>
                  </a:lnTo>
                  <a:lnTo>
                    <a:pt x="862580" y="991278"/>
                  </a:lnTo>
                  <a:lnTo>
                    <a:pt x="823891" y="1013979"/>
                  </a:lnTo>
                  <a:lnTo>
                    <a:pt x="783233" y="1033633"/>
                  </a:lnTo>
                  <a:lnTo>
                    <a:pt x="740774" y="1050078"/>
                  </a:lnTo>
                  <a:lnTo>
                    <a:pt x="696680" y="1063151"/>
                  </a:lnTo>
                  <a:lnTo>
                    <a:pt x="651118" y="1072690"/>
                  </a:lnTo>
                  <a:lnTo>
                    <a:pt x="604256" y="1078532"/>
                  </a:lnTo>
                  <a:lnTo>
                    <a:pt x="556260" y="1080516"/>
                  </a:lnTo>
                  <a:lnTo>
                    <a:pt x="508263" y="1078532"/>
                  </a:lnTo>
                  <a:lnTo>
                    <a:pt x="461401" y="1072690"/>
                  </a:lnTo>
                  <a:lnTo>
                    <a:pt x="415839" y="1063151"/>
                  </a:lnTo>
                  <a:lnTo>
                    <a:pt x="371745" y="1050078"/>
                  </a:lnTo>
                  <a:lnTo>
                    <a:pt x="329286" y="1033633"/>
                  </a:lnTo>
                  <a:lnTo>
                    <a:pt x="288628" y="1013979"/>
                  </a:lnTo>
                  <a:lnTo>
                    <a:pt x="249939" y="991278"/>
                  </a:lnTo>
                  <a:lnTo>
                    <a:pt x="213385" y="965691"/>
                  </a:lnTo>
                  <a:lnTo>
                    <a:pt x="179134" y="937382"/>
                  </a:lnTo>
                  <a:lnTo>
                    <a:pt x="147353" y="906513"/>
                  </a:lnTo>
                  <a:lnTo>
                    <a:pt x="118208" y="873246"/>
                  </a:lnTo>
                  <a:lnTo>
                    <a:pt x="91867" y="837743"/>
                  </a:lnTo>
                  <a:lnTo>
                    <a:pt x="68496" y="800167"/>
                  </a:lnTo>
                  <a:lnTo>
                    <a:pt x="48262" y="760679"/>
                  </a:lnTo>
                  <a:lnTo>
                    <a:pt x="31333" y="719443"/>
                  </a:lnTo>
                  <a:lnTo>
                    <a:pt x="17875" y="676621"/>
                  </a:lnTo>
                  <a:lnTo>
                    <a:pt x="8055" y="632374"/>
                  </a:lnTo>
                  <a:lnTo>
                    <a:pt x="2041" y="586865"/>
                  </a:lnTo>
                  <a:lnTo>
                    <a:pt x="0" y="540258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9652" y="3299459"/>
              <a:ext cx="1469136" cy="146913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0236" y="3476243"/>
              <a:ext cx="1197864" cy="1331975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6823964" y="3975608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537706" y="3465321"/>
            <a:ext cx="4970145" cy="2684145"/>
            <a:chOff x="6537706" y="3465321"/>
            <a:chExt cx="4970145" cy="2684145"/>
          </a:xfrm>
        </p:grpSpPr>
        <p:sp>
          <p:nvSpPr>
            <p:cNvPr id="35" name="object 35" descr=""/>
            <p:cNvSpPr/>
            <p:nvPr/>
          </p:nvSpPr>
          <p:spPr>
            <a:xfrm>
              <a:off x="6544056" y="3471671"/>
              <a:ext cx="1112520" cy="1080770"/>
            </a:xfrm>
            <a:custGeom>
              <a:avLst/>
              <a:gdLst/>
              <a:ahLst/>
              <a:cxnLst/>
              <a:rect l="l" t="t" r="r" b="b"/>
              <a:pathLst>
                <a:path w="1112520" h="1080770">
                  <a:moveTo>
                    <a:pt x="0" y="540257"/>
                  </a:moveTo>
                  <a:lnTo>
                    <a:pt x="2041" y="493650"/>
                  </a:lnTo>
                  <a:lnTo>
                    <a:pt x="8055" y="448141"/>
                  </a:lnTo>
                  <a:lnTo>
                    <a:pt x="17875" y="403894"/>
                  </a:lnTo>
                  <a:lnTo>
                    <a:pt x="31333" y="361072"/>
                  </a:lnTo>
                  <a:lnTo>
                    <a:pt x="48262" y="319836"/>
                  </a:lnTo>
                  <a:lnTo>
                    <a:pt x="68496" y="280348"/>
                  </a:lnTo>
                  <a:lnTo>
                    <a:pt x="91867" y="242772"/>
                  </a:lnTo>
                  <a:lnTo>
                    <a:pt x="118208" y="207269"/>
                  </a:lnTo>
                  <a:lnTo>
                    <a:pt x="147353" y="174002"/>
                  </a:lnTo>
                  <a:lnTo>
                    <a:pt x="179134" y="143133"/>
                  </a:lnTo>
                  <a:lnTo>
                    <a:pt x="213385" y="114824"/>
                  </a:lnTo>
                  <a:lnTo>
                    <a:pt x="249939" y="89237"/>
                  </a:lnTo>
                  <a:lnTo>
                    <a:pt x="288628" y="66536"/>
                  </a:lnTo>
                  <a:lnTo>
                    <a:pt x="329286" y="46882"/>
                  </a:lnTo>
                  <a:lnTo>
                    <a:pt x="371745" y="30437"/>
                  </a:lnTo>
                  <a:lnTo>
                    <a:pt x="415839" y="17364"/>
                  </a:lnTo>
                  <a:lnTo>
                    <a:pt x="461401" y="7825"/>
                  </a:lnTo>
                  <a:lnTo>
                    <a:pt x="508263" y="1983"/>
                  </a:lnTo>
                  <a:lnTo>
                    <a:pt x="556260" y="0"/>
                  </a:lnTo>
                  <a:lnTo>
                    <a:pt x="604256" y="1983"/>
                  </a:lnTo>
                  <a:lnTo>
                    <a:pt x="651118" y="7825"/>
                  </a:lnTo>
                  <a:lnTo>
                    <a:pt x="696680" y="17364"/>
                  </a:lnTo>
                  <a:lnTo>
                    <a:pt x="740774" y="30437"/>
                  </a:lnTo>
                  <a:lnTo>
                    <a:pt x="783233" y="46882"/>
                  </a:lnTo>
                  <a:lnTo>
                    <a:pt x="823891" y="66536"/>
                  </a:lnTo>
                  <a:lnTo>
                    <a:pt x="862580" y="89237"/>
                  </a:lnTo>
                  <a:lnTo>
                    <a:pt x="899134" y="114824"/>
                  </a:lnTo>
                  <a:lnTo>
                    <a:pt x="933385" y="143133"/>
                  </a:lnTo>
                  <a:lnTo>
                    <a:pt x="965166" y="174002"/>
                  </a:lnTo>
                  <a:lnTo>
                    <a:pt x="994311" y="207269"/>
                  </a:lnTo>
                  <a:lnTo>
                    <a:pt x="1020652" y="242772"/>
                  </a:lnTo>
                  <a:lnTo>
                    <a:pt x="1044023" y="280348"/>
                  </a:lnTo>
                  <a:lnTo>
                    <a:pt x="1064257" y="319836"/>
                  </a:lnTo>
                  <a:lnTo>
                    <a:pt x="1081186" y="361072"/>
                  </a:lnTo>
                  <a:lnTo>
                    <a:pt x="1094644" y="403894"/>
                  </a:lnTo>
                  <a:lnTo>
                    <a:pt x="1104464" y="448141"/>
                  </a:lnTo>
                  <a:lnTo>
                    <a:pt x="1110478" y="493650"/>
                  </a:lnTo>
                  <a:lnTo>
                    <a:pt x="1112520" y="540257"/>
                  </a:lnTo>
                  <a:lnTo>
                    <a:pt x="1110478" y="586865"/>
                  </a:lnTo>
                  <a:lnTo>
                    <a:pt x="1104464" y="632374"/>
                  </a:lnTo>
                  <a:lnTo>
                    <a:pt x="1094644" y="676621"/>
                  </a:lnTo>
                  <a:lnTo>
                    <a:pt x="1081186" y="719443"/>
                  </a:lnTo>
                  <a:lnTo>
                    <a:pt x="1064257" y="760679"/>
                  </a:lnTo>
                  <a:lnTo>
                    <a:pt x="1044023" y="800167"/>
                  </a:lnTo>
                  <a:lnTo>
                    <a:pt x="1020652" y="837743"/>
                  </a:lnTo>
                  <a:lnTo>
                    <a:pt x="994311" y="873246"/>
                  </a:lnTo>
                  <a:lnTo>
                    <a:pt x="965166" y="906513"/>
                  </a:lnTo>
                  <a:lnTo>
                    <a:pt x="933385" y="937382"/>
                  </a:lnTo>
                  <a:lnTo>
                    <a:pt x="899134" y="965691"/>
                  </a:lnTo>
                  <a:lnTo>
                    <a:pt x="862580" y="991278"/>
                  </a:lnTo>
                  <a:lnTo>
                    <a:pt x="823891" y="1013979"/>
                  </a:lnTo>
                  <a:lnTo>
                    <a:pt x="783233" y="1033633"/>
                  </a:lnTo>
                  <a:lnTo>
                    <a:pt x="740774" y="1050078"/>
                  </a:lnTo>
                  <a:lnTo>
                    <a:pt x="696680" y="1063151"/>
                  </a:lnTo>
                  <a:lnTo>
                    <a:pt x="651118" y="1072690"/>
                  </a:lnTo>
                  <a:lnTo>
                    <a:pt x="604256" y="1078532"/>
                  </a:lnTo>
                  <a:lnTo>
                    <a:pt x="556260" y="1080515"/>
                  </a:lnTo>
                  <a:lnTo>
                    <a:pt x="508263" y="1078532"/>
                  </a:lnTo>
                  <a:lnTo>
                    <a:pt x="461401" y="1072690"/>
                  </a:lnTo>
                  <a:lnTo>
                    <a:pt x="415839" y="1063151"/>
                  </a:lnTo>
                  <a:lnTo>
                    <a:pt x="371745" y="1050078"/>
                  </a:lnTo>
                  <a:lnTo>
                    <a:pt x="329286" y="1033633"/>
                  </a:lnTo>
                  <a:lnTo>
                    <a:pt x="288628" y="1013979"/>
                  </a:lnTo>
                  <a:lnTo>
                    <a:pt x="249939" y="991278"/>
                  </a:lnTo>
                  <a:lnTo>
                    <a:pt x="213385" y="965691"/>
                  </a:lnTo>
                  <a:lnTo>
                    <a:pt x="179134" y="937382"/>
                  </a:lnTo>
                  <a:lnTo>
                    <a:pt x="147353" y="906513"/>
                  </a:lnTo>
                  <a:lnTo>
                    <a:pt x="118208" y="873246"/>
                  </a:lnTo>
                  <a:lnTo>
                    <a:pt x="91867" y="837743"/>
                  </a:lnTo>
                  <a:lnTo>
                    <a:pt x="68496" y="800167"/>
                  </a:lnTo>
                  <a:lnTo>
                    <a:pt x="48262" y="760679"/>
                  </a:lnTo>
                  <a:lnTo>
                    <a:pt x="31333" y="719443"/>
                  </a:lnTo>
                  <a:lnTo>
                    <a:pt x="17875" y="676621"/>
                  </a:lnTo>
                  <a:lnTo>
                    <a:pt x="8055" y="632374"/>
                  </a:lnTo>
                  <a:lnTo>
                    <a:pt x="2041" y="586865"/>
                  </a:lnTo>
                  <a:lnTo>
                    <a:pt x="0" y="540257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40112" y="4640579"/>
              <a:ext cx="1467612" cy="146913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9172" y="4817363"/>
              <a:ext cx="1199387" cy="1331976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10504423" y="5317363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022592" y="4806441"/>
            <a:ext cx="4319270" cy="1964689"/>
            <a:chOff x="7022592" y="4806441"/>
            <a:chExt cx="4319270" cy="1964689"/>
          </a:xfrm>
        </p:grpSpPr>
        <p:sp>
          <p:nvSpPr>
            <p:cNvPr id="40" name="object 40" descr=""/>
            <p:cNvSpPr/>
            <p:nvPr/>
          </p:nvSpPr>
          <p:spPr>
            <a:xfrm>
              <a:off x="10224516" y="4812791"/>
              <a:ext cx="1111250" cy="1080770"/>
            </a:xfrm>
            <a:custGeom>
              <a:avLst/>
              <a:gdLst/>
              <a:ahLst/>
              <a:cxnLst/>
              <a:rect l="l" t="t" r="r" b="b"/>
              <a:pathLst>
                <a:path w="1111250" h="1080770">
                  <a:moveTo>
                    <a:pt x="0" y="540257"/>
                  </a:moveTo>
                  <a:lnTo>
                    <a:pt x="2038" y="493650"/>
                  </a:lnTo>
                  <a:lnTo>
                    <a:pt x="8043" y="448141"/>
                  </a:lnTo>
                  <a:lnTo>
                    <a:pt x="17848" y="403894"/>
                  </a:lnTo>
                  <a:lnTo>
                    <a:pt x="31286" y="361072"/>
                  </a:lnTo>
                  <a:lnTo>
                    <a:pt x="48190" y="319836"/>
                  </a:lnTo>
                  <a:lnTo>
                    <a:pt x="68394" y="280348"/>
                  </a:lnTo>
                  <a:lnTo>
                    <a:pt x="91730" y="242772"/>
                  </a:lnTo>
                  <a:lnTo>
                    <a:pt x="118034" y="207269"/>
                  </a:lnTo>
                  <a:lnTo>
                    <a:pt x="147137" y="174002"/>
                  </a:lnTo>
                  <a:lnTo>
                    <a:pt x="178873" y="143133"/>
                  </a:lnTo>
                  <a:lnTo>
                    <a:pt x="213076" y="114824"/>
                  </a:lnTo>
                  <a:lnTo>
                    <a:pt x="249579" y="89237"/>
                  </a:lnTo>
                  <a:lnTo>
                    <a:pt x="288215" y="66536"/>
                  </a:lnTo>
                  <a:lnTo>
                    <a:pt x="328818" y="46882"/>
                  </a:lnTo>
                  <a:lnTo>
                    <a:pt x="371220" y="30437"/>
                  </a:lnTo>
                  <a:lnTo>
                    <a:pt x="415256" y="17364"/>
                  </a:lnTo>
                  <a:lnTo>
                    <a:pt x="460759" y="7825"/>
                  </a:lnTo>
                  <a:lnTo>
                    <a:pt x="507561" y="1983"/>
                  </a:lnTo>
                  <a:lnTo>
                    <a:pt x="555498" y="0"/>
                  </a:lnTo>
                  <a:lnTo>
                    <a:pt x="603434" y="1983"/>
                  </a:lnTo>
                  <a:lnTo>
                    <a:pt x="650236" y="7825"/>
                  </a:lnTo>
                  <a:lnTo>
                    <a:pt x="695739" y="17364"/>
                  </a:lnTo>
                  <a:lnTo>
                    <a:pt x="739775" y="30437"/>
                  </a:lnTo>
                  <a:lnTo>
                    <a:pt x="782177" y="46882"/>
                  </a:lnTo>
                  <a:lnTo>
                    <a:pt x="822780" y="66536"/>
                  </a:lnTo>
                  <a:lnTo>
                    <a:pt x="861416" y="89237"/>
                  </a:lnTo>
                  <a:lnTo>
                    <a:pt x="897919" y="114824"/>
                  </a:lnTo>
                  <a:lnTo>
                    <a:pt x="932122" y="143133"/>
                  </a:lnTo>
                  <a:lnTo>
                    <a:pt x="963858" y="174002"/>
                  </a:lnTo>
                  <a:lnTo>
                    <a:pt x="992961" y="207269"/>
                  </a:lnTo>
                  <a:lnTo>
                    <a:pt x="1019265" y="242772"/>
                  </a:lnTo>
                  <a:lnTo>
                    <a:pt x="1042601" y="280348"/>
                  </a:lnTo>
                  <a:lnTo>
                    <a:pt x="1062805" y="319836"/>
                  </a:lnTo>
                  <a:lnTo>
                    <a:pt x="1079709" y="361072"/>
                  </a:lnTo>
                  <a:lnTo>
                    <a:pt x="1093147" y="403894"/>
                  </a:lnTo>
                  <a:lnTo>
                    <a:pt x="1102952" y="448141"/>
                  </a:lnTo>
                  <a:lnTo>
                    <a:pt x="1108957" y="493650"/>
                  </a:lnTo>
                  <a:lnTo>
                    <a:pt x="1110995" y="540257"/>
                  </a:lnTo>
                  <a:lnTo>
                    <a:pt x="1108957" y="586873"/>
                  </a:lnTo>
                  <a:lnTo>
                    <a:pt x="1102952" y="632387"/>
                  </a:lnTo>
                  <a:lnTo>
                    <a:pt x="1093147" y="676638"/>
                  </a:lnTo>
                  <a:lnTo>
                    <a:pt x="1079709" y="719463"/>
                  </a:lnTo>
                  <a:lnTo>
                    <a:pt x="1062805" y="760701"/>
                  </a:lnTo>
                  <a:lnTo>
                    <a:pt x="1042601" y="800189"/>
                  </a:lnTo>
                  <a:lnTo>
                    <a:pt x="1019265" y="837765"/>
                  </a:lnTo>
                  <a:lnTo>
                    <a:pt x="992961" y="873267"/>
                  </a:lnTo>
                  <a:lnTo>
                    <a:pt x="963858" y="906533"/>
                  </a:lnTo>
                  <a:lnTo>
                    <a:pt x="932122" y="937400"/>
                  </a:lnTo>
                  <a:lnTo>
                    <a:pt x="897919" y="965707"/>
                  </a:lnTo>
                  <a:lnTo>
                    <a:pt x="861416" y="991291"/>
                  </a:lnTo>
                  <a:lnTo>
                    <a:pt x="822780" y="1013990"/>
                  </a:lnTo>
                  <a:lnTo>
                    <a:pt x="782177" y="1033641"/>
                  </a:lnTo>
                  <a:lnTo>
                    <a:pt x="739775" y="1050083"/>
                  </a:lnTo>
                  <a:lnTo>
                    <a:pt x="695739" y="1063154"/>
                  </a:lnTo>
                  <a:lnTo>
                    <a:pt x="650236" y="1072691"/>
                  </a:lnTo>
                  <a:lnTo>
                    <a:pt x="603434" y="1078532"/>
                  </a:lnTo>
                  <a:lnTo>
                    <a:pt x="555498" y="1080515"/>
                  </a:lnTo>
                  <a:lnTo>
                    <a:pt x="507561" y="1078532"/>
                  </a:lnTo>
                  <a:lnTo>
                    <a:pt x="460759" y="1072691"/>
                  </a:lnTo>
                  <a:lnTo>
                    <a:pt x="415256" y="1063154"/>
                  </a:lnTo>
                  <a:lnTo>
                    <a:pt x="371220" y="1050083"/>
                  </a:lnTo>
                  <a:lnTo>
                    <a:pt x="328818" y="1033641"/>
                  </a:lnTo>
                  <a:lnTo>
                    <a:pt x="288215" y="1013990"/>
                  </a:lnTo>
                  <a:lnTo>
                    <a:pt x="249579" y="991291"/>
                  </a:lnTo>
                  <a:lnTo>
                    <a:pt x="213076" y="965707"/>
                  </a:lnTo>
                  <a:lnTo>
                    <a:pt x="178873" y="937400"/>
                  </a:lnTo>
                  <a:lnTo>
                    <a:pt x="147137" y="906533"/>
                  </a:lnTo>
                  <a:lnTo>
                    <a:pt x="118034" y="873267"/>
                  </a:lnTo>
                  <a:lnTo>
                    <a:pt x="91730" y="837765"/>
                  </a:lnTo>
                  <a:lnTo>
                    <a:pt x="68394" y="800189"/>
                  </a:lnTo>
                  <a:lnTo>
                    <a:pt x="48190" y="760701"/>
                  </a:lnTo>
                  <a:lnTo>
                    <a:pt x="31286" y="719463"/>
                  </a:lnTo>
                  <a:lnTo>
                    <a:pt x="17848" y="676638"/>
                  </a:lnTo>
                  <a:lnTo>
                    <a:pt x="8043" y="632387"/>
                  </a:lnTo>
                  <a:lnTo>
                    <a:pt x="2038" y="586873"/>
                  </a:lnTo>
                  <a:lnTo>
                    <a:pt x="0" y="540257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22592" y="5262371"/>
              <a:ext cx="1469135" cy="1469136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3176" y="5439154"/>
              <a:ext cx="1199387" cy="1331976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7487793" y="5938824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200645" y="1386839"/>
            <a:ext cx="4735830" cy="5134610"/>
            <a:chOff x="7200645" y="1386839"/>
            <a:chExt cx="4735830" cy="5134610"/>
          </a:xfrm>
        </p:grpSpPr>
        <p:sp>
          <p:nvSpPr>
            <p:cNvPr id="45" name="object 45" descr=""/>
            <p:cNvSpPr/>
            <p:nvPr/>
          </p:nvSpPr>
          <p:spPr>
            <a:xfrm>
              <a:off x="7206995" y="5434583"/>
              <a:ext cx="1112520" cy="1080770"/>
            </a:xfrm>
            <a:custGeom>
              <a:avLst/>
              <a:gdLst/>
              <a:ahLst/>
              <a:cxnLst/>
              <a:rect l="l" t="t" r="r" b="b"/>
              <a:pathLst>
                <a:path w="1112520" h="1080770">
                  <a:moveTo>
                    <a:pt x="0" y="540257"/>
                  </a:moveTo>
                  <a:lnTo>
                    <a:pt x="2041" y="493642"/>
                  </a:lnTo>
                  <a:lnTo>
                    <a:pt x="8055" y="448128"/>
                  </a:lnTo>
                  <a:lnTo>
                    <a:pt x="17875" y="403877"/>
                  </a:lnTo>
                  <a:lnTo>
                    <a:pt x="31333" y="361052"/>
                  </a:lnTo>
                  <a:lnTo>
                    <a:pt x="48262" y="319814"/>
                  </a:lnTo>
                  <a:lnTo>
                    <a:pt x="68496" y="280326"/>
                  </a:lnTo>
                  <a:lnTo>
                    <a:pt x="91867" y="242750"/>
                  </a:lnTo>
                  <a:lnTo>
                    <a:pt x="118208" y="207248"/>
                  </a:lnTo>
                  <a:lnTo>
                    <a:pt x="147353" y="173982"/>
                  </a:lnTo>
                  <a:lnTo>
                    <a:pt x="179134" y="143115"/>
                  </a:lnTo>
                  <a:lnTo>
                    <a:pt x="213385" y="114808"/>
                  </a:lnTo>
                  <a:lnTo>
                    <a:pt x="249939" y="89224"/>
                  </a:lnTo>
                  <a:lnTo>
                    <a:pt x="288628" y="66525"/>
                  </a:lnTo>
                  <a:lnTo>
                    <a:pt x="329286" y="46874"/>
                  </a:lnTo>
                  <a:lnTo>
                    <a:pt x="371745" y="30432"/>
                  </a:lnTo>
                  <a:lnTo>
                    <a:pt x="415839" y="17361"/>
                  </a:lnTo>
                  <a:lnTo>
                    <a:pt x="461401" y="7824"/>
                  </a:lnTo>
                  <a:lnTo>
                    <a:pt x="508263" y="1983"/>
                  </a:lnTo>
                  <a:lnTo>
                    <a:pt x="556259" y="0"/>
                  </a:lnTo>
                  <a:lnTo>
                    <a:pt x="604256" y="1983"/>
                  </a:lnTo>
                  <a:lnTo>
                    <a:pt x="651118" y="7824"/>
                  </a:lnTo>
                  <a:lnTo>
                    <a:pt x="696680" y="17361"/>
                  </a:lnTo>
                  <a:lnTo>
                    <a:pt x="740774" y="30432"/>
                  </a:lnTo>
                  <a:lnTo>
                    <a:pt x="783233" y="46874"/>
                  </a:lnTo>
                  <a:lnTo>
                    <a:pt x="823891" y="66525"/>
                  </a:lnTo>
                  <a:lnTo>
                    <a:pt x="862580" y="89224"/>
                  </a:lnTo>
                  <a:lnTo>
                    <a:pt x="899134" y="114808"/>
                  </a:lnTo>
                  <a:lnTo>
                    <a:pt x="933385" y="143115"/>
                  </a:lnTo>
                  <a:lnTo>
                    <a:pt x="965166" y="173982"/>
                  </a:lnTo>
                  <a:lnTo>
                    <a:pt x="994311" y="207248"/>
                  </a:lnTo>
                  <a:lnTo>
                    <a:pt x="1020652" y="242750"/>
                  </a:lnTo>
                  <a:lnTo>
                    <a:pt x="1044023" y="280326"/>
                  </a:lnTo>
                  <a:lnTo>
                    <a:pt x="1064257" y="319814"/>
                  </a:lnTo>
                  <a:lnTo>
                    <a:pt x="1081186" y="361052"/>
                  </a:lnTo>
                  <a:lnTo>
                    <a:pt x="1094644" y="403877"/>
                  </a:lnTo>
                  <a:lnTo>
                    <a:pt x="1104464" y="448128"/>
                  </a:lnTo>
                  <a:lnTo>
                    <a:pt x="1110478" y="493642"/>
                  </a:lnTo>
                  <a:lnTo>
                    <a:pt x="1112520" y="540257"/>
                  </a:lnTo>
                  <a:lnTo>
                    <a:pt x="1110478" y="586873"/>
                  </a:lnTo>
                  <a:lnTo>
                    <a:pt x="1104464" y="632387"/>
                  </a:lnTo>
                  <a:lnTo>
                    <a:pt x="1094644" y="676638"/>
                  </a:lnTo>
                  <a:lnTo>
                    <a:pt x="1081186" y="719463"/>
                  </a:lnTo>
                  <a:lnTo>
                    <a:pt x="1064257" y="760701"/>
                  </a:lnTo>
                  <a:lnTo>
                    <a:pt x="1044023" y="800189"/>
                  </a:lnTo>
                  <a:lnTo>
                    <a:pt x="1020652" y="837765"/>
                  </a:lnTo>
                  <a:lnTo>
                    <a:pt x="994311" y="873267"/>
                  </a:lnTo>
                  <a:lnTo>
                    <a:pt x="965166" y="906533"/>
                  </a:lnTo>
                  <a:lnTo>
                    <a:pt x="933385" y="937400"/>
                  </a:lnTo>
                  <a:lnTo>
                    <a:pt x="899134" y="965707"/>
                  </a:lnTo>
                  <a:lnTo>
                    <a:pt x="862580" y="991291"/>
                  </a:lnTo>
                  <a:lnTo>
                    <a:pt x="823891" y="1013990"/>
                  </a:lnTo>
                  <a:lnTo>
                    <a:pt x="783233" y="1033641"/>
                  </a:lnTo>
                  <a:lnTo>
                    <a:pt x="740774" y="1050083"/>
                  </a:lnTo>
                  <a:lnTo>
                    <a:pt x="696680" y="1063154"/>
                  </a:lnTo>
                  <a:lnTo>
                    <a:pt x="651118" y="1072691"/>
                  </a:lnTo>
                  <a:lnTo>
                    <a:pt x="604256" y="1078532"/>
                  </a:lnTo>
                  <a:lnTo>
                    <a:pt x="556259" y="1080515"/>
                  </a:lnTo>
                  <a:lnTo>
                    <a:pt x="508263" y="1078532"/>
                  </a:lnTo>
                  <a:lnTo>
                    <a:pt x="461401" y="1072691"/>
                  </a:lnTo>
                  <a:lnTo>
                    <a:pt x="415839" y="1063154"/>
                  </a:lnTo>
                  <a:lnTo>
                    <a:pt x="371745" y="1050083"/>
                  </a:lnTo>
                  <a:lnTo>
                    <a:pt x="329286" y="1033641"/>
                  </a:lnTo>
                  <a:lnTo>
                    <a:pt x="288628" y="1013990"/>
                  </a:lnTo>
                  <a:lnTo>
                    <a:pt x="249939" y="991291"/>
                  </a:lnTo>
                  <a:lnTo>
                    <a:pt x="213385" y="965707"/>
                  </a:lnTo>
                  <a:lnTo>
                    <a:pt x="179134" y="937400"/>
                  </a:lnTo>
                  <a:lnTo>
                    <a:pt x="147353" y="906533"/>
                  </a:lnTo>
                  <a:lnTo>
                    <a:pt x="118208" y="873267"/>
                  </a:lnTo>
                  <a:lnTo>
                    <a:pt x="91867" y="837765"/>
                  </a:lnTo>
                  <a:lnTo>
                    <a:pt x="68496" y="800189"/>
                  </a:lnTo>
                  <a:lnTo>
                    <a:pt x="48262" y="760701"/>
                  </a:lnTo>
                  <a:lnTo>
                    <a:pt x="31333" y="719463"/>
                  </a:lnTo>
                  <a:lnTo>
                    <a:pt x="17875" y="676638"/>
                  </a:lnTo>
                  <a:lnTo>
                    <a:pt x="8055" y="632387"/>
                  </a:lnTo>
                  <a:lnTo>
                    <a:pt x="2041" y="586873"/>
                  </a:lnTo>
                  <a:lnTo>
                    <a:pt x="0" y="540257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66831" y="1386839"/>
              <a:ext cx="1469136" cy="146913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7415" y="1563623"/>
              <a:ext cx="1199387" cy="1331976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10932668" y="2062987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0424159" y="0"/>
            <a:ext cx="1469390" cy="2646045"/>
            <a:chOff x="10424159" y="0"/>
            <a:chExt cx="1469390" cy="2646045"/>
          </a:xfrm>
        </p:grpSpPr>
        <p:sp>
          <p:nvSpPr>
            <p:cNvPr id="50" name="object 50" descr=""/>
            <p:cNvSpPr/>
            <p:nvPr/>
          </p:nvSpPr>
          <p:spPr>
            <a:xfrm>
              <a:off x="10651235" y="1559052"/>
              <a:ext cx="1112520" cy="1080770"/>
            </a:xfrm>
            <a:custGeom>
              <a:avLst/>
              <a:gdLst/>
              <a:ahLst/>
              <a:cxnLst/>
              <a:rect l="l" t="t" r="r" b="b"/>
              <a:pathLst>
                <a:path w="1112520" h="1080770">
                  <a:moveTo>
                    <a:pt x="0" y="540258"/>
                  </a:moveTo>
                  <a:lnTo>
                    <a:pt x="2041" y="493650"/>
                  </a:lnTo>
                  <a:lnTo>
                    <a:pt x="8055" y="448141"/>
                  </a:lnTo>
                  <a:lnTo>
                    <a:pt x="17875" y="403894"/>
                  </a:lnTo>
                  <a:lnTo>
                    <a:pt x="31333" y="361072"/>
                  </a:lnTo>
                  <a:lnTo>
                    <a:pt x="48262" y="319836"/>
                  </a:lnTo>
                  <a:lnTo>
                    <a:pt x="68496" y="280348"/>
                  </a:lnTo>
                  <a:lnTo>
                    <a:pt x="91867" y="242772"/>
                  </a:lnTo>
                  <a:lnTo>
                    <a:pt x="118208" y="207269"/>
                  </a:lnTo>
                  <a:lnTo>
                    <a:pt x="147353" y="174002"/>
                  </a:lnTo>
                  <a:lnTo>
                    <a:pt x="179134" y="143133"/>
                  </a:lnTo>
                  <a:lnTo>
                    <a:pt x="213385" y="114824"/>
                  </a:lnTo>
                  <a:lnTo>
                    <a:pt x="249939" y="89237"/>
                  </a:lnTo>
                  <a:lnTo>
                    <a:pt x="288628" y="66536"/>
                  </a:lnTo>
                  <a:lnTo>
                    <a:pt x="329286" y="46882"/>
                  </a:lnTo>
                  <a:lnTo>
                    <a:pt x="371745" y="30437"/>
                  </a:lnTo>
                  <a:lnTo>
                    <a:pt x="415839" y="17364"/>
                  </a:lnTo>
                  <a:lnTo>
                    <a:pt x="461401" y="7825"/>
                  </a:lnTo>
                  <a:lnTo>
                    <a:pt x="508263" y="1983"/>
                  </a:lnTo>
                  <a:lnTo>
                    <a:pt x="556260" y="0"/>
                  </a:lnTo>
                  <a:lnTo>
                    <a:pt x="604256" y="1983"/>
                  </a:lnTo>
                  <a:lnTo>
                    <a:pt x="651118" y="7825"/>
                  </a:lnTo>
                  <a:lnTo>
                    <a:pt x="696680" y="17364"/>
                  </a:lnTo>
                  <a:lnTo>
                    <a:pt x="740774" y="30437"/>
                  </a:lnTo>
                  <a:lnTo>
                    <a:pt x="783233" y="46882"/>
                  </a:lnTo>
                  <a:lnTo>
                    <a:pt x="823891" y="66536"/>
                  </a:lnTo>
                  <a:lnTo>
                    <a:pt x="862580" y="89237"/>
                  </a:lnTo>
                  <a:lnTo>
                    <a:pt x="899134" y="114824"/>
                  </a:lnTo>
                  <a:lnTo>
                    <a:pt x="933385" y="143133"/>
                  </a:lnTo>
                  <a:lnTo>
                    <a:pt x="965166" y="174002"/>
                  </a:lnTo>
                  <a:lnTo>
                    <a:pt x="994311" y="207269"/>
                  </a:lnTo>
                  <a:lnTo>
                    <a:pt x="1020652" y="242772"/>
                  </a:lnTo>
                  <a:lnTo>
                    <a:pt x="1044023" y="280348"/>
                  </a:lnTo>
                  <a:lnTo>
                    <a:pt x="1064257" y="319836"/>
                  </a:lnTo>
                  <a:lnTo>
                    <a:pt x="1081186" y="361072"/>
                  </a:lnTo>
                  <a:lnTo>
                    <a:pt x="1094644" y="403894"/>
                  </a:lnTo>
                  <a:lnTo>
                    <a:pt x="1104464" y="448141"/>
                  </a:lnTo>
                  <a:lnTo>
                    <a:pt x="1110478" y="493650"/>
                  </a:lnTo>
                  <a:lnTo>
                    <a:pt x="1112520" y="540258"/>
                  </a:lnTo>
                  <a:lnTo>
                    <a:pt x="1110478" y="586865"/>
                  </a:lnTo>
                  <a:lnTo>
                    <a:pt x="1104464" y="632374"/>
                  </a:lnTo>
                  <a:lnTo>
                    <a:pt x="1094644" y="676621"/>
                  </a:lnTo>
                  <a:lnTo>
                    <a:pt x="1081186" y="719443"/>
                  </a:lnTo>
                  <a:lnTo>
                    <a:pt x="1064257" y="760679"/>
                  </a:lnTo>
                  <a:lnTo>
                    <a:pt x="1044023" y="800167"/>
                  </a:lnTo>
                  <a:lnTo>
                    <a:pt x="1020652" y="837743"/>
                  </a:lnTo>
                  <a:lnTo>
                    <a:pt x="994311" y="873246"/>
                  </a:lnTo>
                  <a:lnTo>
                    <a:pt x="965166" y="906513"/>
                  </a:lnTo>
                  <a:lnTo>
                    <a:pt x="933385" y="937382"/>
                  </a:lnTo>
                  <a:lnTo>
                    <a:pt x="899134" y="965691"/>
                  </a:lnTo>
                  <a:lnTo>
                    <a:pt x="862580" y="991278"/>
                  </a:lnTo>
                  <a:lnTo>
                    <a:pt x="823891" y="1013979"/>
                  </a:lnTo>
                  <a:lnTo>
                    <a:pt x="783233" y="1033633"/>
                  </a:lnTo>
                  <a:lnTo>
                    <a:pt x="740774" y="1050078"/>
                  </a:lnTo>
                  <a:lnTo>
                    <a:pt x="696680" y="1063151"/>
                  </a:lnTo>
                  <a:lnTo>
                    <a:pt x="651118" y="1072690"/>
                  </a:lnTo>
                  <a:lnTo>
                    <a:pt x="604256" y="1078532"/>
                  </a:lnTo>
                  <a:lnTo>
                    <a:pt x="556260" y="1080515"/>
                  </a:lnTo>
                  <a:lnTo>
                    <a:pt x="508263" y="1078532"/>
                  </a:lnTo>
                  <a:lnTo>
                    <a:pt x="461401" y="1072690"/>
                  </a:lnTo>
                  <a:lnTo>
                    <a:pt x="415839" y="1063151"/>
                  </a:lnTo>
                  <a:lnTo>
                    <a:pt x="371745" y="1050078"/>
                  </a:lnTo>
                  <a:lnTo>
                    <a:pt x="329286" y="1033633"/>
                  </a:lnTo>
                  <a:lnTo>
                    <a:pt x="288628" y="1013979"/>
                  </a:lnTo>
                  <a:lnTo>
                    <a:pt x="249939" y="991278"/>
                  </a:lnTo>
                  <a:lnTo>
                    <a:pt x="213385" y="965691"/>
                  </a:lnTo>
                  <a:lnTo>
                    <a:pt x="179134" y="937382"/>
                  </a:lnTo>
                  <a:lnTo>
                    <a:pt x="147353" y="906513"/>
                  </a:lnTo>
                  <a:lnTo>
                    <a:pt x="118208" y="873246"/>
                  </a:lnTo>
                  <a:lnTo>
                    <a:pt x="91867" y="837743"/>
                  </a:lnTo>
                  <a:lnTo>
                    <a:pt x="68496" y="800167"/>
                  </a:lnTo>
                  <a:lnTo>
                    <a:pt x="48262" y="760679"/>
                  </a:lnTo>
                  <a:lnTo>
                    <a:pt x="31333" y="719443"/>
                  </a:lnTo>
                  <a:lnTo>
                    <a:pt x="17875" y="676621"/>
                  </a:lnTo>
                  <a:lnTo>
                    <a:pt x="8055" y="632374"/>
                  </a:lnTo>
                  <a:lnTo>
                    <a:pt x="2041" y="586865"/>
                  </a:lnTo>
                  <a:lnTo>
                    <a:pt x="0" y="540258"/>
                  </a:lnTo>
                  <a:close/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24159" y="0"/>
              <a:ext cx="1469136" cy="1152144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24743" y="0"/>
              <a:ext cx="1199388" cy="1191767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10889360" y="357886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7613953" y="-6350"/>
            <a:ext cx="4113529" cy="948690"/>
            <a:chOff x="7613953" y="-6350"/>
            <a:chExt cx="4113529" cy="948690"/>
          </a:xfrm>
        </p:grpSpPr>
        <p:sp>
          <p:nvSpPr>
            <p:cNvPr id="55" name="object 55" descr=""/>
            <p:cNvSpPr/>
            <p:nvPr/>
          </p:nvSpPr>
          <p:spPr>
            <a:xfrm>
              <a:off x="10608563" y="0"/>
              <a:ext cx="1112520" cy="935990"/>
            </a:xfrm>
            <a:custGeom>
              <a:avLst/>
              <a:gdLst/>
              <a:ahLst/>
              <a:cxnLst/>
              <a:rect l="l" t="t" r="r" b="b"/>
              <a:pathLst>
                <a:path w="1112520" h="935990">
                  <a:moveTo>
                    <a:pt x="0" y="395477"/>
                  </a:moveTo>
                  <a:lnTo>
                    <a:pt x="2041" y="348870"/>
                  </a:lnTo>
                  <a:lnTo>
                    <a:pt x="8055" y="303361"/>
                  </a:lnTo>
                  <a:lnTo>
                    <a:pt x="17875" y="259114"/>
                  </a:lnTo>
                  <a:lnTo>
                    <a:pt x="31333" y="216292"/>
                  </a:lnTo>
                  <a:lnTo>
                    <a:pt x="48262" y="175056"/>
                  </a:lnTo>
                  <a:lnTo>
                    <a:pt x="68496" y="135568"/>
                  </a:lnTo>
                  <a:lnTo>
                    <a:pt x="91867" y="97992"/>
                  </a:lnTo>
                  <a:lnTo>
                    <a:pt x="118208" y="62489"/>
                  </a:lnTo>
                  <a:lnTo>
                    <a:pt x="147353" y="29222"/>
                  </a:lnTo>
                  <a:lnTo>
                    <a:pt x="177439" y="0"/>
                  </a:lnTo>
                </a:path>
                <a:path w="1112520" h="935990">
                  <a:moveTo>
                    <a:pt x="935080" y="0"/>
                  </a:moveTo>
                  <a:lnTo>
                    <a:pt x="965166" y="29222"/>
                  </a:lnTo>
                  <a:lnTo>
                    <a:pt x="994311" y="62489"/>
                  </a:lnTo>
                  <a:lnTo>
                    <a:pt x="1020652" y="97992"/>
                  </a:lnTo>
                  <a:lnTo>
                    <a:pt x="1044023" y="135568"/>
                  </a:lnTo>
                  <a:lnTo>
                    <a:pt x="1064257" y="175056"/>
                  </a:lnTo>
                  <a:lnTo>
                    <a:pt x="1081186" y="216292"/>
                  </a:lnTo>
                  <a:lnTo>
                    <a:pt x="1094644" y="259114"/>
                  </a:lnTo>
                  <a:lnTo>
                    <a:pt x="1104464" y="303361"/>
                  </a:lnTo>
                  <a:lnTo>
                    <a:pt x="1110478" y="348870"/>
                  </a:lnTo>
                  <a:lnTo>
                    <a:pt x="1112519" y="395477"/>
                  </a:lnTo>
                  <a:lnTo>
                    <a:pt x="1110478" y="442085"/>
                  </a:lnTo>
                  <a:lnTo>
                    <a:pt x="1104464" y="487594"/>
                  </a:lnTo>
                  <a:lnTo>
                    <a:pt x="1094644" y="531841"/>
                  </a:lnTo>
                  <a:lnTo>
                    <a:pt x="1081186" y="574663"/>
                  </a:lnTo>
                  <a:lnTo>
                    <a:pt x="1064257" y="615899"/>
                  </a:lnTo>
                  <a:lnTo>
                    <a:pt x="1044023" y="655387"/>
                  </a:lnTo>
                  <a:lnTo>
                    <a:pt x="1020652" y="692963"/>
                  </a:lnTo>
                  <a:lnTo>
                    <a:pt x="994311" y="728466"/>
                  </a:lnTo>
                  <a:lnTo>
                    <a:pt x="965166" y="761733"/>
                  </a:lnTo>
                  <a:lnTo>
                    <a:pt x="933385" y="792602"/>
                  </a:lnTo>
                  <a:lnTo>
                    <a:pt x="899134" y="820911"/>
                  </a:lnTo>
                  <a:lnTo>
                    <a:pt x="862580" y="846498"/>
                  </a:lnTo>
                  <a:lnTo>
                    <a:pt x="823891" y="869199"/>
                  </a:lnTo>
                  <a:lnTo>
                    <a:pt x="783233" y="888853"/>
                  </a:lnTo>
                  <a:lnTo>
                    <a:pt x="740774" y="905298"/>
                  </a:lnTo>
                  <a:lnTo>
                    <a:pt x="696680" y="918371"/>
                  </a:lnTo>
                  <a:lnTo>
                    <a:pt x="651118" y="927910"/>
                  </a:lnTo>
                  <a:lnTo>
                    <a:pt x="604256" y="933752"/>
                  </a:lnTo>
                  <a:lnTo>
                    <a:pt x="556259" y="935736"/>
                  </a:lnTo>
                  <a:lnTo>
                    <a:pt x="508263" y="933752"/>
                  </a:lnTo>
                  <a:lnTo>
                    <a:pt x="461401" y="927910"/>
                  </a:lnTo>
                  <a:lnTo>
                    <a:pt x="415839" y="918371"/>
                  </a:lnTo>
                  <a:lnTo>
                    <a:pt x="371745" y="905298"/>
                  </a:lnTo>
                  <a:lnTo>
                    <a:pt x="329286" y="888853"/>
                  </a:lnTo>
                  <a:lnTo>
                    <a:pt x="288628" y="869199"/>
                  </a:lnTo>
                  <a:lnTo>
                    <a:pt x="249939" y="846498"/>
                  </a:lnTo>
                  <a:lnTo>
                    <a:pt x="213385" y="820911"/>
                  </a:lnTo>
                  <a:lnTo>
                    <a:pt x="179134" y="792602"/>
                  </a:lnTo>
                  <a:lnTo>
                    <a:pt x="147353" y="761733"/>
                  </a:lnTo>
                  <a:lnTo>
                    <a:pt x="118208" y="728466"/>
                  </a:lnTo>
                  <a:lnTo>
                    <a:pt x="91867" y="692963"/>
                  </a:lnTo>
                  <a:lnTo>
                    <a:pt x="68496" y="655387"/>
                  </a:lnTo>
                  <a:lnTo>
                    <a:pt x="48262" y="615899"/>
                  </a:lnTo>
                  <a:lnTo>
                    <a:pt x="31333" y="574663"/>
                  </a:lnTo>
                  <a:lnTo>
                    <a:pt x="17875" y="531841"/>
                  </a:lnTo>
                  <a:lnTo>
                    <a:pt x="8055" y="487594"/>
                  </a:lnTo>
                  <a:lnTo>
                    <a:pt x="2041" y="442085"/>
                  </a:lnTo>
                  <a:lnTo>
                    <a:pt x="0" y="395477"/>
                  </a:lnTo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13953" y="0"/>
              <a:ext cx="1469037" cy="733044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14487" y="0"/>
              <a:ext cx="1197863" cy="772667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8078469" y="-60578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7792992" y="-6350"/>
            <a:ext cx="4399280" cy="4618355"/>
            <a:chOff x="7792992" y="-6350"/>
            <a:chExt cx="4399280" cy="4618355"/>
          </a:xfrm>
        </p:grpSpPr>
        <p:sp>
          <p:nvSpPr>
            <p:cNvPr id="60" name="object 60" descr=""/>
            <p:cNvSpPr/>
            <p:nvPr/>
          </p:nvSpPr>
          <p:spPr>
            <a:xfrm>
              <a:off x="7799342" y="0"/>
              <a:ext cx="1110615" cy="516890"/>
            </a:xfrm>
            <a:custGeom>
              <a:avLst/>
              <a:gdLst/>
              <a:ahLst/>
              <a:cxnLst/>
              <a:rect l="l" t="t" r="r" b="b"/>
              <a:pathLst>
                <a:path w="1110615" h="516890">
                  <a:moveTo>
                    <a:pt x="1110450" y="0"/>
                  </a:moveTo>
                  <a:lnTo>
                    <a:pt x="1103429" y="68494"/>
                  </a:lnTo>
                  <a:lnTo>
                    <a:pt x="1093609" y="112741"/>
                  </a:lnTo>
                  <a:lnTo>
                    <a:pt x="1080151" y="155563"/>
                  </a:lnTo>
                  <a:lnTo>
                    <a:pt x="1063222" y="196799"/>
                  </a:lnTo>
                  <a:lnTo>
                    <a:pt x="1042989" y="236287"/>
                  </a:lnTo>
                  <a:lnTo>
                    <a:pt x="1019618" y="273863"/>
                  </a:lnTo>
                  <a:lnTo>
                    <a:pt x="993276" y="309366"/>
                  </a:lnTo>
                  <a:lnTo>
                    <a:pt x="964131" y="342633"/>
                  </a:lnTo>
                  <a:lnTo>
                    <a:pt x="932350" y="373502"/>
                  </a:lnTo>
                  <a:lnTo>
                    <a:pt x="898099" y="401811"/>
                  </a:lnTo>
                  <a:lnTo>
                    <a:pt x="861545" y="427398"/>
                  </a:lnTo>
                  <a:lnTo>
                    <a:pt x="822856" y="450099"/>
                  </a:lnTo>
                  <a:lnTo>
                    <a:pt x="782198" y="469753"/>
                  </a:lnTo>
                  <a:lnTo>
                    <a:pt x="739739" y="486198"/>
                  </a:lnTo>
                  <a:lnTo>
                    <a:pt x="695645" y="499271"/>
                  </a:lnTo>
                  <a:lnTo>
                    <a:pt x="650083" y="508810"/>
                  </a:lnTo>
                  <a:lnTo>
                    <a:pt x="603221" y="514652"/>
                  </a:lnTo>
                  <a:lnTo>
                    <a:pt x="555225" y="516636"/>
                  </a:lnTo>
                  <a:lnTo>
                    <a:pt x="507229" y="514652"/>
                  </a:lnTo>
                  <a:lnTo>
                    <a:pt x="460366" y="508810"/>
                  </a:lnTo>
                  <a:lnTo>
                    <a:pt x="414804" y="499271"/>
                  </a:lnTo>
                  <a:lnTo>
                    <a:pt x="370710" y="486198"/>
                  </a:lnTo>
                  <a:lnTo>
                    <a:pt x="328251" y="469753"/>
                  </a:lnTo>
                  <a:lnTo>
                    <a:pt x="287593" y="450099"/>
                  </a:lnTo>
                  <a:lnTo>
                    <a:pt x="248904" y="427398"/>
                  </a:lnTo>
                  <a:lnTo>
                    <a:pt x="212351" y="401811"/>
                  </a:lnTo>
                  <a:lnTo>
                    <a:pt x="178100" y="373502"/>
                  </a:lnTo>
                  <a:lnTo>
                    <a:pt x="146318" y="342633"/>
                  </a:lnTo>
                  <a:lnTo>
                    <a:pt x="117173" y="309366"/>
                  </a:lnTo>
                  <a:lnTo>
                    <a:pt x="90832" y="273863"/>
                  </a:lnTo>
                  <a:lnTo>
                    <a:pt x="67461" y="236287"/>
                  </a:lnTo>
                  <a:lnTo>
                    <a:pt x="47227" y="196799"/>
                  </a:lnTo>
                  <a:lnTo>
                    <a:pt x="30298" y="155563"/>
                  </a:lnTo>
                  <a:lnTo>
                    <a:pt x="16840" y="112741"/>
                  </a:lnTo>
                  <a:lnTo>
                    <a:pt x="7021" y="68494"/>
                  </a:lnTo>
                  <a:lnTo>
                    <a:pt x="1006" y="2298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34343" y="3102864"/>
              <a:ext cx="1057655" cy="1469136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33403" y="3279647"/>
              <a:ext cx="958596" cy="1331976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11598909" y="3779011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8720328" y="3268726"/>
            <a:ext cx="3478529" cy="3589654"/>
            <a:chOff x="8720328" y="3268726"/>
            <a:chExt cx="3478529" cy="3589654"/>
          </a:xfrm>
        </p:grpSpPr>
        <p:sp>
          <p:nvSpPr>
            <p:cNvPr id="65" name="object 65" descr=""/>
            <p:cNvSpPr/>
            <p:nvPr/>
          </p:nvSpPr>
          <p:spPr>
            <a:xfrm>
              <a:off x="11318748" y="3275076"/>
              <a:ext cx="873760" cy="1080770"/>
            </a:xfrm>
            <a:custGeom>
              <a:avLst/>
              <a:gdLst/>
              <a:ahLst/>
              <a:cxnLst/>
              <a:rect l="l" t="t" r="r" b="b"/>
              <a:pathLst>
                <a:path w="873759" h="1080770">
                  <a:moveTo>
                    <a:pt x="0" y="540257"/>
                  </a:moveTo>
                  <a:lnTo>
                    <a:pt x="2038" y="493650"/>
                  </a:lnTo>
                  <a:lnTo>
                    <a:pt x="8043" y="448141"/>
                  </a:lnTo>
                  <a:lnTo>
                    <a:pt x="17848" y="403894"/>
                  </a:lnTo>
                  <a:lnTo>
                    <a:pt x="31286" y="361072"/>
                  </a:lnTo>
                  <a:lnTo>
                    <a:pt x="48190" y="319836"/>
                  </a:lnTo>
                  <a:lnTo>
                    <a:pt x="68394" y="280348"/>
                  </a:lnTo>
                  <a:lnTo>
                    <a:pt x="91730" y="242772"/>
                  </a:lnTo>
                  <a:lnTo>
                    <a:pt x="118034" y="207269"/>
                  </a:lnTo>
                  <a:lnTo>
                    <a:pt x="147137" y="174002"/>
                  </a:lnTo>
                  <a:lnTo>
                    <a:pt x="178873" y="143133"/>
                  </a:lnTo>
                  <a:lnTo>
                    <a:pt x="213076" y="114824"/>
                  </a:lnTo>
                  <a:lnTo>
                    <a:pt x="249579" y="89237"/>
                  </a:lnTo>
                  <a:lnTo>
                    <a:pt x="288215" y="66536"/>
                  </a:lnTo>
                  <a:lnTo>
                    <a:pt x="328818" y="46882"/>
                  </a:lnTo>
                  <a:lnTo>
                    <a:pt x="371220" y="30437"/>
                  </a:lnTo>
                  <a:lnTo>
                    <a:pt x="415256" y="17364"/>
                  </a:lnTo>
                  <a:lnTo>
                    <a:pt x="460759" y="7825"/>
                  </a:lnTo>
                  <a:lnTo>
                    <a:pt x="507561" y="1983"/>
                  </a:lnTo>
                  <a:lnTo>
                    <a:pt x="555498" y="0"/>
                  </a:lnTo>
                  <a:lnTo>
                    <a:pt x="603434" y="1983"/>
                  </a:lnTo>
                  <a:lnTo>
                    <a:pt x="650236" y="7825"/>
                  </a:lnTo>
                  <a:lnTo>
                    <a:pt x="695739" y="17364"/>
                  </a:lnTo>
                  <a:lnTo>
                    <a:pt x="739775" y="30437"/>
                  </a:lnTo>
                  <a:lnTo>
                    <a:pt x="782177" y="46882"/>
                  </a:lnTo>
                  <a:lnTo>
                    <a:pt x="822780" y="66536"/>
                  </a:lnTo>
                  <a:lnTo>
                    <a:pt x="861416" y="89237"/>
                  </a:lnTo>
                  <a:lnTo>
                    <a:pt x="873251" y="97533"/>
                  </a:lnTo>
                </a:path>
                <a:path w="873759" h="1080770">
                  <a:moveTo>
                    <a:pt x="873251" y="982982"/>
                  </a:moveTo>
                  <a:lnTo>
                    <a:pt x="822780" y="1013979"/>
                  </a:lnTo>
                  <a:lnTo>
                    <a:pt x="782177" y="1033633"/>
                  </a:lnTo>
                  <a:lnTo>
                    <a:pt x="739775" y="1050078"/>
                  </a:lnTo>
                  <a:lnTo>
                    <a:pt x="695739" y="1063151"/>
                  </a:lnTo>
                  <a:lnTo>
                    <a:pt x="650236" y="1072690"/>
                  </a:lnTo>
                  <a:lnTo>
                    <a:pt x="603434" y="1078532"/>
                  </a:lnTo>
                  <a:lnTo>
                    <a:pt x="555498" y="1080516"/>
                  </a:lnTo>
                  <a:lnTo>
                    <a:pt x="507561" y="1078532"/>
                  </a:lnTo>
                  <a:lnTo>
                    <a:pt x="460759" y="1072690"/>
                  </a:lnTo>
                  <a:lnTo>
                    <a:pt x="415256" y="1063151"/>
                  </a:lnTo>
                  <a:lnTo>
                    <a:pt x="371220" y="1050078"/>
                  </a:lnTo>
                  <a:lnTo>
                    <a:pt x="328818" y="1033633"/>
                  </a:lnTo>
                  <a:lnTo>
                    <a:pt x="288215" y="1013979"/>
                  </a:lnTo>
                  <a:lnTo>
                    <a:pt x="249579" y="991278"/>
                  </a:lnTo>
                  <a:lnTo>
                    <a:pt x="213076" y="965691"/>
                  </a:lnTo>
                  <a:lnTo>
                    <a:pt x="178873" y="937382"/>
                  </a:lnTo>
                  <a:lnTo>
                    <a:pt x="147137" y="906513"/>
                  </a:lnTo>
                  <a:lnTo>
                    <a:pt x="118034" y="873246"/>
                  </a:lnTo>
                  <a:lnTo>
                    <a:pt x="91730" y="837743"/>
                  </a:lnTo>
                  <a:lnTo>
                    <a:pt x="68394" y="800167"/>
                  </a:lnTo>
                  <a:lnTo>
                    <a:pt x="48190" y="760679"/>
                  </a:lnTo>
                  <a:lnTo>
                    <a:pt x="31286" y="719443"/>
                  </a:lnTo>
                  <a:lnTo>
                    <a:pt x="17848" y="676621"/>
                  </a:lnTo>
                  <a:lnTo>
                    <a:pt x="8043" y="632374"/>
                  </a:lnTo>
                  <a:lnTo>
                    <a:pt x="2038" y="586865"/>
                  </a:lnTo>
                  <a:lnTo>
                    <a:pt x="0" y="540257"/>
                  </a:lnTo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20328" y="5911596"/>
              <a:ext cx="1469136" cy="946402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820912" y="6088380"/>
              <a:ext cx="1197863" cy="769617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9185275" y="6588658"/>
            <a:ext cx="506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Calibri"/>
                <a:cs typeface="Calibri"/>
              </a:rPr>
              <a:t>lake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8898381" y="6076188"/>
            <a:ext cx="3300095" cy="788670"/>
            <a:chOff x="8898381" y="6076188"/>
            <a:chExt cx="3300095" cy="788670"/>
          </a:xfrm>
        </p:grpSpPr>
        <p:sp>
          <p:nvSpPr>
            <p:cNvPr id="70" name="object 70" descr=""/>
            <p:cNvSpPr/>
            <p:nvPr/>
          </p:nvSpPr>
          <p:spPr>
            <a:xfrm>
              <a:off x="8904731" y="6083808"/>
              <a:ext cx="1112520" cy="774700"/>
            </a:xfrm>
            <a:custGeom>
              <a:avLst/>
              <a:gdLst/>
              <a:ahLst/>
              <a:cxnLst/>
              <a:rect l="l" t="t" r="r" b="b"/>
              <a:pathLst>
                <a:path w="1112520" h="774700">
                  <a:moveTo>
                    <a:pt x="0" y="541019"/>
                  </a:moveTo>
                  <a:lnTo>
                    <a:pt x="2041" y="494339"/>
                  </a:lnTo>
                  <a:lnTo>
                    <a:pt x="8055" y="448761"/>
                  </a:lnTo>
                  <a:lnTo>
                    <a:pt x="17875" y="404448"/>
                  </a:lnTo>
                  <a:lnTo>
                    <a:pt x="31333" y="361562"/>
                  </a:lnTo>
                  <a:lnTo>
                    <a:pt x="48262" y="320266"/>
                  </a:lnTo>
                  <a:lnTo>
                    <a:pt x="68496" y="280722"/>
                  </a:lnTo>
                  <a:lnTo>
                    <a:pt x="91867" y="243093"/>
                  </a:lnTo>
                  <a:lnTo>
                    <a:pt x="118208" y="207541"/>
                  </a:lnTo>
                  <a:lnTo>
                    <a:pt x="147353" y="174228"/>
                  </a:lnTo>
                  <a:lnTo>
                    <a:pt x="179134" y="143317"/>
                  </a:lnTo>
                  <a:lnTo>
                    <a:pt x="213385" y="114970"/>
                  </a:lnTo>
                  <a:lnTo>
                    <a:pt x="249939" y="89350"/>
                  </a:lnTo>
                  <a:lnTo>
                    <a:pt x="288628" y="66620"/>
                  </a:lnTo>
                  <a:lnTo>
                    <a:pt x="329286" y="46940"/>
                  </a:lnTo>
                  <a:lnTo>
                    <a:pt x="371745" y="30475"/>
                  </a:lnTo>
                  <a:lnTo>
                    <a:pt x="415839" y="17385"/>
                  </a:lnTo>
                  <a:lnTo>
                    <a:pt x="461401" y="7835"/>
                  </a:lnTo>
                  <a:lnTo>
                    <a:pt x="508263" y="1985"/>
                  </a:lnTo>
                  <a:lnTo>
                    <a:pt x="556260" y="0"/>
                  </a:lnTo>
                  <a:lnTo>
                    <a:pt x="604256" y="1985"/>
                  </a:lnTo>
                  <a:lnTo>
                    <a:pt x="651118" y="7835"/>
                  </a:lnTo>
                  <a:lnTo>
                    <a:pt x="696680" y="17385"/>
                  </a:lnTo>
                  <a:lnTo>
                    <a:pt x="740774" y="30475"/>
                  </a:lnTo>
                  <a:lnTo>
                    <a:pt x="783233" y="46940"/>
                  </a:lnTo>
                  <a:lnTo>
                    <a:pt x="823891" y="66620"/>
                  </a:lnTo>
                  <a:lnTo>
                    <a:pt x="862580" y="89350"/>
                  </a:lnTo>
                  <a:lnTo>
                    <a:pt x="899134" y="114970"/>
                  </a:lnTo>
                  <a:lnTo>
                    <a:pt x="933385" y="143317"/>
                  </a:lnTo>
                  <a:lnTo>
                    <a:pt x="965166" y="174228"/>
                  </a:lnTo>
                  <a:lnTo>
                    <a:pt x="994311" y="207541"/>
                  </a:lnTo>
                  <a:lnTo>
                    <a:pt x="1020652" y="243093"/>
                  </a:lnTo>
                  <a:lnTo>
                    <a:pt x="1044023" y="280722"/>
                  </a:lnTo>
                  <a:lnTo>
                    <a:pt x="1064257" y="320266"/>
                  </a:lnTo>
                  <a:lnTo>
                    <a:pt x="1081186" y="361562"/>
                  </a:lnTo>
                  <a:lnTo>
                    <a:pt x="1094644" y="404448"/>
                  </a:lnTo>
                  <a:lnTo>
                    <a:pt x="1104464" y="448761"/>
                  </a:lnTo>
                  <a:lnTo>
                    <a:pt x="1110478" y="494339"/>
                  </a:lnTo>
                  <a:lnTo>
                    <a:pt x="1112520" y="541019"/>
                  </a:lnTo>
                  <a:lnTo>
                    <a:pt x="1110478" y="587701"/>
                  </a:lnTo>
                  <a:lnTo>
                    <a:pt x="1104464" y="633279"/>
                  </a:lnTo>
                  <a:lnTo>
                    <a:pt x="1094644" y="677593"/>
                  </a:lnTo>
                  <a:lnTo>
                    <a:pt x="1081186" y="720479"/>
                  </a:lnTo>
                  <a:lnTo>
                    <a:pt x="1064257" y="761775"/>
                  </a:lnTo>
                  <a:lnTo>
                    <a:pt x="1057905" y="774190"/>
                  </a:lnTo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98381" y="6618478"/>
              <a:ext cx="67314" cy="245870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099291" y="6076188"/>
              <a:ext cx="1092707" cy="781810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98351" y="6252972"/>
              <a:ext cx="993648" cy="605025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11283695" y="6248400"/>
              <a:ext cx="908685" cy="609600"/>
            </a:xfrm>
            <a:custGeom>
              <a:avLst/>
              <a:gdLst/>
              <a:ahLst/>
              <a:cxnLst/>
              <a:rect l="l" t="t" r="r" b="b"/>
              <a:pathLst>
                <a:path w="908684" h="609600">
                  <a:moveTo>
                    <a:pt x="0" y="541020"/>
                  </a:moveTo>
                  <a:lnTo>
                    <a:pt x="2038" y="494339"/>
                  </a:lnTo>
                  <a:lnTo>
                    <a:pt x="8043" y="448761"/>
                  </a:lnTo>
                  <a:lnTo>
                    <a:pt x="17848" y="404448"/>
                  </a:lnTo>
                  <a:lnTo>
                    <a:pt x="31286" y="361562"/>
                  </a:lnTo>
                  <a:lnTo>
                    <a:pt x="48190" y="320266"/>
                  </a:lnTo>
                  <a:lnTo>
                    <a:pt x="68394" y="280722"/>
                  </a:lnTo>
                  <a:lnTo>
                    <a:pt x="91730" y="243093"/>
                  </a:lnTo>
                  <a:lnTo>
                    <a:pt x="118034" y="207541"/>
                  </a:lnTo>
                  <a:lnTo>
                    <a:pt x="147137" y="174228"/>
                  </a:lnTo>
                  <a:lnTo>
                    <a:pt x="178873" y="143317"/>
                  </a:lnTo>
                  <a:lnTo>
                    <a:pt x="213076" y="114970"/>
                  </a:lnTo>
                  <a:lnTo>
                    <a:pt x="249579" y="89350"/>
                  </a:lnTo>
                  <a:lnTo>
                    <a:pt x="288215" y="66620"/>
                  </a:lnTo>
                  <a:lnTo>
                    <a:pt x="328818" y="46940"/>
                  </a:lnTo>
                  <a:lnTo>
                    <a:pt x="371220" y="30475"/>
                  </a:lnTo>
                  <a:lnTo>
                    <a:pt x="415256" y="17385"/>
                  </a:lnTo>
                  <a:lnTo>
                    <a:pt x="460759" y="7835"/>
                  </a:lnTo>
                  <a:lnTo>
                    <a:pt x="507561" y="1985"/>
                  </a:lnTo>
                  <a:lnTo>
                    <a:pt x="555498" y="0"/>
                  </a:lnTo>
                  <a:lnTo>
                    <a:pt x="603434" y="1985"/>
                  </a:lnTo>
                  <a:lnTo>
                    <a:pt x="650236" y="7835"/>
                  </a:lnTo>
                  <a:lnTo>
                    <a:pt x="695739" y="17385"/>
                  </a:lnTo>
                  <a:lnTo>
                    <a:pt x="739775" y="30475"/>
                  </a:lnTo>
                  <a:lnTo>
                    <a:pt x="782177" y="46940"/>
                  </a:lnTo>
                  <a:lnTo>
                    <a:pt x="822780" y="66620"/>
                  </a:lnTo>
                  <a:lnTo>
                    <a:pt x="861416" y="89350"/>
                  </a:lnTo>
                  <a:lnTo>
                    <a:pt x="897919" y="114970"/>
                  </a:lnTo>
                  <a:lnTo>
                    <a:pt x="908303" y="123577"/>
                  </a:lnTo>
                </a:path>
                <a:path w="908684" h="609600">
                  <a:moveTo>
                    <a:pt x="4923" y="609598"/>
                  </a:moveTo>
                  <a:lnTo>
                    <a:pt x="2038" y="587700"/>
                  </a:lnTo>
                  <a:lnTo>
                    <a:pt x="0" y="541020"/>
                  </a:lnTo>
                </a:path>
              </a:pathLst>
            </a:custGeom>
            <a:ln w="1270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Common</a:t>
            </a:r>
            <a:r>
              <a:rPr dirty="0" sz="3200" spc="-55"/>
              <a:t> </a:t>
            </a:r>
            <a:r>
              <a:rPr dirty="0" sz="3200"/>
              <a:t>data</a:t>
            </a:r>
            <a:r>
              <a:rPr dirty="0" sz="3200" spc="-75"/>
              <a:t> </a:t>
            </a:r>
            <a:r>
              <a:rPr dirty="0" sz="3200"/>
              <a:t>lake</a:t>
            </a:r>
            <a:r>
              <a:rPr dirty="0" sz="3200" spc="-65"/>
              <a:t> </a:t>
            </a:r>
            <a:r>
              <a:rPr dirty="0" sz="3200"/>
              <a:t>challenges</a:t>
            </a:r>
            <a:r>
              <a:rPr dirty="0" sz="3200" spc="-90"/>
              <a:t> </a:t>
            </a:r>
            <a:r>
              <a:rPr dirty="0" sz="3200"/>
              <a:t>we</a:t>
            </a:r>
            <a:r>
              <a:rPr dirty="0" sz="3200" spc="-45"/>
              <a:t> </a:t>
            </a:r>
            <a:r>
              <a:rPr dirty="0" sz="3200"/>
              <a:t>hear</a:t>
            </a:r>
            <a:r>
              <a:rPr dirty="0" sz="3200" spc="-55"/>
              <a:t> </a:t>
            </a:r>
            <a:r>
              <a:rPr dirty="0" sz="3200"/>
              <a:t>from</a:t>
            </a:r>
            <a:r>
              <a:rPr dirty="0" sz="3200" spc="-65"/>
              <a:t> </a:t>
            </a:r>
            <a:r>
              <a:rPr dirty="0" sz="3200"/>
              <a:t>our</a:t>
            </a:r>
            <a:r>
              <a:rPr dirty="0" sz="3200" spc="-50"/>
              <a:t> </a:t>
            </a:r>
            <a:r>
              <a:rPr dirty="0" sz="3200" spc="-10"/>
              <a:t>customers</a:t>
            </a:r>
            <a:endParaRPr sz="3200"/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6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2022,</a:t>
            </a:r>
            <a:r>
              <a:rPr dirty="0" spc="5"/>
              <a:t> </a:t>
            </a:r>
            <a:r>
              <a:rPr dirty="0"/>
              <a:t>Amazon Web</a:t>
            </a:r>
            <a:r>
              <a:rPr dirty="0" spc="-10"/>
              <a:t> Services,</a:t>
            </a:r>
            <a:r>
              <a:rPr dirty="0" spc="5"/>
              <a:t> </a:t>
            </a:r>
            <a:r>
              <a:rPr dirty="0"/>
              <a:t>Inc.</a:t>
            </a:r>
            <a:r>
              <a:rPr dirty="0" spc="-10"/>
              <a:t> </a:t>
            </a:r>
            <a:r>
              <a:rPr dirty="0"/>
              <a:t>or its</a:t>
            </a:r>
            <a:r>
              <a:rPr dirty="0" spc="10"/>
              <a:t> </a:t>
            </a:r>
            <a:r>
              <a:rPr dirty="0" spc="-10"/>
              <a:t>affiliates.</a:t>
            </a:r>
            <a:r>
              <a:rPr dirty="0" spc="10"/>
              <a:t> </a:t>
            </a:r>
            <a:r>
              <a:rPr dirty="0"/>
              <a:t>All</a:t>
            </a:r>
            <a:r>
              <a:rPr dirty="0" spc="-5"/>
              <a:t> </a:t>
            </a:r>
            <a:r>
              <a:rPr dirty="0"/>
              <a:t>rights</a:t>
            </a:r>
            <a:r>
              <a:rPr dirty="0" spc="20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2148" y="1362455"/>
            <a:ext cx="3657600" cy="1007744"/>
          </a:xfrm>
          <a:prstGeom prst="rect">
            <a:avLst/>
          </a:prstGeom>
          <a:solidFill>
            <a:srgbClr val="77AC41">
              <a:alpha val="25097"/>
            </a:srgbClr>
          </a:solidFill>
        </p:spPr>
        <p:txBody>
          <a:bodyPr wrap="square" lIns="0" tIns="217804" rIns="0" bIns="0" rtlCol="0" vert="horz">
            <a:spAutoFit/>
          </a:bodyPr>
          <a:lstStyle/>
          <a:p>
            <a:pPr marL="1063625" marR="583565" indent="-475615">
              <a:lnSpc>
                <a:spcPts val="2160"/>
              </a:lnSpc>
              <a:spcBef>
                <a:spcPts val="1714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“Finding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need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too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difficult”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24729" y="1532636"/>
            <a:ext cx="2583815" cy="6051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21945" marR="5080" indent="-30988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“I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just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need”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153400" y="1362455"/>
            <a:ext cx="3657600" cy="1007744"/>
          </a:xfrm>
          <a:prstGeom prst="rect">
            <a:avLst/>
          </a:prstGeom>
          <a:solidFill>
            <a:srgbClr val="AA86EF">
              <a:alpha val="25097"/>
            </a:srgbClr>
          </a:solidFill>
        </p:spPr>
        <p:txBody>
          <a:bodyPr wrap="square" lIns="0" tIns="80010" rIns="0" bIns="0" rtlCol="0" vert="horz">
            <a:spAutoFit/>
          </a:bodyPr>
          <a:lstStyle/>
          <a:p>
            <a:pPr algn="ctr" marL="588010" marR="579755" indent="-635">
              <a:lnSpc>
                <a:spcPts val="2160"/>
              </a:lnSpc>
              <a:spcBef>
                <a:spcPts val="63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“It’s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difficult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meet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across differing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units”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2256" y="2616200"/>
            <a:ext cx="3234055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“I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wish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innovating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 algn="ctr" marL="1270">
              <a:lnSpc>
                <a:spcPts val="194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data,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endParaRPr sz="1800">
              <a:latin typeface="Calibri"/>
              <a:cs typeface="Calibri"/>
            </a:endParaRPr>
          </a:p>
          <a:p>
            <a:pPr algn="ctr" marL="635">
              <a:lnSpc>
                <a:spcPts val="205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administering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lake”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87011" y="2537460"/>
            <a:ext cx="3657600" cy="1007744"/>
          </a:xfrm>
          <a:prstGeom prst="rect">
            <a:avLst/>
          </a:prstGeom>
          <a:solidFill>
            <a:srgbClr val="D7B83D">
              <a:alpha val="25097"/>
            </a:srgbClr>
          </a:solidFill>
        </p:spPr>
        <p:txBody>
          <a:bodyPr wrap="square" lIns="0" tIns="165100" rIns="0" bIns="0" rtlCol="0" vert="horz">
            <a:spAutoFit/>
          </a:bodyPr>
          <a:lstStyle/>
          <a:p>
            <a:pPr algn="ctr" marL="147955" marR="139700">
              <a:lnSpc>
                <a:spcPts val="1730"/>
              </a:lnSpc>
              <a:spcBef>
                <a:spcPts val="13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“My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easily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find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seek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dirty="0" sz="1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others”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51266" y="2616200"/>
            <a:ext cx="3262629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 marL="12065" marR="5080" indent="-127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“My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own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datasets,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pipelines,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repositories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are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isolated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teams”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2148" y="3712464"/>
            <a:ext cx="3657600" cy="1007744"/>
          </a:xfrm>
          <a:prstGeom prst="rect">
            <a:avLst/>
          </a:prstGeom>
          <a:solidFill>
            <a:srgbClr val="EB965C">
              <a:alpha val="25097"/>
            </a:srgbClr>
          </a:solidFill>
        </p:spPr>
        <p:txBody>
          <a:bodyPr wrap="square" lIns="0" tIns="232410" rIns="0" bIns="0" rtlCol="0" vert="horz">
            <a:spAutoFit/>
          </a:bodyPr>
          <a:lstStyle/>
          <a:p>
            <a:pPr marL="609600" marR="325755" indent="-277495">
              <a:lnSpc>
                <a:spcPts val="2050"/>
              </a:lnSpc>
              <a:spcBef>
                <a:spcPts val="1830"/>
              </a:spcBef>
            </a:pP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“Why</a:t>
            </a:r>
            <a:r>
              <a:rPr dirty="0" sz="19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doesn’t</a:t>
            </a:r>
            <a:r>
              <a:rPr dirty="0" sz="19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organization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treat</a:t>
            </a:r>
            <a:r>
              <a:rPr dirty="0" sz="19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9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product?”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33646" y="3745738"/>
            <a:ext cx="3164840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28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“Current</a:t>
            </a:r>
            <a:r>
              <a:rPr dirty="0" sz="2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16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monolithic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algn="ctr" marL="635">
              <a:lnSpc>
                <a:spcPts val="228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slow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change”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153400" y="3712464"/>
            <a:ext cx="3657600" cy="1007744"/>
          </a:xfrm>
          <a:prstGeom prst="rect">
            <a:avLst/>
          </a:prstGeom>
          <a:solidFill>
            <a:srgbClr val="ED7674">
              <a:alpha val="25097"/>
            </a:srgbClr>
          </a:solidFill>
        </p:spPr>
        <p:txBody>
          <a:bodyPr wrap="square" lIns="0" tIns="217804" rIns="0" bIns="0" rtlCol="0" vert="horz">
            <a:spAutoFit/>
          </a:bodyPr>
          <a:lstStyle/>
          <a:p>
            <a:pPr marL="982980" marR="974725" indent="60960">
              <a:lnSpc>
                <a:spcPts val="2160"/>
              </a:lnSpc>
              <a:spcBef>
                <a:spcPts val="1714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“If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data,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I’ve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lost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control”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9163" y="5013705"/>
            <a:ext cx="3361054" cy="70802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ctr"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“There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mismatch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6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executive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leadership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goals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business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line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deliverables,</a:t>
            </a:r>
            <a:r>
              <a:rPr dirty="0" sz="16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 incentives”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87011" y="4887467"/>
            <a:ext cx="3657600" cy="1007744"/>
          </a:xfrm>
          <a:prstGeom prst="rect">
            <a:avLst/>
          </a:prstGeom>
          <a:solidFill>
            <a:srgbClr val="4E68E2">
              <a:alpha val="25097"/>
            </a:srgbClr>
          </a:solidFill>
        </p:spPr>
        <p:txBody>
          <a:bodyPr wrap="square" lIns="0" tIns="123190" rIns="0" bIns="0" rtlCol="0" vert="horz">
            <a:spAutoFit/>
          </a:bodyPr>
          <a:lstStyle/>
          <a:p>
            <a:pPr algn="ctr" marL="106680" marR="97790">
              <a:lnSpc>
                <a:spcPts val="1939"/>
              </a:lnSpc>
              <a:spcBef>
                <a:spcPts val="97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“Our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internal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policies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shared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unclear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lack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incentive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share”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76081" y="4966461"/>
            <a:ext cx="341249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“I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endParaRPr sz="1800">
              <a:latin typeface="Calibri"/>
              <a:cs typeface="Calibri"/>
            </a:endParaRPr>
          </a:p>
          <a:p>
            <a:pPr algn="ctr" marL="1270">
              <a:lnSpc>
                <a:spcPts val="1945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producers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algn="ctr" marL="1270">
              <a:lnSpc>
                <a:spcPts val="2050"/>
              </a:lnSpc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consumers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data”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2024-05-16T11:19:33Z</dcterms:created>
  <dcterms:modified xsi:type="dcterms:W3CDTF">2024-05-16T11:19:33Z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for Microsoft 365</vt:lpwstr>
  </property>
</Properties>
</file>