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2852" y="3356228"/>
            <a:ext cx="757300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4580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40" y="182117"/>
            <a:ext cx="11548745" cy="761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8217" y="1682826"/>
            <a:ext cx="6781165" cy="375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jp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41.png"/><Relationship Id="rId4" Type="http://schemas.openxmlformats.org/officeDocument/2006/relationships/image" Target="../media/image42.jp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32.png"/><Relationship Id="rId8" Type="http://schemas.openxmlformats.org/officeDocument/2006/relationships/image" Target="../media/image3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://aws.amazon.com/health/health-equity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15456" y="1245108"/>
              <a:ext cx="3724655" cy="1078991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Working</a:t>
            </a:r>
            <a:r>
              <a:rPr dirty="0" spc="-170"/>
              <a:t> </a:t>
            </a:r>
            <a:r>
              <a:rPr dirty="0" spc="85"/>
              <a:t>backwards:</a:t>
            </a:r>
            <a:r>
              <a:rPr dirty="0" spc="-160"/>
              <a:t> </a:t>
            </a:r>
            <a:r>
              <a:rPr dirty="0" spc="85"/>
              <a:t>Clinical</a:t>
            </a:r>
            <a:r>
              <a:rPr dirty="0" spc="-175"/>
              <a:t> </a:t>
            </a:r>
            <a:r>
              <a:rPr dirty="0" spc="90"/>
              <a:t>trial</a:t>
            </a:r>
            <a:r>
              <a:rPr dirty="0" spc="-190"/>
              <a:t> </a:t>
            </a:r>
            <a:r>
              <a:rPr dirty="0" spc="130"/>
              <a:t>managers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74040" y="3040507"/>
            <a:ext cx="8953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4040" y="3631513"/>
            <a:ext cx="89535" cy="617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450" spc="-5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5440" y="1476502"/>
            <a:ext cx="5146675" cy="277685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527685" marR="5080" indent="-515620">
              <a:lnSpc>
                <a:spcPts val="1939"/>
              </a:lnSpc>
              <a:spcBef>
                <a:spcPts val="345"/>
              </a:spcBef>
              <a:buSzPct val="88888"/>
              <a:buFont typeface="Arial MT"/>
              <a:buChar char="•"/>
              <a:tabLst>
                <a:tab pos="527685" algn="l"/>
              </a:tabLst>
            </a:pP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Designing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trial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treatment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sinusitis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(inflammation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swelling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tissue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lining the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sinuses)</a:t>
            </a:r>
            <a:endParaRPr sz="1800">
              <a:latin typeface="Trebuchet MS"/>
              <a:cs typeface="Trebuchet MS"/>
            </a:endParaRPr>
          </a:p>
          <a:p>
            <a:pPr marL="527685" marR="273050" indent="-515620">
              <a:lnSpc>
                <a:spcPts val="1939"/>
              </a:lnSpc>
              <a:spcBef>
                <a:spcPts val="1215"/>
              </a:spcBef>
              <a:buSzPct val="88888"/>
              <a:buFont typeface="Arial MT"/>
              <a:buChar char="•"/>
              <a:tabLst>
                <a:tab pos="527685" algn="l"/>
              </a:tabLst>
            </a:pP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decision: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(cohort)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membership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endParaRPr sz="1800">
              <a:latin typeface="Trebuchet MS"/>
              <a:cs typeface="Trebuchet MS"/>
            </a:endParaRPr>
          </a:p>
          <a:p>
            <a:pPr marL="756285" marR="300990">
              <a:lnSpc>
                <a:spcPts val="1730"/>
              </a:lnSpc>
              <a:spcBef>
                <a:spcPts val="12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patients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recent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influenza vaccination?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98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yes,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harder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recruit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no,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possible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interaction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treatment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4040" y="5146624"/>
            <a:ext cx="89535" cy="617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1450" spc="-5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5440" y="4577722"/>
            <a:ext cx="4882515" cy="140970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245"/>
              </a:spcBef>
              <a:buSzPct val="88888"/>
              <a:buFont typeface="Arial MT"/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endParaRPr sz="1800">
              <a:latin typeface="Trebuchet MS"/>
              <a:cs typeface="Trebuchet MS"/>
            </a:endParaRPr>
          </a:p>
          <a:p>
            <a:pPr marL="756285">
              <a:lnSpc>
                <a:spcPct val="100000"/>
              </a:lnSpc>
              <a:spcBef>
                <a:spcPts val="101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1: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trials</a:t>
            </a:r>
            <a:endParaRPr sz="1600">
              <a:latin typeface="Trebuchet MS"/>
              <a:cs typeface="Trebuchet MS"/>
            </a:endParaRPr>
          </a:p>
          <a:p>
            <a:pPr marL="756285" marR="5080">
              <a:lnSpc>
                <a:spcPts val="1730"/>
              </a:lnSpc>
              <a:spcBef>
                <a:spcPts val="122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2: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patients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16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cohorts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7271" y="1357883"/>
            <a:ext cx="5824728" cy="4270248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5"/>
              <a:t>Challenges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47471" y="1452117"/>
            <a:ext cx="9836150" cy="32137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82880" marR="1381760" indent="-170815">
              <a:lnSpc>
                <a:spcPts val="3020"/>
              </a:lnSpc>
              <a:spcBef>
                <a:spcPts val="480"/>
              </a:spcBef>
            </a:pP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“It’s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9785"/>
                </a:solidFill>
                <a:latin typeface="Trebuchet MS"/>
                <a:cs typeface="Trebuchet MS"/>
              </a:rPr>
              <a:t>find</a:t>
            </a:r>
            <a:r>
              <a:rPr dirty="0" sz="2800" spc="-65">
                <a:solidFill>
                  <a:srgbClr val="FF9785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datasets,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even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longer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9785"/>
                </a:solidFill>
                <a:latin typeface="Trebuchet MS"/>
                <a:cs typeface="Trebuchet MS"/>
              </a:rPr>
              <a:t>access</a:t>
            </a:r>
            <a:r>
              <a:rPr dirty="0" sz="2800" spc="-30">
                <a:solidFill>
                  <a:srgbClr val="FF9785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data.”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90"/>
              </a:lnSpc>
              <a:spcBef>
                <a:spcPts val="5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“Some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9785"/>
                </a:solidFill>
                <a:latin typeface="Trebuchet MS"/>
                <a:cs typeface="Trebuchet MS"/>
              </a:rPr>
              <a:t>transformed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2800">
              <a:latin typeface="Trebuchet MS"/>
              <a:cs typeface="Trebuchet MS"/>
            </a:endParaRPr>
          </a:p>
          <a:p>
            <a:pPr marL="182880">
              <a:lnSpc>
                <a:spcPts val="3190"/>
              </a:lnSpc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limiting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analysis.”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“Datasets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sometimes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9785"/>
                </a:solidFill>
                <a:latin typeface="Trebuchet MS"/>
                <a:cs typeface="Trebuchet MS"/>
              </a:rPr>
              <a:t>formats</a:t>
            </a:r>
            <a:r>
              <a:rPr dirty="0" sz="2800" spc="-40">
                <a:solidFill>
                  <a:srgbClr val="FF9785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don’t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understand.”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0"/>
              <a:t>Incorporating</a:t>
            </a:r>
            <a:r>
              <a:rPr dirty="0" spc="-135"/>
              <a:t> </a:t>
            </a:r>
            <a:r>
              <a:rPr dirty="0" spc="165"/>
              <a:t>Data</a:t>
            </a:r>
            <a:r>
              <a:rPr dirty="0" spc="-195"/>
              <a:t> </a:t>
            </a:r>
            <a:r>
              <a:rPr dirty="0" spc="165"/>
              <a:t>Mesh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309361" y="2602738"/>
            <a:ext cx="1326515" cy="1328420"/>
            <a:chOff x="5309361" y="2602738"/>
            <a:chExt cx="1326515" cy="1328420"/>
          </a:xfrm>
        </p:grpSpPr>
        <p:sp>
          <p:nvSpPr>
            <p:cNvPr id="5" name="object 5" descr=""/>
            <p:cNvSpPr/>
            <p:nvPr/>
          </p:nvSpPr>
          <p:spPr>
            <a:xfrm>
              <a:off x="5315711" y="2609088"/>
              <a:ext cx="1313815" cy="1315720"/>
            </a:xfrm>
            <a:custGeom>
              <a:avLst/>
              <a:gdLst/>
              <a:ahLst/>
              <a:cxnLst/>
              <a:rect l="l" t="t" r="r" b="b"/>
              <a:pathLst>
                <a:path w="1313815" h="1315720">
                  <a:moveTo>
                    <a:pt x="656843" y="0"/>
                  </a:moveTo>
                  <a:lnTo>
                    <a:pt x="607829" y="1803"/>
                  </a:lnTo>
                  <a:lnTo>
                    <a:pt x="559792" y="7129"/>
                  </a:lnTo>
                  <a:lnTo>
                    <a:pt x="512859" y="15850"/>
                  </a:lnTo>
                  <a:lnTo>
                    <a:pt x="467158" y="27839"/>
                  </a:lnTo>
                  <a:lnTo>
                    <a:pt x="422815" y="42969"/>
                  </a:lnTo>
                  <a:lnTo>
                    <a:pt x="379958" y="61114"/>
                  </a:lnTo>
                  <a:lnTo>
                    <a:pt x="338713" y="82145"/>
                  </a:lnTo>
                  <a:lnTo>
                    <a:pt x="299208" y="105935"/>
                  </a:lnTo>
                  <a:lnTo>
                    <a:pt x="261571" y="132359"/>
                  </a:lnTo>
                  <a:lnTo>
                    <a:pt x="225927" y="161288"/>
                  </a:lnTo>
                  <a:lnTo>
                    <a:pt x="192405" y="192595"/>
                  </a:lnTo>
                  <a:lnTo>
                    <a:pt x="161130" y="226154"/>
                  </a:lnTo>
                  <a:lnTo>
                    <a:pt x="132231" y="261837"/>
                  </a:lnTo>
                  <a:lnTo>
                    <a:pt x="105834" y="299517"/>
                  </a:lnTo>
                  <a:lnTo>
                    <a:pt x="82067" y="339067"/>
                  </a:lnTo>
                  <a:lnTo>
                    <a:pt x="61057" y="380361"/>
                  </a:lnTo>
                  <a:lnTo>
                    <a:pt x="42930" y="423270"/>
                  </a:lnTo>
                  <a:lnTo>
                    <a:pt x="27814" y="467668"/>
                  </a:lnTo>
                  <a:lnTo>
                    <a:pt x="15836" y="513427"/>
                  </a:lnTo>
                  <a:lnTo>
                    <a:pt x="7123" y="560422"/>
                  </a:lnTo>
                  <a:lnTo>
                    <a:pt x="1801" y="608523"/>
                  </a:lnTo>
                  <a:lnTo>
                    <a:pt x="0" y="657606"/>
                  </a:lnTo>
                  <a:lnTo>
                    <a:pt x="1801" y="706688"/>
                  </a:lnTo>
                  <a:lnTo>
                    <a:pt x="7123" y="754789"/>
                  </a:lnTo>
                  <a:lnTo>
                    <a:pt x="15836" y="801784"/>
                  </a:lnTo>
                  <a:lnTo>
                    <a:pt x="27814" y="847543"/>
                  </a:lnTo>
                  <a:lnTo>
                    <a:pt x="42930" y="891941"/>
                  </a:lnTo>
                  <a:lnTo>
                    <a:pt x="61057" y="934850"/>
                  </a:lnTo>
                  <a:lnTo>
                    <a:pt x="82067" y="976144"/>
                  </a:lnTo>
                  <a:lnTo>
                    <a:pt x="105834" y="1015694"/>
                  </a:lnTo>
                  <a:lnTo>
                    <a:pt x="132231" y="1053374"/>
                  </a:lnTo>
                  <a:lnTo>
                    <a:pt x="161130" y="1089057"/>
                  </a:lnTo>
                  <a:lnTo>
                    <a:pt x="192404" y="1122616"/>
                  </a:lnTo>
                  <a:lnTo>
                    <a:pt x="225927" y="1153923"/>
                  </a:lnTo>
                  <a:lnTo>
                    <a:pt x="261571" y="1182852"/>
                  </a:lnTo>
                  <a:lnTo>
                    <a:pt x="299208" y="1209276"/>
                  </a:lnTo>
                  <a:lnTo>
                    <a:pt x="338713" y="1233066"/>
                  </a:lnTo>
                  <a:lnTo>
                    <a:pt x="379958" y="1254097"/>
                  </a:lnTo>
                  <a:lnTo>
                    <a:pt x="422815" y="1272242"/>
                  </a:lnTo>
                  <a:lnTo>
                    <a:pt x="467158" y="1287372"/>
                  </a:lnTo>
                  <a:lnTo>
                    <a:pt x="512859" y="1299361"/>
                  </a:lnTo>
                  <a:lnTo>
                    <a:pt x="559792" y="1308082"/>
                  </a:lnTo>
                  <a:lnTo>
                    <a:pt x="607829" y="1313408"/>
                  </a:lnTo>
                  <a:lnTo>
                    <a:pt x="656843" y="1315212"/>
                  </a:lnTo>
                  <a:lnTo>
                    <a:pt x="705858" y="1313408"/>
                  </a:lnTo>
                  <a:lnTo>
                    <a:pt x="753895" y="1308082"/>
                  </a:lnTo>
                  <a:lnTo>
                    <a:pt x="800828" y="1299361"/>
                  </a:lnTo>
                  <a:lnTo>
                    <a:pt x="846529" y="1287372"/>
                  </a:lnTo>
                  <a:lnTo>
                    <a:pt x="890872" y="1272242"/>
                  </a:lnTo>
                  <a:lnTo>
                    <a:pt x="933729" y="1254097"/>
                  </a:lnTo>
                  <a:lnTo>
                    <a:pt x="974974" y="1233066"/>
                  </a:lnTo>
                  <a:lnTo>
                    <a:pt x="1014479" y="1209276"/>
                  </a:lnTo>
                  <a:lnTo>
                    <a:pt x="1052116" y="1182852"/>
                  </a:lnTo>
                  <a:lnTo>
                    <a:pt x="1087760" y="1153923"/>
                  </a:lnTo>
                  <a:lnTo>
                    <a:pt x="1121283" y="1122616"/>
                  </a:lnTo>
                  <a:lnTo>
                    <a:pt x="1152557" y="1089057"/>
                  </a:lnTo>
                  <a:lnTo>
                    <a:pt x="1181456" y="1053374"/>
                  </a:lnTo>
                  <a:lnTo>
                    <a:pt x="1207853" y="1015694"/>
                  </a:lnTo>
                  <a:lnTo>
                    <a:pt x="1231620" y="976144"/>
                  </a:lnTo>
                  <a:lnTo>
                    <a:pt x="1252630" y="934850"/>
                  </a:lnTo>
                  <a:lnTo>
                    <a:pt x="1270757" y="891941"/>
                  </a:lnTo>
                  <a:lnTo>
                    <a:pt x="1285873" y="847543"/>
                  </a:lnTo>
                  <a:lnTo>
                    <a:pt x="1297851" y="801784"/>
                  </a:lnTo>
                  <a:lnTo>
                    <a:pt x="1306564" y="754789"/>
                  </a:lnTo>
                  <a:lnTo>
                    <a:pt x="1311886" y="706688"/>
                  </a:lnTo>
                  <a:lnTo>
                    <a:pt x="1313688" y="657606"/>
                  </a:lnTo>
                  <a:lnTo>
                    <a:pt x="1311886" y="608523"/>
                  </a:lnTo>
                  <a:lnTo>
                    <a:pt x="1306564" y="560422"/>
                  </a:lnTo>
                  <a:lnTo>
                    <a:pt x="1297851" y="513427"/>
                  </a:lnTo>
                  <a:lnTo>
                    <a:pt x="1285873" y="467668"/>
                  </a:lnTo>
                  <a:lnTo>
                    <a:pt x="1270757" y="423270"/>
                  </a:lnTo>
                  <a:lnTo>
                    <a:pt x="1252630" y="380361"/>
                  </a:lnTo>
                  <a:lnTo>
                    <a:pt x="1231620" y="339067"/>
                  </a:lnTo>
                  <a:lnTo>
                    <a:pt x="1207853" y="299517"/>
                  </a:lnTo>
                  <a:lnTo>
                    <a:pt x="1181456" y="261837"/>
                  </a:lnTo>
                  <a:lnTo>
                    <a:pt x="1152557" y="226154"/>
                  </a:lnTo>
                  <a:lnTo>
                    <a:pt x="1121283" y="192595"/>
                  </a:lnTo>
                  <a:lnTo>
                    <a:pt x="1087760" y="161288"/>
                  </a:lnTo>
                  <a:lnTo>
                    <a:pt x="1052116" y="132359"/>
                  </a:lnTo>
                  <a:lnTo>
                    <a:pt x="1014479" y="105935"/>
                  </a:lnTo>
                  <a:lnTo>
                    <a:pt x="974974" y="82145"/>
                  </a:lnTo>
                  <a:lnTo>
                    <a:pt x="933729" y="61114"/>
                  </a:lnTo>
                  <a:lnTo>
                    <a:pt x="890872" y="42969"/>
                  </a:lnTo>
                  <a:lnTo>
                    <a:pt x="846529" y="27839"/>
                  </a:lnTo>
                  <a:lnTo>
                    <a:pt x="800828" y="15850"/>
                  </a:lnTo>
                  <a:lnTo>
                    <a:pt x="753895" y="7129"/>
                  </a:lnTo>
                  <a:lnTo>
                    <a:pt x="705858" y="180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315711" y="2609088"/>
              <a:ext cx="1313815" cy="1315720"/>
            </a:xfrm>
            <a:custGeom>
              <a:avLst/>
              <a:gdLst/>
              <a:ahLst/>
              <a:cxnLst/>
              <a:rect l="l" t="t" r="r" b="b"/>
              <a:pathLst>
                <a:path w="1313815" h="1315720">
                  <a:moveTo>
                    <a:pt x="0" y="657606"/>
                  </a:moveTo>
                  <a:lnTo>
                    <a:pt x="1801" y="608523"/>
                  </a:lnTo>
                  <a:lnTo>
                    <a:pt x="7123" y="560422"/>
                  </a:lnTo>
                  <a:lnTo>
                    <a:pt x="15836" y="513427"/>
                  </a:lnTo>
                  <a:lnTo>
                    <a:pt x="27814" y="467668"/>
                  </a:lnTo>
                  <a:lnTo>
                    <a:pt x="42930" y="423270"/>
                  </a:lnTo>
                  <a:lnTo>
                    <a:pt x="61057" y="380361"/>
                  </a:lnTo>
                  <a:lnTo>
                    <a:pt x="82067" y="339067"/>
                  </a:lnTo>
                  <a:lnTo>
                    <a:pt x="105834" y="299517"/>
                  </a:lnTo>
                  <a:lnTo>
                    <a:pt x="132231" y="261837"/>
                  </a:lnTo>
                  <a:lnTo>
                    <a:pt x="161130" y="226154"/>
                  </a:lnTo>
                  <a:lnTo>
                    <a:pt x="192405" y="192595"/>
                  </a:lnTo>
                  <a:lnTo>
                    <a:pt x="225927" y="161288"/>
                  </a:lnTo>
                  <a:lnTo>
                    <a:pt x="261571" y="132359"/>
                  </a:lnTo>
                  <a:lnTo>
                    <a:pt x="299208" y="105935"/>
                  </a:lnTo>
                  <a:lnTo>
                    <a:pt x="338713" y="82145"/>
                  </a:lnTo>
                  <a:lnTo>
                    <a:pt x="379958" y="61114"/>
                  </a:lnTo>
                  <a:lnTo>
                    <a:pt x="422815" y="42969"/>
                  </a:lnTo>
                  <a:lnTo>
                    <a:pt x="467158" y="27839"/>
                  </a:lnTo>
                  <a:lnTo>
                    <a:pt x="512859" y="15850"/>
                  </a:lnTo>
                  <a:lnTo>
                    <a:pt x="559792" y="7129"/>
                  </a:lnTo>
                  <a:lnTo>
                    <a:pt x="607829" y="1803"/>
                  </a:lnTo>
                  <a:lnTo>
                    <a:pt x="656843" y="0"/>
                  </a:lnTo>
                  <a:lnTo>
                    <a:pt x="705858" y="1803"/>
                  </a:lnTo>
                  <a:lnTo>
                    <a:pt x="753895" y="7129"/>
                  </a:lnTo>
                  <a:lnTo>
                    <a:pt x="800828" y="15850"/>
                  </a:lnTo>
                  <a:lnTo>
                    <a:pt x="846529" y="27839"/>
                  </a:lnTo>
                  <a:lnTo>
                    <a:pt x="890872" y="42969"/>
                  </a:lnTo>
                  <a:lnTo>
                    <a:pt x="933729" y="61114"/>
                  </a:lnTo>
                  <a:lnTo>
                    <a:pt x="974974" y="82145"/>
                  </a:lnTo>
                  <a:lnTo>
                    <a:pt x="1014479" y="105935"/>
                  </a:lnTo>
                  <a:lnTo>
                    <a:pt x="1052116" y="132359"/>
                  </a:lnTo>
                  <a:lnTo>
                    <a:pt x="1087760" y="161288"/>
                  </a:lnTo>
                  <a:lnTo>
                    <a:pt x="1121283" y="192595"/>
                  </a:lnTo>
                  <a:lnTo>
                    <a:pt x="1152557" y="226154"/>
                  </a:lnTo>
                  <a:lnTo>
                    <a:pt x="1181456" y="261837"/>
                  </a:lnTo>
                  <a:lnTo>
                    <a:pt x="1207853" y="299517"/>
                  </a:lnTo>
                  <a:lnTo>
                    <a:pt x="1231620" y="339067"/>
                  </a:lnTo>
                  <a:lnTo>
                    <a:pt x="1252630" y="380361"/>
                  </a:lnTo>
                  <a:lnTo>
                    <a:pt x="1270757" y="423270"/>
                  </a:lnTo>
                  <a:lnTo>
                    <a:pt x="1285873" y="467668"/>
                  </a:lnTo>
                  <a:lnTo>
                    <a:pt x="1297851" y="513427"/>
                  </a:lnTo>
                  <a:lnTo>
                    <a:pt x="1306564" y="560422"/>
                  </a:lnTo>
                  <a:lnTo>
                    <a:pt x="1311886" y="608523"/>
                  </a:lnTo>
                  <a:lnTo>
                    <a:pt x="1313688" y="657606"/>
                  </a:lnTo>
                  <a:lnTo>
                    <a:pt x="1311886" y="706688"/>
                  </a:lnTo>
                  <a:lnTo>
                    <a:pt x="1306564" y="754789"/>
                  </a:lnTo>
                  <a:lnTo>
                    <a:pt x="1297851" y="801784"/>
                  </a:lnTo>
                  <a:lnTo>
                    <a:pt x="1285873" y="847543"/>
                  </a:lnTo>
                  <a:lnTo>
                    <a:pt x="1270757" y="891941"/>
                  </a:lnTo>
                  <a:lnTo>
                    <a:pt x="1252630" y="934850"/>
                  </a:lnTo>
                  <a:lnTo>
                    <a:pt x="1231620" y="976144"/>
                  </a:lnTo>
                  <a:lnTo>
                    <a:pt x="1207853" y="1015694"/>
                  </a:lnTo>
                  <a:lnTo>
                    <a:pt x="1181456" y="1053374"/>
                  </a:lnTo>
                  <a:lnTo>
                    <a:pt x="1152557" y="1089057"/>
                  </a:lnTo>
                  <a:lnTo>
                    <a:pt x="1121283" y="1122616"/>
                  </a:lnTo>
                  <a:lnTo>
                    <a:pt x="1087760" y="1153923"/>
                  </a:lnTo>
                  <a:lnTo>
                    <a:pt x="1052116" y="1182852"/>
                  </a:lnTo>
                  <a:lnTo>
                    <a:pt x="1014479" y="1209276"/>
                  </a:lnTo>
                  <a:lnTo>
                    <a:pt x="974974" y="1233066"/>
                  </a:lnTo>
                  <a:lnTo>
                    <a:pt x="933729" y="1254097"/>
                  </a:lnTo>
                  <a:lnTo>
                    <a:pt x="890872" y="1272242"/>
                  </a:lnTo>
                  <a:lnTo>
                    <a:pt x="846529" y="1287372"/>
                  </a:lnTo>
                  <a:lnTo>
                    <a:pt x="800828" y="1299361"/>
                  </a:lnTo>
                  <a:lnTo>
                    <a:pt x="753895" y="1308082"/>
                  </a:lnTo>
                  <a:lnTo>
                    <a:pt x="705858" y="1313408"/>
                  </a:lnTo>
                  <a:lnTo>
                    <a:pt x="656843" y="1315212"/>
                  </a:lnTo>
                  <a:lnTo>
                    <a:pt x="607829" y="1313408"/>
                  </a:lnTo>
                  <a:lnTo>
                    <a:pt x="559792" y="1308082"/>
                  </a:lnTo>
                  <a:lnTo>
                    <a:pt x="512859" y="1299361"/>
                  </a:lnTo>
                  <a:lnTo>
                    <a:pt x="467158" y="1287372"/>
                  </a:lnTo>
                  <a:lnTo>
                    <a:pt x="422815" y="1272242"/>
                  </a:lnTo>
                  <a:lnTo>
                    <a:pt x="379958" y="1254097"/>
                  </a:lnTo>
                  <a:lnTo>
                    <a:pt x="338713" y="1233066"/>
                  </a:lnTo>
                  <a:lnTo>
                    <a:pt x="299208" y="1209276"/>
                  </a:lnTo>
                  <a:lnTo>
                    <a:pt x="261571" y="1182852"/>
                  </a:lnTo>
                  <a:lnTo>
                    <a:pt x="225927" y="1153923"/>
                  </a:lnTo>
                  <a:lnTo>
                    <a:pt x="192404" y="1122616"/>
                  </a:lnTo>
                  <a:lnTo>
                    <a:pt x="161130" y="1089057"/>
                  </a:lnTo>
                  <a:lnTo>
                    <a:pt x="132231" y="1053374"/>
                  </a:lnTo>
                  <a:lnTo>
                    <a:pt x="105834" y="1015694"/>
                  </a:lnTo>
                  <a:lnTo>
                    <a:pt x="82067" y="976144"/>
                  </a:lnTo>
                  <a:lnTo>
                    <a:pt x="61057" y="934850"/>
                  </a:lnTo>
                  <a:lnTo>
                    <a:pt x="42930" y="891941"/>
                  </a:lnTo>
                  <a:lnTo>
                    <a:pt x="27814" y="847543"/>
                  </a:lnTo>
                  <a:lnTo>
                    <a:pt x="15836" y="801784"/>
                  </a:lnTo>
                  <a:lnTo>
                    <a:pt x="7123" y="754789"/>
                  </a:lnTo>
                  <a:lnTo>
                    <a:pt x="1801" y="706688"/>
                  </a:lnTo>
                  <a:lnTo>
                    <a:pt x="0" y="65760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540755" y="2802128"/>
            <a:ext cx="866140" cy="895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L="12065" marR="5080" indent="-1270">
              <a:lnSpc>
                <a:spcPct val="94000"/>
              </a:lnSpc>
              <a:spcBef>
                <a:spcPts val="185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Mesh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account (contract, governance, access)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746250" y="1363725"/>
            <a:ext cx="3613150" cy="1693545"/>
            <a:chOff x="1746250" y="1363725"/>
            <a:chExt cx="3613150" cy="1693545"/>
          </a:xfrm>
        </p:grpSpPr>
        <p:sp>
          <p:nvSpPr>
            <p:cNvPr id="9" name="object 9" descr=""/>
            <p:cNvSpPr/>
            <p:nvPr/>
          </p:nvSpPr>
          <p:spPr>
            <a:xfrm>
              <a:off x="3030727" y="2242692"/>
              <a:ext cx="2322195" cy="808355"/>
            </a:xfrm>
            <a:custGeom>
              <a:avLst/>
              <a:gdLst/>
              <a:ahLst/>
              <a:cxnLst/>
              <a:rect l="l" t="t" r="r" b="b"/>
              <a:pathLst>
                <a:path w="2322195" h="808355">
                  <a:moveTo>
                    <a:pt x="2321814" y="80797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CA5E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52600" y="1370075"/>
              <a:ext cx="1315720" cy="1313815"/>
            </a:xfrm>
            <a:custGeom>
              <a:avLst/>
              <a:gdLst/>
              <a:ahLst/>
              <a:cxnLst/>
              <a:rect l="l" t="t" r="r" b="b"/>
              <a:pathLst>
                <a:path w="1315720" h="1313814">
                  <a:moveTo>
                    <a:pt x="657606" y="0"/>
                  </a:moveTo>
                  <a:lnTo>
                    <a:pt x="608523" y="1801"/>
                  </a:lnTo>
                  <a:lnTo>
                    <a:pt x="560422" y="7123"/>
                  </a:lnTo>
                  <a:lnTo>
                    <a:pt x="513427" y="15836"/>
                  </a:lnTo>
                  <a:lnTo>
                    <a:pt x="467668" y="27814"/>
                  </a:lnTo>
                  <a:lnTo>
                    <a:pt x="423270" y="42930"/>
                  </a:lnTo>
                  <a:lnTo>
                    <a:pt x="380361" y="61057"/>
                  </a:lnTo>
                  <a:lnTo>
                    <a:pt x="339067" y="82067"/>
                  </a:lnTo>
                  <a:lnTo>
                    <a:pt x="299517" y="105834"/>
                  </a:lnTo>
                  <a:lnTo>
                    <a:pt x="261837" y="132231"/>
                  </a:lnTo>
                  <a:lnTo>
                    <a:pt x="226154" y="161130"/>
                  </a:lnTo>
                  <a:lnTo>
                    <a:pt x="192595" y="192404"/>
                  </a:lnTo>
                  <a:lnTo>
                    <a:pt x="161288" y="225927"/>
                  </a:lnTo>
                  <a:lnTo>
                    <a:pt x="132359" y="261571"/>
                  </a:lnTo>
                  <a:lnTo>
                    <a:pt x="105935" y="299208"/>
                  </a:lnTo>
                  <a:lnTo>
                    <a:pt x="82145" y="338713"/>
                  </a:lnTo>
                  <a:lnTo>
                    <a:pt x="61114" y="379958"/>
                  </a:lnTo>
                  <a:lnTo>
                    <a:pt x="42969" y="422815"/>
                  </a:lnTo>
                  <a:lnTo>
                    <a:pt x="27839" y="467158"/>
                  </a:lnTo>
                  <a:lnTo>
                    <a:pt x="15850" y="512859"/>
                  </a:lnTo>
                  <a:lnTo>
                    <a:pt x="7129" y="559792"/>
                  </a:lnTo>
                  <a:lnTo>
                    <a:pt x="1803" y="607829"/>
                  </a:lnTo>
                  <a:lnTo>
                    <a:pt x="0" y="656844"/>
                  </a:lnTo>
                  <a:lnTo>
                    <a:pt x="1803" y="705858"/>
                  </a:lnTo>
                  <a:lnTo>
                    <a:pt x="7129" y="753895"/>
                  </a:lnTo>
                  <a:lnTo>
                    <a:pt x="15850" y="800828"/>
                  </a:lnTo>
                  <a:lnTo>
                    <a:pt x="27839" y="846529"/>
                  </a:lnTo>
                  <a:lnTo>
                    <a:pt x="42969" y="890872"/>
                  </a:lnTo>
                  <a:lnTo>
                    <a:pt x="61114" y="933729"/>
                  </a:lnTo>
                  <a:lnTo>
                    <a:pt x="82145" y="974974"/>
                  </a:lnTo>
                  <a:lnTo>
                    <a:pt x="105935" y="1014479"/>
                  </a:lnTo>
                  <a:lnTo>
                    <a:pt x="132359" y="1052116"/>
                  </a:lnTo>
                  <a:lnTo>
                    <a:pt x="161288" y="1087760"/>
                  </a:lnTo>
                  <a:lnTo>
                    <a:pt x="192595" y="1121282"/>
                  </a:lnTo>
                  <a:lnTo>
                    <a:pt x="226154" y="1152557"/>
                  </a:lnTo>
                  <a:lnTo>
                    <a:pt x="261837" y="1181456"/>
                  </a:lnTo>
                  <a:lnTo>
                    <a:pt x="299517" y="1207853"/>
                  </a:lnTo>
                  <a:lnTo>
                    <a:pt x="339067" y="1231620"/>
                  </a:lnTo>
                  <a:lnTo>
                    <a:pt x="380361" y="1252630"/>
                  </a:lnTo>
                  <a:lnTo>
                    <a:pt x="423270" y="1270757"/>
                  </a:lnTo>
                  <a:lnTo>
                    <a:pt x="467668" y="1285873"/>
                  </a:lnTo>
                  <a:lnTo>
                    <a:pt x="513427" y="1297851"/>
                  </a:lnTo>
                  <a:lnTo>
                    <a:pt x="560422" y="1306564"/>
                  </a:lnTo>
                  <a:lnTo>
                    <a:pt x="608523" y="1311886"/>
                  </a:lnTo>
                  <a:lnTo>
                    <a:pt x="657606" y="1313688"/>
                  </a:lnTo>
                  <a:lnTo>
                    <a:pt x="706688" y="1311886"/>
                  </a:lnTo>
                  <a:lnTo>
                    <a:pt x="754789" y="1306564"/>
                  </a:lnTo>
                  <a:lnTo>
                    <a:pt x="801784" y="1297851"/>
                  </a:lnTo>
                  <a:lnTo>
                    <a:pt x="847543" y="1285873"/>
                  </a:lnTo>
                  <a:lnTo>
                    <a:pt x="891941" y="1270757"/>
                  </a:lnTo>
                  <a:lnTo>
                    <a:pt x="934850" y="1252630"/>
                  </a:lnTo>
                  <a:lnTo>
                    <a:pt x="976144" y="1231620"/>
                  </a:lnTo>
                  <a:lnTo>
                    <a:pt x="1015694" y="1207853"/>
                  </a:lnTo>
                  <a:lnTo>
                    <a:pt x="1053374" y="1181456"/>
                  </a:lnTo>
                  <a:lnTo>
                    <a:pt x="1089057" y="1152557"/>
                  </a:lnTo>
                  <a:lnTo>
                    <a:pt x="1122616" y="1121283"/>
                  </a:lnTo>
                  <a:lnTo>
                    <a:pt x="1153923" y="1087760"/>
                  </a:lnTo>
                  <a:lnTo>
                    <a:pt x="1182852" y="1052116"/>
                  </a:lnTo>
                  <a:lnTo>
                    <a:pt x="1209276" y="1014479"/>
                  </a:lnTo>
                  <a:lnTo>
                    <a:pt x="1233066" y="974974"/>
                  </a:lnTo>
                  <a:lnTo>
                    <a:pt x="1254097" y="933729"/>
                  </a:lnTo>
                  <a:lnTo>
                    <a:pt x="1272242" y="890872"/>
                  </a:lnTo>
                  <a:lnTo>
                    <a:pt x="1287372" y="846529"/>
                  </a:lnTo>
                  <a:lnTo>
                    <a:pt x="1299361" y="800828"/>
                  </a:lnTo>
                  <a:lnTo>
                    <a:pt x="1308082" y="753895"/>
                  </a:lnTo>
                  <a:lnTo>
                    <a:pt x="1313408" y="705858"/>
                  </a:lnTo>
                  <a:lnTo>
                    <a:pt x="1315212" y="656844"/>
                  </a:lnTo>
                  <a:lnTo>
                    <a:pt x="1313408" y="607829"/>
                  </a:lnTo>
                  <a:lnTo>
                    <a:pt x="1308082" y="559792"/>
                  </a:lnTo>
                  <a:lnTo>
                    <a:pt x="1299361" y="512859"/>
                  </a:lnTo>
                  <a:lnTo>
                    <a:pt x="1287372" y="467158"/>
                  </a:lnTo>
                  <a:lnTo>
                    <a:pt x="1272242" y="422815"/>
                  </a:lnTo>
                  <a:lnTo>
                    <a:pt x="1254097" y="379958"/>
                  </a:lnTo>
                  <a:lnTo>
                    <a:pt x="1233066" y="338713"/>
                  </a:lnTo>
                  <a:lnTo>
                    <a:pt x="1209276" y="299208"/>
                  </a:lnTo>
                  <a:lnTo>
                    <a:pt x="1182852" y="261571"/>
                  </a:lnTo>
                  <a:lnTo>
                    <a:pt x="1153923" y="225927"/>
                  </a:lnTo>
                  <a:lnTo>
                    <a:pt x="1122616" y="192405"/>
                  </a:lnTo>
                  <a:lnTo>
                    <a:pt x="1089057" y="161130"/>
                  </a:lnTo>
                  <a:lnTo>
                    <a:pt x="1053374" y="132231"/>
                  </a:lnTo>
                  <a:lnTo>
                    <a:pt x="1015694" y="105834"/>
                  </a:lnTo>
                  <a:lnTo>
                    <a:pt x="976144" y="82067"/>
                  </a:lnTo>
                  <a:lnTo>
                    <a:pt x="934850" y="61057"/>
                  </a:lnTo>
                  <a:lnTo>
                    <a:pt x="891941" y="42930"/>
                  </a:lnTo>
                  <a:lnTo>
                    <a:pt x="847543" y="27814"/>
                  </a:lnTo>
                  <a:lnTo>
                    <a:pt x="801784" y="15836"/>
                  </a:lnTo>
                  <a:lnTo>
                    <a:pt x="754789" y="7123"/>
                  </a:lnTo>
                  <a:lnTo>
                    <a:pt x="706688" y="1801"/>
                  </a:lnTo>
                  <a:lnTo>
                    <a:pt x="657606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52600" y="1370075"/>
              <a:ext cx="1315720" cy="1313815"/>
            </a:xfrm>
            <a:custGeom>
              <a:avLst/>
              <a:gdLst/>
              <a:ahLst/>
              <a:cxnLst/>
              <a:rect l="l" t="t" r="r" b="b"/>
              <a:pathLst>
                <a:path w="1315720" h="1313814">
                  <a:moveTo>
                    <a:pt x="0" y="656844"/>
                  </a:moveTo>
                  <a:lnTo>
                    <a:pt x="1803" y="607829"/>
                  </a:lnTo>
                  <a:lnTo>
                    <a:pt x="7129" y="559792"/>
                  </a:lnTo>
                  <a:lnTo>
                    <a:pt x="15850" y="512859"/>
                  </a:lnTo>
                  <a:lnTo>
                    <a:pt x="27839" y="467158"/>
                  </a:lnTo>
                  <a:lnTo>
                    <a:pt x="42969" y="422815"/>
                  </a:lnTo>
                  <a:lnTo>
                    <a:pt x="61114" y="379958"/>
                  </a:lnTo>
                  <a:lnTo>
                    <a:pt x="82145" y="338713"/>
                  </a:lnTo>
                  <a:lnTo>
                    <a:pt x="105935" y="299208"/>
                  </a:lnTo>
                  <a:lnTo>
                    <a:pt x="132359" y="261571"/>
                  </a:lnTo>
                  <a:lnTo>
                    <a:pt x="161288" y="225927"/>
                  </a:lnTo>
                  <a:lnTo>
                    <a:pt x="192595" y="192404"/>
                  </a:lnTo>
                  <a:lnTo>
                    <a:pt x="226154" y="161130"/>
                  </a:lnTo>
                  <a:lnTo>
                    <a:pt x="261837" y="132231"/>
                  </a:lnTo>
                  <a:lnTo>
                    <a:pt x="299517" y="105834"/>
                  </a:lnTo>
                  <a:lnTo>
                    <a:pt x="339067" y="82067"/>
                  </a:lnTo>
                  <a:lnTo>
                    <a:pt x="380361" y="61057"/>
                  </a:lnTo>
                  <a:lnTo>
                    <a:pt x="423270" y="42930"/>
                  </a:lnTo>
                  <a:lnTo>
                    <a:pt x="467668" y="27814"/>
                  </a:lnTo>
                  <a:lnTo>
                    <a:pt x="513427" y="15836"/>
                  </a:lnTo>
                  <a:lnTo>
                    <a:pt x="560422" y="7123"/>
                  </a:lnTo>
                  <a:lnTo>
                    <a:pt x="608523" y="1801"/>
                  </a:lnTo>
                  <a:lnTo>
                    <a:pt x="657606" y="0"/>
                  </a:lnTo>
                  <a:lnTo>
                    <a:pt x="706688" y="1801"/>
                  </a:lnTo>
                  <a:lnTo>
                    <a:pt x="754789" y="7123"/>
                  </a:lnTo>
                  <a:lnTo>
                    <a:pt x="801784" y="15836"/>
                  </a:lnTo>
                  <a:lnTo>
                    <a:pt x="847543" y="27814"/>
                  </a:lnTo>
                  <a:lnTo>
                    <a:pt x="891941" y="42930"/>
                  </a:lnTo>
                  <a:lnTo>
                    <a:pt x="934850" y="61057"/>
                  </a:lnTo>
                  <a:lnTo>
                    <a:pt x="976144" y="82067"/>
                  </a:lnTo>
                  <a:lnTo>
                    <a:pt x="1015694" y="105834"/>
                  </a:lnTo>
                  <a:lnTo>
                    <a:pt x="1053374" y="132231"/>
                  </a:lnTo>
                  <a:lnTo>
                    <a:pt x="1089057" y="161130"/>
                  </a:lnTo>
                  <a:lnTo>
                    <a:pt x="1122616" y="192405"/>
                  </a:lnTo>
                  <a:lnTo>
                    <a:pt x="1153923" y="225927"/>
                  </a:lnTo>
                  <a:lnTo>
                    <a:pt x="1182852" y="261571"/>
                  </a:lnTo>
                  <a:lnTo>
                    <a:pt x="1209276" y="299208"/>
                  </a:lnTo>
                  <a:lnTo>
                    <a:pt x="1233066" y="338713"/>
                  </a:lnTo>
                  <a:lnTo>
                    <a:pt x="1254097" y="379958"/>
                  </a:lnTo>
                  <a:lnTo>
                    <a:pt x="1272242" y="422815"/>
                  </a:lnTo>
                  <a:lnTo>
                    <a:pt x="1287372" y="467158"/>
                  </a:lnTo>
                  <a:lnTo>
                    <a:pt x="1299361" y="512859"/>
                  </a:lnTo>
                  <a:lnTo>
                    <a:pt x="1308082" y="559792"/>
                  </a:lnTo>
                  <a:lnTo>
                    <a:pt x="1313408" y="607829"/>
                  </a:lnTo>
                  <a:lnTo>
                    <a:pt x="1315212" y="656844"/>
                  </a:lnTo>
                  <a:lnTo>
                    <a:pt x="1313408" y="705858"/>
                  </a:lnTo>
                  <a:lnTo>
                    <a:pt x="1308082" y="753895"/>
                  </a:lnTo>
                  <a:lnTo>
                    <a:pt x="1299361" y="800828"/>
                  </a:lnTo>
                  <a:lnTo>
                    <a:pt x="1287372" y="846529"/>
                  </a:lnTo>
                  <a:lnTo>
                    <a:pt x="1272242" y="890872"/>
                  </a:lnTo>
                  <a:lnTo>
                    <a:pt x="1254097" y="933729"/>
                  </a:lnTo>
                  <a:lnTo>
                    <a:pt x="1233066" y="974974"/>
                  </a:lnTo>
                  <a:lnTo>
                    <a:pt x="1209276" y="1014479"/>
                  </a:lnTo>
                  <a:lnTo>
                    <a:pt x="1182852" y="1052116"/>
                  </a:lnTo>
                  <a:lnTo>
                    <a:pt x="1153923" y="1087760"/>
                  </a:lnTo>
                  <a:lnTo>
                    <a:pt x="1122616" y="1121283"/>
                  </a:lnTo>
                  <a:lnTo>
                    <a:pt x="1089057" y="1152557"/>
                  </a:lnTo>
                  <a:lnTo>
                    <a:pt x="1053374" y="1181456"/>
                  </a:lnTo>
                  <a:lnTo>
                    <a:pt x="1015694" y="1207853"/>
                  </a:lnTo>
                  <a:lnTo>
                    <a:pt x="976144" y="1231620"/>
                  </a:lnTo>
                  <a:lnTo>
                    <a:pt x="934850" y="1252630"/>
                  </a:lnTo>
                  <a:lnTo>
                    <a:pt x="891941" y="1270757"/>
                  </a:lnTo>
                  <a:lnTo>
                    <a:pt x="847543" y="1285873"/>
                  </a:lnTo>
                  <a:lnTo>
                    <a:pt x="801784" y="1297851"/>
                  </a:lnTo>
                  <a:lnTo>
                    <a:pt x="754789" y="1306564"/>
                  </a:lnTo>
                  <a:lnTo>
                    <a:pt x="706688" y="1311886"/>
                  </a:lnTo>
                  <a:lnTo>
                    <a:pt x="657606" y="1313688"/>
                  </a:lnTo>
                  <a:lnTo>
                    <a:pt x="608523" y="1311886"/>
                  </a:lnTo>
                  <a:lnTo>
                    <a:pt x="560422" y="1306564"/>
                  </a:lnTo>
                  <a:lnTo>
                    <a:pt x="513427" y="1297851"/>
                  </a:lnTo>
                  <a:lnTo>
                    <a:pt x="467668" y="1285873"/>
                  </a:lnTo>
                  <a:lnTo>
                    <a:pt x="423270" y="1270757"/>
                  </a:lnTo>
                  <a:lnTo>
                    <a:pt x="380361" y="1252630"/>
                  </a:lnTo>
                  <a:lnTo>
                    <a:pt x="339067" y="1231620"/>
                  </a:lnTo>
                  <a:lnTo>
                    <a:pt x="299517" y="1207853"/>
                  </a:lnTo>
                  <a:lnTo>
                    <a:pt x="261837" y="1181456"/>
                  </a:lnTo>
                  <a:lnTo>
                    <a:pt x="226154" y="1152557"/>
                  </a:lnTo>
                  <a:lnTo>
                    <a:pt x="192595" y="1121282"/>
                  </a:lnTo>
                  <a:lnTo>
                    <a:pt x="161288" y="1087760"/>
                  </a:lnTo>
                  <a:lnTo>
                    <a:pt x="132359" y="1052116"/>
                  </a:lnTo>
                  <a:lnTo>
                    <a:pt x="105935" y="1014479"/>
                  </a:lnTo>
                  <a:lnTo>
                    <a:pt x="82145" y="974974"/>
                  </a:lnTo>
                  <a:lnTo>
                    <a:pt x="61114" y="933729"/>
                  </a:lnTo>
                  <a:lnTo>
                    <a:pt x="42969" y="890872"/>
                  </a:lnTo>
                  <a:lnTo>
                    <a:pt x="27839" y="846529"/>
                  </a:lnTo>
                  <a:lnTo>
                    <a:pt x="15850" y="800828"/>
                  </a:lnTo>
                  <a:lnTo>
                    <a:pt x="7129" y="753895"/>
                  </a:lnTo>
                  <a:lnTo>
                    <a:pt x="1803" y="705858"/>
                  </a:lnTo>
                  <a:lnTo>
                    <a:pt x="0" y="6568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970658" y="1617725"/>
            <a:ext cx="878840" cy="7810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12065" marR="5080">
              <a:lnSpc>
                <a:spcPts val="1460"/>
              </a:lnSpc>
              <a:spcBef>
                <a:spcPts val="225"/>
              </a:spcBef>
            </a:pP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1: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Real-world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591427" y="1517650"/>
            <a:ext cx="3386454" cy="1552575"/>
            <a:chOff x="6591427" y="1517650"/>
            <a:chExt cx="3386454" cy="1552575"/>
          </a:xfrm>
        </p:grpSpPr>
        <p:sp>
          <p:nvSpPr>
            <p:cNvPr id="14" name="object 14" descr=""/>
            <p:cNvSpPr/>
            <p:nvPr/>
          </p:nvSpPr>
          <p:spPr>
            <a:xfrm>
              <a:off x="6597777" y="2384678"/>
              <a:ext cx="2091689" cy="679450"/>
            </a:xfrm>
            <a:custGeom>
              <a:avLst/>
              <a:gdLst/>
              <a:ahLst/>
              <a:cxnLst/>
              <a:rect l="l" t="t" r="r" b="b"/>
              <a:pathLst>
                <a:path w="2091690" h="679450">
                  <a:moveTo>
                    <a:pt x="0" y="679069"/>
                  </a:moveTo>
                  <a:lnTo>
                    <a:pt x="2091308" y="0"/>
                  </a:lnTo>
                </a:path>
              </a:pathLst>
            </a:custGeom>
            <a:ln w="12700">
              <a:solidFill>
                <a:srgbClr val="CA5E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656320" y="1524000"/>
              <a:ext cx="1315720" cy="1315720"/>
            </a:xfrm>
            <a:custGeom>
              <a:avLst/>
              <a:gdLst/>
              <a:ahLst/>
              <a:cxnLst/>
              <a:rect l="l" t="t" r="r" b="b"/>
              <a:pathLst>
                <a:path w="1315720" h="1315720">
                  <a:moveTo>
                    <a:pt x="657605" y="0"/>
                  </a:moveTo>
                  <a:lnTo>
                    <a:pt x="608523" y="1803"/>
                  </a:lnTo>
                  <a:lnTo>
                    <a:pt x="560422" y="7129"/>
                  </a:lnTo>
                  <a:lnTo>
                    <a:pt x="513427" y="15850"/>
                  </a:lnTo>
                  <a:lnTo>
                    <a:pt x="467668" y="27839"/>
                  </a:lnTo>
                  <a:lnTo>
                    <a:pt x="423270" y="42969"/>
                  </a:lnTo>
                  <a:lnTo>
                    <a:pt x="380361" y="61114"/>
                  </a:lnTo>
                  <a:lnTo>
                    <a:pt x="339067" y="82145"/>
                  </a:lnTo>
                  <a:lnTo>
                    <a:pt x="299517" y="105935"/>
                  </a:lnTo>
                  <a:lnTo>
                    <a:pt x="261837" y="132359"/>
                  </a:lnTo>
                  <a:lnTo>
                    <a:pt x="226154" y="161288"/>
                  </a:lnTo>
                  <a:lnTo>
                    <a:pt x="192595" y="192595"/>
                  </a:lnTo>
                  <a:lnTo>
                    <a:pt x="161288" y="226154"/>
                  </a:lnTo>
                  <a:lnTo>
                    <a:pt x="132359" y="261837"/>
                  </a:lnTo>
                  <a:lnTo>
                    <a:pt x="105935" y="299517"/>
                  </a:lnTo>
                  <a:lnTo>
                    <a:pt x="82145" y="339067"/>
                  </a:lnTo>
                  <a:lnTo>
                    <a:pt x="61114" y="380361"/>
                  </a:lnTo>
                  <a:lnTo>
                    <a:pt x="42969" y="423270"/>
                  </a:lnTo>
                  <a:lnTo>
                    <a:pt x="27839" y="467668"/>
                  </a:lnTo>
                  <a:lnTo>
                    <a:pt x="15850" y="513427"/>
                  </a:lnTo>
                  <a:lnTo>
                    <a:pt x="7129" y="560422"/>
                  </a:lnTo>
                  <a:lnTo>
                    <a:pt x="1803" y="608523"/>
                  </a:lnTo>
                  <a:lnTo>
                    <a:pt x="0" y="657605"/>
                  </a:lnTo>
                  <a:lnTo>
                    <a:pt x="1803" y="706688"/>
                  </a:lnTo>
                  <a:lnTo>
                    <a:pt x="7129" y="754789"/>
                  </a:lnTo>
                  <a:lnTo>
                    <a:pt x="15850" y="801784"/>
                  </a:lnTo>
                  <a:lnTo>
                    <a:pt x="27839" y="847543"/>
                  </a:lnTo>
                  <a:lnTo>
                    <a:pt x="42969" y="891941"/>
                  </a:lnTo>
                  <a:lnTo>
                    <a:pt x="61114" y="934850"/>
                  </a:lnTo>
                  <a:lnTo>
                    <a:pt x="82145" y="976144"/>
                  </a:lnTo>
                  <a:lnTo>
                    <a:pt x="105935" y="1015694"/>
                  </a:lnTo>
                  <a:lnTo>
                    <a:pt x="132359" y="1053374"/>
                  </a:lnTo>
                  <a:lnTo>
                    <a:pt x="161288" y="1089057"/>
                  </a:lnTo>
                  <a:lnTo>
                    <a:pt x="192595" y="1122616"/>
                  </a:lnTo>
                  <a:lnTo>
                    <a:pt x="226154" y="1153923"/>
                  </a:lnTo>
                  <a:lnTo>
                    <a:pt x="261837" y="1182852"/>
                  </a:lnTo>
                  <a:lnTo>
                    <a:pt x="299517" y="1209276"/>
                  </a:lnTo>
                  <a:lnTo>
                    <a:pt x="339067" y="1233066"/>
                  </a:lnTo>
                  <a:lnTo>
                    <a:pt x="380361" y="1254097"/>
                  </a:lnTo>
                  <a:lnTo>
                    <a:pt x="423270" y="1272242"/>
                  </a:lnTo>
                  <a:lnTo>
                    <a:pt x="467668" y="1287372"/>
                  </a:lnTo>
                  <a:lnTo>
                    <a:pt x="513427" y="1299361"/>
                  </a:lnTo>
                  <a:lnTo>
                    <a:pt x="560422" y="1308082"/>
                  </a:lnTo>
                  <a:lnTo>
                    <a:pt x="608523" y="1313408"/>
                  </a:lnTo>
                  <a:lnTo>
                    <a:pt x="657605" y="1315212"/>
                  </a:lnTo>
                  <a:lnTo>
                    <a:pt x="706688" y="1313408"/>
                  </a:lnTo>
                  <a:lnTo>
                    <a:pt x="754789" y="1308082"/>
                  </a:lnTo>
                  <a:lnTo>
                    <a:pt x="801784" y="1299361"/>
                  </a:lnTo>
                  <a:lnTo>
                    <a:pt x="847543" y="1287372"/>
                  </a:lnTo>
                  <a:lnTo>
                    <a:pt x="891941" y="1272242"/>
                  </a:lnTo>
                  <a:lnTo>
                    <a:pt x="934850" y="1254097"/>
                  </a:lnTo>
                  <a:lnTo>
                    <a:pt x="976144" y="1233066"/>
                  </a:lnTo>
                  <a:lnTo>
                    <a:pt x="1015694" y="1209276"/>
                  </a:lnTo>
                  <a:lnTo>
                    <a:pt x="1053374" y="1182852"/>
                  </a:lnTo>
                  <a:lnTo>
                    <a:pt x="1089057" y="1153923"/>
                  </a:lnTo>
                  <a:lnTo>
                    <a:pt x="1122616" y="1122616"/>
                  </a:lnTo>
                  <a:lnTo>
                    <a:pt x="1153923" y="1089057"/>
                  </a:lnTo>
                  <a:lnTo>
                    <a:pt x="1182852" y="1053374"/>
                  </a:lnTo>
                  <a:lnTo>
                    <a:pt x="1209276" y="1015694"/>
                  </a:lnTo>
                  <a:lnTo>
                    <a:pt x="1233066" y="976144"/>
                  </a:lnTo>
                  <a:lnTo>
                    <a:pt x="1254097" y="934850"/>
                  </a:lnTo>
                  <a:lnTo>
                    <a:pt x="1272242" y="891941"/>
                  </a:lnTo>
                  <a:lnTo>
                    <a:pt x="1287372" y="847543"/>
                  </a:lnTo>
                  <a:lnTo>
                    <a:pt x="1299361" y="801784"/>
                  </a:lnTo>
                  <a:lnTo>
                    <a:pt x="1308082" y="754789"/>
                  </a:lnTo>
                  <a:lnTo>
                    <a:pt x="1313408" y="706688"/>
                  </a:lnTo>
                  <a:lnTo>
                    <a:pt x="1315211" y="657605"/>
                  </a:lnTo>
                  <a:lnTo>
                    <a:pt x="1313408" y="608523"/>
                  </a:lnTo>
                  <a:lnTo>
                    <a:pt x="1308082" y="560422"/>
                  </a:lnTo>
                  <a:lnTo>
                    <a:pt x="1299361" y="513427"/>
                  </a:lnTo>
                  <a:lnTo>
                    <a:pt x="1287372" y="467668"/>
                  </a:lnTo>
                  <a:lnTo>
                    <a:pt x="1272242" y="423270"/>
                  </a:lnTo>
                  <a:lnTo>
                    <a:pt x="1254097" y="380361"/>
                  </a:lnTo>
                  <a:lnTo>
                    <a:pt x="1233066" y="339067"/>
                  </a:lnTo>
                  <a:lnTo>
                    <a:pt x="1209276" y="299517"/>
                  </a:lnTo>
                  <a:lnTo>
                    <a:pt x="1182852" y="261837"/>
                  </a:lnTo>
                  <a:lnTo>
                    <a:pt x="1153923" y="226154"/>
                  </a:lnTo>
                  <a:lnTo>
                    <a:pt x="1122616" y="192595"/>
                  </a:lnTo>
                  <a:lnTo>
                    <a:pt x="1089057" y="161288"/>
                  </a:lnTo>
                  <a:lnTo>
                    <a:pt x="1053374" y="132359"/>
                  </a:lnTo>
                  <a:lnTo>
                    <a:pt x="1015694" y="105935"/>
                  </a:lnTo>
                  <a:lnTo>
                    <a:pt x="976144" y="82145"/>
                  </a:lnTo>
                  <a:lnTo>
                    <a:pt x="934850" y="61114"/>
                  </a:lnTo>
                  <a:lnTo>
                    <a:pt x="891941" y="42969"/>
                  </a:lnTo>
                  <a:lnTo>
                    <a:pt x="847543" y="27839"/>
                  </a:lnTo>
                  <a:lnTo>
                    <a:pt x="801784" y="15850"/>
                  </a:lnTo>
                  <a:lnTo>
                    <a:pt x="754789" y="7129"/>
                  </a:lnTo>
                  <a:lnTo>
                    <a:pt x="706688" y="1803"/>
                  </a:lnTo>
                  <a:lnTo>
                    <a:pt x="657605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656320" y="1524000"/>
              <a:ext cx="1315720" cy="1315720"/>
            </a:xfrm>
            <a:custGeom>
              <a:avLst/>
              <a:gdLst/>
              <a:ahLst/>
              <a:cxnLst/>
              <a:rect l="l" t="t" r="r" b="b"/>
              <a:pathLst>
                <a:path w="1315720" h="1315720">
                  <a:moveTo>
                    <a:pt x="0" y="657605"/>
                  </a:moveTo>
                  <a:lnTo>
                    <a:pt x="1803" y="608523"/>
                  </a:lnTo>
                  <a:lnTo>
                    <a:pt x="7129" y="560422"/>
                  </a:lnTo>
                  <a:lnTo>
                    <a:pt x="15850" y="513427"/>
                  </a:lnTo>
                  <a:lnTo>
                    <a:pt x="27839" y="467668"/>
                  </a:lnTo>
                  <a:lnTo>
                    <a:pt x="42969" y="423270"/>
                  </a:lnTo>
                  <a:lnTo>
                    <a:pt x="61114" y="380361"/>
                  </a:lnTo>
                  <a:lnTo>
                    <a:pt x="82145" y="339067"/>
                  </a:lnTo>
                  <a:lnTo>
                    <a:pt x="105935" y="299517"/>
                  </a:lnTo>
                  <a:lnTo>
                    <a:pt x="132359" y="261837"/>
                  </a:lnTo>
                  <a:lnTo>
                    <a:pt x="161288" y="226154"/>
                  </a:lnTo>
                  <a:lnTo>
                    <a:pt x="192595" y="192595"/>
                  </a:lnTo>
                  <a:lnTo>
                    <a:pt x="226154" y="161288"/>
                  </a:lnTo>
                  <a:lnTo>
                    <a:pt x="261837" y="132359"/>
                  </a:lnTo>
                  <a:lnTo>
                    <a:pt x="299517" y="105935"/>
                  </a:lnTo>
                  <a:lnTo>
                    <a:pt x="339067" y="82145"/>
                  </a:lnTo>
                  <a:lnTo>
                    <a:pt x="380361" y="61114"/>
                  </a:lnTo>
                  <a:lnTo>
                    <a:pt x="423270" y="42969"/>
                  </a:lnTo>
                  <a:lnTo>
                    <a:pt x="467668" y="27839"/>
                  </a:lnTo>
                  <a:lnTo>
                    <a:pt x="513427" y="15850"/>
                  </a:lnTo>
                  <a:lnTo>
                    <a:pt x="560422" y="7129"/>
                  </a:lnTo>
                  <a:lnTo>
                    <a:pt x="608523" y="1803"/>
                  </a:lnTo>
                  <a:lnTo>
                    <a:pt x="657605" y="0"/>
                  </a:lnTo>
                  <a:lnTo>
                    <a:pt x="706688" y="1803"/>
                  </a:lnTo>
                  <a:lnTo>
                    <a:pt x="754789" y="7129"/>
                  </a:lnTo>
                  <a:lnTo>
                    <a:pt x="801784" y="15850"/>
                  </a:lnTo>
                  <a:lnTo>
                    <a:pt x="847543" y="27839"/>
                  </a:lnTo>
                  <a:lnTo>
                    <a:pt x="891941" y="42969"/>
                  </a:lnTo>
                  <a:lnTo>
                    <a:pt x="934850" y="61114"/>
                  </a:lnTo>
                  <a:lnTo>
                    <a:pt x="976144" y="82145"/>
                  </a:lnTo>
                  <a:lnTo>
                    <a:pt x="1015694" y="105935"/>
                  </a:lnTo>
                  <a:lnTo>
                    <a:pt x="1053374" y="132359"/>
                  </a:lnTo>
                  <a:lnTo>
                    <a:pt x="1089057" y="161288"/>
                  </a:lnTo>
                  <a:lnTo>
                    <a:pt x="1122616" y="192595"/>
                  </a:lnTo>
                  <a:lnTo>
                    <a:pt x="1153923" y="226154"/>
                  </a:lnTo>
                  <a:lnTo>
                    <a:pt x="1182852" y="261837"/>
                  </a:lnTo>
                  <a:lnTo>
                    <a:pt x="1209276" y="299517"/>
                  </a:lnTo>
                  <a:lnTo>
                    <a:pt x="1233066" y="339067"/>
                  </a:lnTo>
                  <a:lnTo>
                    <a:pt x="1254097" y="380361"/>
                  </a:lnTo>
                  <a:lnTo>
                    <a:pt x="1272242" y="423270"/>
                  </a:lnTo>
                  <a:lnTo>
                    <a:pt x="1287372" y="467668"/>
                  </a:lnTo>
                  <a:lnTo>
                    <a:pt x="1299361" y="513427"/>
                  </a:lnTo>
                  <a:lnTo>
                    <a:pt x="1308082" y="560422"/>
                  </a:lnTo>
                  <a:lnTo>
                    <a:pt x="1313408" y="608523"/>
                  </a:lnTo>
                  <a:lnTo>
                    <a:pt x="1315211" y="657605"/>
                  </a:lnTo>
                  <a:lnTo>
                    <a:pt x="1313408" y="706688"/>
                  </a:lnTo>
                  <a:lnTo>
                    <a:pt x="1308082" y="754789"/>
                  </a:lnTo>
                  <a:lnTo>
                    <a:pt x="1299361" y="801784"/>
                  </a:lnTo>
                  <a:lnTo>
                    <a:pt x="1287372" y="847543"/>
                  </a:lnTo>
                  <a:lnTo>
                    <a:pt x="1272242" y="891941"/>
                  </a:lnTo>
                  <a:lnTo>
                    <a:pt x="1254097" y="934850"/>
                  </a:lnTo>
                  <a:lnTo>
                    <a:pt x="1233066" y="976144"/>
                  </a:lnTo>
                  <a:lnTo>
                    <a:pt x="1209276" y="1015694"/>
                  </a:lnTo>
                  <a:lnTo>
                    <a:pt x="1182852" y="1053374"/>
                  </a:lnTo>
                  <a:lnTo>
                    <a:pt x="1153923" y="1089057"/>
                  </a:lnTo>
                  <a:lnTo>
                    <a:pt x="1122616" y="1122616"/>
                  </a:lnTo>
                  <a:lnTo>
                    <a:pt x="1089057" y="1153923"/>
                  </a:lnTo>
                  <a:lnTo>
                    <a:pt x="1053374" y="1182852"/>
                  </a:lnTo>
                  <a:lnTo>
                    <a:pt x="1015694" y="1209276"/>
                  </a:lnTo>
                  <a:lnTo>
                    <a:pt x="976144" y="1233066"/>
                  </a:lnTo>
                  <a:lnTo>
                    <a:pt x="934850" y="1254097"/>
                  </a:lnTo>
                  <a:lnTo>
                    <a:pt x="891941" y="1272242"/>
                  </a:lnTo>
                  <a:lnTo>
                    <a:pt x="847543" y="1287372"/>
                  </a:lnTo>
                  <a:lnTo>
                    <a:pt x="801784" y="1299361"/>
                  </a:lnTo>
                  <a:lnTo>
                    <a:pt x="754789" y="1308082"/>
                  </a:lnTo>
                  <a:lnTo>
                    <a:pt x="706688" y="1313408"/>
                  </a:lnTo>
                  <a:lnTo>
                    <a:pt x="657605" y="1315212"/>
                  </a:lnTo>
                  <a:lnTo>
                    <a:pt x="608523" y="1313408"/>
                  </a:lnTo>
                  <a:lnTo>
                    <a:pt x="560422" y="1308082"/>
                  </a:lnTo>
                  <a:lnTo>
                    <a:pt x="513427" y="1299361"/>
                  </a:lnTo>
                  <a:lnTo>
                    <a:pt x="467668" y="1287372"/>
                  </a:lnTo>
                  <a:lnTo>
                    <a:pt x="423270" y="1272242"/>
                  </a:lnTo>
                  <a:lnTo>
                    <a:pt x="380361" y="1254097"/>
                  </a:lnTo>
                  <a:lnTo>
                    <a:pt x="339067" y="1233066"/>
                  </a:lnTo>
                  <a:lnTo>
                    <a:pt x="299517" y="1209276"/>
                  </a:lnTo>
                  <a:lnTo>
                    <a:pt x="261837" y="1182852"/>
                  </a:lnTo>
                  <a:lnTo>
                    <a:pt x="226154" y="1153923"/>
                  </a:lnTo>
                  <a:lnTo>
                    <a:pt x="192595" y="1122616"/>
                  </a:lnTo>
                  <a:lnTo>
                    <a:pt x="161288" y="1089057"/>
                  </a:lnTo>
                  <a:lnTo>
                    <a:pt x="132359" y="1053374"/>
                  </a:lnTo>
                  <a:lnTo>
                    <a:pt x="105935" y="1015694"/>
                  </a:lnTo>
                  <a:lnTo>
                    <a:pt x="82145" y="976144"/>
                  </a:lnTo>
                  <a:lnTo>
                    <a:pt x="61114" y="934850"/>
                  </a:lnTo>
                  <a:lnTo>
                    <a:pt x="42969" y="891941"/>
                  </a:lnTo>
                  <a:lnTo>
                    <a:pt x="27839" y="847543"/>
                  </a:lnTo>
                  <a:lnTo>
                    <a:pt x="15850" y="801784"/>
                  </a:lnTo>
                  <a:lnTo>
                    <a:pt x="7129" y="754789"/>
                  </a:lnTo>
                  <a:lnTo>
                    <a:pt x="1803" y="706688"/>
                  </a:lnTo>
                  <a:lnTo>
                    <a:pt x="0" y="65760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849106" y="1865756"/>
            <a:ext cx="935355" cy="5949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24765" marR="5080" indent="-12700">
              <a:lnSpc>
                <a:spcPts val="1460"/>
              </a:lnSpc>
              <a:spcBef>
                <a:spcPts val="225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1: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13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trial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576694" y="3504184"/>
            <a:ext cx="3416935" cy="1767839"/>
            <a:chOff x="6576694" y="3504184"/>
            <a:chExt cx="3416935" cy="1767839"/>
          </a:xfrm>
        </p:grpSpPr>
        <p:sp>
          <p:nvSpPr>
            <p:cNvPr id="19" name="object 19" descr=""/>
            <p:cNvSpPr/>
            <p:nvPr/>
          </p:nvSpPr>
          <p:spPr>
            <a:xfrm>
              <a:off x="6583044" y="3510534"/>
              <a:ext cx="2137410" cy="854710"/>
            </a:xfrm>
            <a:custGeom>
              <a:avLst/>
              <a:gdLst/>
              <a:ahLst/>
              <a:cxnLst/>
              <a:rect l="l" t="t" r="r" b="b"/>
              <a:pathLst>
                <a:path w="2137409" h="854710">
                  <a:moveTo>
                    <a:pt x="0" y="0"/>
                  </a:moveTo>
                  <a:lnTo>
                    <a:pt x="2137282" y="854328"/>
                  </a:lnTo>
                </a:path>
              </a:pathLst>
            </a:custGeom>
            <a:ln w="12699">
              <a:solidFill>
                <a:srgbClr val="CA5E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673083" y="3951732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5" h="1313814">
                  <a:moveTo>
                    <a:pt x="656844" y="0"/>
                  </a:moveTo>
                  <a:lnTo>
                    <a:pt x="607829" y="1801"/>
                  </a:lnTo>
                  <a:lnTo>
                    <a:pt x="559792" y="7123"/>
                  </a:lnTo>
                  <a:lnTo>
                    <a:pt x="512859" y="15836"/>
                  </a:lnTo>
                  <a:lnTo>
                    <a:pt x="467158" y="27814"/>
                  </a:lnTo>
                  <a:lnTo>
                    <a:pt x="422815" y="42930"/>
                  </a:lnTo>
                  <a:lnTo>
                    <a:pt x="379958" y="61057"/>
                  </a:lnTo>
                  <a:lnTo>
                    <a:pt x="338713" y="82067"/>
                  </a:lnTo>
                  <a:lnTo>
                    <a:pt x="299208" y="105834"/>
                  </a:lnTo>
                  <a:lnTo>
                    <a:pt x="261571" y="132231"/>
                  </a:lnTo>
                  <a:lnTo>
                    <a:pt x="225927" y="161130"/>
                  </a:lnTo>
                  <a:lnTo>
                    <a:pt x="192404" y="192405"/>
                  </a:lnTo>
                  <a:lnTo>
                    <a:pt x="161130" y="225927"/>
                  </a:lnTo>
                  <a:lnTo>
                    <a:pt x="132231" y="261571"/>
                  </a:lnTo>
                  <a:lnTo>
                    <a:pt x="105834" y="299208"/>
                  </a:lnTo>
                  <a:lnTo>
                    <a:pt x="82067" y="338713"/>
                  </a:lnTo>
                  <a:lnTo>
                    <a:pt x="61057" y="379958"/>
                  </a:lnTo>
                  <a:lnTo>
                    <a:pt x="42930" y="422815"/>
                  </a:lnTo>
                  <a:lnTo>
                    <a:pt x="27814" y="467158"/>
                  </a:lnTo>
                  <a:lnTo>
                    <a:pt x="15836" y="512859"/>
                  </a:lnTo>
                  <a:lnTo>
                    <a:pt x="7123" y="559792"/>
                  </a:lnTo>
                  <a:lnTo>
                    <a:pt x="1801" y="607829"/>
                  </a:lnTo>
                  <a:lnTo>
                    <a:pt x="0" y="656844"/>
                  </a:lnTo>
                  <a:lnTo>
                    <a:pt x="1801" y="705858"/>
                  </a:lnTo>
                  <a:lnTo>
                    <a:pt x="7123" y="753895"/>
                  </a:lnTo>
                  <a:lnTo>
                    <a:pt x="15836" y="800828"/>
                  </a:lnTo>
                  <a:lnTo>
                    <a:pt x="27814" y="846529"/>
                  </a:lnTo>
                  <a:lnTo>
                    <a:pt x="42930" y="890872"/>
                  </a:lnTo>
                  <a:lnTo>
                    <a:pt x="61057" y="933729"/>
                  </a:lnTo>
                  <a:lnTo>
                    <a:pt x="82067" y="974974"/>
                  </a:lnTo>
                  <a:lnTo>
                    <a:pt x="105834" y="1014479"/>
                  </a:lnTo>
                  <a:lnTo>
                    <a:pt x="132231" y="1052116"/>
                  </a:lnTo>
                  <a:lnTo>
                    <a:pt x="161130" y="1087760"/>
                  </a:lnTo>
                  <a:lnTo>
                    <a:pt x="192405" y="1121283"/>
                  </a:lnTo>
                  <a:lnTo>
                    <a:pt x="225927" y="1152557"/>
                  </a:lnTo>
                  <a:lnTo>
                    <a:pt x="261571" y="1181456"/>
                  </a:lnTo>
                  <a:lnTo>
                    <a:pt x="299208" y="1207853"/>
                  </a:lnTo>
                  <a:lnTo>
                    <a:pt x="338713" y="1231620"/>
                  </a:lnTo>
                  <a:lnTo>
                    <a:pt x="379958" y="1252630"/>
                  </a:lnTo>
                  <a:lnTo>
                    <a:pt x="422815" y="1270757"/>
                  </a:lnTo>
                  <a:lnTo>
                    <a:pt x="467158" y="1285873"/>
                  </a:lnTo>
                  <a:lnTo>
                    <a:pt x="512859" y="1297851"/>
                  </a:lnTo>
                  <a:lnTo>
                    <a:pt x="559792" y="1306564"/>
                  </a:lnTo>
                  <a:lnTo>
                    <a:pt x="607829" y="1311886"/>
                  </a:lnTo>
                  <a:lnTo>
                    <a:pt x="656844" y="1313688"/>
                  </a:lnTo>
                  <a:lnTo>
                    <a:pt x="705858" y="1311886"/>
                  </a:lnTo>
                  <a:lnTo>
                    <a:pt x="753895" y="1306564"/>
                  </a:lnTo>
                  <a:lnTo>
                    <a:pt x="800828" y="1297851"/>
                  </a:lnTo>
                  <a:lnTo>
                    <a:pt x="846529" y="1285873"/>
                  </a:lnTo>
                  <a:lnTo>
                    <a:pt x="890872" y="1270757"/>
                  </a:lnTo>
                  <a:lnTo>
                    <a:pt x="933729" y="1252630"/>
                  </a:lnTo>
                  <a:lnTo>
                    <a:pt x="974974" y="1231620"/>
                  </a:lnTo>
                  <a:lnTo>
                    <a:pt x="1014479" y="1207853"/>
                  </a:lnTo>
                  <a:lnTo>
                    <a:pt x="1052116" y="1181456"/>
                  </a:lnTo>
                  <a:lnTo>
                    <a:pt x="1087760" y="1152557"/>
                  </a:lnTo>
                  <a:lnTo>
                    <a:pt x="1121283" y="1121283"/>
                  </a:lnTo>
                  <a:lnTo>
                    <a:pt x="1152557" y="1087760"/>
                  </a:lnTo>
                  <a:lnTo>
                    <a:pt x="1181456" y="1052116"/>
                  </a:lnTo>
                  <a:lnTo>
                    <a:pt x="1207853" y="1014479"/>
                  </a:lnTo>
                  <a:lnTo>
                    <a:pt x="1231620" y="974974"/>
                  </a:lnTo>
                  <a:lnTo>
                    <a:pt x="1252630" y="933729"/>
                  </a:lnTo>
                  <a:lnTo>
                    <a:pt x="1270757" y="890872"/>
                  </a:lnTo>
                  <a:lnTo>
                    <a:pt x="1285873" y="846529"/>
                  </a:lnTo>
                  <a:lnTo>
                    <a:pt x="1297851" y="800828"/>
                  </a:lnTo>
                  <a:lnTo>
                    <a:pt x="1306564" y="753895"/>
                  </a:lnTo>
                  <a:lnTo>
                    <a:pt x="1311886" y="705858"/>
                  </a:lnTo>
                  <a:lnTo>
                    <a:pt x="1313688" y="656844"/>
                  </a:lnTo>
                  <a:lnTo>
                    <a:pt x="1311886" y="607829"/>
                  </a:lnTo>
                  <a:lnTo>
                    <a:pt x="1306564" y="559792"/>
                  </a:lnTo>
                  <a:lnTo>
                    <a:pt x="1297851" y="512859"/>
                  </a:lnTo>
                  <a:lnTo>
                    <a:pt x="1285873" y="467158"/>
                  </a:lnTo>
                  <a:lnTo>
                    <a:pt x="1270757" y="422815"/>
                  </a:lnTo>
                  <a:lnTo>
                    <a:pt x="1252630" y="379958"/>
                  </a:lnTo>
                  <a:lnTo>
                    <a:pt x="1231620" y="338713"/>
                  </a:lnTo>
                  <a:lnTo>
                    <a:pt x="1207853" y="299208"/>
                  </a:lnTo>
                  <a:lnTo>
                    <a:pt x="1181456" y="261571"/>
                  </a:lnTo>
                  <a:lnTo>
                    <a:pt x="1152557" y="225927"/>
                  </a:lnTo>
                  <a:lnTo>
                    <a:pt x="1121283" y="192405"/>
                  </a:lnTo>
                  <a:lnTo>
                    <a:pt x="1087760" y="161130"/>
                  </a:lnTo>
                  <a:lnTo>
                    <a:pt x="1052116" y="132231"/>
                  </a:lnTo>
                  <a:lnTo>
                    <a:pt x="1014479" y="105834"/>
                  </a:lnTo>
                  <a:lnTo>
                    <a:pt x="974974" y="82067"/>
                  </a:lnTo>
                  <a:lnTo>
                    <a:pt x="933729" y="61057"/>
                  </a:lnTo>
                  <a:lnTo>
                    <a:pt x="890872" y="42930"/>
                  </a:lnTo>
                  <a:lnTo>
                    <a:pt x="846529" y="27814"/>
                  </a:lnTo>
                  <a:lnTo>
                    <a:pt x="800828" y="15836"/>
                  </a:lnTo>
                  <a:lnTo>
                    <a:pt x="753895" y="7123"/>
                  </a:lnTo>
                  <a:lnTo>
                    <a:pt x="705858" y="1801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673083" y="3951732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5" h="1313814">
                  <a:moveTo>
                    <a:pt x="0" y="656844"/>
                  </a:moveTo>
                  <a:lnTo>
                    <a:pt x="1801" y="607829"/>
                  </a:lnTo>
                  <a:lnTo>
                    <a:pt x="7123" y="559792"/>
                  </a:lnTo>
                  <a:lnTo>
                    <a:pt x="15836" y="512859"/>
                  </a:lnTo>
                  <a:lnTo>
                    <a:pt x="27814" y="467158"/>
                  </a:lnTo>
                  <a:lnTo>
                    <a:pt x="42930" y="422815"/>
                  </a:lnTo>
                  <a:lnTo>
                    <a:pt x="61057" y="379958"/>
                  </a:lnTo>
                  <a:lnTo>
                    <a:pt x="82067" y="338713"/>
                  </a:lnTo>
                  <a:lnTo>
                    <a:pt x="105834" y="299208"/>
                  </a:lnTo>
                  <a:lnTo>
                    <a:pt x="132231" y="261571"/>
                  </a:lnTo>
                  <a:lnTo>
                    <a:pt x="161130" y="225927"/>
                  </a:lnTo>
                  <a:lnTo>
                    <a:pt x="192404" y="192405"/>
                  </a:lnTo>
                  <a:lnTo>
                    <a:pt x="225927" y="161130"/>
                  </a:lnTo>
                  <a:lnTo>
                    <a:pt x="261571" y="132231"/>
                  </a:lnTo>
                  <a:lnTo>
                    <a:pt x="299208" y="105834"/>
                  </a:lnTo>
                  <a:lnTo>
                    <a:pt x="338713" y="82067"/>
                  </a:lnTo>
                  <a:lnTo>
                    <a:pt x="379958" y="61057"/>
                  </a:lnTo>
                  <a:lnTo>
                    <a:pt x="422815" y="42930"/>
                  </a:lnTo>
                  <a:lnTo>
                    <a:pt x="467158" y="27814"/>
                  </a:lnTo>
                  <a:lnTo>
                    <a:pt x="512859" y="15836"/>
                  </a:lnTo>
                  <a:lnTo>
                    <a:pt x="559792" y="7123"/>
                  </a:lnTo>
                  <a:lnTo>
                    <a:pt x="607829" y="1801"/>
                  </a:lnTo>
                  <a:lnTo>
                    <a:pt x="656844" y="0"/>
                  </a:lnTo>
                  <a:lnTo>
                    <a:pt x="705858" y="1801"/>
                  </a:lnTo>
                  <a:lnTo>
                    <a:pt x="753895" y="7123"/>
                  </a:lnTo>
                  <a:lnTo>
                    <a:pt x="800828" y="15836"/>
                  </a:lnTo>
                  <a:lnTo>
                    <a:pt x="846529" y="27814"/>
                  </a:lnTo>
                  <a:lnTo>
                    <a:pt x="890872" y="42930"/>
                  </a:lnTo>
                  <a:lnTo>
                    <a:pt x="933729" y="61057"/>
                  </a:lnTo>
                  <a:lnTo>
                    <a:pt x="974974" y="82067"/>
                  </a:lnTo>
                  <a:lnTo>
                    <a:pt x="1014479" y="105834"/>
                  </a:lnTo>
                  <a:lnTo>
                    <a:pt x="1052116" y="132231"/>
                  </a:lnTo>
                  <a:lnTo>
                    <a:pt x="1087760" y="161130"/>
                  </a:lnTo>
                  <a:lnTo>
                    <a:pt x="1121283" y="192405"/>
                  </a:lnTo>
                  <a:lnTo>
                    <a:pt x="1152557" y="225927"/>
                  </a:lnTo>
                  <a:lnTo>
                    <a:pt x="1181456" y="261571"/>
                  </a:lnTo>
                  <a:lnTo>
                    <a:pt x="1207853" y="299208"/>
                  </a:lnTo>
                  <a:lnTo>
                    <a:pt x="1231620" y="338713"/>
                  </a:lnTo>
                  <a:lnTo>
                    <a:pt x="1252630" y="379958"/>
                  </a:lnTo>
                  <a:lnTo>
                    <a:pt x="1270757" y="422815"/>
                  </a:lnTo>
                  <a:lnTo>
                    <a:pt x="1285873" y="467158"/>
                  </a:lnTo>
                  <a:lnTo>
                    <a:pt x="1297851" y="512859"/>
                  </a:lnTo>
                  <a:lnTo>
                    <a:pt x="1306564" y="559792"/>
                  </a:lnTo>
                  <a:lnTo>
                    <a:pt x="1311886" y="607829"/>
                  </a:lnTo>
                  <a:lnTo>
                    <a:pt x="1313688" y="656844"/>
                  </a:lnTo>
                  <a:lnTo>
                    <a:pt x="1311886" y="705858"/>
                  </a:lnTo>
                  <a:lnTo>
                    <a:pt x="1306564" y="753895"/>
                  </a:lnTo>
                  <a:lnTo>
                    <a:pt x="1297851" y="800828"/>
                  </a:lnTo>
                  <a:lnTo>
                    <a:pt x="1285873" y="846529"/>
                  </a:lnTo>
                  <a:lnTo>
                    <a:pt x="1270757" y="890872"/>
                  </a:lnTo>
                  <a:lnTo>
                    <a:pt x="1252630" y="933729"/>
                  </a:lnTo>
                  <a:lnTo>
                    <a:pt x="1231620" y="974974"/>
                  </a:lnTo>
                  <a:lnTo>
                    <a:pt x="1207853" y="1014479"/>
                  </a:lnTo>
                  <a:lnTo>
                    <a:pt x="1181456" y="1052116"/>
                  </a:lnTo>
                  <a:lnTo>
                    <a:pt x="1152557" y="1087760"/>
                  </a:lnTo>
                  <a:lnTo>
                    <a:pt x="1121283" y="1121283"/>
                  </a:lnTo>
                  <a:lnTo>
                    <a:pt x="1087760" y="1152557"/>
                  </a:lnTo>
                  <a:lnTo>
                    <a:pt x="1052116" y="1181456"/>
                  </a:lnTo>
                  <a:lnTo>
                    <a:pt x="1014479" y="1207853"/>
                  </a:lnTo>
                  <a:lnTo>
                    <a:pt x="974974" y="1231620"/>
                  </a:lnTo>
                  <a:lnTo>
                    <a:pt x="933729" y="1252630"/>
                  </a:lnTo>
                  <a:lnTo>
                    <a:pt x="890872" y="1270757"/>
                  </a:lnTo>
                  <a:lnTo>
                    <a:pt x="846529" y="1285873"/>
                  </a:lnTo>
                  <a:lnTo>
                    <a:pt x="800828" y="1297851"/>
                  </a:lnTo>
                  <a:lnTo>
                    <a:pt x="753895" y="1306564"/>
                  </a:lnTo>
                  <a:lnTo>
                    <a:pt x="705858" y="1311886"/>
                  </a:lnTo>
                  <a:lnTo>
                    <a:pt x="656844" y="1313688"/>
                  </a:lnTo>
                  <a:lnTo>
                    <a:pt x="607829" y="1311886"/>
                  </a:lnTo>
                  <a:lnTo>
                    <a:pt x="559792" y="1306564"/>
                  </a:lnTo>
                  <a:lnTo>
                    <a:pt x="512859" y="1297851"/>
                  </a:lnTo>
                  <a:lnTo>
                    <a:pt x="467158" y="1285873"/>
                  </a:lnTo>
                  <a:lnTo>
                    <a:pt x="422815" y="1270757"/>
                  </a:lnTo>
                  <a:lnTo>
                    <a:pt x="379958" y="1252630"/>
                  </a:lnTo>
                  <a:lnTo>
                    <a:pt x="338713" y="1231620"/>
                  </a:lnTo>
                  <a:lnTo>
                    <a:pt x="299208" y="1207853"/>
                  </a:lnTo>
                  <a:lnTo>
                    <a:pt x="261571" y="1181456"/>
                  </a:lnTo>
                  <a:lnTo>
                    <a:pt x="225927" y="1152557"/>
                  </a:lnTo>
                  <a:lnTo>
                    <a:pt x="192405" y="1121283"/>
                  </a:lnTo>
                  <a:lnTo>
                    <a:pt x="161130" y="1087760"/>
                  </a:lnTo>
                  <a:lnTo>
                    <a:pt x="132231" y="1052116"/>
                  </a:lnTo>
                  <a:lnTo>
                    <a:pt x="105834" y="1014479"/>
                  </a:lnTo>
                  <a:lnTo>
                    <a:pt x="82067" y="974974"/>
                  </a:lnTo>
                  <a:lnTo>
                    <a:pt x="61057" y="933729"/>
                  </a:lnTo>
                  <a:lnTo>
                    <a:pt x="42930" y="890872"/>
                  </a:lnTo>
                  <a:lnTo>
                    <a:pt x="27814" y="846529"/>
                  </a:lnTo>
                  <a:lnTo>
                    <a:pt x="15836" y="800828"/>
                  </a:lnTo>
                  <a:lnTo>
                    <a:pt x="7123" y="753895"/>
                  </a:lnTo>
                  <a:lnTo>
                    <a:pt x="1801" y="705858"/>
                  </a:lnTo>
                  <a:lnTo>
                    <a:pt x="0" y="6568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865489" y="4293234"/>
            <a:ext cx="935355" cy="5949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24765" marR="5080" indent="-12700">
              <a:lnSpc>
                <a:spcPts val="1460"/>
              </a:lnSpc>
              <a:spcBef>
                <a:spcPts val="225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2: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13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trial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1778507" y="3482594"/>
            <a:ext cx="3582670" cy="1717675"/>
            <a:chOff x="1778507" y="3482594"/>
            <a:chExt cx="3582670" cy="1717675"/>
          </a:xfrm>
        </p:grpSpPr>
        <p:sp>
          <p:nvSpPr>
            <p:cNvPr id="24" name="object 24" descr=""/>
            <p:cNvSpPr/>
            <p:nvPr/>
          </p:nvSpPr>
          <p:spPr>
            <a:xfrm>
              <a:off x="3060445" y="3488944"/>
              <a:ext cx="2294255" cy="825500"/>
            </a:xfrm>
            <a:custGeom>
              <a:avLst/>
              <a:gdLst/>
              <a:ahLst/>
              <a:cxnLst/>
              <a:rect l="l" t="t" r="r" b="b"/>
              <a:pathLst>
                <a:path w="2294254" h="825500">
                  <a:moveTo>
                    <a:pt x="2294255" y="0"/>
                  </a:moveTo>
                  <a:lnTo>
                    <a:pt x="0" y="824991"/>
                  </a:lnTo>
                </a:path>
              </a:pathLst>
            </a:custGeom>
            <a:ln w="12699">
              <a:solidFill>
                <a:srgbClr val="CA5E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784603" y="3878580"/>
              <a:ext cx="1315720" cy="1315720"/>
            </a:xfrm>
            <a:custGeom>
              <a:avLst/>
              <a:gdLst/>
              <a:ahLst/>
              <a:cxnLst/>
              <a:rect l="l" t="t" r="r" b="b"/>
              <a:pathLst>
                <a:path w="1315720" h="1315720">
                  <a:moveTo>
                    <a:pt x="657606" y="0"/>
                  </a:moveTo>
                  <a:lnTo>
                    <a:pt x="608523" y="1803"/>
                  </a:lnTo>
                  <a:lnTo>
                    <a:pt x="560422" y="7129"/>
                  </a:lnTo>
                  <a:lnTo>
                    <a:pt x="513427" y="15850"/>
                  </a:lnTo>
                  <a:lnTo>
                    <a:pt x="467668" y="27839"/>
                  </a:lnTo>
                  <a:lnTo>
                    <a:pt x="423270" y="42969"/>
                  </a:lnTo>
                  <a:lnTo>
                    <a:pt x="380361" y="61114"/>
                  </a:lnTo>
                  <a:lnTo>
                    <a:pt x="339067" y="82145"/>
                  </a:lnTo>
                  <a:lnTo>
                    <a:pt x="299517" y="105935"/>
                  </a:lnTo>
                  <a:lnTo>
                    <a:pt x="261837" y="132359"/>
                  </a:lnTo>
                  <a:lnTo>
                    <a:pt x="226154" y="161288"/>
                  </a:lnTo>
                  <a:lnTo>
                    <a:pt x="192595" y="192595"/>
                  </a:lnTo>
                  <a:lnTo>
                    <a:pt x="161288" y="226154"/>
                  </a:lnTo>
                  <a:lnTo>
                    <a:pt x="132359" y="261837"/>
                  </a:lnTo>
                  <a:lnTo>
                    <a:pt x="105935" y="299517"/>
                  </a:lnTo>
                  <a:lnTo>
                    <a:pt x="82145" y="339067"/>
                  </a:lnTo>
                  <a:lnTo>
                    <a:pt x="61114" y="380361"/>
                  </a:lnTo>
                  <a:lnTo>
                    <a:pt x="42969" y="423270"/>
                  </a:lnTo>
                  <a:lnTo>
                    <a:pt x="27839" y="467668"/>
                  </a:lnTo>
                  <a:lnTo>
                    <a:pt x="15850" y="513427"/>
                  </a:lnTo>
                  <a:lnTo>
                    <a:pt x="7129" y="560422"/>
                  </a:lnTo>
                  <a:lnTo>
                    <a:pt x="1803" y="608523"/>
                  </a:lnTo>
                  <a:lnTo>
                    <a:pt x="0" y="657606"/>
                  </a:lnTo>
                  <a:lnTo>
                    <a:pt x="1803" y="706688"/>
                  </a:lnTo>
                  <a:lnTo>
                    <a:pt x="7129" y="754789"/>
                  </a:lnTo>
                  <a:lnTo>
                    <a:pt x="15850" y="801784"/>
                  </a:lnTo>
                  <a:lnTo>
                    <a:pt x="27839" y="847543"/>
                  </a:lnTo>
                  <a:lnTo>
                    <a:pt x="42969" y="891941"/>
                  </a:lnTo>
                  <a:lnTo>
                    <a:pt x="61114" y="934850"/>
                  </a:lnTo>
                  <a:lnTo>
                    <a:pt x="82145" y="976144"/>
                  </a:lnTo>
                  <a:lnTo>
                    <a:pt x="105935" y="1015694"/>
                  </a:lnTo>
                  <a:lnTo>
                    <a:pt x="132359" y="1053374"/>
                  </a:lnTo>
                  <a:lnTo>
                    <a:pt x="161288" y="1089057"/>
                  </a:lnTo>
                  <a:lnTo>
                    <a:pt x="192595" y="1122616"/>
                  </a:lnTo>
                  <a:lnTo>
                    <a:pt x="226154" y="1153923"/>
                  </a:lnTo>
                  <a:lnTo>
                    <a:pt x="261837" y="1182852"/>
                  </a:lnTo>
                  <a:lnTo>
                    <a:pt x="299517" y="1209276"/>
                  </a:lnTo>
                  <a:lnTo>
                    <a:pt x="339067" y="1233066"/>
                  </a:lnTo>
                  <a:lnTo>
                    <a:pt x="380361" y="1254097"/>
                  </a:lnTo>
                  <a:lnTo>
                    <a:pt x="423270" y="1272242"/>
                  </a:lnTo>
                  <a:lnTo>
                    <a:pt x="467668" y="1287372"/>
                  </a:lnTo>
                  <a:lnTo>
                    <a:pt x="513427" y="1299361"/>
                  </a:lnTo>
                  <a:lnTo>
                    <a:pt x="560422" y="1308082"/>
                  </a:lnTo>
                  <a:lnTo>
                    <a:pt x="608523" y="1313408"/>
                  </a:lnTo>
                  <a:lnTo>
                    <a:pt x="657606" y="1315212"/>
                  </a:lnTo>
                  <a:lnTo>
                    <a:pt x="706688" y="1313408"/>
                  </a:lnTo>
                  <a:lnTo>
                    <a:pt x="754789" y="1308082"/>
                  </a:lnTo>
                  <a:lnTo>
                    <a:pt x="801784" y="1299361"/>
                  </a:lnTo>
                  <a:lnTo>
                    <a:pt x="847543" y="1287372"/>
                  </a:lnTo>
                  <a:lnTo>
                    <a:pt x="891941" y="1272242"/>
                  </a:lnTo>
                  <a:lnTo>
                    <a:pt x="934850" y="1254097"/>
                  </a:lnTo>
                  <a:lnTo>
                    <a:pt x="976144" y="1233066"/>
                  </a:lnTo>
                  <a:lnTo>
                    <a:pt x="1015694" y="1209276"/>
                  </a:lnTo>
                  <a:lnTo>
                    <a:pt x="1053374" y="1182852"/>
                  </a:lnTo>
                  <a:lnTo>
                    <a:pt x="1089057" y="1153923"/>
                  </a:lnTo>
                  <a:lnTo>
                    <a:pt x="1122616" y="1122616"/>
                  </a:lnTo>
                  <a:lnTo>
                    <a:pt x="1153923" y="1089057"/>
                  </a:lnTo>
                  <a:lnTo>
                    <a:pt x="1182852" y="1053374"/>
                  </a:lnTo>
                  <a:lnTo>
                    <a:pt x="1209276" y="1015694"/>
                  </a:lnTo>
                  <a:lnTo>
                    <a:pt x="1233066" y="976144"/>
                  </a:lnTo>
                  <a:lnTo>
                    <a:pt x="1254097" y="934850"/>
                  </a:lnTo>
                  <a:lnTo>
                    <a:pt x="1272242" y="891941"/>
                  </a:lnTo>
                  <a:lnTo>
                    <a:pt x="1287372" y="847543"/>
                  </a:lnTo>
                  <a:lnTo>
                    <a:pt x="1299361" y="801784"/>
                  </a:lnTo>
                  <a:lnTo>
                    <a:pt x="1308082" y="754789"/>
                  </a:lnTo>
                  <a:lnTo>
                    <a:pt x="1313408" y="706688"/>
                  </a:lnTo>
                  <a:lnTo>
                    <a:pt x="1315212" y="657606"/>
                  </a:lnTo>
                  <a:lnTo>
                    <a:pt x="1313408" y="608523"/>
                  </a:lnTo>
                  <a:lnTo>
                    <a:pt x="1308082" y="560422"/>
                  </a:lnTo>
                  <a:lnTo>
                    <a:pt x="1299361" y="513427"/>
                  </a:lnTo>
                  <a:lnTo>
                    <a:pt x="1287372" y="467668"/>
                  </a:lnTo>
                  <a:lnTo>
                    <a:pt x="1272242" y="423270"/>
                  </a:lnTo>
                  <a:lnTo>
                    <a:pt x="1254097" y="380361"/>
                  </a:lnTo>
                  <a:lnTo>
                    <a:pt x="1233066" y="339067"/>
                  </a:lnTo>
                  <a:lnTo>
                    <a:pt x="1209276" y="299517"/>
                  </a:lnTo>
                  <a:lnTo>
                    <a:pt x="1182852" y="261837"/>
                  </a:lnTo>
                  <a:lnTo>
                    <a:pt x="1153923" y="226154"/>
                  </a:lnTo>
                  <a:lnTo>
                    <a:pt x="1122616" y="192595"/>
                  </a:lnTo>
                  <a:lnTo>
                    <a:pt x="1089057" y="161288"/>
                  </a:lnTo>
                  <a:lnTo>
                    <a:pt x="1053374" y="132359"/>
                  </a:lnTo>
                  <a:lnTo>
                    <a:pt x="1015694" y="105935"/>
                  </a:lnTo>
                  <a:lnTo>
                    <a:pt x="976144" y="82145"/>
                  </a:lnTo>
                  <a:lnTo>
                    <a:pt x="934850" y="61114"/>
                  </a:lnTo>
                  <a:lnTo>
                    <a:pt x="891941" y="42969"/>
                  </a:lnTo>
                  <a:lnTo>
                    <a:pt x="847543" y="27839"/>
                  </a:lnTo>
                  <a:lnTo>
                    <a:pt x="801784" y="15850"/>
                  </a:lnTo>
                  <a:lnTo>
                    <a:pt x="754789" y="7129"/>
                  </a:lnTo>
                  <a:lnTo>
                    <a:pt x="706688" y="1803"/>
                  </a:lnTo>
                  <a:lnTo>
                    <a:pt x="657606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84603" y="3878580"/>
              <a:ext cx="1315720" cy="1315720"/>
            </a:xfrm>
            <a:custGeom>
              <a:avLst/>
              <a:gdLst/>
              <a:ahLst/>
              <a:cxnLst/>
              <a:rect l="l" t="t" r="r" b="b"/>
              <a:pathLst>
                <a:path w="1315720" h="1315720">
                  <a:moveTo>
                    <a:pt x="0" y="657606"/>
                  </a:moveTo>
                  <a:lnTo>
                    <a:pt x="1803" y="608523"/>
                  </a:lnTo>
                  <a:lnTo>
                    <a:pt x="7129" y="560422"/>
                  </a:lnTo>
                  <a:lnTo>
                    <a:pt x="15850" y="513427"/>
                  </a:lnTo>
                  <a:lnTo>
                    <a:pt x="27839" y="467668"/>
                  </a:lnTo>
                  <a:lnTo>
                    <a:pt x="42969" y="423270"/>
                  </a:lnTo>
                  <a:lnTo>
                    <a:pt x="61114" y="380361"/>
                  </a:lnTo>
                  <a:lnTo>
                    <a:pt x="82145" y="339067"/>
                  </a:lnTo>
                  <a:lnTo>
                    <a:pt x="105935" y="299517"/>
                  </a:lnTo>
                  <a:lnTo>
                    <a:pt x="132359" y="261837"/>
                  </a:lnTo>
                  <a:lnTo>
                    <a:pt x="161288" y="226154"/>
                  </a:lnTo>
                  <a:lnTo>
                    <a:pt x="192595" y="192595"/>
                  </a:lnTo>
                  <a:lnTo>
                    <a:pt x="226154" y="161288"/>
                  </a:lnTo>
                  <a:lnTo>
                    <a:pt x="261837" y="132359"/>
                  </a:lnTo>
                  <a:lnTo>
                    <a:pt x="299517" y="105935"/>
                  </a:lnTo>
                  <a:lnTo>
                    <a:pt x="339067" y="82145"/>
                  </a:lnTo>
                  <a:lnTo>
                    <a:pt x="380361" y="61114"/>
                  </a:lnTo>
                  <a:lnTo>
                    <a:pt x="423270" y="42969"/>
                  </a:lnTo>
                  <a:lnTo>
                    <a:pt x="467668" y="27839"/>
                  </a:lnTo>
                  <a:lnTo>
                    <a:pt x="513427" y="15850"/>
                  </a:lnTo>
                  <a:lnTo>
                    <a:pt x="560422" y="7129"/>
                  </a:lnTo>
                  <a:lnTo>
                    <a:pt x="608523" y="1803"/>
                  </a:lnTo>
                  <a:lnTo>
                    <a:pt x="657606" y="0"/>
                  </a:lnTo>
                  <a:lnTo>
                    <a:pt x="706688" y="1803"/>
                  </a:lnTo>
                  <a:lnTo>
                    <a:pt x="754789" y="7129"/>
                  </a:lnTo>
                  <a:lnTo>
                    <a:pt x="801784" y="15850"/>
                  </a:lnTo>
                  <a:lnTo>
                    <a:pt x="847543" y="27839"/>
                  </a:lnTo>
                  <a:lnTo>
                    <a:pt x="891941" y="42969"/>
                  </a:lnTo>
                  <a:lnTo>
                    <a:pt x="934850" y="61114"/>
                  </a:lnTo>
                  <a:lnTo>
                    <a:pt x="976144" y="82145"/>
                  </a:lnTo>
                  <a:lnTo>
                    <a:pt x="1015694" y="105935"/>
                  </a:lnTo>
                  <a:lnTo>
                    <a:pt x="1053374" y="132359"/>
                  </a:lnTo>
                  <a:lnTo>
                    <a:pt x="1089057" y="161288"/>
                  </a:lnTo>
                  <a:lnTo>
                    <a:pt x="1122616" y="192595"/>
                  </a:lnTo>
                  <a:lnTo>
                    <a:pt x="1153923" y="226154"/>
                  </a:lnTo>
                  <a:lnTo>
                    <a:pt x="1182852" y="261837"/>
                  </a:lnTo>
                  <a:lnTo>
                    <a:pt x="1209276" y="299517"/>
                  </a:lnTo>
                  <a:lnTo>
                    <a:pt x="1233066" y="339067"/>
                  </a:lnTo>
                  <a:lnTo>
                    <a:pt x="1254097" y="380361"/>
                  </a:lnTo>
                  <a:lnTo>
                    <a:pt x="1272242" y="423270"/>
                  </a:lnTo>
                  <a:lnTo>
                    <a:pt x="1287372" y="467668"/>
                  </a:lnTo>
                  <a:lnTo>
                    <a:pt x="1299361" y="513427"/>
                  </a:lnTo>
                  <a:lnTo>
                    <a:pt x="1308082" y="560422"/>
                  </a:lnTo>
                  <a:lnTo>
                    <a:pt x="1313408" y="608523"/>
                  </a:lnTo>
                  <a:lnTo>
                    <a:pt x="1315212" y="657606"/>
                  </a:lnTo>
                  <a:lnTo>
                    <a:pt x="1313408" y="706688"/>
                  </a:lnTo>
                  <a:lnTo>
                    <a:pt x="1308082" y="754789"/>
                  </a:lnTo>
                  <a:lnTo>
                    <a:pt x="1299361" y="801784"/>
                  </a:lnTo>
                  <a:lnTo>
                    <a:pt x="1287372" y="847543"/>
                  </a:lnTo>
                  <a:lnTo>
                    <a:pt x="1272242" y="891941"/>
                  </a:lnTo>
                  <a:lnTo>
                    <a:pt x="1254097" y="934850"/>
                  </a:lnTo>
                  <a:lnTo>
                    <a:pt x="1233066" y="976144"/>
                  </a:lnTo>
                  <a:lnTo>
                    <a:pt x="1209276" y="1015694"/>
                  </a:lnTo>
                  <a:lnTo>
                    <a:pt x="1182852" y="1053374"/>
                  </a:lnTo>
                  <a:lnTo>
                    <a:pt x="1153923" y="1089057"/>
                  </a:lnTo>
                  <a:lnTo>
                    <a:pt x="1122616" y="1122616"/>
                  </a:lnTo>
                  <a:lnTo>
                    <a:pt x="1089057" y="1153923"/>
                  </a:lnTo>
                  <a:lnTo>
                    <a:pt x="1053374" y="1182852"/>
                  </a:lnTo>
                  <a:lnTo>
                    <a:pt x="1015694" y="1209276"/>
                  </a:lnTo>
                  <a:lnTo>
                    <a:pt x="976144" y="1233066"/>
                  </a:lnTo>
                  <a:lnTo>
                    <a:pt x="934850" y="1254097"/>
                  </a:lnTo>
                  <a:lnTo>
                    <a:pt x="891941" y="1272242"/>
                  </a:lnTo>
                  <a:lnTo>
                    <a:pt x="847543" y="1287372"/>
                  </a:lnTo>
                  <a:lnTo>
                    <a:pt x="801784" y="1299361"/>
                  </a:lnTo>
                  <a:lnTo>
                    <a:pt x="754789" y="1308082"/>
                  </a:lnTo>
                  <a:lnTo>
                    <a:pt x="706688" y="1313408"/>
                  </a:lnTo>
                  <a:lnTo>
                    <a:pt x="657606" y="1315212"/>
                  </a:lnTo>
                  <a:lnTo>
                    <a:pt x="608523" y="1313408"/>
                  </a:lnTo>
                  <a:lnTo>
                    <a:pt x="560422" y="1308082"/>
                  </a:lnTo>
                  <a:lnTo>
                    <a:pt x="513427" y="1299361"/>
                  </a:lnTo>
                  <a:lnTo>
                    <a:pt x="467668" y="1287372"/>
                  </a:lnTo>
                  <a:lnTo>
                    <a:pt x="423270" y="1272242"/>
                  </a:lnTo>
                  <a:lnTo>
                    <a:pt x="380361" y="1254097"/>
                  </a:lnTo>
                  <a:lnTo>
                    <a:pt x="339067" y="1233066"/>
                  </a:lnTo>
                  <a:lnTo>
                    <a:pt x="299517" y="1209276"/>
                  </a:lnTo>
                  <a:lnTo>
                    <a:pt x="261837" y="1182852"/>
                  </a:lnTo>
                  <a:lnTo>
                    <a:pt x="226154" y="1153923"/>
                  </a:lnTo>
                  <a:lnTo>
                    <a:pt x="192595" y="1122616"/>
                  </a:lnTo>
                  <a:lnTo>
                    <a:pt x="161288" y="1089057"/>
                  </a:lnTo>
                  <a:lnTo>
                    <a:pt x="132359" y="1053374"/>
                  </a:lnTo>
                  <a:lnTo>
                    <a:pt x="105935" y="1015694"/>
                  </a:lnTo>
                  <a:lnTo>
                    <a:pt x="82145" y="976144"/>
                  </a:lnTo>
                  <a:lnTo>
                    <a:pt x="61114" y="934850"/>
                  </a:lnTo>
                  <a:lnTo>
                    <a:pt x="42969" y="891941"/>
                  </a:lnTo>
                  <a:lnTo>
                    <a:pt x="27839" y="847543"/>
                  </a:lnTo>
                  <a:lnTo>
                    <a:pt x="15850" y="801784"/>
                  </a:lnTo>
                  <a:lnTo>
                    <a:pt x="7129" y="754789"/>
                  </a:lnTo>
                  <a:lnTo>
                    <a:pt x="1803" y="706688"/>
                  </a:lnTo>
                  <a:lnTo>
                    <a:pt x="0" y="65760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988566" y="4127753"/>
            <a:ext cx="908050" cy="7810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12700" marR="5080" indent="-1270">
              <a:lnSpc>
                <a:spcPts val="1460"/>
              </a:lnSpc>
              <a:spcBef>
                <a:spcPts val="225"/>
              </a:spcBef>
            </a:pP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Trebuchet MS"/>
                <a:cs typeface="Trebuchet MS"/>
              </a:rPr>
              <a:t>2: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13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Trebuchet MS"/>
                <a:cs typeface="Trebuchet MS"/>
              </a:rPr>
              <a:t>trial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945060" y="4195508"/>
            <a:ext cx="5319395" cy="1974214"/>
            <a:chOff x="5945060" y="4195508"/>
            <a:chExt cx="5319395" cy="1974214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4267" y="5131117"/>
              <a:ext cx="2087880" cy="97231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958077" y="4267962"/>
              <a:ext cx="2094230" cy="1888489"/>
            </a:xfrm>
            <a:custGeom>
              <a:avLst/>
              <a:gdLst/>
              <a:ahLst/>
              <a:cxnLst/>
              <a:rect l="l" t="t" r="r" b="b"/>
              <a:pathLst>
                <a:path w="2094229" h="1888489">
                  <a:moveTo>
                    <a:pt x="10668" y="833374"/>
                  </a:moveTo>
                  <a:lnTo>
                    <a:pt x="84383" y="850701"/>
                  </a:lnTo>
                  <a:lnTo>
                    <a:pt x="122237" y="859599"/>
                  </a:lnTo>
                  <a:lnTo>
                    <a:pt x="136183" y="862877"/>
                  </a:lnTo>
                  <a:lnTo>
                    <a:pt x="138175" y="863345"/>
                  </a:lnTo>
                  <a:lnTo>
                    <a:pt x="187722" y="873648"/>
                  </a:lnTo>
                  <a:lnTo>
                    <a:pt x="237803" y="882078"/>
                  </a:lnTo>
                  <a:lnTo>
                    <a:pt x="288311" y="888634"/>
                  </a:lnTo>
                  <a:lnTo>
                    <a:pt x="339141" y="893318"/>
                  </a:lnTo>
                  <a:lnTo>
                    <a:pt x="390186" y="896127"/>
                  </a:lnTo>
                  <a:lnTo>
                    <a:pt x="441340" y="897064"/>
                  </a:lnTo>
                  <a:lnTo>
                    <a:pt x="492497" y="896127"/>
                  </a:lnTo>
                  <a:lnTo>
                    <a:pt x="543550" y="893318"/>
                  </a:lnTo>
                  <a:lnTo>
                    <a:pt x="594393" y="888634"/>
                  </a:lnTo>
                  <a:lnTo>
                    <a:pt x="644920" y="882078"/>
                  </a:lnTo>
                  <a:lnTo>
                    <a:pt x="695025" y="873648"/>
                  </a:lnTo>
                  <a:lnTo>
                    <a:pt x="744601" y="863345"/>
                  </a:lnTo>
                  <a:lnTo>
                    <a:pt x="794147" y="852344"/>
                  </a:lnTo>
                  <a:lnTo>
                    <a:pt x="844227" y="843343"/>
                  </a:lnTo>
                  <a:lnTo>
                    <a:pt x="894734" y="836342"/>
                  </a:lnTo>
                  <a:lnTo>
                    <a:pt x="945562" y="831341"/>
                  </a:lnTo>
                  <a:lnTo>
                    <a:pt x="996602" y="828341"/>
                  </a:lnTo>
                  <a:lnTo>
                    <a:pt x="1047749" y="827341"/>
                  </a:lnTo>
                  <a:lnTo>
                    <a:pt x="1098897" y="828341"/>
                  </a:lnTo>
                  <a:lnTo>
                    <a:pt x="1149937" y="831341"/>
                  </a:lnTo>
                  <a:lnTo>
                    <a:pt x="1200765" y="836342"/>
                  </a:lnTo>
                  <a:lnTo>
                    <a:pt x="1251272" y="843343"/>
                  </a:lnTo>
                  <a:lnTo>
                    <a:pt x="1301352" y="852344"/>
                  </a:lnTo>
                  <a:lnTo>
                    <a:pt x="1350899" y="863345"/>
                  </a:lnTo>
                  <a:lnTo>
                    <a:pt x="1401275" y="873648"/>
                  </a:lnTo>
                  <a:lnTo>
                    <a:pt x="1451902" y="882078"/>
                  </a:lnTo>
                  <a:lnTo>
                    <a:pt x="1502713" y="888634"/>
                  </a:lnTo>
                  <a:lnTo>
                    <a:pt x="1553642" y="893318"/>
                  </a:lnTo>
                  <a:lnTo>
                    <a:pt x="1604623" y="896127"/>
                  </a:lnTo>
                  <a:lnTo>
                    <a:pt x="1655587" y="897064"/>
                  </a:lnTo>
                  <a:lnTo>
                    <a:pt x="1706470" y="896127"/>
                  </a:lnTo>
                  <a:lnTo>
                    <a:pt x="1757204" y="893318"/>
                  </a:lnTo>
                  <a:lnTo>
                    <a:pt x="1807723" y="888634"/>
                  </a:lnTo>
                  <a:lnTo>
                    <a:pt x="1857961" y="882078"/>
                  </a:lnTo>
                  <a:lnTo>
                    <a:pt x="1907850" y="873648"/>
                  </a:lnTo>
                  <a:lnTo>
                    <a:pt x="1957324" y="863345"/>
                  </a:lnTo>
                  <a:lnTo>
                    <a:pt x="2031039" y="846018"/>
                  </a:lnTo>
                  <a:lnTo>
                    <a:pt x="2068893" y="837120"/>
                  </a:lnTo>
                  <a:lnTo>
                    <a:pt x="2082839" y="833842"/>
                  </a:lnTo>
                  <a:lnTo>
                    <a:pt x="2084831" y="833374"/>
                  </a:lnTo>
                </a:path>
                <a:path w="2094229" h="1888489">
                  <a:moveTo>
                    <a:pt x="0" y="944118"/>
                  </a:moveTo>
                  <a:lnTo>
                    <a:pt x="1207" y="898371"/>
                  </a:lnTo>
                  <a:lnTo>
                    <a:pt x="4792" y="853186"/>
                  </a:lnTo>
                  <a:lnTo>
                    <a:pt x="10701" y="808614"/>
                  </a:lnTo>
                  <a:lnTo>
                    <a:pt x="18878" y="764702"/>
                  </a:lnTo>
                  <a:lnTo>
                    <a:pt x="29269" y="721501"/>
                  </a:lnTo>
                  <a:lnTo>
                    <a:pt x="41819" y="679060"/>
                  </a:lnTo>
                  <a:lnTo>
                    <a:pt x="56472" y="637429"/>
                  </a:lnTo>
                  <a:lnTo>
                    <a:pt x="73175" y="596656"/>
                  </a:lnTo>
                  <a:lnTo>
                    <a:pt x="91872" y="556792"/>
                  </a:lnTo>
                  <a:lnTo>
                    <a:pt x="112508" y="517885"/>
                  </a:lnTo>
                  <a:lnTo>
                    <a:pt x="135029" y="479986"/>
                  </a:lnTo>
                  <a:lnTo>
                    <a:pt x="159379" y="443143"/>
                  </a:lnTo>
                  <a:lnTo>
                    <a:pt x="185504" y="407407"/>
                  </a:lnTo>
                  <a:lnTo>
                    <a:pt x="213350" y="372826"/>
                  </a:lnTo>
                  <a:lnTo>
                    <a:pt x="242860" y="339450"/>
                  </a:lnTo>
                  <a:lnTo>
                    <a:pt x="273981" y="307328"/>
                  </a:lnTo>
                  <a:lnTo>
                    <a:pt x="306657" y="276510"/>
                  </a:lnTo>
                  <a:lnTo>
                    <a:pt x="340834" y="247046"/>
                  </a:lnTo>
                  <a:lnTo>
                    <a:pt x="376456" y="218984"/>
                  </a:lnTo>
                  <a:lnTo>
                    <a:pt x="413469" y="192374"/>
                  </a:lnTo>
                  <a:lnTo>
                    <a:pt x="451819" y="167266"/>
                  </a:lnTo>
                  <a:lnTo>
                    <a:pt x="491449" y="143709"/>
                  </a:lnTo>
                  <a:lnTo>
                    <a:pt x="532306" y="121752"/>
                  </a:lnTo>
                  <a:lnTo>
                    <a:pt x="574335" y="101446"/>
                  </a:lnTo>
                  <a:lnTo>
                    <a:pt x="617480" y="82838"/>
                  </a:lnTo>
                  <a:lnTo>
                    <a:pt x="661687" y="65980"/>
                  </a:lnTo>
                  <a:lnTo>
                    <a:pt x="706901" y="50919"/>
                  </a:lnTo>
                  <a:lnTo>
                    <a:pt x="753067" y="37707"/>
                  </a:lnTo>
                  <a:lnTo>
                    <a:pt x="800131" y="26391"/>
                  </a:lnTo>
                  <a:lnTo>
                    <a:pt x="848037" y="17022"/>
                  </a:lnTo>
                  <a:lnTo>
                    <a:pt x="896730" y="9649"/>
                  </a:lnTo>
                  <a:lnTo>
                    <a:pt x="946156" y="4321"/>
                  </a:lnTo>
                  <a:lnTo>
                    <a:pt x="996260" y="1088"/>
                  </a:lnTo>
                  <a:lnTo>
                    <a:pt x="1046988" y="0"/>
                  </a:lnTo>
                  <a:lnTo>
                    <a:pt x="1097715" y="1088"/>
                  </a:lnTo>
                  <a:lnTo>
                    <a:pt x="1147819" y="4321"/>
                  </a:lnTo>
                  <a:lnTo>
                    <a:pt x="1197245" y="9649"/>
                  </a:lnTo>
                  <a:lnTo>
                    <a:pt x="1245938" y="17022"/>
                  </a:lnTo>
                  <a:lnTo>
                    <a:pt x="1293844" y="26391"/>
                  </a:lnTo>
                  <a:lnTo>
                    <a:pt x="1340908" y="37707"/>
                  </a:lnTo>
                  <a:lnTo>
                    <a:pt x="1387074" y="50919"/>
                  </a:lnTo>
                  <a:lnTo>
                    <a:pt x="1432288" y="65980"/>
                  </a:lnTo>
                  <a:lnTo>
                    <a:pt x="1476495" y="82838"/>
                  </a:lnTo>
                  <a:lnTo>
                    <a:pt x="1519640" y="101446"/>
                  </a:lnTo>
                  <a:lnTo>
                    <a:pt x="1561669" y="121752"/>
                  </a:lnTo>
                  <a:lnTo>
                    <a:pt x="1602526" y="143709"/>
                  </a:lnTo>
                  <a:lnTo>
                    <a:pt x="1642156" y="167266"/>
                  </a:lnTo>
                  <a:lnTo>
                    <a:pt x="1680506" y="192374"/>
                  </a:lnTo>
                  <a:lnTo>
                    <a:pt x="1717519" y="218984"/>
                  </a:lnTo>
                  <a:lnTo>
                    <a:pt x="1753141" y="247046"/>
                  </a:lnTo>
                  <a:lnTo>
                    <a:pt x="1787318" y="276510"/>
                  </a:lnTo>
                  <a:lnTo>
                    <a:pt x="1819994" y="307328"/>
                  </a:lnTo>
                  <a:lnTo>
                    <a:pt x="1851115" y="339450"/>
                  </a:lnTo>
                  <a:lnTo>
                    <a:pt x="1880625" y="372826"/>
                  </a:lnTo>
                  <a:lnTo>
                    <a:pt x="1908471" y="407407"/>
                  </a:lnTo>
                  <a:lnTo>
                    <a:pt x="1934596" y="443143"/>
                  </a:lnTo>
                  <a:lnTo>
                    <a:pt x="1958946" y="479986"/>
                  </a:lnTo>
                  <a:lnTo>
                    <a:pt x="1981467" y="517885"/>
                  </a:lnTo>
                  <a:lnTo>
                    <a:pt x="2002103" y="556792"/>
                  </a:lnTo>
                  <a:lnTo>
                    <a:pt x="2020800" y="596656"/>
                  </a:lnTo>
                  <a:lnTo>
                    <a:pt x="2037503" y="637429"/>
                  </a:lnTo>
                  <a:lnTo>
                    <a:pt x="2052156" y="679060"/>
                  </a:lnTo>
                  <a:lnTo>
                    <a:pt x="2064706" y="721501"/>
                  </a:lnTo>
                  <a:lnTo>
                    <a:pt x="2075097" y="764702"/>
                  </a:lnTo>
                  <a:lnTo>
                    <a:pt x="2083274" y="808614"/>
                  </a:lnTo>
                  <a:lnTo>
                    <a:pt x="2089183" y="853186"/>
                  </a:lnTo>
                  <a:lnTo>
                    <a:pt x="2092768" y="898371"/>
                  </a:lnTo>
                  <a:lnTo>
                    <a:pt x="2093976" y="944118"/>
                  </a:lnTo>
                  <a:lnTo>
                    <a:pt x="2092768" y="989861"/>
                  </a:lnTo>
                  <a:lnTo>
                    <a:pt x="2089183" y="1035043"/>
                  </a:lnTo>
                  <a:lnTo>
                    <a:pt x="2083274" y="1079613"/>
                  </a:lnTo>
                  <a:lnTo>
                    <a:pt x="2075097" y="1123522"/>
                  </a:lnTo>
                  <a:lnTo>
                    <a:pt x="2064706" y="1166722"/>
                  </a:lnTo>
                  <a:lnTo>
                    <a:pt x="2052156" y="1209161"/>
                  </a:lnTo>
                  <a:lnTo>
                    <a:pt x="2037503" y="1250792"/>
                  </a:lnTo>
                  <a:lnTo>
                    <a:pt x="2020800" y="1291563"/>
                  </a:lnTo>
                  <a:lnTo>
                    <a:pt x="2002103" y="1331427"/>
                  </a:lnTo>
                  <a:lnTo>
                    <a:pt x="1981467" y="1370333"/>
                  </a:lnTo>
                  <a:lnTo>
                    <a:pt x="1958946" y="1408232"/>
                  </a:lnTo>
                  <a:lnTo>
                    <a:pt x="1934596" y="1445075"/>
                  </a:lnTo>
                  <a:lnTo>
                    <a:pt x="1908471" y="1480812"/>
                  </a:lnTo>
                  <a:lnTo>
                    <a:pt x="1880625" y="1515393"/>
                  </a:lnTo>
                  <a:lnTo>
                    <a:pt x="1851115" y="1548770"/>
                  </a:lnTo>
                  <a:lnTo>
                    <a:pt x="1819994" y="1580892"/>
                  </a:lnTo>
                  <a:lnTo>
                    <a:pt x="1787318" y="1611710"/>
                  </a:lnTo>
                  <a:lnTo>
                    <a:pt x="1753141" y="1641176"/>
                  </a:lnTo>
                  <a:lnTo>
                    <a:pt x="1717519" y="1669239"/>
                  </a:lnTo>
                  <a:lnTo>
                    <a:pt x="1680506" y="1695849"/>
                  </a:lnTo>
                  <a:lnTo>
                    <a:pt x="1642156" y="1720959"/>
                  </a:lnTo>
                  <a:lnTo>
                    <a:pt x="1602526" y="1744517"/>
                  </a:lnTo>
                  <a:lnTo>
                    <a:pt x="1561669" y="1766475"/>
                  </a:lnTo>
                  <a:lnTo>
                    <a:pt x="1519640" y="1786782"/>
                  </a:lnTo>
                  <a:lnTo>
                    <a:pt x="1476495" y="1805391"/>
                  </a:lnTo>
                  <a:lnTo>
                    <a:pt x="1432288" y="1822250"/>
                  </a:lnTo>
                  <a:lnTo>
                    <a:pt x="1387074" y="1837312"/>
                  </a:lnTo>
                  <a:lnTo>
                    <a:pt x="1340908" y="1850525"/>
                  </a:lnTo>
                  <a:lnTo>
                    <a:pt x="1293844" y="1861842"/>
                  </a:lnTo>
                  <a:lnTo>
                    <a:pt x="1245938" y="1871212"/>
                  </a:lnTo>
                  <a:lnTo>
                    <a:pt x="1197245" y="1878585"/>
                  </a:lnTo>
                  <a:lnTo>
                    <a:pt x="1147819" y="1883914"/>
                  </a:lnTo>
                  <a:lnTo>
                    <a:pt x="1097715" y="1887147"/>
                  </a:lnTo>
                  <a:lnTo>
                    <a:pt x="1046988" y="1888236"/>
                  </a:lnTo>
                  <a:lnTo>
                    <a:pt x="996260" y="1887147"/>
                  </a:lnTo>
                  <a:lnTo>
                    <a:pt x="946156" y="1883914"/>
                  </a:lnTo>
                  <a:lnTo>
                    <a:pt x="896730" y="1878585"/>
                  </a:lnTo>
                  <a:lnTo>
                    <a:pt x="848037" y="1871212"/>
                  </a:lnTo>
                  <a:lnTo>
                    <a:pt x="800131" y="1861842"/>
                  </a:lnTo>
                  <a:lnTo>
                    <a:pt x="753067" y="1850525"/>
                  </a:lnTo>
                  <a:lnTo>
                    <a:pt x="706901" y="1837312"/>
                  </a:lnTo>
                  <a:lnTo>
                    <a:pt x="661687" y="1822250"/>
                  </a:lnTo>
                  <a:lnTo>
                    <a:pt x="617480" y="1805391"/>
                  </a:lnTo>
                  <a:lnTo>
                    <a:pt x="574335" y="1786782"/>
                  </a:lnTo>
                  <a:lnTo>
                    <a:pt x="532306" y="1766475"/>
                  </a:lnTo>
                  <a:lnTo>
                    <a:pt x="491449" y="1744517"/>
                  </a:lnTo>
                  <a:lnTo>
                    <a:pt x="451819" y="1720959"/>
                  </a:lnTo>
                  <a:lnTo>
                    <a:pt x="413469" y="1695849"/>
                  </a:lnTo>
                  <a:lnTo>
                    <a:pt x="376456" y="1669239"/>
                  </a:lnTo>
                  <a:lnTo>
                    <a:pt x="340834" y="1641176"/>
                  </a:lnTo>
                  <a:lnTo>
                    <a:pt x="306657" y="1611710"/>
                  </a:lnTo>
                  <a:lnTo>
                    <a:pt x="273981" y="1580892"/>
                  </a:lnTo>
                  <a:lnTo>
                    <a:pt x="242860" y="1548770"/>
                  </a:lnTo>
                  <a:lnTo>
                    <a:pt x="213350" y="1515393"/>
                  </a:lnTo>
                  <a:lnTo>
                    <a:pt x="185504" y="1480812"/>
                  </a:lnTo>
                  <a:lnTo>
                    <a:pt x="159379" y="1445075"/>
                  </a:lnTo>
                  <a:lnTo>
                    <a:pt x="135029" y="1408232"/>
                  </a:lnTo>
                  <a:lnTo>
                    <a:pt x="112508" y="1370333"/>
                  </a:lnTo>
                  <a:lnTo>
                    <a:pt x="91872" y="1331427"/>
                  </a:lnTo>
                  <a:lnTo>
                    <a:pt x="73175" y="1291563"/>
                  </a:lnTo>
                  <a:lnTo>
                    <a:pt x="56472" y="1250792"/>
                  </a:lnTo>
                  <a:lnTo>
                    <a:pt x="41819" y="1209161"/>
                  </a:lnTo>
                  <a:lnTo>
                    <a:pt x="29269" y="1166722"/>
                  </a:lnTo>
                  <a:lnTo>
                    <a:pt x="18878" y="1123522"/>
                  </a:lnTo>
                  <a:lnTo>
                    <a:pt x="10701" y="1079613"/>
                  </a:lnTo>
                  <a:lnTo>
                    <a:pt x="4792" y="1035043"/>
                  </a:lnTo>
                  <a:lnTo>
                    <a:pt x="1207" y="989861"/>
                  </a:lnTo>
                  <a:lnTo>
                    <a:pt x="0" y="944118"/>
                  </a:lnTo>
                  <a:close/>
                </a:path>
                <a:path w="2094229" h="1888489">
                  <a:moveTo>
                    <a:pt x="10668" y="700405"/>
                  </a:moveTo>
                  <a:lnTo>
                    <a:pt x="84383" y="717512"/>
                  </a:lnTo>
                  <a:lnTo>
                    <a:pt x="122237" y="726297"/>
                  </a:lnTo>
                  <a:lnTo>
                    <a:pt x="136183" y="729533"/>
                  </a:lnTo>
                  <a:lnTo>
                    <a:pt x="187722" y="740124"/>
                  </a:lnTo>
                  <a:lnTo>
                    <a:pt x="237803" y="748411"/>
                  </a:lnTo>
                  <a:lnTo>
                    <a:pt x="288311" y="754856"/>
                  </a:lnTo>
                  <a:lnTo>
                    <a:pt x="339141" y="759460"/>
                  </a:lnTo>
                  <a:lnTo>
                    <a:pt x="390186" y="762222"/>
                  </a:lnTo>
                  <a:lnTo>
                    <a:pt x="441340" y="763143"/>
                  </a:lnTo>
                  <a:lnTo>
                    <a:pt x="492497" y="762222"/>
                  </a:lnTo>
                  <a:lnTo>
                    <a:pt x="543550" y="759460"/>
                  </a:lnTo>
                  <a:lnTo>
                    <a:pt x="594393" y="754856"/>
                  </a:lnTo>
                  <a:lnTo>
                    <a:pt x="644920" y="748411"/>
                  </a:lnTo>
                  <a:lnTo>
                    <a:pt x="695025" y="740124"/>
                  </a:lnTo>
                  <a:lnTo>
                    <a:pt x="744601" y="729995"/>
                  </a:lnTo>
                  <a:lnTo>
                    <a:pt x="794147" y="719169"/>
                  </a:lnTo>
                  <a:lnTo>
                    <a:pt x="844227" y="710311"/>
                  </a:lnTo>
                  <a:lnTo>
                    <a:pt x="894734" y="703421"/>
                  </a:lnTo>
                  <a:lnTo>
                    <a:pt x="945562" y="698500"/>
                  </a:lnTo>
                  <a:lnTo>
                    <a:pt x="996602" y="695547"/>
                  </a:lnTo>
                  <a:lnTo>
                    <a:pt x="1047749" y="694563"/>
                  </a:lnTo>
                  <a:lnTo>
                    <a:pt x="1098897" y="695547"/>
                  </a:lnTo>
                  <a:lnTo>
                    <a:pt x="1149937" y="698500"/>
                  </a:lnTo>
                  <a:lnTo>
                    <a:pt x="1200765" y="703421"/>
                  </a:lnTo>
                  <a:lnTo>
                    <a:pt x="1251272" y="710311"/>
                  </a:lnTo>
                  <a:lnTo>
                    <a:pt x="1301352" y="719169"/>
                  </a:lnTo>
                  <a:lnTo>
                    <a:pt x="1350899" y="729995"/>
                  </a:lnTo>
                  <a:lnTo>
                    <a:pt x="1401275" y="740124"/>
                  </a:lnTo>
                  <a:lnTo>
                    <a:pt x="1451902" y="748411"/>
                  </a:lnTo>
                  <a:lnTo>
                    <a:pt x="1502713" y="754856"/>
                  </a:lnTo>
                  <a:lnTo>
                    <a:pt x="1553642" y="759460"/>
                  </a:lnTo>
                  <a:lnTo>
                    <a:pt x="1604623" y="762222"/>
                  </a:lnTo>
                  <a:lnTo>
                    <a:pt x="1655587" y="763143"/>
                  </a:lnTo>
                  <a:lnTo>
                    <a:pt x="1706470" y="762222"/>
                  </a:lnTo>
                  <a:lnTo>
                    <a:pt x="1757204" y="759460"/>
                  </a:lnTo>
                  <a:lnTo>
                    <a:pt x="1807723" y="754856"/>
                  </a:lnTo>
                  <a:lnTo>
                    <a:pt x="1857961" y="748411"/>
                  </a:lnTo>
                  <a:lnTo>
                    <a:pt x="1907850" y="740124"/>
                  </a:lnTo>
                  <a:lnTo>
                    <a:pt x="1957324" y="729995"/>
                  </a:lnTo>
                  <a:lnTo>
                    <a:pt x="2031039" y="712888"/>
                  </a:lnTo>
                  <a:lnTo>
                    <a:pt x="2068893" y="704103"/>
                  </a:lnTo>
                  <a:lnTo>
                    <a:pt x="2082839" y="700867"/>
                  </a:lnTo>
                  <a:lnTo>
                    <a:pt x="2084831" y="700405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3143" y="5071681"/>
              <a:ext cx="2086355" cy="97231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156953" y="4208526"/>
              <a:ext cx="2094230" cy="1888489"/>
            </a:xfrm>
            <a:custGeom>
              <a:avLst/>
              <a:gdLst/>
              <a:ahLst/>
              <a:cxnLst/>
              <a:rect l="l" t="t" r="r" b="b"/>
              <a:pathLst>
                <a:path w="2094229" h="1888489">
                  <a:moveTo>
                    <a:pt x="10668" y="832993"/>
                  </a:moveTo>
                  <a:lnTo>
                    <a:pt x="84310" y="850100"/>
                  </a:lnTo>
                  <a:lnTo>
                    <a:pt x="122126" y="858885"/>
                  </a:lnTo>
                  <a:lnTo>
                    <a:pt x="136058" y="862121"/>
                  </a:lnTo>
                  <a:lnTo>
                    <a:pt x="187563" y="872712"/>
                  </a:lnTo>
                  <a:lnTo>
                    <a:pt x="237612" y="880999"/>
                  </a:lnTo>
                  <a:lnTo>
                    <a:pt x="288087" y="887444"/>
                  </a:lnTo>
                  <a:lnTo>
                    <a:pt x="338883" y="892048"/>
                  </a:lnTo>
                  <a:lnTo>
                    <a:pt x="389891" y="894810"/>
                  </a:lnTo>
                  <a:lnTo>
                    <a:pt x="441007" y="895731"/>
                  </a:lnTo>
                  <a:lnTo>
                    <a:pt x="492123" y="894810"/>
                  </a:lnTo>
                  <a:lnTo>
                    <a:pt x="543131" y="892048"/>
                  </a:lnTo>
                  <a:lnTo>
                    <a:pt x="593927" y="887444"/>
                  </a:lnTo>
                  <a:lnTo>
                    <a:pt x="644402" y="880999"/>
                  </a:lnTo>
                  <a:lnTo>
                    <a:pt x="694451" y="872712"/>
                  </a:lnTo>
                  <a:lnTo>
                    <a:pt x="743966" y="862584"/>
                  </a:lnTo>
                  <a:lnTo>
                    <a:pt x="793483" y="851757"/>
                  </a:lnTo>
                  <a:lnTo>
                    <a:pt x="843538" y="842899"/>
                  </a:lnTo>
                  <a:lnTo>
                    <a:pt x="894024" y="836009"/>
                  </a:lnTo>
                  <a:lnTo>
                    <a:pt x="944832" y="831088"/>
                  </a:lnTo>
                  <a:lnTo>
                    <a:pt x="995856" y="828135"/>
                  </a:lnTo>
                  <a:lnTo>
                    <a:pt x="1046988" y="827151"/>
                  </a:lnTo>
                  <a:lnTo>
                    <a:pt x="1098119" y="828135"/>
                  </a:lnTo>
                  <a:lnTo>
                    <a:pt x="1149143" y="831088"/>
                  </a:lnTo>
                  <a:lnTo>
                    <a:pt x="1199951" y="836009"/>
                  </a:lnTo>
                  <a:lnTo>
                    <a:pt x="1250437" y="842899"/>
                  </a:lnTo>
                  <a:lnTo>
                    <a:pt x="1300492" y="851757"/>
                  </a:lnTo>
                  <a:lnTo>
                    <a:pt x="1350010" y="862584"/>
                  </a:lnTo>
                  <a:lnTo>
                    <a:pt x="1400325" y="872712"/>
                  </a:lnTo>
                  <a:lnTo>
                    <a:pt x="1450896" y="880999"/>
                  </a:lnTo>
                  <a:lnTo>
                    <a:pt x="1501655" y="887444"/>
                  </a:lnTo>
                  <a:lnTo>
                    <a:pt x="1552537" y="892048"/>
                  </a:lnTo>
                  <a:lnTo>
                    <a:pt x="1603473" y="894810"/>
                  </a:lnTo>
                  <a:lnTo>
                    <a:pt x="1654397" y="895731"/>
                  </a:lnTo>
                  <a:lnTo>
                    <a:pt x="1705241" y="894810"/>
                  </a:lnTo>
                  <a:lnTo>
                    <a:pt x="1755939" y="892048"/>
                  </a:lnTo>
                  <a:lnTo>
                    <a:pt x="1806424" y="887444"/>
                  </a:lnTo>
                  <a:lnTo>
                    <a:pt x="1856628" y="880999"/>
                  </a:lnTo>
                  <a:lnTo>
                    <a:pt x="1906484" y="872712"/>
                  </a:lnTo>
                  <a:lnTo>
                    <a:pt x="1955927" y="862584"/>
                  </a:lnTo>
                  <a:lnTo>
                    <a:pt x="2029569" y="845476"/>
                  </a:lnTo>
                  <a:lnTo>
                    <a:pt x="2067385" y="836691"/>
                  </a:lnTo>
                  <a:lnTo>
                    <a:pt x="2081317" y="833455"/>
                  </a:lnTo>
                  <a:lnTo>
                    <a:pt x="2083307" y="832993"/>
                  </a:lnTo>
                </a:path>
                <a:path w="2094229" h="1888489">
                  <a:moveTo>
                    <a:pt x="0" y="944118"/>
                  </a:moveTo>
                  <a:lnTo>
                    <a:pt x="1207" y="898371"/>
                  </a:lnTo>
                  <a:lnTo>
                    <a:pt x="4792" y="853186"/>
                  </a:lnTo>
                  <a:lnTo>
                    <a:pt x="10701" y="808614"/>
                  </a:lnTo>
                  <a:lnTo>
                    <a:pt x="18878" y="764702"/>
                  </a:lnTo>
                  <a:lnTo>
                    <a:pt x="29269" y="721501"/>
                  </a:lnTo>
                  <a:lnTo>
                    <a:pt x="41819" y="679060"/>
                  </a:lnTo>
                  <a:lnTo>
                    <a:pt x="56472" y="637429"/>
                  </a:lnTo>
                  <a:lnTo>
                    <a:pt x="73175" y="596656"/>
                  </a:lnTo>
                  <a:lnTo>
                    <a:pt x="91872" y="556792"/>
                  </a:lnTo>
                  <a:lnTo>
                    <a:pt x="112508" y="517885"/>
                  </a:lnTo>
                  <a:lnTo>
                    <a:pt x="135029" y="479986"/>
                  </a:lnTo>
                  <a:lnTo>
                    <a:pt x="159379" y="443143"/>
                  </a:lnTo>
                  <a:lnTo>
                    <a:pt x="185504" y="407407"/>
                  </a:lnTo>
                  <a:lnTo>
                    <a:pt x="213350" y="372826"/>
                  </a:lnTo>
                  <a:lnTo>
                    <a:pt x="242860" y="339450"/>
                  </a:lnTo>
                  <a:lnTo>
                    <a:pt x="273981" y="307328"/>
                  </a:lnTo>
                  <a:lnTo>
                    <a:pt x="306657" y="276510"/>
                  </a:lnTo>
                  <a:lnTo>
                    <a:pt x="340834" y="247046"/>
                  </a:lnTo>
                  <a:lnTo>
                    <a:pt x="376456" y="218984"/>
                  </a:lnTo>
                  <a:lnTo>
                    <a:pt x="413469" y="192374"/>
                  </a:lnTo>
                  <a:lnTo>
                    <a:pt x="451819" y="167266"/>
                  </a:lnTo>
                  <a:lnTo>
                    <a:pt x="491449" y="143709"/>
                  </a:lnTo>
                  <a:lnTo>
                    <a:pt x="532306" y="121752"/>
                  </a:lnTo>
                  <a:lnTo>
                    <a:pt x="574335" y="101446"/>
                  </a:lnTo>
                  <a:lnTo>
                    <a:pt x="617480" y="82838"/>
                  </a:lnTo>
                  <a:lnTo>
                    <a:pt x="661687" y="65980"/>
                  </a:lnTo>
                  <a:lnTo>
                    <a:pt x="706901" y="50919"/>
                  </a:lnTo>
                  <a:lnTo>
                    <a:pt x="753067" y="37707"/>
                  </a:lnTo>
                  <a:lnTo>
                    <a:pt x="800131" y="26391"/>
                  </a:lnTo>
                  <a:lnTo>
                    <a:pt x="848037" y="17022"/>
                  </a:lnTo>
                  <a:lnTo>
                    <a:pt x="896730" y="9649"/>
                  </a:lnTo>
                  <a:lnTo>
                    <a:pt x="946156" y="4321"/>
                  </a:lnTo>
                  <a:lnTo>
                    <a:pt x="996260" y="1088"/>
                  </a:lnTo>
                  <a:lnTo>
                    <a:pt x="1046988" y="0"/>
                  </a:lnTo>
                  <a:lnTo>
                    <a:pt x="1097715" y="1088"/>
                  </a:lnTo>
                  <a:lnTo>
                    <a:pt x="1147819" y="4321"/>
                  </a:lnTo>
                  <a:lnTo>
                    <a:pt x="1197245" y="9649"/>
                  </a:lnTo>
                  <a:lnTo>
                    <a:pt x="1245938" y="17022"/>
                  </a:lnTo>
                  <a:lnTo>
                    <a:pt x="1293844" y="26391"/>
                  </a:lnTo>
                  <a:lnTo>
                    <a:pt x="1340908" y="37707"/>
                  </a:lnTo>
                  <a:lnTo>
                    <a:pt x="1387074" y="50919"/>
                  </a:lnTo>
                  <a:lnTo>
                    <a:pt x="1432288" y="65980"/>
                  </a:lnTo>
                  <a:lnTo>
                    <a:pt x="1476495" y="82838"/>
                  </a:lnTo>
                  <a:lnTo>
                    <a:pt x="1519640" y="101446"/>
                  </a:lnTo>
                  <a:lnTo>
                    <a:pt x="1561669" y="121752"/>
                  </a:lnTo>
                  <a:lnTo>
                    <a:pt x="1602526" y="143709"/>
                  </a:lnTo>
                  <a:lnTo>
                    <a:pt x="1642156" y="167266"/>
                  </a:lnTo>
                  <a:lnTo>
                    <a:pt x="1680506" y="192374"/>
                  </a:lnTo>
                  <a:lnTo>
                    <a:pt x="1717519" y="218984"/>
                  </a:lnTo>
                  <a:lnTo>
                    <a:pt x="1753141" y="247046"/>
                  </a:lnTo>
                  <a:lnTo>
                    <a:pt x="1787318" y="276510"/>
                  </a:lnTo>
                  <a:lnTo>
                    <a:pt x="1819994" y="307328"/>
                  </a:lnTo>
                  <a:lnTo>
                    <a:pt x="1851115" y="339450"/>
                  </a:lnTo>
                  <a:lnTo>
                    <a:pt x="1880625" y="372826"/>
                  </a:lnTo>
                  <a:lnTo>
                    <a:pt x="1908471" y="407407"/>
                  </a:lnTo>
                  <a:lnTo>
                    <a:pt x="1934596" y="443143"/>
                  </a:lnTo>
                  <a:lnTo>
                    <a:pt x="1958946" y="479986"/>
                  </a:lnTo>
                  <a:lnTo>
                    <a:pt x="1981467" y="517885"/>
                  </a:lnTo>
                  <a:lnTo>
                    <a:pt x="2002103" y="556792"/>
                  </a:lnTo>
                  <a:lnTo>
                    <a:pt x="2020800" y="596656"/>
                  </a:lnTo>
                  <a:lnTo>
                    <a:pt x="2037503" y="637429"/>
                  </a:lnTo>
                  <a:lnTo>
                    <a:pt x="2052156" y="679060"/>
                  </a:lnTo>
                  <a:lnTo>
                    <a:pt x="2064706" y="721501"/>
                  </a:lnTo>
                  <a:lnTo>
                    <a:pt x="2075097" y="764702"/>
                  </a:lnTo>
                  <a:lnTo>
                    <a:pt x="2083274" y="808614"/>
                  </a:lnTo>
                  <a:lnTo>
                    <a:pt x="2089183" y="853186"/>
                  </a:lnTo>
                  <a:lnTo>
                    <a:pt x="2092768" y="898371"/>
                  </a:lnTo>
                  <a:lnTo>
                    <a:pt x="2093976" y="944118"/>
                  </a:lnTo>
                  <a:lnTo>
                    <a:pt x="2092768" y="989861"/>
                  </a:lnTo>
                  <a:lnTo>
                    <a:pt x="2089183" y="1035043"/>
                  </a:lnTo>
                  <a:lnTo>
                    <a:pt x="2083274" y="1079613"/>
                  </a:lnTo>
                  <a:lnTo>
                    <a:pt x="2075097" y="1123522"/>
                  </a:lnTo>
                  <a:lnTo>
                    <a:pt x="2064706" y="1166722"/>
                  </a:lnTo>
                  <a:lnTo>
                    <a:pt x="2052156" y="1209161"/>
                  </a:lnTo>
                  <a:lnTo>
                    <a:pt x="2037503" y="1250792"/>
                  </a:lnTo>
                  <a:lnTo>
                    <a:pt x="2020800" y="1291563"/>
                  </a:lnTo>
                  <a:lnTo>
                    <a:pt x="2002103" y="1331427"/>
                  </a:lnTo>
                  <a:lnTo>
                    <a:pt x="1981467" y="1370333"/>
                  </a:lnTo>
                  <a:lnTo>
                    <a:pt x="1958946" y="1408232"/>
                  </a:lnTo>
                  <a:lnTo>
                    <a:pt x="1934596" y="1445075"/>
                  </a:lnTo>
                  <a:lnTo>
                    <a:pt x="1908471" y="1480812"/>
                  </a:lnTo>
                  <a:lnTo>
                    <a:pt x="1880625" y="1515393"/>
                  </a:lnTo>
                  <a:lnTo>
                    <a:pt x="1851115" y="1548770"/>
                  </a:lnTo>
                  <a:lnTo>
                    <a:pt x="1819994" y="1580892"/>
                  </a:lnTo>
                  <a:lnTo>
                    <a:pt x="1787318" y="1611710"/>
                  </a:lnTo>
                  <a:lnTo>
                    <a:pt x="1753141" y="1641176"/>
                  </a:lnTo>
                  <a:lnTo>
                    <a:pt x="1717519" y="1669239"/>
                  </a:lnTo>
                  <a:lnTo>
                    <a:pt x="1680506" y="1695849"/>
                  </a:lnTo>
                  <a:lnTo>
                    <a:pt x="1642156" y="1720959"/>
                  </a:lnTo>
                  <a:lnTo>
                    <a:pt x="1602526" y="1744517"/>
                  </a:lnTo>
                  <a:lnTo>
                    <a:pt x="1561669" y="1766475"/>
                  </a:lnTo>
                  <a:lnTo>
                    <a:pt x="1519640" y="1786782"/>
                  </a:lnTo>
                  <a:lnTo>
                    <a:pt x="1476495" y="1805391"/>
                  </a:lnTo>
                  <a:lnTo>
                    <a:pt x="1432288" y="1822250"/>
                  </a:lnTo>
                  <a:lnTo>
                    <a:pt x="1387074" y="1837312"/>
                  </a:lnTo>
                  <a:lnTo>
                    <a:pt x="1340908" y="1850525"/>
                  </a:lnTo>
                  <a:lnTo>
                    <a:pt x="1293844" y="1861842"/>
                  </a:lnTo>
                  <a:lnTo>
                    <a:pt x="1245938" y="1871212"/>
                  </a:lnTo>
                  <a:lnTo>
                    <a:pt x="1197245" y="1878585"/>
                  </a:lnTo>
                  <a:lnTo>
                    <a:pt x="1147819" y="1883914"/>
                  </a:lnTo>
                  <a:lnTo>
                    <a:pt x="1097715" y="1887147"/>
                  </a:lnTo>
                  <a:lnTo>
                    <a:pt x="1046988" y="1888236"/>
                  </a:lnTo>
                  <a:lnTo>
                    <a:pt x="996260" y="1887147"/>
                  </a:lnTo>
                  <a:lnTo>
                    <a:pt x="946156" y="1883914"/>
                  </a:lnTo>
                  <a:lnTo>
                    <a:pt x="896730" y="1878585"/>
                  </a:lnTo>
                  <a:lnTo>
                    <a:pt x="848037" y="1871212"/>
                  </a:lnTo>
                  <a:lnTo>
                    <a:pt x="800131" y="1861842"/>
                  </a:lnTo>
                  <a:lnTo>
                    <a:pt x="753067" y="1850525"/>
                  </a:lnTo>
                  <a:lnTo>
                    <a:pt x="706901" y="1837312"/>
                  </a:lnTo>
                  <a:lnTo>
                    <a:pt x="661687" y="1822250"/>
                  </a:lnTo>
                  <a:lnTo>
                    <a:pt x="617480" y="1805391"/>
                  </a:lnTo>
                  <a:lnTo>
                    <a:pt x="574335" y="1786782"/>
                  </a:lnTo>
                  <a:lnTo>
                    <a:pt x="532306" y="1766475"/>
                  </a:lnTo>
                  <a:lnTo>
                    <a:pt x="491449" y="1744517"/>
                  </a:lnTo>
                  <a:lnTo>
                    <a:pt x="451819" y="1720959"/>
                  </a:lnTo>
                  <a:lnTo>
                    <a:pt x="413469" y="1695849"/>
                  </a:lnTo>
                  <a:lnTo>
                    <a:pt x="376456" y="1669239"/>
                  </a:lnTo>
                  <a:lnTo>
                    <a:pt x="340834" y="1641176"/>
                  </a:lnTo>
                  <a:lnTo>
                    <a:pt x="306657" y="1611710"/>
                  </a:lnTo>
                  <a:lnTo>
                    <a:pt x="273981" y="1580892"/>
                  </a:lnTo>
                  <a:lnTo>
                    <a:pt x="242860" y="1548770"/>
                  </a:lnTo>
                  <a:lnTo>
                    <a:pt x="213350" y="1515393"/>
                  </a:lnTo>
                  <a:lnTo>
                    <a:pt x="185504" y="1480812"/>
                  </a:lnTo>
                  <a:lnTo>
                    <a:pt x="159379" y="1445075"/>
                  </a:lnTo>
                  <a:lnTo>
                    <a:pt x="135029" y="1408232"/>
                  </a:lnTo>
                  <a:lnTo>
                    <a:pt x="112508" y="1370333"/>
                  </a:lnTo>
                  <a:lnTo>
                    <a:pt x="91872" y="1331427"/>
                  </a:lnTo>
                  <a:lnTo>
                    <a:pt x="73175" y="1291563"/>
                  </a:lnTo>
                  <a:lnTo>
                    <a:pt x="56472" y="1250792"/>
                  </a:lnTo>
                  <a:lnTo>
                    <a:pt x="41819" y="1209161"/>
                  </a:lnTo>
                  <a:lnTo>
                    <a:pt x="29269" y="1166722"/>
                  </a:lnTo>
                  <a:lnTo>
                    <a:pt x="18878" y="1123522"/>
                  </a:lnTo>
                  <a:lnTo>
                    <a:pt x="10701" y="1079613"/>
                  </a:lnTo>
                  <a:lnTo>
                    <a:pt x="4792" y="1035043"/>
                  </a:lnTo>
                  <a:lnTo>
                    <a:pt x="1207" y="989861"/>
                  </a:lnTo>
                  <a:lnTo>
                    <a:pt x="0" y="944118"/>
                  </a:lnTo>
                  <a:close/>
                </a:path>
                <a:path w="2094229" h="1888489">
                  <a:moveTo>
                    <a:pt x="10668" y="699262"/>
                  </a:moveTo>
                  <a:lnTo>
                    <a:pt x="84310" y="716589"/>
                  </a:lnTo>
                  <a:lnTo>
                    <a:pt x="122126" y="725487"/>
                  </a:lnTo>
                  <a:lnTo>
                    <a:pt x="136058" y="728765"/>
                  </a:lnTo>
                  <a:lnTo>
                    <a:pt x="138049" y="729234"/>
                  </a:lnTo>
                  <a:lnTo>
                    <a:pt x="187563" y="739536"/>
                  </a:lnTo>
                  <a:lnTo>
                    <a:pt x="237612" y="747966"/>
                  </a:lnTo>
                  <a:lnTo>
                    <a:pt x="288087" y="754522"/>
                  </a:lnTo>
                  <a:lnTo>
                    <a:pt x="338883" y="759206"/>
                  </a:lnTo>
                  <a:lnTo>
                    <a:pt x="389891" y="762015"/>
                  </a:lnTo>
                  <a:lnTo>
                    <a:pt x="441007" y="762952"/>
                  </a:lnTo>
                  <a:lnTo>
                    <a:pt x="492123" y="762015"/>
                  </a:lnTo>
                  <a:lnTo>
                    <a:pt x="543131" y="759206"/>
                  </a:lnTo>
                  <a:lnTo>
                    <a:pt x="593927" y="754522"/>
                  </a:lnTo>
                  <a:lnTo>
                    <a:pt x="644402" y="747966"/>
                  </a:lnTo>
                  <a:lnTo>
                    <a:pt x="694451" y="739536"/>
                  </a:lnTo>
                  <a:lnTo>
                    <a:pt x="743966" y="729234"/>
                  </a:lnTo>
                  <a:lnTo>
                    <a:pt x="793483" y="718232"/>
                  </a:lnTo>
                  <a:lnTo>
                    <a:pt x="843538" y="709231"/>
                  </a:lnTo>
                  <a:lnTo>
                    <a:pt x="894024" y="702230"/>
                  </a:lnTo>
                  <a:lnTo>
                    <a:pt x="944832" y="697229"/>
                  </a:lnTo>
                  <a:lnTo>
                    <a:pt x="995856" y="694229"/>
                  </a:lnTo>
                  <a:lnTo>
                    <a:pt x="1046988" y="693229"/>
                  </a:lnTo>
                  <a:lnTo>
                    <a:pt x="1098119" y="694229"/>
                  </a:lnTo>
                  <a:lnTo>
                    <a:pt x="1149143" y="697229"/>
                  </a:lnTo>
                  <a:lnTo>
                    <a:pt x="1199951" y="702230"/>
                  </a:lnTo>
                  <a:lnTo>
                    <a:pt x="1250437" y="709231"/>
                  </a:lnTo>
                  <a:lnTo>
                    <a:pt x="1300492" y="718232"/>
                  </a:lnTo>
                  <a:lnTo>
                    <a:pt x="1350010" y="729234"/>
                  </a:lnTo>
                  <a:lnTo>
                    <a:pt x="1400325" y="739536"/>
                  </a:lnTo>
                  <a:lnTo>
                    <a:pt x="1450896" y="747966"/>
                  </a:lnTo>
                  <a:lnTo>
                    <a:pt x="1501655" y="754522"/>
                  </a:lnTo>
                  <a:lnTo>
                    <a:pt x="1552537" y="759206"/>
                  </a:lnTo>
                  <a:lnTo>
                    <a:pt x="1603473" y="762015"/>
                  </a:lnTo>
                  <a:lnTo>
                    <a:pt x="1654397" y="762952"/>
                  </a:lnTo>
                  <a:lnTo>
                    <a:pt x="1705241" y="762015"/>
                  </a:lnTo>
                  <a:lnTo>
                    <a:pt x="1755939" y="759206"/>
                  </a:lnTo>
                  <a:lnTo>
                    <a:pt x="1806424" y="754522"/>
                  </a:lnTo>
                  <a:lnTo>
                    <a:pt x="1856628" y="747966"/>
                  </a:lnTo>
                  <a:lnTo>
                    <a:pt x="1906484" y="739536"/>
                  </a:lnTo>
                  <a:lnTo>
                    <a:pt x="1955927" y="729234"/>
                  </a:lnTo>
                  <a:lnTo>
                    <a:pt x="2029569" y="711906"/>
                  </a:lnTo>
                  <a:lnTo>
                    <a:pt x="2067385" y="703008"/>
                  </a:lnTo>
                  <a:lnTo>
                    <a:pt x="2081317" y="699730"/>
                  </a:lnTo>
                  <a:lnTo>
                    <a:pt x="2083307" y="699262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5440" y="308305"/>
            <a:ext cx="47955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90"/>
              <a:t>What</a:t>
            </a:r>
            <a:r>
              <a:rPr dirty="0" spc="-210"/>
              <a:t> </a:t>
            </a:r>
            <a:r>
              <a:rPr dirty="0" spc="85"/>
              <a:t>is</a:t>
            </a:r>
            <a:r>
              <a:rPr dirty="0" spc="-204"/>
              <a:t> </a:t>
            </a:r>
            <a:r>
              <a:rPr dirty="0" spc="165"/>
              <a:t>Data</a:t>
            </a:r>
            <a:r>
              <a:rPr dirty="0" spc="-204"/>
              <a:t> </a:t>
            </a:r>
            <a:r>
              <a:rPr dirty="0" spc="145"/>
              <a:t>Mesh?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45440" y="941069"/>
            <a:ext cx="9587865" cy="8388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2650" spc="1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35">
                <a:solidFill>
                  <a:srgbClr val="FF7846"/>
                </a:solidFill>
                <a:latin typeface="Trebuchet MS"/>
                <a:cs typeface="Trebuchet MS"/>
              </a:rPr>
              <a:t>decentralized</a:t>
            </a:r>
            <a:r>
              <a:rPr dirty="0" sz="2650" spc="-3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65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70">
                <a:solidFill>
                  <a:srgbClr val="FFFFFF"/>
                </a:solidFill>
                <a:latin typeface="Trebuchet MS"/>
                <a:cs typeface="Trebuchet MS"/>
              </a:rPr>
              <a:t>domain-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oriented</a:t>
            </a:r>
            <a:r>
              <a:rPr dirty="0" sz="26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7846"/>
                </a:solidFill>
                <a:latin typeface="Trebuchet MS"/>
                <a:cs typeface="Trebuchet MS"/>
              </a:rPr>
              <a:t>data</a:t>
            </a:r>
            <a:r>
              <a:rPr dirty="0" sz="2650" spc="-15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7846"/>
                </a:solidFill>
                <a:latin typeface="Trebuchet MS"/>
                <a:cs typeface="Trebuchet MS"/>
              </a:rPr>
              <a:t>system</a:t>
            </a:r>
            <a:r>
              <a:rPr dirty="0" sz="2650" spc="-10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rebuchet MS"/>
                <a:cs typeface="Trebuchet MS"/>
              </a:rPr>
              <a:t>drive </a:t>
            </a:r>
            <a:r>
              <a:rPr dirty="0" sz="2650" spc="50">
                <a:solidFill>
                  <a:srgbClr val="FF7846"/>
                </a:solidFill>
                <a:latin typeface="Trebuchet MS"/>
                <a:cs typeface="Trebuchet MS"/>
              </a:rPr>
              <a:t>governed</a:t>
            </a:r>
            <a:r>
              <a:rPr dirty="0" sz="2650" spc="-75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2650" spc="55">
                <a:solidFill>
                  <a:srgbClr val="FF7846"/>
                </a:solidFill>
                <a:latin typeface="Trebuchet MS"/>
                <a:cs typeface="Trebuchet MS"/>
              </a:rPr>
              <a:t>sharing</a:t>
            </a:r>
            <a:r>
              <a:rPr dirty="0" sz="2650" spc="-105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2650" spc="8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6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>
                <a:solidFill>
                  <a:srgbClr val="FF7846"/>
                </a:solidFill>
                <a:latin typeface="Trebuchet MS"/>
                <a:cs typeface="Trebuchet MS"/>
              </a:rPr>
              <a:t>lake</a:t>
            </a:r>
            <a:r>
              <a:rPr dirty="0" sz="2650" spc="-95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2650" spc="70">
                <a:solidFill>
                  <a:srgbClr val="FF7846"/>
                </a:solidFill>
                <a:latin typeface="Trebuchet MS"/>
                <a:cs typeface="Trebuchet MS"/>
              </a:rPr>
              <a:t>house</a:t>
            </a:r>
            <a:r>
              <a:rPr dirty="0" sz="2650" spc="-100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2650" spc="-20">
                <a:solidFill>
                  <a:srgbClr val="FF7846"/>
                </a:solidFill>
                <a:latin typeface="Trebuchet MS"/>
                <a:cs typeface="Trebuchet MS"/>
              </a:rPr>
              <a:t>architecture</a:t>
            </a:r>
            <a:r>
              <a:rPr dirty="0" sz="2650" spc="-75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2650" spc="6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dirty="0" sz="26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50" spc="-10">
                <a:solidFill>
                  <a:srgbClr val="FFFFFF"/>
                </a:solidFill>
                <a:latin typeface="Trebuchet MS"/>
                <a:cs typeface="Trebuchet MS"/>
              </a:rPr>
              <a:t>pattern</a:t>
            </a:r>
            <a:endParaRPr sz="26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10673" y="5273421"/>
            <a:ext cx="1060450" cy="5022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6034">
              <a:lnSpc>
                <a:spcPts val="1255"/>
              </a:lnSpc>
              <a:spcBef>
                <a:spcPts val="90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050">
              <a:latin typeface="Trebuchet MS"/>
              <a:cs typeface="Trebuchet MS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0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050">
              <a:latin typeface="Trebuchet MS"/>
              <a:cs typeface="Trebuchet MS"/>
            </a:endParaRPr>
          </a:p>
          <a:p>
            <a:pPr algn="ctr" marL="1270">
              <a:lnSpc>
                <a:spcPts val="1255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9276" y="2292095"/>
            <a:ext cx="323088" cy="33223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70135" y="2292095"/>
            <a:ext cx="260603" cy="272796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9071609" y="2743961"/>
            <a:ext cx="2688590" cy="287020"/>
          </a:xfrm>
          <a:custGeom>
            <a:avLst/>
            <a:gdLst/>
            <a:ahLst/>
            <a:cxnLst/>
            <a:rect l="l" t="t" r="r" b="b"/>
            <a:pathLst>
              <a:path w="2688590" h="287019">
                <a:moveTo>
                  <a:pt x="2688336" y="0"/>
                </a:moveTo>
                <a:lnTo>
                  <a:pt x="2688336" y="111525"/>
                </a:lnTo>
                <a:lnTo>
                  <a:pt x="2688336" y="202596"/>
                </a:lnTo>
                <a:lnTo>
                  <a:pt x="2688336" y="263997"/>
                </a:lnTo>
                <a:lnTo>
                  <a:pt x="2688336" y="286512"/>
                </a:lnTo>
                <a:lnTo>
                  <a:pt x="0" y="286512"/>
                </a:lnTo>
                <a:lnTo>
                  <a:pt x="0" y="263997"/>
                </a:lnTo>
                <a:lnTo>
                  <a:pt x="0" y="202596"/>
                </a:lnTo>
                <a:lnTo>
                  <a:pt x="0" y="111525"/>
                </a:lnTo>
                <a:lnTo>
                  <a:pt x="0" y="0"/>
                </a:lnTo>
              </a:path>
            </a:pathLst>
          </a:custGeom>
          <a:ln w="19812">
            <a:solidFill>
              <a:srgbClr val="E46C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9081516" y="2577845"/>
            <a:ext cx="2668905" cy="379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 marR="273050" indent="4445">
              <a:lnSpc>
                <a:spcPct val="100899"/>
              </a:lnSpc>
              <a:spcBef>
                <a:spcPts val="100"/>
              </a:spcBef>
              <a:tabLst>
                <a:tab pos="1003300" algn="l"/>
                <a:tab pos="1127760" algn="l"/>
                <a:tab pos="1651000" algn="l"/>
                <a:tab pos="1744980" algn="l"/>
              </a:tabLst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 Redshift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864097" y="2793238"/>
            <a:ext cx="4533265" cy="784225"/>
            <a:chOff x="5864097" y="2793238"/>
            <a:chExt cx="4533265" cy="784225"/>
          </a:xfrm>
        </p:grpSpPr>
        <p:sp>
          <p:nvSpPr>
            <p:cNvPr id="16" name="object 16" descr=""/>
            <p:cNvSpPr/>
            <p:nvPr/>
          </p:nvSpPr>
          <p:spPr>
            <a:xfrm>
              <a:off x="10318750" y="3074670"/>
              <a:ext cx="78740" cy="502920"/>
            </a:xfrm>
            <a:custGeom>
              <a:avLst/>
              <a:gdLst/>
              <a:ahLst/>
              <a:cxnLst/>
              <a:rect l="l" t="t" r="r" b="b"/>
              <a:pathLst>
                <a:path w="78740" h="502920">
                  <a:moveTo>
                    <a:pt x="0" y="426084"/>
                  </a:moveTo>
                  <a:lnTo>
                    <a:pt x="37592" y="502412"/>
                  </a:lnTo>
                  <a:lnTo>
                    <a:pt x="64772" y="448944"/>
                  </a:lnTo>
                  <a:lnTo>
                    <a:pt x="43433" y="448944"/>
                  </a:lnTo>
                  <a:lnTo>
                    <a:pt x="37846" y="448817"/>
                  </a:lnTo>
                  <a:lnTo>
                    <a:pt x="32384" y="448817"/>
                  </a:lnTo>
                  <a:lnTo>
                    <a:pt x="28190" y="444500"/>
                  </a:lnTo>
                  <a:lnTo>
                    <a:pt x="28139" y="426225"/>
                  </a:lnTo>
                  <a:lnTo>
                    <a:pt x="0" y="426084"/>
                  </a:lnTo>
                  <a:close/>
                </a:path>
                <a:path w="78740" h="502920">
                  <a:moveTo>
                    <a:pt x="28139" y="426225"/>
                  </a:moveTo>
                  <a:lnTo>
                    <a:pt x="28190" y="444500"/>
                  </a:lnTo>
                  <a:lnTo>
                    <a:pt x="32384" y="448817"/>
                  </a:lnTo>
                  <a:lnTo>
                    <a:pt x="37846" y="448817"/>
                  </a:lnTo>
                  <a:lnTo>
                    <a:pt x="43433" y="448944"/>
                  </a:lnTo>
                  <a:lnTo>
                    <a:pt x="47878" y="444500"/>
                  </a:lnTo>
                  <a:lnTo>
                    <a:pt x="47952" y="426324"/>
                  </a:lnTo>
                  <a:lnTo>
                    <a:pt x="28139" y="426225"/>
                  </a:lnTo>
                  <a:close/>
                </a:path>
                <a:path w="78740" h="502920">
                  <a:moveTo>
                    <a:pt x="47952" y="426324"/>
                  </a:moveTo>
                  <a:lnTo>
                    <a:pt x="47878" y="444500"/>
                  </a:lnTo>
                  <a:lnTo>
                    <a:pt x="43433" y="448944"/>
                  </a:lnTo>
                  <a:lnTo>
                    <a:pt x="64772" y="448944"/>
                  </a:lnTo>
                  <a:lnTo>
                    <a:pt x="76200" y="426465"/>
                  </a:lnTo>
                  <a:lnTo>
                    <a:pt x="47952" y="426324"/>
                  </a:lnTo>
                  <a:close/>
                </a:path>
                <a:path w="78740" h="502920">
                  <a:moveTo>
                    <a:pt x="30153" y="76133"/>
                  </a:moveTo>
                  <a:lnTo>
                    <a:pt x="28139" y="426225"/>
                  </a:lnTo>
                  <a:lnTo>
                    <a:pt x="47952" y="426324"/>
                  </a:lnTo>
                  <a:lnTo>
                    <a:pt x="49964" y="76265"/>
                  </a:lnTo>
                  <a:lnTo>
                    <a:pt x="30153" y="76133"/>
                  </a:lnTo>
                  <a:close/>
                </a:path>
                <a:path w="78740" h="502920">
                  <a:moveTo>
                    <a:pt x="66953" y="53593"/>
                  </a:moveTo>
                  <a:lnTo>
                    <a:pt x="45720" y="53593"/>
                  </a:lnTo>
                  <a:lnTo>
                    <a:pt x="50038" y="57912"/>
                  </a:lnTo>
                  <a:lnTo>
                    <a:pt x="50038" y="63500"/>
                  </a:lnTo>
                  <a:lnTo>
                    <a:pt x="49964" y="76265"/>
                  </a:lnTo>
                  <a:lnTo>
                    <a:pt x="78231" y="76453"/>
                  </a:lnTo>
                  <a:lnTo>
                    <a:pt x="66953" y="53593"/>
                  </a:lnTo>
                  <a:close/>
                </a:path>
                <a:path w="78740" h="502920">
                  <a:moveTo>
                    <a:pt x="45720" y="53593"/>
                  </a:moveTo>
                  <a:lnTo>
                    <a:pt x="34798" y="53593"/>
                  </a:lnTo>
                  <a:lnTo>
                    <a:pt x="30352" y="57912"/>
                  </a:lnTo>
                  <a:lnTo>
                    <a:pt x="30225" y="63500"/>
                  </a:lnTo>
                  <a:lnTo>
                    <a:pt x="30153" y="76133"/>
                  </a:lnTo>
                  <a:lnTo>
                    <a:pt x="49964" y="76265"/>
                  </a:lnTo>
                  <a:lnTo>
                    <a:pt x="50038" y="63500"/>
                  </a:lnTo>
                  <a:lnTo>
                    <a:pt x="50038" y="57912"/>
                  </a:lnTo>
                  <a:lnTo>
                    <a:pt x="45720" y="53593"/>
                  </a:lnTo>
                  <a:close/>
                </a:path>
                <a:path w="78740" h="502920">
                  <a:moveTo>
                    <a:pt x="40513" y="0"/>
                  </a:moveTo>
                  <a:lnTo>
                    <a:pt x="2031" y="75945"/>
                  </a:lnTo>
                  <a:lnTo>
                    <a:pt x="30153" y="76133"/>
                  </a:lnTo>
                  <a:lnTo>
                    <a:pt x="30225" y="63500"/>
                  </a:lnTo>
                  <a:lnTo>
                    <a:pt x="30352" y="57912"/>
                  </a:lnTo>
                  <a:lnTo>
                    <a:pt x="34798" y="53593"/>
                  </a:lnTo>
                  <a:lnTo>
                    <a:pt x="66953" y="53593"/>
                  </a:lnTo>
                  <a:lnTo>
                    <a:pt x="40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74257" y="2803398"/>
              <a:ext cx="2688590" cy="287020"/>
            </a:xfrm>
            <a:custGeom>
              <a:avLst/>
              <a:gdLst/>
              <a:ahLst/>
              <a:cxnLst/>
              <a:rect l="l" t="t" r="r" b="b"/>
              <a:pathLst>
                <a:path w="2688590" h="287019">
                  <a:moveTo>
                    <a:pt x="2688336" y="0"/>
                  </a:moveTo>
                  <a:lnTo>
                    <a:pt x="2688336" y="111525"/>
                  </a:lnTo>
                  <a:lnTo>
                    <a:pt x="2688336" y="202596"/>
                  </a:lnTo>
                  <a:lnTo>
                    <a:pt x="2688336" y="263997"/>
                  </a:lnTo>
                  <a:lnTo>
                    <a:pt x="2688336" y="286512"/>
                  </a:lnTo>
                  <a:lnTo>
                    <a:pt x="0" y="286512"/>
                  </a:lnTo>
                  <a:lnTo>
                    <a:pt x="0" y="263997"/>
                  </a:lnTo>
                  <a:lnTo>
                    <a:pt x="0" y="202596"/>
                  </a:lnTo>
                  <a:lnTo>
                    <a:pt x="0" y="111525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E46C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512179" y="5333491"/>
            <a:ext cx="1060450" cy="5016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 indent="161290">
              <a:lnSpc>
                <a:spcPts val="1250"/>
              </a:lnSpc>
              <a:spcBef>
                <a:spcPts val="140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050">
              <a:latin typeface="Trebuchet MS"/>
              <a:cs typeface="Trebuchet MS"/>
            </a:endParaRPr>
          </a:p>
          <a:p>
            <a:pPr marL="346075">
              <a:lnSpc>
                <a:spcPts val="1205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1923" y="2351532"/>
            <a:ext cx="323088" cy="333756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6057265" y="2803906"/>
            <a:ext cx="6623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11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874002" y="2656712"/>
            <a:ext cx="57277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11669" y="2833192"/>
            <a:ext cx="309880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613904" y="2786887"/>
            <a:ext cx="6750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Notebook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174684" y="3089910"/>
            <a:ext cx="5081905" cy="2988310"/>
            <a:chOff x="2174684" y="3089910"/>
            <a:chExt cx="5081905" cy="2988310"/>
          </a:xfrm>
        </p:grpSpPr>
        <p:sp>
          <p:nvSpPr>
            <p:cNvPr id="25" name="object 25" descr=""/>
            <p:cNvSpPr/>
            <p:nvPr/>
          </p:nvSpPr>
          <p:spPr>
            <a:xfrm>
              <a:off x="7180325" y="3089910"/>
              <a:ext cx="76200" cy="487045"/>
            </a:xfrm>
            <a:custGeom>
              <a:avLst/>
              <a:gdLst/>
              <a:ahLst/>
              <a:cxnLst/>
              <a:rect l="l" t="t" r="r" b="b"/>
              <a:pathLst>
                <a:path w="76200" h="487045">
                  <a:moveTo>
                    <a:pt x="28194" y="410337"/>
                  </a:moveTo>
                  <a:lnTo>
                    <a:pt x="0" y="410337"/>
                  </a:lnTo>
                  <a:lnTo>
                    <a:pt x="38100" y="486537"/>
                  </a:lnTo>
                  <a:lnTo>
                    <a:pt x="64897" y="432942"/>
                  </a:lnTo>
                  <a:lnTo>
                    <a:pt x="32639" y="432942"/>
                  </a:lnTo>
                  <a:lnTo>
                    <a:pt x="28194" y="428498"/>
                  </a:lnTo>
                  <a:lnTo>
                    <a:pt x="28194" y="410337"/>
                  </a:lnTo>
                  <a:close/>
                </a:path>
                <a:path w="76200" h="487045">
                  <a:moveTo>
                    <a:pt x="43560" y="53593"/>
                  </a:moveTo>
                  <a:lnTo>
                    <a:pt x="32639" y="53593"/>
                  </a:lnTo>
                  <a:lnTo>
                    <a:pt x="28194" y="58038"/>
                  </a:lnTo>
                  <a:lnTo>
                    <a:pt x="28194" y="428498"/>
                  </a:lnTo>
                  <a:lnTo>
                    <a:pt x="32639" y="432942"/>
                  </a:lnTo>
                  <a:lnTo>
                    <a:pt x="43560" y="432942"/>
                  </a:lnTo>
                  <a:lnTo>
                    <a:pt x="48005" y="428498"/>
                  </a:lnTo>
                  <a:lnTo>
                    <a:pt x="48005" y="58038"/>
                  </a:lnTo>
                  <a:lnTo>
                    <a:pt x="43560" y="53593"/>
                  </a:lnTo>
                  <a:close/>
                </a:path>
                <a:path w="76200" h="487045">
                  <a:moveTo>
                    <a:pt x="76200" y="410337"/>
                  </a:moveTo>
                  <a:lnTo>
                    <a:pt x="48005" y="410337"/>
                  </a:lnTo>
                  <a:lnTo>
                    <a:pt x="48005" y="428498"/>
                  </a:lnTo>
                  <a:lnTo>
                    <a:pt x="43560" y="432942"/>
                  </a:lnTo>
                  <a:lnTo>
                    <a:pt x="64897" y="432942"/>
                  </a:lnTo>
                  <a:lnTo>
                    <a:pt x="76200" y="410337"/>
                  </a:lnTo>
                  <a:close/>
                </a:path>
                <a:path w="76200" h="487045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58038"/>
                  </a:lnTo>
                  <a:lnTo>
                    <a:pt x="32639" y="53593"/>
                  </a:lnTo>
                  <a:lnTo>
                    <a:pt x="64897" y="53593"/>
                  </a:lnTo>
                  <a:lnTo>
                    <a:pt x="38100" y="0"/>
                  </a:lnTo>
                  <a:close/>
                </a:path>
                <a:path w="76200" h="487045">
                  <a:moveTo>
                    <a:pt x="64897" y="53593"/>
                  </a:moveTo>
                  <a:lnTo>
                    <a:pt x="43560" y="53593"/>
                  </a:lnTo>
                  <a:lnTo>
                    <a:pt x="48005" y="58038"/>
                  </a:lnTo>
                  <a:lnTo>
                    <a:pt x="48005" y="76200"/>
                  </a:lnTo>
                  <a:lnTo>
                    <a:pt x="76200" y="76200"/>
                  </a:lnTo>
                  <a:lnTo>
                    <a:pt x="64897" y="535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892" y="5039677"/>
              <a:ext cx="2086356" cy="972312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2187702" y="4176522"/>
              <a:ext cx="2094230" cy="1888489"/>
            </a:xfrm>
            <a:custGeom>
              <a:avLst/>
              <a:gdLst/>
              <a:ahLst/>
              <a:cxnLst/>
              <a:rect l="l" t="t" r="r" b="b"/>
              <a:pathLst>
                <a:path w="2094229" h="1888489">
                  <a:moveTo>
                    <a:pt x="10668" y="833373"/>
                  </a:moveTo>
                  <a:lnTo>
                    <a:pt x="84310" y="850701"/>
                  </a:lnTo>
                  <a:lnTo>
                    <a:pt x="122126" y="859599"/>
                  </a:lnTo>
                  <a:lnTo>
                    <a:pt x="136058" y="862877"/>
                  </a:lnTo>
                  <a:lnTo>
                    <a:pt x="138049" y="863345"/>
                  </a:lnTo>
                  <a:lnTo>
                    <a:pt x="187563" y="873648"/>
                  </a:lnTo>
                  <a:lnTo>
                    <a:pt x="237612" y="882078"/>
                  </a:lnTo>
                  <a:lnTo>
                    <a:pt x="288087" y="888634"/>
                  </a:lnTo>
                  <a:lnTo>
                    <a:pt x="338883" y="893317"/>
                  </a:lnTo>
                  <a:lnTo>
                    <a:pt x="389891" y="896127"/>
                  </a:lnTo>
                  <a:lnTo>
                    <a:pt x="441007" y="897064"/>
                  </a:lnTo>
                  <a:lnTo>
                    <a:pt x="492123" y="896127"/>
                  </a:lnTo>
                  <a:lnTo>
                    <a:pt x="543131" y="893317"/>
                  </a:lnTo>
                  <a:lnTo>
                    <a:pt x="593927" y="888634"/>
                  </a:lnTo>
                  <a:lnTo>
                    <a:pt x="644402" y="882078"/>
                  </a:lnTo>
                  <a:lnTo>
                    <a:pt x="694451" y="873648"/>
                  </a:lnTo>
                  <a:lnTo>
                    <a:pt x="743966" y="863345"/>
                  </a:lnTo>
                  <a:lnTo>
                    <a:pt x="793483" y="852344"/>
                  </a:lnTo>
                  <a:lnTo>
                    <a:pt x="843538" y="843343"/>
                  </a:lnTo>
                  <a:lnTo>
                    <a:pt x="894024" y="836342"/>
                  </a:lnTo>
                  <a:lnTo>
                    <a:pt x="944832" y="831341"/>
                  </a:lnTo>
                  <a:lnTo>
                    <a:pt x="995856" y="828341"/>
                  </a:lnTo>
                  <a:lnTo>
                    <a:pt x="1046987" y="827341"/>
                  </a:lnTo>
                  <a:lnTo>
                    <a:pt x="1098119" y="828341"/>
                  </a:lnTo>
                  <a:lnTo>
                    <a:pt x="1149143" y="831341"/>
                  </a:lnTo>
                  <a:lnTo>
                    <a:pt x="1199951" y="836342"/>
                  </a:lnTo>
                  <a:lnTo>
                    <a:pt x="1250437" y="843343"/>
                  </a:lnTo>
                  <a:lnTo>
                    <a:pt x="1300492" y="852344"/>
                  </a:lnTo>
                  <a:lnTo>
                    <a:pt x="1350010" y="863345"/>
                  </a:lnTo>
                  <a:lnTo>
                    <a:pt x="1400325" y="873648"/>
                  </a:lnTo>
                  <a:lnTo>
                    <a:pt x="1450896" y="882078"/>
                  </a:lnTo>
                  <a:lnTo>
                    <a:pt x="1501655" y="888634"/>
                  </a:lnTo>
                  <a:lnTo>
                    <a:pt x="1552537" y="893317"/>
                  </a:lnTo>
                  <a:lnTo>
                    <a:pt x="1603473" y="896127"/>
                  </a:lnTo>
                  <a:lnTo>
                    <a:pt x="1654397" y="897064"/>
                  </a:lnTo>
                  <a:lnTo>
                    <a:pt x="1705241" y="896127"/>
                  </a:lnTo>
                  <a:lnTo>
                    <a:pt x="1755939" y="893317"/>
                  </a:lnTo>
                  <a:lnTo>
                    <a:pt x="1806424" y="888634"/>
                  </a:lnTo>
                  <a:lnTo>
                    <a:pt x="1856628" y="882078"/>
                  </a:lnTo>
                  <a:lnTo>
                    <a:pt x="1906484" y="873648"/>
                  </a:lnTo>
                  <a:lnTo>
                    <a:pt x="1955927" y="863345"/>
                  </a:lnTo>
                  <a:lnTo>
                    <a:pt x="2029569" y="846018"/>
                  </a:lnTo>
                  <a:lnTo>
                    <a:pt x="2067385" y="837120"/>
                  </a:lnTo>
                  <a:lnTo>
                    <a:pt x="2081317" y="833842"/>
                  </a:lnTo>
                  <a:lnTo>
                    <a:pt x="2083308" y="833373"/>
                  </a:lnTo>
                </a:path>
                <a:path w="2094229" h="1888489">
                  <a:moveTo>
                    <a:pt x="0" y="944117"/>
                  </a:moveTo>
                  <a:lnTo>
                    <a:pt x="1207" y="898371"/>
                  </a:lnTo>
                  <a:lnTo>
                    <a:pt x="4792" y="853186"/>
                  </a:lnTo>
                  <a:lnTo>
                    <a:pt x="10701" y="808614"/>
                  </a:lnTo>
                  <a:lnTo>
                    <a:pt x="18878" y="764702"/>
                  </a:lnTo>
                  <a:lnTo>
                    <a:pt x="29269" y="721501"/>
                  </a:lnTo>
                  <a:lnTo>
                    <a:pt x="41819" y="679060"/>
                  </a:lnTo>
                  <a:lnTo>
                    <a:pt x="56472" y="637429"/>
                  </a:lnTo>
                  <a:lnTo>
                    <a:pt x="73175" y="596656"/>
                  </a:lnTo>
                  <a:lnTo>
                    <a:pt x="91872" y="556792"/>
                  </a:lnTo>
                  <a:lnTo>
                    <a:pt x="112508" y="517885"/>
                  </a:lnTo>
                  <a:lnTo>
                    <a:pt x="135029" y="479986"/>
                  </a:lnTo>
                  <a:lnTo>
                    <a:pt x="159379" y="443143"/>
                  </a:lnTo>
                  <a:lnTo>
                    <a:pt x="185504" y="407407"/>
                  </a:lnTo>
                  <a:lnTo>
                    <a:pt x="213350" y="372826"/>
                  </a:lnTo>
                  <a:lnTo>
                    <a:pt x="242860" y="339450"/>
                  </a:lnTo>
                  <a:lnTo>
                    <a:pt x="273981" y="307328"/>
                  </a:lnTo>
                  <a:lnTo>
                    <a:pt x="306657" y="276510"/>
                  </a:lnTo>
                  <a:lnTo>
                    <a:pt x="340834" y="247046"/>
                  </a:lnTo>
                  <a:lnTo>
                    <a:pt x="376456" y="218984"/>
                  </a:lnTo>
                  <a:lnTo>
                    <a:pt x="413469" y="192374"/>
                  </a:lnTo>
                  <a:lnTo>
                    <a:pt x="451819" y="167266"/>
                  </a:lnTo>
                  <a:lnTo>
                    <a:pt x="491449" y="143709"/>
                  </a:lnTo>
                  <a:lnTo>
                    <a:pt x="532306" y="121752"/>
                  </a:lnTo>
                  <a:lnTo>
                    <a:pt x="574335" y="101446"/>
                  </a:lnTo>
                  <a:lnTo>
                    <a:pt x="617480" y="82838"/>
                  </a:lnTo>
                  <a:lnTo>
                    <a:pt x="661687" y="65980"/>
                  </a:lnTo>
                  <a:lnTo>
                    <a:pt x="706901" y="50919"/>
                  </a:lnTo>
                  <a:lnTo>
                    <a:pt x="753067" y="37707"/>
                  </a:lnTo>
                  <a:lnTo>
                    <a:pt x="800131" y="26391"/>
                  </a:lnTo>
                  <a:lnTo>
                    <a:pt x="848037" y="17022"/>
                  </a:lnTo>
                  <a:lnTo>
                    <a:pt x="896730" y="9649"/>
                  </a:lnTo>
                  <a:lnTo>
                    <a:pt x="946156" y="4321"/>
                  </a:lnTo>
                  <a:lnTo>
                    <a:pt x="996260" y="1088"/>
                  </a:lnTo>
                  <a:lnTo>
                    <a:pt x="1046988" y="0"/>
                  </a:lnTo>
                  <a:lnTo>
                    <a:pt x="1097715" y="1088"/>
                  </a:lnTo>
                  <a:lnTo>
                    <a:pt x="1147819" y="4321"/>
                  </a:lnTo>
                  <a:lnTo>
                    <a:pt x="1197245" y="9649"/>
                  </a:lnTo>
                  <a:lnTo>
                    <a:pt x="1245938" y="17022"/>
                  </a:lnTo>
                  <a:lnTo>
                    <a:pt x="1293844" y="26391"/>
                  </a:lnTo>
                  <a:lnTo>
                    <a:pt x="1340908" y="37707"/>
                  </a:lnTo>
                  <a:lnTo>
                    <a:pt x="1387074" y="50919"/>
                  </a:lnTo>
                  <a:lnTo>
                    <a:pt x="1432288" y="65980"/>
                  </a:lnTo>
                  <a:lnTo>
                    <a:pt x="1476495" y="82838"/>
                  </a:lnTo>
                  <a:lnTo>
                    <a:pt x="1519640" y="101446"/>
                  </a:lnTo>
                  <a:lnTo>
                    <a:pt x="1561669" y="121752"/>
                  </a:lnTo>
                  <a:lnTo>
                    <a:pt x="1602526" y="143709"/>
                  </a:lnTo>
                  <a:lnTo>
                    <a:pt x="1642156" y="167266"/>
                  </a:lnTo>
                  <a:lnTo>
                    <a:pt x="1680506" y="192374"/>
                  </a:lnTo>
                  <a:lnTo>
                    <a:pt x="1717519" y="218984"/>
                  </a:lnTo>
                  <a:lnTo>
                    <a:pt x="1753141" y="247046"/>
                  </a:lnTo>
                  <a:lnTo>
                    <a:pt x="1787318" y="276510"/>
                  </a:lnTo>
                  <a:lnTo>
                    <a:pt x="1819994" y="307328"/>
                  </a:lnTo>
                  <a:lnTo>
                    <a:pt x="1851115" y="339450"/>
                  </a:lnTo>
                  <a:lnTo>
                    <a:pt x="1880625" y="372826"/>
                  </a:lnTo>
                  <a:lnTo>
                    <a:pt x="1908471" y="407407"/>
                  </a:lnTo>
                  <a:lnTo>
                    <a:pt x="1934596" y="443143"/>
                  </a:lnTo>
                  <a:lnTo>
                    <a:pt x="1958946" y="479986"/>
                  </a:lnTo>
                  <a:lnTo>
                    <a:pt x="1981467" y="517885"/>
                  </a:lnTo>
                  <a:lnTo>
                    <a:pt x="2002103" y="556792"/>
                  </a:lnTo>
                  <a:lnTo>
                    <a:pt x="2020800" y="596656"/>
                  </a:lnTo>
                  <a:lnTo>
                    <a:pt x="2037503" y="637429"/>
                  </a:lnTo>
                  <a:lnTo>
                    <a:pt x="2052156" y="679060"/>
                  </a:lnTo>
                  <a:lnTo>
                    <a:pt x="2064706" y="721501"/>
                  </a:lnTo>
                  <a:lnTo>
                    <a:pt x="2075097" y="764702"/>
                  </a:lnTo>
                  <a:lnTo>
                    <a:pt x="2083274" y="808614"/>
                  </a:lnTo>
                  <a:lnTo>
                    <a:pt x="2089183" y="853186"/>
                  </a:lnTo>
                  <a:lnTo>
                    <a:pt x="2092768" y="898371"/>
                  </a:lnTo>
                  <a:lnTo>
                    <a:pt x="2093976" y="944117"/>
                  </a:lnTo>
                  <a:lnTo>
                    <a:pt x="2092768" y="989861"/>
                  </a:lnTo>
                  <a:lnTo>
                    <a:pt x="2089183" y="1035043"/>
                  </a:lnTo>
                  <a:lnTo>
                    <a:pt x="2083274" y="1079613"/>
                  </a:lnTo>
                  <a:lnTo>
                    <a:pt x="2075097" y="1123522"/>
                  </a:lnTo>
                  <a:lnTo>
                    <a:pt x="2064706" y="1166722"/>
                  </a:lnTo>
                  <a:lnTo>
                    <a:pt x="2052156" y="1209161"/>
                  </a:lnTo>
                  <a:lnTo>
                    <a:pt x="2037503" y="1250792"/>
                  </a:lnTo>
                  <a:lnTo>
                    <a:pt x="2020800" y="1291563"/>
                  </a:lnTo>
                  <a:lnTo>
                    <a:pt x="2002103" y="1331427"/>
                  </a:lnTo>
                  <a:lnTo>
                    <a:pt x="1981467" y="1370333"/>
                  </a:lnTo>
                  <a:lnTo>
                    <a:pt x="1958946" y="1408232"/>
                  </a:lnTo>
                  <a:lnTo>
                    <a:pt x="1934596" y="1445075"/>
                  </a:lnTo>
                  <a:lnTo>
                    <a:pt x="1908471" y="1480812"/>
                  </a:lnTo>
                  <a:lnTo>
                    <a:pt x="1880625" y="1515393"/>
                  </a:lnTo>
                  <a:lnTo>
                    <a:pt x="1851115" y="1548770"/>
                  </a:lnTo>
                  <a:lnTo>
                    <a:pt x="1819994" y="1580892"/>
                  </a:lnTo>
                  <a:lnTo>
                    <a:pt x="1787318" y="1611710"/>
                  </a:lnTo>
                  <a:lnTo>
                    <a:pt x="1753141" y="1641176"/>
                  </a:lnTo>
                  <a:lnTo>
                    <a:pt x="1717519" y="1669239"/>
                  </a:lnTo>
                  <a:lnTo>
                    <a:pt x="1680506" y="1695849"/>
                  </a:lnTo>
                  <a:lnTo>
                    <a:pt x="1642156" y="1720959"/>
                  </a:lnTo>
                  <a:lnTo>
                    <a:pt x="1602526" y="1744517"/>
                  </a:lnTo>
                  <a:lnTo>
                    <a:pt x="1561669" y="1766475"/>
                  </a:lnTo>
                  <a:lnTo>
                    <a:pt x="1519640" y="1786782"/>
                  </a:lnTo>
                  <a:lnTo>
                    <a:pt x="1476495" y="1805391"/>
                  </a:lnTo>
                  <a:lnTo>
                    <a:pt x="1432288" y="1822250"/>
                  </a:lnTo>
                  <a:lnTo>
                    <a:pt x="1387074" y="1837312"/>
                  </a:lnTo>
                  <a:lnTo>
                    <a:pt x="1340908" y="1850525"/>
                  </a:lnTo>
                  <a:lnTo>
                    <a:pt x="1293844" y="1861842"/>
                  </a:lnTo>
                  <a:lnTo>
                    <a:pt x="1245938" y="1871212"/>
                  </a:lnTo>
                  <a:lnTo>
                    <a:pt x="1197245" y="1878585"/>
                  </a:lnTo>
                  <a:lnTo>
                    <a:pt x="1147819" y="1883914"/>
                  </a:lnTo>
                  <a:lnTo>
                    <a:pt x="1097715" y="1887147"/>
                  </a:lnTo>
                  <a:lnTo>
                    <a:pt x="1046988" y="1888235"/>
                  </a:lnTo>
                  <a:lnTo>
                    <a:pt x="996260" y="1887147"/>
                  </a:lnTo>
                  <a:lnTo>
                    <a:pt x="946156" y="1883914"/>
                  </a:lnTo>
                  <a:lnTo>
                    <a:pt x="896730" y="1878585"/>
                  </a:lnTo>
                  <a:lnTo>
                    <a:pt x="848037" y="1871212"/>
                  </a:lnTo>
                  <a:lnTo>
                    <a:pt x="800131" y="1861842"/>
                  </a:lnTo>
                  <a:lnTo>
                    <a:pt x="753067" y="1850525"/>
                  </a:lnTo>
                  <a:lnTo>
                    <a:pt x="706901" y="1837312"/>
                  </a:lnTo>
                  <a:lnTo>
                    <a:pt x="661687" y="1822250"/>
                  </a:lnTo>
                  <a:lnTo>
                    <a:pt x="617480" y="1805391"/>
                  </a:lnTo>
                  <a:lnTo>
                    <a:pt x="574335" y="1786782"/>
                  </a:lnTo>
                  <a:lnTo>
                    <a:pt x="532306" y="1766475"/>
                  </a:lnTo>
                  <a:lnTo>
                    <a:pt x="491449" y="1744517"/>
                  </a:lnTo>
                  <a:lnTo>
                    <a:pt x="451819" y="1720959"/>
                  </a:lnTo>
                  <a:lnTo>
                    <a:pt x="413469" y="1695849"/>
                  </a:lnTo>
                  <a:lnTo>
                    <a:pt x="376456" y="1669239"/>
                  </a:lnTo>
                  <a:lnTo>
                    <a:pt x="340834" y="1641176"/>
                  </a:lnTo>
                  <a:lnTo>
                    <a:pt x="306657" y="1611710"/>
                  </a:lnTo>
                  <a:lnTo>
                    <a:pt x="273981" y="1580892"/>
                  </a:lnTo>
                  <a:lnTo>
                    <a:pt x="242860" y="1548770"/>
                  </a:lnTo>
                  <a:lnTo>
                    <a:pt x="213350" y="1515393"/>
                  </a:lnTo>
                  <a:lnTo>
                    <a:pt x="185504" y="1480812"/>
                  </a:lnTo>
                  <a:lnTo>
                    <a:pt x="159379" y="1445075"/>
                  </a:lnTo>
                  <a:lnTo>
                    <a:pt x="135029" y="1408232"/>
                  </a:lnTo>
                  <a:lnTo>
                    <a:pt x="112508" y="1370333"/>
                  </a:lnTo>
                  <a:lnTo>
                    <a:pt x="91872" y="1331427"/>
                  </a:lnTo>
                  <a:lnTo>
                    <a:pt x="73175" y="1291563"/>
                  </a:lnTo>
                  <a:lnTo>
                    <a:pt x="56472" y="1250792"/>
                  </a:lnTo>
                  <a:lnTo>
                    <a:pt x="41819" y="1209161"/>
                  </a:lnTo>
                  <a:lnTo>
                    <a:pt x="29269" y="1166722"/>
                  </a:lnTo>
                  <a:lnTo>
                    <a:pt x="18878" y="1123522"/>
                  </a:lnTo>
                  <a:lnTo>
                    <a:pt x="10701" y="1079613"/>
                  </a:lnTo>
                  <a:lnTo>
                    <a:pt x="4792" y="1035043"/>
                  </a:lnTo>
                  <a:lnTo>
                    <a:pt x="1207" y="989861"/>
                  </a:lnTo>
                  <a:lnTo>
                    <a:pt x="0" y="944117"/>
                  </a:lnTo>
                  <a:close/>
                </a:path>
                <a:path w="2094229" h="1888489">
                  <a:moveTo>
                    <a:pt x="10668" y="700404"/>
                  </a:moveTo>
                  <a:lnTo>
                    <a:pt x="84310" y="717512"/>
                  </a:lnTo>
                  <a:lnTo>
                    <a:pt x="122126" y="726297"/>
                  </a:lnTo>
                  <a:lnTo>
                    <a:pt x="136058" y="729533"/>
                  </a:lnTo>
                  <a:lnTo>
                    <a:pt x="187563" y="740124"/>
                  </a:lnTo>
                  <a:lnTo>
                    <a:pt x="237612" y="748410"/>
                  </a:lnTo>
                  <a:lnTo>
                    <a:pt x="288087" y="754856"/>
                  </a:lnTo>
                  <a:lnTo>
                    <a:pt x="338883" y="759459"/>
                  </a:lnTo>
                  <a:lnTo>
                    <a:pt x="389891" y="762222"/>
                  </a:lnTo>
                  <a:lnTo>
                    <a:pt x="441007" y="763142"/>
                  </a:lnTo>
                  <a:lnTo>
                    <a:pt x="492123" y="762222"/>
                  </a:lnTo>
                  <a:lnTo>
                    <a:pt x="543131" y="759459"/>
                  </a:lnTo>
                  <a:lnTo>
                    <a:pt x="593927" y="754856"/>
                  </a:lnTo>
                  <a:lnTo>
                    <a:pt x="644402" y="748410"/>
                  </a:lnTo>
                  <a:lnTo>
                    <a:pt x="694451" y="740124"/>
                  </a:lnTo>
                  <a:lnTo>
                    <a:pt x="743966" y="729995"/>
                  </a:lnTo>
                  <a:lnTo>
                    <a:pt x="793483" y="719169"/>
                  </a:lnTo>
                  <a:lnTo>
                    <a:pt x="843538" y="710311"/>
                  </a:lnTo>
                  <a:lnTo>
                    <a:pt x="894024" y="703421"/>
                  </a:lnTo>
                  <a:lnTo>
                    <a:pt x="944832" y="698500"/>
                  </a:lnTo>
                  <a:lnTo>
                    <a:pt x="995856" y="695547"/>
                  </a:lnTo>
                  <a:lnTo>
                    <a:pt x="1046987" y="694563"/>
                  </a:lnTo>
                  <a:lnTo>
                    <a:pt x="1098119" y="695547"/>
                  </a:lnTo>
                  <a:lnTo>
                    <a:pt x="1149143" y="698500"/>
                  </a:lnTo>
                  <a:lnTo>
                    <a:pt x="1199951" y="703421"/>
                  </a:lnTo>
                  <a:lnTo>
                    <a:pt x="1250437" y="710311"/>
                  </a:lnTo>
                  <a:lnTo>
                    <a:pt x="1300492" y="719169"/>
                  </a:lnTo>
                  <a:lnTo>
                    <a:pt x="1350010" y="729995"/>
                  </a:lnTo>
                  <a:lnTo>
                    <a:pt x="1400325" y="740124"/>
                  </a:lnTo>
                  <a:lnTo>
                    <a:pt x="1450896" y="748410"/>
                  </a:lnTo>
                  <a:lnTo>
                    <a:pt x="1501655" y="754856"/>
                  </a:lnTo>
                  <a:lnTo>
                    <a:pt x="1552537" y="759459"/>
                  </a:lnTo>
                  <a:lnTo>
                    <a:pt x="1603473" y="762222"/>
                  </a:lnTo>
                  <a:lnTo>
                    <a:pt x="1654397" y="763142"/>
                  </a:lnTo>
                  <a:lnTo>
                    <a:pt x="1705241" y="762222"/>
                  </a:lnTo>
                  <a:lnTo>
                    <a:pt x="1755939" y="759459"/>
                  </a:lnTo>
                  <a:lnTo>
                    <a:pt x="1806424" y="754856"/>
                  </a:lnTo>
                  <a:lnTo>
                    <a:pt x="1856628" y="748410"/>
                  </a:lnTo>
                  <a:lnTo>
                    <a:pt x="1906484" y="740124"/>
                  </a:lnTo>
                  <a:lnTo>
                    <a:pt x="1955927" y="729995"/>
                  </a:lnTo>
                  <a:lnTo>
                    <a:pt x="2029569" y="712888"/>
                  </a:lnTo>
                  <a:lnTo>
                    <a:pt x="2067385" y="704103"/>
                  </a:lnTo>
                  <a:lnTo>
                    <a:pt x="2081317" y="700867"/>
                  </a:lnTo>
                  <a:lnTo>
                    <a:pt x="2083308" y="70040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740914" y="5242052"/>
            <a:ext cx="1061085" cy="5022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6034">
              <a:lnSpc>
                <a:spcPts val="1255"/>
              </a:lnSpc>
              <a:spcBef>
                <a:spcPts val="90"/>
              </a:spcBef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05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050">
              <a:latin typeface="Trebuchet MS"/>
              <a:cs typeface="Trebuchet MS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0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endParaRPr sz="1050">
              <a:latin typeface="Trebuchet MS"/>
              <a:cs typeface="Trebuchet MS"/>
            </a:endParaRPr>
          </a:p>
          <a:p>
            <a:pPr algn="ctr">
              <a:lnSpc>
                <a:spcPts val="1255"/>
              </a:lnSpc>
            </a:pP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(LOB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18788" y="2263139"/>
            <a:ext cx="313943" cy="31851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40023" y="2260092"/>
            <a:ext cx="324612" cy="333755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0883" y="2293620"/>
            <a:ext cx="262128" cy="272796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2103882" y="2711957"/>
            <a:ext cx="2688590" cy="287020"/>
          </a:xfrm>
          <a:custGeom>
            <a:avLst/>
            <a:gdLst/>
            <a:ahLst/>
            <a:cxnLst/>
            <a:rect l="l" t="t" r="r" b="b"/>
            <a:pathLst>
              <a:path w="2688590" h="287019">
                <a:moveTo>
                  <a:pt x="2688335" y="0"/>
                </a:moveTo>
                <a:lnTo>
                  <a:pt x="2688335" y="111525"/>
                </a:lnTo>
                <a:lnTo>
                  <a:pt x="2688335" y="202596"/>
                </a:lnTo>
                <a:lnTo>
                  <a:pt x="2688335" y="263997"/>
                </a:lnTo>
                <a:lnTo>
                  <a:pt x="2688335" y="286512"/>
                </a:lnTo>
                <a:lnTo>
                  <a:pt x="0" y="286512"/>
                </a:lnTo>
                <a:lnTo>
                  <a:pt x="0" y="263997"/>
                </a:lnTo>
                <a:lnTo>
                  <a:pt x="0" y="202596"/>
                </a:lnTo>
                <a:lnTo>
                  <a:pt x="0" y="111525"/>
                </a:lnTo>
                <a:lnTo>
                  <a:pt x="0" y="0"/>
                </a:lnTo>
              </a:path>
            </a:pathLst>
          </a:custGeom>
          <a:ln w="19812">
            <a:solidFill>
              <a:srgbClr val="E46C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2345817" y="2546350"/>
            <a:ext cx="57277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102610" y="2565654"/>
            <a:ext cx="57277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920997" y="2584831"/>
            <a:ext cx="57277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088388" y="2722829"/>
            <a:ext cx="2719705" cy="2032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114"/>
              </a:spcBef>
              <a:tabLst>
                <a:tab pos="1151255" algn="l"/>
                <a:tab pos="1878330" algn="l"/>
              </a:tabLst>
            </a:pPr>
            <a:r>
              <a:rPr dirty="0" sz="1150" spc="-10">
                <a:solidFill>
                  <a:srgbClr val="FFFFFF"/>
                </a:solidFill>
                <a:latin typeface="Trebuchet MS"/>
                <a:cs typeface="Trebuchet MS"/>
              </a:rPr>
              <a:t>Redshift</a:t>
            </a:r>
            <a:r>
              <a:rPr dirty="0" sz="11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baseline="-7246" sz="1725" spc="67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r>
              <a:rPr dirty="0" baseline="-7246" sz="172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baseline="-14492" sz="1725" spc="-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baseline="-14492" sz="1725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2547873" y="3062477"/>
            <a:ext cx="8277859" cy="1810385"/>
            <a:chOff x="2547873" y="3062477"/>
            <a:chExt cx="8277859" cy="1810385"/>
          </a:xfrm>
        </p:grpSpPr>
        <p:sp>
          <p:nvSpPr>
            <p:cNvPr id="38" name="object 38" descr=""/>
            <p:cNvSpPr/>
            <p:nvPr/>
          </p:nvSpPr>
          <p:spPr>
            <a:xfrm>
              <a:off x="3321684" y="3062477"/>
              <a:ext cx="76835" cy="438784"/>
            </a:xfrm>
            <a:custGeom>
              <a:avLst/>
              <a:gdLst/>
              <a:ahLst/>
              <a:cxnLst/>
              <a:rect l="l" t="t" r="r" b="b"/>
              <a:pathLst>
                <a:path w="76835" h="438785">
                  <a:moveTo>
                    <a:pt x="28204" y="362585"/>
                  </a:moveTo>
                  <a:lnTo>
                    <a:pt x="0" y="362585"/>
                  </a:lnTo>
                  <a:lnTo>
                    <a:pt x="37973" y="438785"/>
                  </a:lnTo>
                  <a:lnTo>
                    <a:pt x="64859" y="385191"/>
                  </a:lnTo>
                  <a:lnTo>
                    <a:pt x="32512" y="385191"/>
                  </a:lnTo>
                  <a:lnTo>
                    <a:pt x="28193" y="380746"/>
                  </a:lnTo>
                  <a:lnTo>
                    <a:pt x="28204" y="362585"/>
                  </a:lnTo>
                  <a:close/>
                </a:path>
                <a:path w="76835" h="438785">
                  <a:moveTo>
                    <a:pt x="43941" y="53594"/>
                  </a:moveTo>
                  <a:lnTo>
                    <a:pt x="32892" y="53594"/>
                  </a:lnTo>
                  <a:lnTo>
                    <a:pt x="28448" y="58038"/>
                  </a:lnTo>
                  <a:lnTo>
                    <a:pt x="28193" y="380746"/>
                  </a:lnTo>
                  <a:lnTo>
                    <a:pt x="32512" y="385191"/>
                  </a:lnTo>
                  <a:lnTo>
                    <a:pt x="43561" y="385191"/>
                  </a:lnTo>
                  <a:lnTo>
                    <a:pt x="48005" y="380746"/>
                  </a:lnTo>
                  <a:lnTo>
                    <a:pt x="48260" y="58038"/>
                  </a:lnTo>
                  <a:lnTo>
                    <a:pt x="43941" y="53594"/>
                  </a:lnTo>
                  <a:close/>
                </a:path>
                <a:path w="76835" h="438785">
                  <a:moveTo>
                    <a:pt x="76200" y="362585"/>
                  </a:moveTo>
                  <a:lnTo>
                    <a:pt x="48020" y="362585"/>
                  </a:lnTo>
                  <a:lnTo>
                    <a:pt x="48005" y="380746"/>
                  </a:lnTo>
                  <a:lnTo>
                    <a:pt x="43561" y="385191"/>
                  </a:lnTo>
                  <a:lnTo>
                    <a:pt x="64859" y="385191"/>
                  </a:lnTo>
                  <a:lnTo>
                    <a:pt x="76200" y="362585"/>
                  </a:lnTo>
                  <a:close/>
                </a:path>
                <a:path w="76835" h="438785">
                  <a:moveTo>
                    <a:pt x="38480" y="0"/>
                  </a:moveTo>
                  <a:lnTo>
                    <a:pt x="253" y="76200"/>
                  </a:lnTo>
                  <a:lnTo>
                    <a:pt x="28437" y="76200"/>
                  </a:lnTo>
                  <a:lnTo>
                    <a:pt x="28448" y="58038"/>
                  </a:lnTo>
                  <a:lnTo>
                    <a:pt x="32892" y="53594"/>
                  </a:lnTo>
                  <a:lnTo>
                    <a:pt x="65188" y="53594"/>
                  </a:lnTo>
                  <a:lnTo>
                    <a:pt x="38480" y="0"/>
                  </a:lnTo>
                  <a:close/>
                </a:path>
                <a:path w="76835" h="438785">
                  <a:moveTo>
                    <a:pt x="65188" y="53594"/>
                  </a:moveTo>
                  <a:lnTo>
                    <a:pt x="43941" y="53594"/>
                  </a:lnTo>
                  <a:lnTo>
                    <a:pt x="48260" y="58038"/>
                  </a:lnTo>
                  <a:lnTo>
                    <a:pt x="48249" y="76200"/>
                  </a:lnTo>
                  <a:lnTo>
                    <a:pt x="76453" y="76200"/>
                  </a:lnTo>
                  <a:lnTo>
                    <a:pt x="65188" y="535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558033" y="3312413"/>
              <a:ext cx="8257540" cy="1550035"/>
            </a:xfrm>
            <a:custGeom>
              <a:avLst/>
              <a:gdLst/>
              <a:ahLst/>
              <a:cxnLst/>
              <a:rect l="l" t="t" r="r" b="b"/>
              <a:pathLst>
                <a:path w="8257540" h="1550035">
                  <a:moveTo>
                    <a:pt x="0" y="1549908"/>
                  </a:moveTo>
                  <a:lnTo>
                    <a:pt x="8257032" y="1549908"/>
                  </a:lnTo>
                  <a:lnTo>
                    <a:pt x="8257032" y="0"/>
                  </a:lnTo>
                  <a:lnTo>
                    <a:pt x="0" y="0"/>
                  </a:lnTo>
                  <a:lnTo>
                    <a:pt x="0" y="1549908"/>
                  </a:lnTo>
                  <a:close/>
                </a:path>
              </a:pathLst>
            </a:custGeom>
            <a:ln w="19812">
              <a:solidFill>
                <a:srgbClr val="FFB9A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814059" y="3671315"/>
              <a:ext cx="2748280" cy="873760"/>
            </a:xfrm>
            <a:custGeom>
              <a:avLst/>
              <a:gdLst/>
              <a:ahLst/>
              <a:cxnLst/>
              <a:rect l="l" t="t" r="r" b="b"/>
              <a:pathLst>
                <a:path w="2748279" h="873760">
                  <a:moveTo>
                    <a:pt x="2602230" y="0"/>
                  </a:moveTo>
                  <a:lnTo>
                    <a:pt x="145541" y="0"/>
                  </a:lnTo>
                  <a:lnTo>
                    <a:pt x="99535" y="7418"/>
                  </a:lnTo>
                  <a:lnTo>
                    <a:pt x="59582" y="28078"/>
                  </a:lnTo>
                  <a:lnTo>
                    <a:pt x="28078" y="59582"/>
                  </a:lnTo>
                  <a:lnTo>
                    <a:pt x="7418" y="99535"/>
                  </a:lnTo>
                  <a:lnTo>
                    <a:pt x="0" y="145541"/>
                  </a:lnTo>
                  <a:lnTo>
                    <a:pt x="0" y="727709"/>
                  </a:lnTo>
                  <a:lnTo>
                    <a:pt x="7418" y="773716"/>
                  </a:lnTo>
                  <a:lnTo>
                    <a:pt x="28078" y="813669"/>
                  </a:lnTo>
                  <a:lnTo>
                    <a:pt x="59582" y="845173"/>
                  </a:lnTo>
                  <a:lnTo>
                    <a:pt x="99535" y="865833"/>
                  </a:lnTo>
                  <a:lnTo>
                    <a:pt x="145541" y="873251"/>
                  </a:lnTo>
                  <a:lnTo>
                    <a:pt x="2602230" y="873251"/>
                  </a:lnTo>
                  <a:lnTo>
                    <a:pt x="2648236" y="865833"/>
                  </a:lnTo>
                  <a:lnTo>
                    <a:pt x="2688189" y="845173"/>
                  </a:lnTo>
                  <a:lnTo>
                    <a:pt x="2719693" y="813669"/>
                  </a:lnTo>
                  <a:lnTo>
                    <a:pt x="2740353" y="773716"/>
                  </a:lnTo>
                  <a:lnTo>
                    <a:pt x="2747771" y="727709"/>
                  </a:lnTo>
                  <a:lnTo>
                    <a:pt x="2747771" y="145541"/>
                  </a:lnTo>
                  <a:lnTo>
                    <a:pt x="2740353" y="99535"/>
                  </a:lnTo>
                  <a:lnTo>
                    <a:pt x="2719693" y="59582"/>
                  </a:lnTo>
                  <a:lnTo>
                    <a:pt x="2688189" y="28078"/>
                  </a:lnTo>
                  <a:lnTo>
                    <a:pt x="2648236" y="7418"/>
                  </a:lnTo>
                  <a:lnTo>
                    <a:pt x="2602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814059" y="3671315"/>
              <a:ext cx="2748280" cy="873760"/>
            </a:xfrm>
            <a:custGeom>
              <a:avLst/>
              <a:gdLst/>
              <a:ahLst/>
              <a:cxnLst/>
              <a:rect l="l" t="t" r="r" b="b"/>
              <a:pathLst>
                <a:path w="2748279" h="873760">
                  <a:moveTo>
                    <a:pt x="0" y="145541"/>
                  </a:moveTo>
                  <a:lnTo>
                    <a:pt x="7418" y="99535"/>
                  </a:lnTo>
                  <a:lnTo>
                    <a:pt x="28078" y="59582"/>
                  </a:lnTo>
                  <a:lnTo>
                    <a:pt x="59582" y="28078"/>
                  </a:lnTo>
                  <a:lnTo>
                    <a:pt x="99535" y="7418"/>
                  </a:lnTo>
                  <a:lnTo>
                    <a:pt x="145541" y="0"/>
                  </a:lnTo>
                  <a:lnTo>
                    <a:pt x="2602230" y="0"/>
                  </a:lnTo>
                  <a:lnTo>
                    <a:pt x="2648236" y="7418"/>
                  </a:lnTo>
                  <a:lnTo>
                    <a:pt x="2688189" y="28078"/>
                  </a:lnTo>
                  <a:lnTo>
                    <a:pt x="2719693" y="59582"/>
                  </a:lnTo>
                  <a:lnTo>
                    <a:pt x="2740353" y="99535"/>
                  </a:lnTo>
                  <a:lnTo>
                    <a:pt x="2747771" y="145541"/>
                  </a:lnTo>
                  <a:lnTo>
                    <a:pt x="2747771" y="727709"/>
                  </a:lnTo>
                  <a:lnTo>
                    <a:pt x="2740353" y="773716"/>
                  </a:lnTo>
                  <a:lnTo>
                    <a:pt x="2719693" y="813669"/>
                  </a:lnTo>
                  <a:lnTo>
                    <a:pt x="2688189" y="845173"/>
                  </a:lnTo>
                  <a:lnTo>
                    <a:pt x="2648236" y="865833"/>
                  </a:lnTo>
                  <a:lnTo>
                    <a:pt x="2602230" y="873251"/>
                  </a:lnTo>
                  <a:lnTo>
                    <a:pt x="145541" y="873251"/>
                  </a:lnTo>
                  <a:lnTo>
                    <a:pt x="99535" y="865833"/>
                  </a:lnTo>
                  <a:lnTo>
                    <a:pt x="59582" y="845173"/>
                  </a:lnTo>
                  <a:lnTo>
                    <a:pt x="28078" y="813669"/>
                  </a:lnTo>
                  <a:lnTo>
                    <a:pt x="7418" y="773716"/>
                  </a:lnTo>
                  <a:lnTo>
                    <a:pt x="0" y="727709"/>
                  </a:lnTo>
                  <a:lnTo>
                    <a:pt x="0" y="145541"/>
                  </a:lnTo>
                  <a:close/>
                </a:path>
              </a:pathLst>
            </a:custGeom>
            <a:ln w="12192">
              <a:solidFill>
                <a:srgbClr val="FFB9A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174991" y="4210811"/>
              <a:ext cx="554990" cy="256540"/>
            </a:xfrm>
            <a:custGeom>
              <a:avLst/>
              <a:gdLst/>
              <a:ahLst/>
              <a:cxnLst/>
              <a:rect l="l" t="t" r="r" b="b"/>
              <a:pathLst>
                <a:path w="554990" h="256539">
                  <a:moveTo>
                    <a:pt x="0" y="256031"/>
                  </a:moveTo>
                  <a:lnTo>
                    <a:pt x="554735" y="256031"/>
                  </a:lnTo>
                  <a:lnTo>
                    <a:pt x="554735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</a:pathLst>
            </a:custGeom>
            <a:ln w="9144">
              <a:solidFill>
                <a:srgbClr val="FFB9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8663178" y="5333491"/>
            <a:ext cx="19113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40">
                <a:solidFill>
                  <a:srgbClr val="FFFFFF"/>
                </a:solidFill>
                <a:latin typeface="Trebuchet MS"/>
                <a:cs typeface="Trebuchet MS"/>
              </a:rPr>
              <a:t>….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158990" y="4191380"/>
            <a:ext cx="5867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 marR="24130" indent="4064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Enhanced governance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2930651" y="3723132"/>
            <a:ext cx="4645025" cy="744220"/>
            <a:chOff x="2930651" y="3723132"/>
            <a:chExt cx="4645025" cy="744220"/>
          </a:xfrm>
        </p:grpSpPr>
        <p:sp>
          <p:nvSpPr>
            <p:cNvPr id="46" name="object 46" descr=""/>
            <p:cNvSpPr/>
            <p:nvPr/>
          </p:nvSpPr>
          <p:spPr>
            <a:xfrm>
              <a:off x="7331925" y="3835914"/>
              <a:ext cx="243840" cy="305435"/>
            </a:xfrm>
            <a:custGeom>
              <a:avLst/>
              <a:gdLst/>
              <a:ahLst/>
              <a:cxnLst/>
              <a:rect l="l" t="t" r="r" b="b"/>
              <a:pathLst>
                <a:path w="243840" h="305435">
                  <a:moveTo>
                    <a:pt x="227698" y="0"/>
                  </a:moveTo>
                  <a:lnTo>
                    <a:pt x="15817" y="0"/>
                  </a:lnTo>
                  <a:lnTo>
                    <a:pt x="4909" y="4927"/>
                  </a:lnTo>
                  <a:lnTo>
                    <a:pt x="0" y="15870"/>
                  </a:lnTo>
                  <a:lnTo>
                    <a:pt x="0" y="289470"/>
                  </a:lnTo>
                  <a:lnTo>
                    <a:pt x="4916" y="300966"/>
                  </a:lnTo>
                  <a:lnTo>
                    <a:pt x="15954" y="305395"/>
                  </a:lnTo>
                  <a:lnTo>
                    <a:pt x="227572" y="305395"/>
                  </a:lnTo>
                  <a:lnTo>
                    <a:pt x="239163" y="300964"/>
                  </a:lnTo>
                  <a:lnTo>
                    <a:pt x="241785" y="294059"/>
                  </a:lnTo>
                  <a:lnTo>
                    <a:pt x="228754" y="294059"/>
                  </a:lnTo>
                  <a:lnTo>
                    <a:pt x="228842" y="293827"/>
                  </a:lnTo>
                  <a:lnTo>
                    <a:pt x="15112" y="293827"/>
                  </a:lnTo>
                  <a:lnTo>
                    <a:pt x="11777" y="290562"/>
                  </a:lnTo>
                  <a:lnTo>
                    <a:pt x="13717" y="290562"/>
                  </a:lnTo>
                  <a:lnTo>
                    <a:pt x="12715" y="288217"/>
                  </a:lnTo>
                  <a:lnTo>
                    <a:pt x="12179" y="288217"/>
                  </a:lnTo>
                  <a:lnTo>
                    <a:pt x="11687" y="285811"/>
                  </a:lnTo>
                  <a:lnTo>
                    <a:pt x="12179" y="285811"/>
                  </a:lnTo>
                  <a:lnTo>
                    <a:pt x="12178" y="19687"/>
                  </a:lnTo>
                  <a:lnTo>
                    <a:pt x="11642" y="19687"/>
                  </a:lnTo>
                  <a:lnTo>
                    <a:pt x="12178" y="17178"/>
                  </a:lnTo>
                  <a:lnTo>
                    <a:pt x="12768" y="17178"/>
                  </a:lnTo>
                  <a:lnTo>
                    <a:pt x="13693" y="15116"/>
                  </a:lnTo>
                  <a:lnTo>
                    <a:pt x="12013" y="15116"/>
                  </a:lnTo>
                  <a:lnTo>
                    <a:pt x="15067" y="12052"/>
                  </a:lnTo>
                  <a:lnTo>
                    <a:pt x="17887" y="12052"/>
                  </a:lnTo>
                  <a:lnTo>
                    <a:pt x="19623" y="11681"/>
                  </a:lnTo>
                  <a:lnTo>
                    <a:pt x="241854" y="11681"/>
                  </a:lnTo>
                  <a:lnTo>
                    <a:pt x="239161" y="4927"/>
                  </a:lnTo>
                  <a:lnTo>
                    <a:pt x="227698" y="0"/>
                  </a:lnTo>
                  <a:close/>
                </a:path>
                <a:path w="243840" h="305435">
                  <a:moveTo>
                    <a:pt x="232276" y="290526"/>
                  </a:moveTo>
                  <a:lnTo>
                    <a:pt x="229725" y="291502"/>
                  </a:lnTo>
                  <a:lnTo>
                    <a:pt x="228754" y="294059"/>
                  </a:lnTo>
                  <a:lnTo>
                    <a:pt x="232276" y="290526"/>
                  </a:lnTo>
                  <a:close/>
                </a:path>
                <a:path w="243840" h="305435">
                  <a:moveTo>
                    <a:pt x="243127" y="290526"/>
                  </a:moveTo>
                  <a:lnTo>
                    <a:pt x="232276" y="290526"/>
                  </a:lnTo>
                  <a:lnTo>
                    <a:pt x="228754" y="294059"/>
                  </a:lnTo>
                  <a:lnTo>
                    <a:pt x="241785" y="294059"/>
                  </a:lnTo>
                  <a:lnTo>
                    <a:pt x="243127" y="290526"/>
                  </a:lnTo>
                  <a:close/>
                </a:path>
                <a:path w="243840" h="305435">
                  <a:moveTo>
                    <a:pt x="11777" y="290562"/>
                  </a:moveTo>
                  <a:lnTo>
                    <a:pt x="15112" y="293827"/>
                  </a:lnTo>
                  <a:lnTo>
                    <a:pt x="14114" y="291500"/>
                  </a:lnTo>
                  <a:lnTo>
                    <a:pt x="11777" y="290562"/>
                  </a:lnTo>
                  <a:close/>
                </a:path>
                <a:path w="243840" h="305435">
                  <a:moveTo>
                    <a:pt x="14118" y="291501"/>
                  </a:moveTo>
                  <a:lnTo>
                    <a:pt x="15112" y="293827"/>
                  </a:lnTo>
                  <a:lnTo>
                    <a:pt x="228842" y="293827"/>
                  </a:lnTo>
                  <a:lnTo>
                    <a:pt x="228922" y="293616"/>
                  </a:lnTo>
                  <a:lnTo>
                    <a:pt x="19390" y="293616"/>
                  </a:lnTo>
                  <a:lnTo>
                    <a:pt x="17127" y="293179"/>
                  </a:lnTo>
                  <a:lnTo>
                    <a:pt x="18301" y="293179"/>
                  </a:lnTo>
                  <a:lnTo>
                    <a:pt x="14118" y="291501"/>
                  </a:lnTo>
                  <a:close/>
                </a:path>
                <a:path w="243840" h="305435">
                  <a:moveTo>
                    <a:pt x="18301" y="293179"/>
                  </a:moveTo>
                  <a:lnTo>
                    <a:pt x="17127" y="293179"/>
                  </a:lnTo>
                  <a:lnTo>
                    <a:pt x="19390" y="293616"/>
                  </a:lnTo>
                  <a:lnTo>
                    <a:pt x="18301" y="293179"/>
                  </a:lnTo>
                  <a:close/>
                </a:path>
                <a:path w="243840" h="305435">
                  <a:moveTo>
                    <a:pt x="225330" y="293179"/>
                  </a:moveTo>
                  <a:lnTo>
                    <a:pt x="18301" y="293179"/>
                  </a:lnTo>
                  <a:lnTo>
                    <a:pt x="19390" y="293616"/>
                  </a:lnTo>
                  <a:lnTo>
                    <a:pt x="228922" y="293616"/>
                  </a:lnTo>
                  <a:lnTo>
                    <a:pt x="224283" y="293579"/>
                  </a:lnTo>
                  <a:lnTo>
                    <a:pt x="225330" y="293179"/>
                  </a:lnTo>
                  <a:close/>
                </a:path>
                <a:path w="243840" h="305435">
                  <a:moveTo>
                    <a:pt x="229726" y="291500"/>
                  </a:moveTo>
                  <a:lnTo>
                    <a:pt x="224283" y="293579"/>
                  </a:lnTo>
                  <a:lnTo>
                    <a:pt x="226450" y="293179"/>
                  </a:lnTo>
                  <a:lnTo>
                    <a:pt x="229088" y="293179"/>
                  </a:lnTo>
                  <a:lnTo>
                    <a:pt x="229726" y="291500"/>
                  </a:lnTo>
                  <a:close/>
                </a:path>
                <a:path w="243840" h="305435">
                  <a:moveTo>
                    <a:pt x="229088" y="293179"/>
                  </a:moveTo>
                  <a:lnTo>
                    <a:pt x="226450" y="293179"/>
                  </a:lnTo>
                  <a:lnTo>
                    <a:pt x="224283" y="293579"/>
                  </a:lnTo>
                  <a:lnTo>
                    <a:pt x="228936" y="293580"/>
                  </a:lnTo>
                  <a:lnTo>
                    <a:pt x="229088" y="293179"/>
                  </a:lnTo>
                  <a:close/>
                </a:path>
                <a:path w="243840" h="305435">
                  <a:moveTo>
                    <a:pt x="13717" y="290562"/>
                  </a:moveTo>
                  <a:lnTo>
                    <a:pt x="11777" y="290562"/>
                  </a:lnTo>
                  <a:lnTo>
                    <a:pt x="14118" y="291501"/>
                  </a:lnTo>
                  <a:lnTo>
                    <a:pt x="13717" y="290562"/>
                  </a:lnTo>
                  <a:close/>
                </a:path>
                <a:path w="243840" h="305435">
                  <a:moveTo>
                    <a:pt x="231398" y="287098"/>
                  </a:moveTo>
                  <a:lnTo>
                    <a:pt x="229726" y="291500"/>
                  </a:lnTo>
                  <a:lnTo>
                    <a:pt x="232276" y="290526"/>
                  </a:lnTo>
                  <a:lnTo>
                    <a:pt x="243127" y="290526"/>
                  </a:lnTo>
                  <a:lnTo>
                    <a:pt x="243527" y="289470"/>
                  </a:lnTo>
                  <a:lnTo>
                    <a:pt x="243577" y="288217"/>
                  </a:lnTo>
                  <a:lnTo>
                    <a:pt x="231398" y="288217"/>
                  </a:lnTo>
                  <a:lnTo>
                    <a:pt x="231398" y="287098"/>
                  </a:lnTo>
                  <a:close/>
                </a:path>
                <a:path w="243840" h="305435">
                  <a:moveTo>
                    <a:pt x="11687" y="285811"/>
                  </a:moveTo>
                  <a:lnTo>
                    <a:pt x="12179" y="288217"/>
                  </a:lnTo>
                  <a:lnTo>
                    <a:pt x="12179" y="286963"/>
                  </a:lnTo>
                  <a:lnTo>
                    <a:pt x="11687" y="285811"/>
                  </a:lnTo>
                  <a:close/>
                </a:path>
                <a:path w="243840" h="305435">
                  <a:moveTo>
                    <a:pt x="12179" y="286963"/>
                  </a:moveTo>
                  <a:lnTo>
                    <a:pt x="12179" y="288217"/>
                  </a:lnTo>
                  <a:lnTo>
                    <a:pt x="12715" y="288217"/>
                  </a:lnTo>
                  <a:lnTo>
                    <a:pt x="12179" y="286963"/>
                  </a:lnTo>
                  <a:close/>
                </a:path>
                <a:path w="243840" h="305435">
                  <a:moveTo>
                    <a:pt x="231799" y="286042"/>
                  </a:moveTo>
                  <a:lnTo>
                    <a:pt x="231449" y="286963"/>
                  </a:lnTo>
                  <a:lnTo>
                    <a:pt x="231398" y="288217"/>
                  </a:lnTo>
                  <a:lnTo>
                    <a:pt x="231799" y="286042"/>
                  </a:lnTo>
                  <a:close/>
                </a:path>
                <a:path w="243840" h="305435">
                  <a:moveTo>
                    <a:pt x="243577" y="286042"/>
                  </a:moveTo>
                  <a:lnTo>
                    <a:pt x="231799" y="286042"/>
                  </a:lnTo>
                  <a:lnTo>
                    <a:pt x="231398" y="288217"/>
                  </a:lnTo>
                  <a:lnTo>
                    <a:pt x="243577" y="288217"/>
                  </a:lnTo>
                  <a:lnTo>
                    <a:pt x="243577" y="286042"/>
                  </a:lnTo>
                  <a:close/>
                </a:path>
                <a:path w="243840" h="305435">
                  <a:moveTo>
                    <a:pt x="231397" y="18354"/>
                  </a:moveTo>
                  <a:lnTo>
                    <a:pt x="231398" y="287098"/>
                  </a:lnTo>
                  <a:lnTo>
                    <a:pt x="231799" y="286042"/>
                  </a:lnTo>
                  <a:lnTo>
                    <a:pt x="243577" y="286042"/>
                  </a:lnTo>
                  <a:lnTo>
                    <a:pt x="243576" y="19448"/>
                  </a:lnTo>
                  <a:lnTo>
                    <a:pt x="231834" y="19448"/>
                  </a:lnTo>
                  <a:lnTo>
                    <a:pt x="231397" y="18354"/>
                  </a:lnTo>
                  <a:close/>
                </a:path>
                <a:path w="243840" h="305435">
                  <a:moveTo>
                    <a:pt x="12179" y="285811"/>
                  </a:moveTo>
                  <a:lnTo>
                    <a:pt x="11687" y="285811"/>
                  </a:lnTo>
                  <a:lnTo>
                    <a:pt x="12179" y="286963"/>
                  </a:lnTo>
                  <a:lnTo>
                    <a:pt x="12179" y="285811"/>
                  </a:lnTo>
                  <a:close/>
                </a:path>
                <a:path w="243840" h="305435">
                  <a:moveTo>
                    <a:pt x="12178" y="17178"/>
                  </a:moveTo>
                  <a:lnTo>
                    <a:pt x="11642" y="19687"/>
                  </a:lnTo>
                  <a:lnTo>
                    <a:pt x="12178" y="18492"/>
                  </a:lnTo>
                  <a:lnTo>
                    <a:pt x="12178" y="17178"/>
                  </a:lnTo>
                  <a:close/>
                </a:path>
                <a:path w="243840" h="305435">
                  <a:moveTo>
                    <a:pt x="12178" y="18492"/>
                  </a:moveTo>
                  <a:lnTo>
                    <a:pt x="11642" y="19687"/>
                  </a:lnTo>
                  <a:lnTo>
                    <a:pt x="12178" y="19687"/>
                  </a:lnTo>
                  <a:lnTo>
                    <a:pt x="12178" y="18492"/>
                  </a:lnTo>
                  <a:close/>
                </a:path>
                <a:path w="243840" h="305435">
                  <a:moveTo>
                    <a:pt x="231397" y="17178"/>
                  </a:moveTo>
                  <a:lnTo>
                    <a:pt x="231452" y="18492"/>
                  </a:lnTo>
                  <a:lnTo>
                    <a:pt x="231834" y="19448"/>
                  </a:lnTo>
                  <a:lnTo>
                    <a:pt x="231397" y="17178"/>
                  </a:lnTo>
                  <a:close/>
                </a:path>
                <a:path w="243840" h="305435">
                  <a:moveTo>
                    <a:pt x="243576" y="17178"/>
                  </a:moveTo>
                  <a:lnTo>
                    <a:pt x="231397" y="17178"/>
                  </a:lnTo>
                  <a:lnTo>
                    <a:pt x="231834" y="19448"/>
                  </a:lnTo>
                  <a:lnTo>
                    <a:pt x="243576" y="19448"/>
                  </a:lnTo>
                  <a:lnTo>
                    <a:pt x="243576" y="17178"/>
                  </a:lnTo>
                  <a:close/>
                </a:path>
                <a:path w="243840" h="305435">
                  <a:moveTo>
                    <a:pt x="12768" y="17178"/>
                  </a:moveTo>
                  <a:lnTo>
                    <a:pt x="12178" y="17178"/>
                  </a:lnTo>
                  <a:lnTo>
                    <a:pt x="12178" y="18492"/>
                  </a:lnTo>
                  <a:lnTo>
                    <a:pt x="12768" y="17178"/>
                  </a:lnTo>
                  <a:close/>
                </a:path>
                <a:path w="243840" h="305435">
                  <a:moveTo>
                    <a:pt x="229726" y="14162"/>
                  </a:moveTo>
                  <a:lnTo>
                    <a:pt x="231397" y="18354"/>
                  </a:lnTo>
                  <a:lnTo>
                    <a:pt x="231397" y="17178"/>
                  </a:lnTo>
                  <a:lnTo>
                    <a:pt x="243576" y="17178"/>
                  </a:lnTo>
                  <a:lnTo>
                    <a:pt x="243523" y="15870"/>
                  </a:lnTo>
                  <a:lnTo>
                    <a:pt x="243239" y="15157"/>
                  </a:lnTo>
                  <a:lnTo>
                    <a:pt x="232042" y="15157"/>
                  </a:lnTo>
                  <a:lnTo>
                    <a:pt x="229726" y="14162"/>
                  </a:lnTo>
                  <a:close/>
                </a:path>
                <a:path w="243840" h="305435">
                  <a:moveTo>
                    <a:pt x="228789" y="11813"/>
                  </a:moveTo>
                  <a:lnTo>
                    <a:pt x="229735" y="14166"/>
                  </a:lnTo>
                  <a:lnTo>
                    <a:pt x="232042" y="15157"/>
                  </a:lnTo>
                  <a:lnTo>
                    <a:pt x="228789" y="11813"/>
                  </a:lnTo>
                  <a:close/>
                </a:path>
                <a:path w="243840" h="305435">
                  <a:moveTo>
                    <a:pt x="241906" y="11813"/>
                  </a:moveTo>
                  <a:lnTo>
                    <a:pt x="228789" y="11813"/>
                  </a:lnTo>
                  <a:lnTo>
                    <a:pt x="232042" y="15157"/>
                  </a:lnTo>
                  <a:lnTo>
                    <a:pt x="243239" y="15157"/>
                  </a:lnTo>
                  <a:lnTo>
                    <a:pt x="241906" y="11813"/>
                  </a:lnTo>
                  <a:close/>
                </a:path>
                <a:path w="243840" h="305435">
                  <a:moveTo>
                    <a:pt x="15067" y="12052"/>
                  </a:moveTo>
                  <a:lnTo>
                    <a:pt x="12013" y="15116"/>
                  </a:lnTo>
                  <a:lnTo>
                    <a:pt x="14121" y="14162"/>
                  </a:lnTo>
                  <a:lnTo>
                    <a:pt x="15067" y="12052"/>
                  </a:lnTo>
                  <a:close/>
                </a:path>
                <a:path w="243840" h="305435">
                  <a:moveTo>
                    <a:pt x="14119" y="14166"/>
                  </a:moveTo>
                  <a:lnTo>
                    <a:pt x="12013" y="15116"/>
                  </a:lnTo>
                  <a:lnTo>
                    <a:pt x="13693" y="15116"/>
                  </a:lnTo>
                  <a:lnTo>
                    <a:pt x="14119" y="14166"/>
                  </a:lnTo>
                  <a:close/>
                </a:path>
                <a:path w="243840" h="305435">
                  <a:moveTo>
                    <a:pt x="17887" y="12052"/>
                  </a:moveTo>
                  <a:lnTo>
                    <a:pt x="15067" y="12052"/>
                  </a:lnTo>
                  <a:lnTo>
                    <a:pt x="14119" y="14166"/>
                  </a:lnTo>
                  <a:lnTo>
                    <a:pt x="18439" y="12215"/>
                  </a:lnTo>
                  <a:lnTo>
                    <a:pt x="17126" y="12215"/>
                  </a:lnTo>
                  <a:lnTo>
                    <a:pt x="17887" y="12052"/>
                  </a:lnTo>
                  <a:close/>
                </a:path>
                <a:path w="243840" h="305435">
                  <a:moveTo>
                    <a:pt x="224049" y="11722"/>
                  </a:moveTo>
                  <a:lnTo>
                    <a:pt x="229726" y="14162"/>
                  </a:lnTo>
                  <a:lnTo>
                    <a:pt x="228949" y="12215"/>
                  </a:lnTo>
                  <a:lnTo>
                    <a:pt x="226450" y="12215"/>
                  </a:lnTo>
                  <a:lnTo>
                    <a:pt x="224049" y="11722"/>
                  </a:lnTo>
                  <a:close/>
                </a:path>
                <a:path w="243840" h="305435">
                  <a:moveTo>
                    <a:pt x="19623" y="11681"/>
                  </a:moveTo>
                  <a:lnTo>
                    <a:pt x="17126" y="12215"/>
                  </a:lnTo>
                  <a:lnTo>
                    <a:pt x="18439" y="12215"/>
                  </a:lnTo>
                  <a:lnTo>
                    <a:pt x="19623" y="11681"/>
                  </a:lnTo>
                  <a:close/>
                </a:path>
                <a:path w="243840" h="305435">
                  <a:moveTo>
                    <a:pt x="241854" y="11681"/>
                  </a:moveTo>
                  <a:lnTo>
                    <a:pt x="19623" y="11681"/>
                  </a:lnTo>
                  <a:lnTo>
                    <a:pt x="18439" y="12215"/>
                  </a:lnTo>
                  <a:lnTo>
                    <a:pt x="225198" y="12215"/>
                  </a:lnTo>
                  <a:lnTo>
                    <a:pt x="224049" y="11722"/>
                  </a:lnTo>
                  <a:lnTo>
                    <a:pt x="241870" y="11722"/>
                  </a:lnTo>
                  <a:close/>
                </a:path>
                <a:path w="243840" h="305435">
                  <a:moveTo>
                    <a:pt x="241870" y="11722"/>
                  </a:moveTo>
                  <a:lnTo>
                    <a:pt x="224049" y="11722"/>
                  </a:lnTo>
                  <a:lnTo>
                    <a:pt x="226450" y="12215"/>
                  </a:lnTo>
                  <a:lnTo>
                    <a:pt x="228949" y="12215"/>
                  </a:lnTo>
                  <a:lnTo>
                    <a:pt x="228789" y="11813"/>
                  </a:lnTo>
                  <a:lnTo>
                    <a:pt x="241906" y="11813"/>
                  </a:lnTo>
                  <a:close/>
                </a:path>
              </a:pathLst>
            </a:custGeom>
            <a:solidFill>
              <a:srgbClr val="FBBD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362119" y="3872317"/>
              <a:ext cx="73660" cy="226060"/>
            </a:xfrm>
            <a:custGeom>
              <a:avLst/>
              <a:gdLst/>
              <a:ahLst/>
              <a:cxnLst/>
              <a:rect l="l" t="t" r="r" b="b"/>
              <a:pathLst>
                <a:path w="73659" h="226060">
                  <a:moveTo>
                    <a:pt x="6089" y="171020"/>
                  </a:moveTo>
                  <a:lnTo>
                    <a:pt x="60894" y="225991"/>
                  </a:lnTo>
                </a:path>
                <a:path w="73659" h="226060">
                  <a:moveTo>
                    <a:pt x="60894" y="171020"/>
                  </a:moveTo>
                  <a:lnTo>
                    <a:pt x="6089" y="225991"/>
                  </a:lnTo>
                </a:path>
                <a:path w="73659" h="226060">
                  <a:moveTo>
                    <a:pt x="0" y="24431"/>
                  </a:moveTo>
                  <a:lnTo>
                    <a:pt x="24357" y="48862"/>
                  </a:lnTo>
                  <a:lnTo>
                    <a:pt x="73072" y="0"/>
                  </a:lnTo>
                </a:path>
                <a:path w="73659" h="226060">
                  <a:moveTo>
                    <a:pt x="0" y="103833"/>
                  </a:moveTo>
                  <a:lnTo>
                    <a:pt x="24357" y="128265"/>
                  </a:lnTo>
                  <a:lnTo>
                    <a:pt x="73073" y="79402"/>
                  </a:lnTo>
                </a:path>
              </a:pathLst>
            </a:custGeom>
            <a:ln w="12197">
              <a:solidFill>
                <a:srgbClr val="FBBD9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30651" y="3723132"/>
              <a:ext cx="856488" cy="743712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6102096" y="4219955"/>
            <a:ext cx="472440" cy="234950"/>
          </a:xfrm>
          <a:prstGeom prst="rect">
            <a:avLst/>
          </a:prstGeom>
          <a:ln w="9144">
            <a:solidFill>
              <a:srgbClr val="FFB9A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795">
              <a:lnSpc>
                <a:spcPts val="905"/>
              </a:lnSpc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Blueprints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843529" y="3472535"/>
            <a:ext cx="2336165" cy="38036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800">
              <a:latin typeface="Trebuchet MS"/>
              <a:cs typeface="Trebuchet MS"/>
            </a:endParaRPr>
          </a:p>
          <a:p>
            <a:pPr marL="1092835">
              <a:lnSpc>
                <a:spcPct val="100000"/>
              </a:lnSpc>
              <a:spcBef>
                <a:spcPts val="434"/>
              </a:spcBef>
            </a:pP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policy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172136" y="3809936"/>
            <a:ext cx="966469" cy="664845"/>
            <a:chOff x="6172136" y="3809936"/>
            <a:chExt cx="966469" cy="664845"/>
          </a:xfrm>
        </p:grpSpPr>
        <p:sp>
          <p:nvSpPr>
            <p:cNvPr id="52" name="object 52" descr=""/>
            <p:cNvSpPr/>
            <p:nvPr/>
          </p:nvSpPr>
          <p:spPr>
            <a:xfrm>
              <a:off x="6185153" y="3822953"/>
              <a:ext cx="307975" cy="311150"/>
            </a:xfrm>
            <a:custGeom>
              <a:avLst/>
              <a:gdLst/>
              <a:ahLst/>
              <a:cxnLst/>
              <a:rect l="l" t="t" r="r" b="b"/>
              <a:pathLst>
                <a:path w="307975" h="311150">
                  <a:moveTo>
                    <a:pt x="0" y="155448"/>
                  </a:moveTo>
                  <a:lnTo>
                    <a:pt x="7851" y="106314"/>
                  </a:lnTo>
                  <a:lnTo>
                    <a:pt x="29711" y="63642"/>
                  </a:lnTo>
                  <a:lnTo>
                    <a:pt x="63038" y="29992"/>
                  </a:lnTo>
                  <a:lnTo>
                    <a:pt x="105290" y="7924"/>
                  </a:lnTo>
                  <a:lnTo>
                    <a:pt x="153924" y="0"/>
                  </a:lnTo>
                  <a:lnTo>
                    <a:pt x="202557" y="7924"/>
                  </a:lnTo>
                  <a:lnTo>
                    <a:pt x="244809" y="29992"/>
                  </a:lnTo>
                  <a:lnTo>
                    <a:pt x="278136" y="63642"/>
                  </a:lnTo>
                  <a:lnTo>
                    <a:pt x="299996" y="106314"/>
                  </a:lnTo>
                  <a:lnTo>
                    <a:pt x="307848" y="155448"/>
                  </a:lnTo>
                  <a:lnTo>
                    <a:pt x="299996" y="204581"/>
                  </a:lnTo>
                  <a:lnTo>
                    <a:pt x="278136" y="247253"/>
                  </a:lnTo>
                  <a:lnTo>
                    <a:pt x="244809" y="280903"/>
                  </a:lnTo>
                  <a:lnTo>
                    <a:pt x="202557" y="302971"/>
                  </a:lnTo>
                  <a:lnTo>
                    <a:pt x="153924" y="310896"/>
                  </a:lnTo>
                  <a:lnTo>
                    <a:pt x="105290" y="302971"/>
                  </a:lnTo>
                  <a:lnTo>
                    <a:pt x="63038" y="280903"/>
                  </a:lnTo>
                  <a:lnTo>
                    <a:pt x="29711" y="247253"/>
                  </a:lnTo>
                  <a:lnTo>
                    <a:pt x="7851" y="204581"/>
                  </a:lnTo>
                  <a:lnTo>
                    <a:pt x="0" y="155448"/>
                  </a:lnTo>
                  <a:close/>
                </a:path>
              </a:pathLst>
            </a:custGeom>
            <a:ln w="25908">
              <a:solidFill>
                <a:srgbClr val="FFB9A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95516" y="3902455"/>
              <a:ext cx="104267" cy="151765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6650735" y="4207763"/>
              <a:ext cx="483234" cy="262255"/>
            </a:xfrm>
            <a:custGeom>
              <a:avLst/>
              <a:gdLst/>
              <a:ahLst/>
              <a:cxnLst/>
              <a:rect l="l" t="t" r="r" b="b"/>
              <a:pathLst>
                <a:path w="483234" h="262254">
                  <a:moveTo>
                    <a:pt x="0" y="262128"/>
                  </a:moveTo>
                  <a:lnTo>
                    <a:pt x="483107" y="262128"/>
                  </a:lnTo>
                  <a:lnTo>
                    <a:pt x="483107" y="0"/>
                  </a:lnTo>
                  <a:lnTo>
                    <a:pt x="0" y="0"/>
                  </a:lnTo>
                  <a:lnTo>
                    <a:pt x="0" y="262128"/>
                  </a:lnTo>
                  <a:close/>
                </a:path>
              </a:pathLst>
            </a:custGeom>
            <a:ln w="9144">
              <a:solidFill>
                <a:srgbClr val="FFB9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6655307" y="4188409"/>
            <a:ext cx="49466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43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Resource</a:t>
            </a:r>
            <a:endParaRPr sz="800">
              <a:latin typeface="Trebuchet MS"/>
              <a:cs typeface="Trebuchet MS"/>
            </a:endParaRPr>
          </a:p>
          <a:p>
            <a:pPr algn="ctr" marR="11430">
              <a:lnSpc>
                <a:spcPct val="100000"/>
              </a:lnSpc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6725348" y="3806888"/>
            <a:ext cx="1672589" cy="661670"/>
            <a:chOff x="6725348" y="3806888"/>
            <a:chExt cx="1672589" cy="661670"/>
          </a:xfrm>
        </p:grpSpPr>
        <p:sp>
          <p:nvSpPr>
            <p:cNvPr id="57" name="object 57" descr=""/>
            <p:cNvSpPr/>
            <p:nvPr/>
          </p:nvSpPr>
          <p:spPr>
            <a:xfrm>
              <a:off x="6738365" y="3819906"/>
              <a:ext cx="309880" cy="312420"/>
            </a:xfrm>
            <a:custGeom>
              <a:avLst/>
              <a:gdLst/>
              <a:ahLst/>
              <a:cxnLst/>
              <a:rect l="l" t="t" r="r" b="b"/>
              <a:pathLst>
                <a:path w="309879" h="312420">
                  <a:moveTo>
                    <a:pt x="0" y="156210"/>
                  </a:moveTo>
                  <a:lnTo>
                    <a:pt x="7882" y="106850"/>
                  </a:lnTo>
                  <a:lnTo>
                    <a:pt x="29833" y="63971"/>
                  </a:lnTo>
                  <a:lnTo>
                    <a:pt x="63313" y="30150"/>
                  </a:lnTo>
                  <a:lnTo>
                    <a:pt x="105777" y="7967"/>
                  </a:lnTo>
                  <a:lnTo>
                    <a:pt x="154685" y="0"/>
                  </a:lnTo>
                  <a:lnTo>
                    <a:pt x="203594" y="7967"/>
                  </a:lnTo>
                  <a:lnTo>
                    <a:pt x="246058" y="30150"/>
                  </a:lnTo>
                  <a:lnTo>
                    <a:pt x="279538" y="63971"/>
                  </a:lnTo>
                  <a:lnTo>
                    <a:pt x="301489" y="106850"/>
                  </a:lnTo>
                  <a:lnTo>
                    <a:pt x="309372" y="156210"/>
                  </a:lnTo>
                  <a:lnTo>
                    <a:pt x="301489" y="205569"/>
                  </a:lnTo>
                  <a:lnTo>
                    <a:pt x="279538" y="248448"/>
                  </a:lnTo>
                  <a:lnTo>
                    <a:pt x="246058" y="282269"/>
                  </a:lnTo>
                  <a:lnTo>
                    <a:pt x="203594" y="304452"/>
                  </a:lnTo>
                  <a:lnTo>
                    <a:pt x="154685" y="312420"/>
                  </a:lnTo>
                  <a:lnTo>
                    <a:pt x="105777" y="304452"/>
                  </a:lnTo>
                  <a:lnTo>
                    <a:pt x="63313" y="282269"/>
                  </a:lnTo>
                  <a:lnTo>
                    <a:pt x="29833" y="248448"/>
                  </a:lnTo>
                  <a:lnTo>
                    <a:pt x="7882" y="205569"/>
                  </a:lnTo>
                  <a:lnTo>
                    <a:pt x="0" y="156210"/>
                  </a:lnTo>
                  <a:close/>
                </a:path>
              </a:pathLst>
            </a:custGeom>
            <a:ln w="25908">
              <a:solidFill>
                <a:srgbClr val="FFB9A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2246" y="3892931"/>
              <a:ext cx="181101" cy="181101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7770875" y="4203192"/>
              <a:ext cx="622300" cy="260985"/>
            </a:xfrm>
            <a:custGeom>
              <a:avLst/>
              <a:gdLst/>
              <a:ahLst/>
              <a:cxnLst/>
              <a:rect l="l" t="t" r="r" b="b"/>
              <a:pathLst>
                <a:path w="622300" h="260985">
                  <a:moveTo>
                    <a:pt x="0" y="260604"/>
                  </a:moveTo>
                  <a:lnTo>
                    <a:pt x="621792" y="260604"/>
                  </a:lnTo>
                  <a:lnTo>
                    <a:pt x="621792" y="0"/>
                  </a:lnTo>
                  <a:lnTo>
                    <a:pt x="0" y="0"/>
                  </a:lnTo>
                  <a:lnTo>
                    <a:pt x="0" y="260604"/>
                  </a:lnTo>
                  <a:close/>
                </a:path>
              </a:pathLst>
            </a:custGeom>
            <a:ln w="9144">
              <a:solidFill>
                <a:srgbClr val="FFB9A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7754873" y="4183760"/>
            <a:ext cx="63373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165" marR="20320" indent="254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Centralized data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6195059" y="2292095"/>
            <a:ext cx="5052060" cy="2103120"/>
            <a:chOff x="6195059" y="2292095"/>
            <a:chExt cx="5052060" cy="2103120"/>
          </a:xfrm>
        </p:grpSpPr>
        <p:pic>
          <p:nvPicPr>
            <p:cNvPr id="62" name="object 6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20227" y="3828287"/>
              <a:ext cx="323088" cy="326136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7915655" y="3823715"/>
              <a:ext cx="332740" cy="335280"/>
            </a:xfrm>
            <a:custGeom>
              <a:avLst/>
              <a:gdLst/>
              <a:ahLst/>
              <a:cxnLst/>
              <a:rect l="l" t="t" r="r" b="b"/>
              <a:pathLst>
                <a:path w="332740" h="335279">
                  <a:moveTo>
                    <a:pt x="0" y="335280"/>
                  </a:moveTo>
                  <a:lnTo>
                    <a:pt x="332231" y="335280"/>
                  </a:lnTo>
                  <a:lnTo>
                    <a:pt x="332231" y="0"/>
                  </a:lnTo>
                  <a:lnTo>
                    <a:pt x="0" y="0"/>
                  </a:lnTo>
                  <a:lnTo>
                    <a:pt x="0" y="335280"/>
                  </a:lnTo>
                  <a:close/>
                </a:path>
              </a:pathLst>
            </a:custGeom>
            <a:ln w="9144">
              <a:solidFill>
                <a:srgbClr val="FFB9A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72727" y="3651503"/>
              <a:ext cx="856487" cy="743712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3631" y="2353055"/>
              <a:ext cx="327659" cy="417575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24031" y="2292095"/>
              <a:ext cx="323088" cy="332232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95059" y="2465831"/>
              <a:ext cx="315467" cy="304800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3931158" y="4171569"/>
            <a:ext cx="1344930" cy="372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 control</a:t>
            </a:r>
            <a:endParaRPr sz="800">
              <a:latin typeface="Trebuchet MS"/>
              <a:cs typeface="Trebuchet MS"/>
            </a:endParaRPr>
          </a:p>
          <a:p>
            <a:pPr marL="156210">
              <a:lnSpc>
                <a:spcPct val="100000"/>
              </a:lnSpc>
              <a:spcBef>
                <a:spcPts val="810"/>
              </a:spcBef>
            </a:pP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Organization-</a:t>
            </a: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wide</a:t>
            </a:r>
            <a:r>
              <a:rPr dirty="0" sz="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6" name="object 7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69" name="object 69" descr=""/>
          <p:cNvSpPr txBox="1"/>
          <p:nvPr/>
        </p:nvSpPr>
        <p:spPr>
          <a:xfrm>
            <a:off x="3926585" y="3931411"/>
            <a:ext cx="14211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audit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3001136" y="2021535"/>
            <a:ext cx="47256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0" algn="l"/>
              </a:tabLst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2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Consumer</a:t>
            </a:r>
            <a:r>
              <a:rPr dirty="0" sz="12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0027411" y="2021535"/>
            <a:ext cx="87121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2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663178" y="2040127"/>
            <a:ext cx="19113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40">
                <a:solidFill>
                  <a:srgbClr val="FFFFFF"/>
                </a:solidFill>
                <a:latin typeface="Trebuchet MS"/>
                <a:cs typeface="Trebuchet MS"/>
              </a:rPr>
              <a:t>….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547522" y="5150611"/>
            <a:ext cx="12966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9785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9785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9785"/>
                </a:solidFill>
                <a:latin typeface="Trebuchet MS"/>
                <a:cs typeface="Trebuchet MS"/>
              </a:rPr>
              <a:t>producers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547522" y="3861561"/>
            <a:ext cx="153670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F9785"/>
                </a:solidFill>
                <a:latin typeface="Trebuchet MS"/>
                <a:cs typeface="Trebuchet MS"/>
              </a:rPr>
              <a:t>Data </a:t>
            </a:r>
            <a:r>
              <a:rPr dirty="0" sz="1400" spc="-10" b="1">
                <a:solidFill>
                  <a:srgbClr val="FF9785"/>
                </a:solidFill>
                <a:latin typeface="Trebuchet MS"/>
                <a:cs typeface="Trebuchet MS"/>
              </a:rPr>
              <a:t>governance/mesh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46303" y="2568701"/>
            <a:ext cx="94741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9785"/>
                </a:solidFill>
                <a:latin typeface="Trebuchet MS"/>
                <a:cs typeface="Trebuchet MS"/>
              </a:rPr>
              <a:t>Consumers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Data</a:t>
            </a:r>
            <a:r>
              <a:rPr dirty="0" spc="-204"/>
              <a:t> </a:t>
            </a:r>
            <a:r>
              <a:rPr dirty="0" spc="45"/>
              <a:t>producers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5440" y="1265199"/>
            <a:ext cx="10567035" cy="401383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565"/>
              </a:spcBef>
              <a:buSzPct val="89285"/>
              <a:buChar char="•"/>
              <a:tabLst>
                <a:tab pos="240029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organizational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owns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endParaRPr sz="2800">
              <a:latin typeface="Trebuchet MS"/>
              <a:cs typeface="Trebuchet MS"/>
            </a:endParaRPr>
          </a:p>
          <a:p>
            <a:pPr marL="240029" marR="158115" indent="-227329">
              <a:lnSpc>
                <a:spcPts val="3020"/>
              </a:lnSpc>
              <a:spcBef>
                <a:spcPts val="1850"/>
              </a:spcBef>
              <a:buSzPct val="89285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responsible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building,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operating,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serving,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resolving any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arising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240029" marR="5080" indent="-227329">
              <a:lnSpc>
                <a:spcPct val="90000"/>
              </a:lnSpc>
              <a:spcBef>
                <a:spcPts val="1760"/>
              </a:spcBef>
              <a:buSzPct val="89285"/>
              <a:buChar char="•"/>
              <a:tabLst>
                <a:tab pos="241300" algn="l"/>
              </a:tabLst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Ingestion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framework 	(blueprint)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gets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implemented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curate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transform</a:t>
            </a:r>
            <a:r>
              <a:rPr dirty="0" sz="28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240029" marR="124460" indent="-227329">
              <a:lnSpc>
                <a:spcPts val="3020"/>
              </a:lnSpc>
              <a:spcBef>
                <a:spcPts val="1850"/>
              </a:spcBef>
              <a:buSzPct val="89285"/>
              <a:buChar char="•"/>
              <a:tabLst>
                <a:tab pos="241300" algn="l"/>
              </a:tabLst>
            </a:pP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roles: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owner/data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steward,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experts,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engineers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Data</a:t>
            </a:r>
            <a:r>
              <a:rPr dirty="0" spc="-204"/>
              <a:t> </a:t>
            </a:r>
            <a:r>
              <a:rPr dirty="0" spc="65"/>
              <a:t>governance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5440" y="1265199"/>
            <a:ext cx="11229340" cy="324548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565"/>
              </a:spcBef>
              <a:buSzPct val="89285"/>
              <a:buChar char="•"/>
              <a:tabLst>
                <a:tab pos="240029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ensures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secure,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accurate,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misused</a:t>
            </a:r>
            <a:endParaRPr sz="2800">
              <a:latin typeface="Trebuchet MS"/>
              <a:cs typeface="Trebuchet MS"/>
            </a:endParaRPr>
          </a:p>
          <a:p>
            <a:pPr marL="240029" marR="1882775" indent="-227329">
              <a:lnSpc>
                <a:spcPts val="3020"/>
              </a:lnSpc>
              <a:spcBef>
                <a:spcPts val="1850"/>
              </a:spcBef>
              <a:buSzPct val="89285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lineage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monitoring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common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28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framework</a:t>
            </a:r>
            <a:endParaRPr sz="28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1425"/>
              </a:spcBef>
              <a:buSzPct val="89285"/>
              <a:buChar char="•"/>
              <a:tabLst>
                <a:tab pos="240029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metadata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2800">
              <a:latin typeface="Trebuchet MS"/>
              <a:cs typeface="Trebuchet MS"/>
            </a:endParaRPr>
          </a:p>
          <a:p>
            <a:pPr marL="240029" marR="1087755" indent="-227329">
              <a:lnSpc>
                <a:spcPts val="3020"/>
              </a:lnSpc>
              <a:spcBef>
                <a:spcPts val="1850"/>
              </a:spcBef>
              <a:buSzPct val="89285"/>
              <a:buChar char="•"/>
              <a:tabLst>
                <a:tab pos="241300" algn="l"/>
              </a:tabLst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Fine-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grained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attribute-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/tag-based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(ABAC/TBAC)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03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50"/>
              <a:t>Data</a:t>
            </a:r>
            <a:r>
              <a:rPr dirty="0" sz="3600" spc="-175"/>
              <a:t> </a:t>
            </a:r>
            <a:r>
              <a:rPr dirty="0" sz="3600" spc="114"/>
              <a:t>consumption</a:t>
            </a:r>
            <a:r>
              <a:rPr dirty="0" sz="3600" spc="-175"/>
              <a:t> </a:t>
            </a:r>
            <a:r>
              <a:rPr dirty="0" sz="3600" spc="459"/>
              <a:t>–</a:t>
            </a:r>
            <a:r>
              <a:rPr dirty="0" sz="3600" spc="-180"/>
              <a:t> </a:t>
            </a:r>
            <a:r>
              <a:rPr dirty="0" sz="3600" spc="170"/>
              <a:t>Common</a:t>
            </a:r>
            <a:r>
              <a:rPr dirty="0" sz="3600" spc="-165"/>
              <a:t> </a:t>
            </a:r>
            <a:r>
              <a:rPr dirty="0" sz="3600"/>
              <a:t>access</a:t>
            </a:r>
            <a:r>
              <a:rPr dirty="0" sz="3600" spc="-160"/>
              <a:t> </a:t>
            </a:r>
            <a:r>
              <a:rPr dirty="0" sz="3600" spc="60"/>
              <a:t>(cross-</a:t>
            </a:r>
            <a:r>
              <a:rPr dirty="0" sz="3600" spc="40"/>
              <a:t>account)</a:t>
            </a:r>
            <a:endParaRPr sz="3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497" y="1692973"/>
            <a:ext cx="209506" cy="20938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93038" y="2902966"/>
            <a:ext cx="10481310" cy="2850515"/>
            <a:chOff x="1193038" y="2902966"/>
            <a:chExt cx="10481310" cy="2850515"/>
          </a:xfrm>
        </p:grpSpPr>
        <p:sp>
          <p:nvSpPr>
            <p:cNvPr id="6" name="object 6" descr=""/>
            <p:cNvSpPr/>
            <p:nvPr/>
          </p:nvSpPr>
          <p:spPr>
            <a:xfrm>
              <a:off x="2591562" y="4958333"/>
              <a:ext cx="1393190" cy="784860"/>
            </a:xfrm>
            <a:custGeom>
              <a:avLst/>
              <a:gdLst/>
              <a:ahLst/>
              <a:cxnLst/>
              <a:rect l="l" t="t" r="r" b="b"/>
              <a:pathLst>
                <a:path w="1393189" h="784860">
                  <a:moveTo>
                    <a:pt x="0" y="784859"/>
                  </a:moveTo>
                  <a:lnTo>
                    <a:pt x="1392936" y="784859"/>
                  </a:lnTo>
                  <a:lnTo>
                    <a:pt x="1392936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19812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53868" y="5280660"/>
              <a:ext cx="224154" cy="268605"/>
            </a:xfrm>
            <a:custGeom>
              <a:avLst/>
              <a:gdLst/>
              <a:ahLst/>
              <a:cxnLst/>
              <a:rect l="l" t="t" r="r" b="b"/>
              <a:pathLst>
                <a:path w="224155" h="268604">
                  <a:moveTo>
                    <a:pt x="112013" y="0"/>
                  </a:moveTo>
                  <a:lnTo>
                    <a:pt x="70883" y="3173"/>
                  </a:lnTo>
                  <a:lnTo>
                    <a:pt x="35004" y="12430"/>
                  </a:lnTo>
                  <a:lnTo>
                    <a:pt x="9626" y="27378"/>
                  </a:lnTo>
                  <a:lnTo>
                    <a:pt x="0" y="47624"/>
                  </a:lnTo>
                  <a:lnTo>
                    <a:pt x="0" y="56260"/>
                  </a:lnTo>
                  <a:lnTo>
                    <a:pt x="25907" y="237997"/>
                  </a:lnTo>
                  <a:lnTo>
                    <a:pt x="25907" y="242315"/>
                  </a:lnTo>
                  <a:lnTo>
                    <a:pt x="30099" y="242315"/>
                  </a:lnTo>
                  <a:lnTo>
                    <a:pt x="36236" y="246364"/>
                  </a:lnTo>
                  <a:lnTo>
                    <a:pt x="53292" y="255269"/>
                  </a:lnTo>
                  <a:lnTo>
                    <a:pt x="79230" y="264175"/>
                  </a:lnTo>
                  <a:lnTo>
                    <a:pt x="112013" y="268223"/>
                  </a:lnTo>
                  <a:lnTo>
                    <a:pt x="132165" y="267211"/>
                  </a:lnTo>
                  <a:lnTo>
                    <a:pt x="153495" y="263366"/>
                  </a:lnTo>
                  <a:lnTo>
                    <a:pt x="175611" y="255472"/>
                  </a:lnTo>
                  <a:lnTo>
                    <a:pt x="189863" y="247141"/>
                  </a:lnTo>
                  <a:lnTo>
                    <a:pt x="92630" y="247141"/>
                  </a:lnTo>
                  <a:lnTo>
                    <a:pt x="62192" y="238414"/>
                  </a:lnTo>
                  <a:lnTo>
                    <a:pt x="43052" y="229234"/>
                  </a:lnTo>
                  <a:lnTo>
                    <a:pt x="21589" y="82168"/>
                  </a:lnTo>
                  <a:lnTo>
                    <a:pt x="112013" y="82168"/>
                  </a:lnTo>
                  <a:lnTo>
                    <a:pt x="74257" y="78593"/>
                  </a:lnTo>
                  <a:lnTo>
                    <a:pt x="45799" y="69754"/>
                  </a:lnTo>
                  <a:lnTo>
                    <a:pt x="27842" y="58487"/>
                  </a:lnTo>
                  <a:lnTo>
                    <a:pt x="21589" y="47624"/>
                  </a:lnTo>
                  <a:lnTo>
                    <a:pt x="27842" y="37417"/>
                  </a:lnTo>
                  <a:lnTo>
                    <a:pt x="45799" y="27590"/>
                  </a:lnTo>
                  <a:lnTo>
                    <a:pt x="74257" y="20192"/>
                  </a:lnTo>
                  <a:lnTo>
                    <a:pt x="112013" y="17271"/>
                  </a:lnTo>
                  <a:lnTo>
                    <a:pt x="197243" y="17271"/>
                  </a:lnTo>
                  <a:lnTo>
                    <a:pt x="189023" y="12430"/>
                  </a:lnTo>
                  <a:lnTo>
                    <a:pt x="153144" y="3173"/>
                  </a:lnTo>
                  <a:lnTo>
                    <a:pt x="112013" y="0"/>
                  </a:lnTo>
                  <a:close/>
                </a:path>
                <a:path w="224155" h="268604">
                  <a:moveTo>
                    <a:pt x="197243" y="17271"/>
                  </a:moveTo>
                  <a:lnTo>
                    <a:pt x="112013" y="17271"/>
                  </a:lnTo>
                  <a:lnTo>
                    <a:pt x="149770" y="20192"/>
                  </a:lnTo>
                  <a:lnTo>
                    <a:pt x="178228" y="27590"/>
                  </a:lnTo>
                  <a:lnTo>
                    <a:pt x="196185" y="37417"/>
                  </a:lnTo>
                  <a:lnTo>
                    <a:pt x="202437" y="47624"/>
                  </a:lnTo>
                  <a:lnTo>
                    <a:pt x="196185" y="58487"/>
                  </a:lnTo>
                  <a:lnTo>
                    <a:pt x="178228" y="69754"/>
                  </a:lnTo>
                  <a:lnTo>
                    <a:pt x="149770" y="78593"/>
                  </a:lnTo>
                  <a:lnTo>
                    <a:pt x="112013" y="82168"/>
                  </a:lnTo>
                  <a:lnTo>
                    <a:pt x="202437" y="82168"/>
                  </a:lnTo>
                  <a:lnTo>
                    <a:pt x="180975" y="229234"/>
                  </a:lnTo>
                  <a:lnTo>
                    <a:pt x="132760" y="246915"/>
                  </a:lnTo>
                  <a:lnTo>
                    <a:pt x="92630" y="247141"/>
                  </a:lnTo>
                  <a:lnTo>
                    <a:pt x="189863" y="247141"/>
                  </a:lnTo>
                  <a:lnTo>
                    <a:pt x="198119" y="242315"/>
                  </a:lnTo>
                  <a:lnTo>
                    <a:pt x="202437" y="237997"/>
                  </a:lnTo>
                  <a:lnTo>
                    <a:pt x="224027" y="56260"/>
                  </a:lnTo>
                  <a:lnTo>
                    <a:pt x="224027" y="47624"/>
                  </a:lnTo>
                  <a:lnTo>
                    <a:pt x="214401" y="27378"/>
                  </a:lnTo>
                  <a:lnTo>
                    <a:pt x="197243" y="17271"/>
                  </a:lnTo>
                  <a:close/>
                </a:path>
                <a:path w="224155" h="268604">
                  <a:moveTo>
                    <a:pt x="202437" y="82168"/>
                  </a:moveTo>
                  <a:lnTo>
                    <a:pt x="21589" y="82168"/>
                  </a:lnTo>
                  <a:lnTo>
                    <a:pt x="41755" y="90332"/>
                  </a:lnTo>
                  <a:lnTo>
                    <a:pt x="63563" y="95662"/>
                  </a:lnTo>
                  <a:lnTo>
                    <a:pt x="86991" y="98563"/>
                  </a:lnTo>
                  <a:lnTo>
                    <a:pt x="112013" y="99440"/>
                  </a:lnTo>
                  <a:lnTo>
                    <a:pt x="137644" y="98563"/>
                  </a:lnTo>
                  <a:lnTo>
                    <a:pt x="162083" y="95662"/>
                  </a:lnTo>
                  <a:lnTo>
                    <a:pt x="184094" y="90332"/>
                  </a:lnTo>
                  <a:lnTo>
                    <a:pt x="202437" y="82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03198" y="2913126"/>
              <a:ext cx="10460990" cy="1035050"/>
            </a:xfrm>
            <a:custGeom>
              <a:avLst/>
              <a:gdLst/>
              <a:ahLst/>
              <a:cxnLst/>
              <a:rect l="l" t="t" r="r" b="b"/>
              <a:pathLst>
                <a:path w="10460990" h="1035050">
                  <a:moveTo>
                    <a:pt x="0" y="1034796"/>
                  </a:moveTo>
                  <a:lnTo>
                    <a:pt x="10460736" y="1034796"/>
                  </a:lnTo>
                  <a:lnTo>
                    <a:pt x="10460736" y="0"/>
                  </a:lnTo>
                  <a:lnTo>
                    <a:pt x="0" y="0"/>
                  </a:lnTo>
                  <a:lnTo>
                    <a:pt x="0" y="1034796"/>
                  </a:lnTo>
                  <a:close/>
                </a:path>
              </a:pathLst>
            </a:custGeom>
            <a:ln w="19812">
              <a:solidFill>
                <a:srgbClr val="D45A1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4396" y="3323844"/>
              <a:ext cx="441959" cy="44043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249167" y="3950208"/>
              <a:ext cx="76200" cy="1007744"/>
            </a:xfrm>
            <a:custGeom>
              <a:avLst/>
              <a:gdLst/>
              <a:ahLst/>
              <a:cxnLst/>
              <a:rect l="l" t="t" r="r" b="b"/>
              <a:pathLst>
                <a:path w="76200" h="1007745">
                  <a:moveTo>
                    <a:pt x="31749" y="931291"/>
                  </a:moveTo>
                  <a:lnTo>
                    <a:pt x="0" y="931291"/>
                  </a:lnTo>
                  <a:lnTo>
                    <a:pt x="38099" y="1007491"/>
                  </a:lnTo>
                  <a:lnTo>
                    <a:pt x="69849" y="943991"/>
                  </a:lnTo>
                  <a:lnTo>
                    <a:pt x="31749" y="943991"/>
                  </a:lnTo>
                  <a:lnTo>
                    <a:pt x="31749" y="931291"/>
                  </a:lnTo>
                  <a:close/>
                </a:path>
                <a:path w="76200" h="1007745">
                  <a:moveTo>
                    <a:pt x="44449" y="63500"/>
                  </a:moveTo>
                  <a:lnTo>
                    <a:pt x="31749" y="63500"/>
                  </a:lnTo>
                  <a:lnTo>
                    <a:pt x="31749" y="943991"/>
                  </a:lnTo>
                  <a:lnTo>
                    <a:pt x="44449" y="943991"/>
                  </a:lnTo>
                  <a:lnTo>
                    <a:pt x="44449" y="63500"/>
                  </a:lnTo>
                  <a:close/>
                </a:path>
                <a:path w="76200" h="1007745">
                  <a:moveTo>
                    <a:pt x="76199" y="931291"/>
                  </a:moveTo>
                  <a:lnTo>
                    <a:pt x="44449" y="931291"/>
                  </a:lnTo>
                  <a:lnTo>
                    <a:pt x="44449" y="943991"/>
                  </a:lnTo>
                  <a:lnTo>
                    <a:pt x="69849" y="943991"/>
                  </a:lnTo>
                  <a:lnTo>
                    <a:pt x="76199" y="931291"/>
                  </a:lnTo>
                  <a:close/>
                </a:path>
                <a:path w="76200" h="1007745">
                  <a:moveTo>
                    <a:pt x="38099" y="0"/>
                  </a:moveTo>
                  <a:lnTo>
                    <a:pt x="0" y="76200"/>
                  </a:lnTo>
                  <a:lnTo>
                    <a:pt x="31749" y="76200"/>
                  </a:lnTo>
                  <a:lnTo>
                    <a:pt x="31749" y="63500"/>
                  </a:lnTo>
                  <a:lnTo>
                    <a:pt x="69849" y="63500"/>
                  </a:lnTo>
                  <a:lnTo>
                    <a:pt x="38099" y="0"/>
                  </a:lnTo>
                  <a:close/>
                </a:path>
                <a:path w="76200" h="1007745">
                  <a:moveTo>
                    <a:pt x="69849" y="63500"/>
                  </a:moveTo>
                  <a:lnTo>
                    <a:pt x="44449" y="63500"/>
                  </a:lnTo>
                  <a:lnTo>
                    <a:pt x="44449" y="76200"/>
                  </a:lnTo>
                  <a:lnTo>
                    <a:pt x="76199" y="76200"/>
                  </a:lnTo>
                  <a:lnTo>
                    <a:pt x="69849" y="6350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163817" y="1440941"/>
            <a:ext cx="1602105" cy="784860"/>
          </a:xfrm>
          <a:prstGeom prst="rect">
            <a:avLst/>
          </a:prstGeom>
          <a:ln w="19811">
            <a:solidFill>
              <a:srgbClr val="D45A1F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506730" marR="201930">
              <a:lnSpc>
                <a:spcPct val="103099"/>
              </a:lnSpc>
              <a:spcBef>
                <a:spcPts val="1195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Amazon QuickSight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0279" y="1680972"/>
            <a:ext cx="298704" cy="30327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72784" y="1684020"/>
            <a:ext cx="313943" cy="29717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395342" y="3119373"/>
            <a:ext cx="1122045" cy="676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1050" spc="5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attributes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Policy</a:t>
            </a:r>
            <a:r>
              <a:rPr dirty="0" sz="105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permissions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442466" y="4223765"/>
            <a:ext cx="3171825" cy="1896110"/>
          </a:xfrm>
          <a:custGeom>
            <a:avLst/>
            <a:gdLst/>
            <a:ahLst/>
            <a:cxnLst/>
            <a:rect l="l" t="t" r="r" b="b"/>
            <a:pathLst>
              <a:path w="3171825" h="1896110">
                <a:moveTo>
                  <a:pt x="0" y="1895856"/>
                </a:moveTo>
                <a:lnTo>
                  <a:pt x="3171444" y="1895856"/>
                </a:lnTo>
                <a:lnTo>
                  <a:pt x="3171444" y="0"/>
                </a:lnTo>
                <a:lnTo>
                  <a:pt x="0" y="0"/>
                </a:lnTo>
                <a:lnTo>
                  <a:pt x="0" y="1895856"/>
                </a:lnTo>
                <a:close/>
              </a:path>
            </a:pathLst>
          </a:custGeom>
          <a:ln w="19811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552702" y="4278883"/>
            <a:ext cx="12446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05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69238" y="3010335"/>
            <a:ext cx="1896110" cy="74168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050" spc="-20" b="1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105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1050">
              <a:latin typeface="Trebuchet MS"/>
              <a:cs typeface="Trebuchet MS"/>
            </a:endParaRPr>
          </a:p>
          <a:p>
            <a:pPr marL="1052830">
              <a:lnSpc>
                <a:spcPct val="100000"/>
              </a:lnSpc>
              <a:spcBef>
                <a:spcPts val="680"/>
              </a:spcBef>
            </a:pPr>
            <a:r>
              <a:rPr dirty="0" sz="1300" spc="95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3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300">
              <a:latin typeface="Trebuchet MS"/>
              <a:cs typeface="Trebuchet MS"/>
            </a:endParaRPr>
          </a:p>
          <a:p>
            <a:pPr marL="1052830">
              <a:lnSpc>
                <a:spcPct val="100000"/>
              </a:lnSpc>
              <a:spcBef>
                <a:spcPts val="45"/>
              </a:spcBef>
            </a:pPr>
            <a:r>
              <a:rPr dirty="0" sz="1300" spc="-10" b="1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19955" y="1703832"/>
            <a:ext cx="260603" cy="272796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4189476" y="2421635"/>
            <a:ext cx="76200" cy="490220"/>
          </a:xfrm>
          <a:custGeom>
            <a:avLst/>
            <a:gdLst/>
            <a:ahLst/>
            <a:cxnLst/>
            <a:rect l="l" t="t" r="r" b="b"/>
            <a:pathLst>
              <a:path w="76200" h="490219">
                <a:moveTo>
                  <a:pt x="31750" y="414019"/>
                </a:moveTo>
                <a:lnTo>
                  <a:pt x="0" y="414019"/>
                </a:lnTo>
                <a:lnTo>
                  <a:pt x="38100" y="490219"/>
                </a:lnTo>
                <a:lnTo>
                  <a:pt x="69850" y="426719"/>
                </a:lnTo>
                <a:lnTo>
                  <a:pt x="31750" y="426719"/>
                </a:lnTo>
                <a:lnTo>
                  <a:pt x="31750" y="414019"/>
                </a:lnTo>
                <a:close/>
              </a:path>
              <a:path w="76200" h="490219">
                <a:moveTo>
                  <a:pt x="44450" y="63500"/>
                </a:moveTo>
                <a:lnTo>
                  <a:pt x="31750" y="63500"/>
                </a:lnTo>
                <a:lnTo>
                  <a:pt x="31750" y="426719"/>
                </a:lnTo>
                <a:lnTo>
                  <a:pt x="44450" y="426719"/>
                </a:lnTo>
                <a:lnTo>
                  <a:pt x="44450" y="63500"/>
                </a:lnTo>
                <a:close/>
              </a:path>
              <a:path w="76200" h="490219">
                <a:moveTo>
                  <a:pt x="76200" y="414019"/>
                </a:moveTo>
                <a:lnTo>
                  <a:pt x="44450" y="414019"/>
                </a:lnTo>
                <a:lnTo>
                  <a:pt x="44450" y="426719"/>
                </a:lnTo>
                <a:lnTo>
                  <a:pt x="69850" y="426719"/>
                </a:lnTo>
                <a:lnTo>
                  <a:pt x="76200" y="414019"/>
                </a:lnTo>
                <a:close/>
              </a:path>
              <a:path w="76200" h="49021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9021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9918954" y="2614422"/>
            <a:ext cx="12776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Query from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91716" y="2614422"/>
            <a:ext cx="9486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Authorize</a:t>
            </a:r>
            <a:r>
              <a:rPr dirty="0" sz="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993135" y="1182369"/>
            <a:ext cx="8963025" cy="1754505"/>
            <a:chOff x="2993135" y="1182369"/>
            <a:chExt cx="8963025" cy="1754505"/>
          </a:xfrm>
        </p:grpSpPr>
        <p:sp>
          <p:nvSpPr>
            <p:cNvPr id="23" name="object 23" descr=""/>
            <p:cNvSpPr/>
            <p:nvPr/>
          </p:nvSpPr>
          <p:spPr>
            <a:xfrm>
              <a:off x="2993135" y="2403347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31750" y="456818"/>
                  </a:moveTo>
                  <a:lnTo>
                    <a:pt x="0" y="456818"/>
                  </a:lnTo>
                  <a:lnTo>
                    <a:pt x="38100" y="533018"/>
                  </a:lnTo>
                  <a:lnTo>
                    <a:pt x="69850" y="469518"/>
                  </a:lnTo>
                  <a:lnTo>
                    <a:pt x="31750" y="469518"/>
                  </a:lnTo>
                  <a:lnTo>
                    <a:pt x="31750" y="456818"/>
                  </a:lnTo>
                  <a:close/>
                </a:path>
                <a:path w="76200" h="5334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469518"/>
                  </a:lnTo>
                  <a:lnTo>
                    <a:pt x="44450" y="469518"/>
                  </a:lnTo>
                  <a:lnTo>
                    <a:pt x="44450" y="63500"/>
                  </a:lnTo>
                  <a:close/>
                </a:path>
                <a:path w="76200" h="533400">
                  <a:moveTo>
                    <a:pt x="76200" y="456818"/>
                  </a:moveTo>
                  <a:lnTo>
                    <a:pt x="44450" y="456818"/>
                  </a:lnTo>
                  <a:lnTo>
                    <a:pt x="44450" y="469518"/>
                  </a:lnTo>
                  <a:lnTo>
                    <a:pt x="69850" y="469518"/>
                  </a:lnTo>
                  <a:lnTo>
                    <a:pt x="76200" y="456818"/>
                  </a:lnTo>
                  <a:close/>
                </a:path>
                <a:path w="76200" h="5334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334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074657" y="1192529"/>
              <a:ext cx="2871470" cy="1264920"/>
            </a:xfrm>
            <a:custGeom>
              <a:avLst/>
              <a:gdLst/>
              <a:ahLst/>
              <a:cxnLst/>
              <a:rect l="l" t="t" r="r" b="b"/>
              <a:pathLst>
                <a:path w="2871470" h="1264920">
                  <a:moveTo>
                    <a:pt x="0" y="1264920"/>
                  </a:moveTo>
                  <a:lnTo>
                    <a:pt x="2871216" y="1264920"/>
                  </a:lnTo>
                  <a:lnTo>
                    <a:pt x="2871216" y="0"/>
                  </a:lnTo>
                  <a:lnTo>
                    <a:pt x="0" y="0"/>
                  </a:lnTo>
                  <a:lnTo>
                    <a:pt x="0" y="126492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383026" y="4301744"/>
            <a:ext cx="98551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 object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8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down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288018" y="1416558"/>
            <a:ext cx="1602105" cy="784860"/>
          </a:xfrm>
          <a:prstGeom prst="rect">
            <a:avLst/>
          </a:prstGeom>
          <a:ln w="19811">
            <a:solidFill>
              <a:srgbClr val="D45A1F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75"/>
              </a:spcBef>
            </a:pPr>
            <a:endParaRPr sz="13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dirty="0" sz="1300" spc="40" b="1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963158" y="1584960"/>
            <a:ext cx="3867150" cy="4168775"/>
            <a:chOff x="5963158" y="1584960"/>
            <a:chExt cx="3867150" cy="4168775"/>
          </a:xfrm>
        </p:grpSpPr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86316" y="1584960"/>
              <a:ext cx="443483" cy="44348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973318" y="4958333"/>
              <a:ext cx="1391920" cy="784860"/>
            </a:xfrm>
            <a:custGeom>
              <a:avLst/>
              <a:gdLst/>
              <a:ahLst/>
              <a:cxnLst/>
              <a:rect l="l" t="t" r="r" b="b"/>
              <a:pathLst>
                <a:path w="1391920" h="784860">
                  <a:moveTo>
                    <a:pt x="0" y="784859"/>
                  </a:moveTo>
                  <a:lnTo>
                    <a:pt x="1391412" y="784859"/>
                  </a:lnTo>
                  <a:lnTo>
                    <a:pt x="1391412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19812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983223" y="5272277"/>
            <a:ext cx="1371600" cy="4254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78485">
              <a:lnSpc>
                <a:spcPts val="1555"/>
              </a:lnSpc>
              <a:spcBef>
                <a:spcPts val="130"/>
              </a:spcBef>
            </a:pPr>
            <a:r>
              <a:rPr dirty="0" sz="1300" spc="35" b="1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300">
              <a:latin typeface="Trebuchet MS"/>
              <a:cs typeface="Trebuchet MS"/>
            </a:endParaRPr>
          </a:p>
          <a:p>
            <a:pPr marL="525145">
              <a:lnSpc>
                <a:spcPts val="1555"/>
              </a:lnSpc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3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814061" y="4213605"/>
            <a:ext cx="3192145" cy="1916430"/>
            <a:chOff x="4814061" y="4213605"/>
            <a:chExt cx="3192145" cy="1916430"/>
          </a:xfrm>
        </p:grpSpPr>
        <p:sp>
          <p:nvSpPr>
            <p:cNvPr id="32" name="object 32" descr=""/>
            <p:cNvSpPr/>
            <p:nvPr/>
          </p:nvSpPr>
          <p:spPr>
            <a:xfrm>
              <a:off x="6134100" y="5280659"/>
              <a:ext cx="226060" cy="268605"/>
            </a:xfrm>
            <a:custGeom>
              <a:avLst/>
              <a:gdLst/>
              <a:ahLst/>
              <a:cxnLst/>
              <a:rect l="l" t="t" r="r" b="b"/>
              <a:pathLst>
                <a:path w="226060" h="268604">
                  <a:moveTo>
                    <a:pt x="112775" y="0"/>
                  </a:moveTo>
                  <a:lnTo>
                    <a:pt x="71366" y="3173"/>
                  </a:lnTo>
                  <a:lnTo>
                    <a:pt x="35242" y="12430"/>
                  </a:lnTo>
                  <a:lnTo>
                    <a:pt x="9691" y="27378"/>
                  </a:lnTo>
                  <a:lnTo>
                    <a:pt x="0" y="47624"/>
                  </a:lnTo>
                  <a:lnTo>
                    <a:pt x="0" y="56260"/>
                  </a:lnTo>
                  <a:lnTo>
                    <a:pt x="26035" y="237997"/>
                  </a:lnTo>
                  <a:lnTo>
                    <a:pt x="26035" y="242315"/>
                  </a:lnTo>
                  <a:lnTo>
                    <a:pt x="30352" y="242315"/>
                  </a:lnTo>
                  <a:lnTo>
                    <a:pt x="36516" y="246364"/>
                  </a:lnTo>
                  <a:lnTo>
                    <a:pt x="53657" y="255269"/>
                  </a:lnTo>
                  <a:lnTo>
                    <a:pt x="79752" y="264175"/>
                  </a:lnTo>
                  <a:lnTo>
                    <a:pt x="112775" y="268223"/>
                  </a:lnTo>
                  <a:lnTo>
                    <a:pt x="133044" y="267211"/>
                  </a:lnTo>
                  <a:lnTo>
                    <a:pt x="154527" y="263366"/>
                  </a:lnTo>
                  <a:lnTo>
                    <a:pt x="176819" y="255472"/>
                  </a:lnTo>
                  <a:lnTo>
                    <a:pt x="191191" y="247141"/>
                  </a:lnTo>
                  <a:lnTo>
                    <a:pt x="93249" y="247141"/>
                  </a:lnTo>
                  <a:lnTo>
                    <a:pt x="62638" y="238414"/>
                  </a:lnTo>
                  <a:lnTo>
                    <a:pt x="43434" y="229234"/>
                  </a:lnTo>
                  <a:lnTo>
                    <a:pt x="21716" y="82168"/>
                  </a:lnTo>
                  <a:lnTo>
                    <a:pt x="112775" y="82168"/>
                  </a:lnTo>
                  <a:lnTo>
                    <a:pt x="74759" y="78593"/>
                  </a:lnTo>
                  <a:lnTo>
                    <a:pt x="46100" y="69754"/>
                  </a:lnTo>
                  <a:lnTo>
                    <a:pt x="28015" y="58487"/>
                  </a:lnTo>
                  <a:lnTo>
                    <a:pt x="21716" y="47624"/>
                  </a:lnTo>
                  <a:lnTo>
                    <a:pt x="28015" y="37417"/>
                  </a:lnTo>
                  <a:lnTo>
                    <a:pt x="46100" y="27590"/>
                  </a:lnTo>
                  <a:lnTo>
                    <a:pt x="74759" y="20192"/>
                  </a:lnTo>
                  <a:lnTo>
                    <a:pt x="112775" y="17271"/>
                  </a:lnTo>
                  <a:lnTo>
                    <a:pt x="198585" y="17271"/>
                  </a:lnTo>
                  <a:lnTo>
                    <a:pt x="190309" y="12430"/>
                  </a:lnTo>
                  <a:lnTo>
                    <a:pt x="154185" y="3173"/>
                  </a:lnTo>
                  <a:lnTo>
                    <a:pt x="112775" y="0"/>
                  </a:lnTo>
                  <a:close/>
                </a:path>
                <a:path w="226060" h="268604">
                  <a:moveTo>
                    <a:pt x="198585" y="17271"/>
                  </a:moveTo>
                  <a:lnTo>
                    <a:pt x="112775" y="17271"/>
                  </a:lnTo>
                  <a:lnTo>
                    <a:pt x="150792" y="20192"/>
                  </a:lnTo>
                  <a:lnTo>
                    <a:pt x="179451" y="27590"/>
                  </a:lnTo>
                  <a:lnTo>
                    <a:pt x="197536" y="37417"/>
                  </a:lnTo>
                  <a:lnTo>
                    <a:pt x="203835" y="47624"/>
                  </a:lnTo>
                  <a:lnTo>
                    <a:pt x="197536" y="58487"/>
                  </a:lnTo>
                  <a:lnTo>
                    <a:pt x="179450" y="69754"/>
                  </a:lnTo>
                  <a:lnTo>
                    <a:pt x="150792" y="78593"/>
                  </a:lnTo>
                  <a:lnTo>
                    <a:pt x="112775" y="82168"/>
                  </a:lnTo>
                  <a:lnTo>
                    <a:pt x="203835" y="82168"/>
                  </a:lnTo>
                  <a:lnTo>
                    <a:pt x="182117" y="229234"/>
                  </a:lnTo>
                  <a:lnTo>
                    <a:pt x="133623" y="246915"/>
                  </a:lnTo>
                  <a:lnTo>
                    <a:pt x="93249" y="247141"/>
                  </a:lnTo>
                  <a:lnTo>
                    <a:pt x="191191" y="247141"/>
                  </a:lnTo>
                  <a:lnTo>
                    <a:pt x="199516" y="242315"/>
                  </a:lnTo>
                  <a:lnTo>
                    <a:pt x="203835" y="237997"/>
                  </a:lnTo>
                  <a:lnTo>
                    <a:pt x="225551" y="56260"/>
                  </a:lnTo>
                  <a:lnTo>
                    <a:pt x="225551" y="47624"/>
                  </a:lnTo>
                  <a:lnTo>
                    <a:pt x="215860" y="27378"/>
                  </a:lnTo>
                  <a:lnTo>
                    <a:pt x="198585" y="17271"/>
                  </a:lnTo>
                  <a:close/>
                </a:path>
                <a:path w="226060" h="268604">
                  <a:moveTo>
                    <a:pt x="203835" y="82168"/>
                  </a:moveTo>
                  <a:lnTo>
                    <a:pt x="21716" y="82168"/>
                  </a:lnTo>
                  <a:lnTo>
                    <a:pt x="42052" y="90332"/>
                  </a:lnTo>
                  <a:lnTo>
                    <a:pt x="64007" y="95662"/>
                  </a:lnTo>
                  <a:lnTo>
                    <a:pt x="87582" y="98563"/>
                  </a:lnTo>
                  <a:lnTo>
                    <a:pt x="112775" y="99440"/>
                  </a:lnTo>
                  <a:lnTo>
                    <a:pt x="138576" y="98563"/>
                  </a:lnTo>
                  <a:lnTo>
                    <a:pt x="163163" y="95662"/>
                  </a:lnTo>
                  <a:lnTo>
                    <a:pt x="185320" y="90332"/>
                  </a:lnTo>
                  <a:lnTo>
                    <a:pt x="203835" y="82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824221" y="4223765"/>
              <a:ext cx="3171825" cy="1896110"/>
            </a:xfrm>
            <a:custGeom>
              <a:avLst/>
              <a:gdLst/>
              <a:ahLst/>
              <a:cxnLst/>
              <a:rect l="l" t="t" r="r" b="b"/>
              <a:pathLst>
                <a:path w="3171825" h="1896110">
                  <a:moveTo>
                    <a:pt x="0" y="1895856"/>
                  </a:moveTo>
                  <a:lnTo>
                    <a:pt x="3171444" y="1895856"/>
                  </a:lnTo>
                  <a:lnTo>
                    <a:pt x="3171444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921377" y="4278883"/>
            <a:ext cx="1257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05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9348978" y="4985765"/>
            <a:ext cx="1393190" cy="784860"/>
          </a:xfrm>
          <a:custGeom>
            <a:avLst/>
            <a:gdLst/>
            <a:ahLst/>
            <a:cxnLst/>
            <a:rect l="l" t="t" r="r" b="b"/>
            <a:pathLst>
              <a:path w="1393190" h="784860">
                <a:moveTo>
                  <a:pt x="0" y="784860"/>
                </a:moveTo>
                <a:lnTo>
                  <a:pt x="1392935" y="784860"/>
                </a:lnTo>
                <a:lnTo>
                  <a:pt x="1392935" y="0"/>
                </a:lnTo>
                <a:lnTo>
                  <a:pt x="0" y="0"/>
                </a:lnTo>
                <a:lnTo>
                  <a:pt x="0" y="784860"/>
                </a:lnTo>
                <a:close/>
              </a:path>
            </a:pathLst>
          </a:custGeom>
          <a:ln w="19812">
            <a:solidFill>
              <a:srgbClr val="FF78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9358883" y="5298770"/>
            <a:ext cx="1373505" cy="42608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79120">
              <a:lnSpc>
                <a:spcPts val="1555"/>
              </a:lnSpc>
              <a:spcBef>
                <a:spcPts val="135"/>
              </a:spcBef>
            </a:pPr>
            <a:r>
              <a:rPr dirty="0" sz="1300" spc="35" b="1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300">
              <a:latin typeface="Trebuchet MS"/>
              <a:cs typeface="Trebuchet MS"/>
            </a:endParaRPr>
          </a:p>
          <a:p>
            <a:pPr marL="525780">
              <a:lnSpc>
                <a:spcPts val="1555"/>
              </a:lnSpc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3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8189721" y="4241038"/>
            <a:ext cx="3192145" cy="1916430"/>
            <a:chOff x="8189721" y="4241038"/>
            <a:chExt cx="3192145" cy="1916430"/>
          </a:xfrm>
        </p:grpSpPr>
        <p:sp>
          <p:nvSpPr>
            <p:cNvPr id="38" name="object 38" descr=""/>
            <p:cNvSpPr/>
            <p:nvPr/>
          </p:nvSpPr>
          <p:spPr>
            <a:xfrm>
              <a:off x="9511283" y="5308091"/>
              <a:ext cx="224154" cy="266700"/>
            </a:xfrm>
            <a:custGeom>
              <a:avLst/>
              <a:gdLst/>
              <a:ahLst/>
              <a:cxnLst/>
              <a:rect l="l" t="t" r="r" b="b"/>
              <a:pathLst>
                <a:path w="224154" h="266700">
                  <a:moveTo>
                    <a:pt x="112014" y="0"/>
                  </a:moveTo>
                  <a:lnTo>
                    <a:pt x="70883" y="3151"/>
                  </a:lnTo>
                  <a:lnTo>
                    <a:pt x="35004" y="12350"/>
                  </a:lnTo>
                  <a:lnTo>
                    <a:pt x="9626" y="27217"/>
                  </a:lnTo>
                  <a:lnTo>
                    <a:pt x="0" y="47371"/>
                  </a:lnTo>
                  <a:lnTo>
                    <a:pt x="0" y="55880"/>
                  </a:lnTo>
                  <a:lnTo>
                    <a:pt x="25908" y="236601"/>
                  </a:lnTo>
                  <a:lnTo>
                    <a:pt x="25908" y="240919"/>
                  </a:lnTo>
                  <a:lnTo>
                    <a:pt x="30099" y="240919"/>
                  </a:lnTo>
                  <a:lnTo>
                    <a:pt x="36236" y="244947"/>
                  </a:lnTo>
                  <a:lnTo>
                    <a:pt x="53292" y="253809"/>
                  </a:lnTo>
                  <a:lnTo>
                    <a:pt x="79230" y="262671"/>
                  </a:lnTo>
                  <a:lnTo>
                    <a:pt x="112014" y="266700"/>
                  </a:lnTo>
                  <a:lnTo>
                    <a:pt x="132165" y="265689"/>
                  </a:lnTo>
                  <a:lnTo>
                    <a:pt x="153495" y="261858"/>
                  </a:lnTo>
                  <a:lnTo>
                    <a:pt x="175611" y="254001"/>
                  </a:lnTo>
                  <a:lnTo>
                    <a:pt x="189844" y="245729"/>
                  </a:lnTo>
                  <a:lnTo>
                    <a:pt x="92630" y="245729"/>
                  </a:lnTo>
                  <a:lnTo>
                    <a:pt x="62192" y="237055"/>
                  </a:lnTo>
                  <a:lnTo>
                    <a:pt x="43052" y="227965"/>
                  </a:lnTo>
                  <a:lnTo>
                    <a:pt x="21590" y="81788"/>
                  </a:lnTo>
                  <a:lnTo>
                    <a:pt x="112014" y="81788"/>
                  </a:lnTo>
                  <a:lnTo>
                    <a:pt x="74257" y="78214"/>
                  </a:lnTo>
                  <a:lnTo>
                    <a:pt x="45799" y="69389"/>
                  </a:lnTo>
                  <a:lnTo>
                    <a:pt x="27842" y="58160"/>
                  </a:lnTo>
                  <a:lnTo>
                    <a:pt x="21590" y="47371"/>
                  </a:lnTo>
                  <a:lnTo>
                    <a:pt x="27842" y="37183"/>
                  </a:lnTo>
                  <a:lnTo>
                    <a:pt x="45799" y="27400"/>
                  </a:lnTo>
                  <a:lnTo>
                    <a:pt x="74257" y="20046"/>
                  </a:lnTo>
                  <a:lnTo>
                    <a:pt x="112014" y="17145"/>
                  </a:lnTo>
                  <a:lnTo>
                    <a:pt x="197207" y="17145"/>
                  </a:lnTo>
                  <a:lnTo>
                    <a:pt x="189023" y="12350"/>
                  </a:lnTo>
                  <a:lnTo>
                    <a:pt x="153144" y="3151"/>
                  </a:lnTo>
                  <a:lnTo>
                    <a:pt x="112014" y="0"/>
                  </a:lnTo>
                  <a:close/>
                </a:path>
                <a:path w="224154" h="266700">
                  <a:moveTo>
                    <a:pt x="197207" y="17145"/>
                  </a:moveTo>
                  <a:lnTo>
                    <a:pt x="112014" y="17145"/>
                  </a:lnTo>
                  <a:lnTo>
                    <a:pt x="149770" y="20046"/>
                  </a:lnTo>
                  <a:lnTo>
                    <a:pt x="178228" y="27400"/>
                  </a:lnTo>
                  <a:lnTo>
                    <a:pt x="196185" y="37183"/>
                  </a:lnTo>
                  <a:lnTo>
                    <a:pt x="202438" y="47371"/>
                  </a:lnTo>
                  <a:lnTo>
                    <a:pt x="196185" y="58160"/>
                  </a:lnTo>
                  <a:lnTo>
                    <a:pt x="178228" y="69389"/>
                  </a:lnTo>
                  <a:lnTo>
                    <a:pt x="149770" y="78214"/>
                  </a:lnTo>
                  <a:lnTo>
                    <a:pt x="112014" y="81788"/>
                  </a:lnTo>
                  <a:lnTo>
                    <a:pt x="202438" y="81788"/>
                  </a:lnTo>
                  <a:lnTo>
                    <a:pt x="180975" y="227965"/>
                  </a:lnTo>
                  <a:lnTo>
                    <a:pt x="132760" y="245520"/>
                  </a:lnTo>
                  <a:lnTo>
                    <a:pt x="92630" y="245729"/>
                  </a:lnTo>
                  <a:lnTo>
                    <a:pt x="189844" y="245729"/>
                  </a:lnTo>
                  <a:lnTo>
                    <a:pt x="198120" y="240919"/>
                  </a:lnTo>
                  <a:lnTo>
                    <a:pt x="202438" y="236601"/>
                  </a:lnTo>
                  <a:lnTo>
                    <a:pt x="224027" y="55880"/>
                  </a:lnTo>
                  <a:lnTo>
                    <a:pt x="224027" y="47371"/>
                  </a:lnTo>
                  <a:lnTo>
                    <a:pt x="214401" y="27217"/>
                  </a:lnTo>
                  <a:lnTo>
                    <a:pt x="197207" y="17145"/>
                  </a:lnTo>
                  <a:close/>
                </a:path>
                <a:path w="224154" h="266700">
                  <a:moveTo>
                    <a:pt x="202438" y="81788"/>
                  </a:moveTo>
                  <a:lnTo>
                    <a:pt x="21590" y="81788"/>
                  </a:lnTo>
                  <a:lnTo>
                    <a:pt x="41755" y="89878"/>
                  </a:lnTo>
                  <a:lnTo>
                    <a:pt x="63563" y="95170"/>
                  </a:lnTo>
                  <a:lnTo>
                    <a:pt x="86991" y="98057"/>
                  </a:lnTo>
                  <a:lnTo>
                    <a:pt x="112014" y="98933"/>
                  </a:lnTo>
                  <a:lnTo>
                    <a:pt x="137644" y="98057"/>
                  </a:lnTo>
                  <a:lnTo>
                    <a:pt x="162083" y="95170"/>
                  </a:lnTo>
                  <a:lnTo>
                    <a:pt x="184094" y="89878"/>
                  </a:lnTo>
                  <a:lnTo>
                    <a:pt x="202438" y="817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199881" y="4251198"/>
              <a:ext cx="3171825" cy="1896110"/>
            </a:xfrm>
            <a:custGeom>
              <a:avLst/>
              <a:gdLst/>
              <a:ahLst/>
              <a:cxnLst/>
              <a:rect l="l" t="t" r="r" b="b"/>
              <a:pathLst>
                <a:path w="3171825" h="1896110">
                  <a:moveTo>
                    <a:pt x="0" y="1895856"/>
                  </a:moveTo>
                  <a:lnTo>
                    <a:pt x="3171444" y="1895856"/>
                  </a:lnTo>
                  <a:lnTo>
                    <a:pt x="3171444" y="0"/>
                  </a:lnTo>
                  <a:lnTo>
                    <a:pt x="0" y="0"/>
                  </a:lnTo>
                  <a:lnTo>
                    <a:pt x="0" y="189585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297926" y="4278883"/>
            <a:ext cx="1257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05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6548628" y="2415539"/>
            <a:ext cx="3519170" cy="2569845"/>
          </a:xfrm>
          <a:custGeom>
            <a:avLst/>
            <a:gdLst/>
            <a:ahLst/>
            <a:cxnLst/>
            <a:rect l="l" t="t" r="r" b="b"/>
            <a:pathLst>
              <a:path w="3519170" h="2569845">
                <a:moveTo>
                  <a:pt x="76200" y="1607820"/>
                </a:moveTo>
                <a:lnTo>
                  <a:pt x="69850" y="1595120"/>
                </a:lnTo>
                <a:lnTo>
                  <a:pt x="38100" y="1531620"/>
                </a:lnTo>
                <a:lnTo>
                  <a:pt x="0" y="1607820"/>
                </a:lnTo>
                <a:lnTo>
                  <a:pt x="31750" y="1607820"/>
                </a:lnTo>
                <a:lnTo>
                  <a:pt x="31750" y="2462911"/>
                </a:lnTo>
                <a:lnTo>
                  <a:pt x="0" y="2462911"/>
                </a:lnTo>
                <a:lnTo>
                  <a:pt x="38100" y="2539111"/>
                </a:lnTo>
                <a:lnTo>
                  <a:pt x="69850" y="2475611"/>
                </a:lnTo>
                <a:lnTo>
                  <a:pt x="76200" y="2462911"/>
                </a:lnTo>
                <a:lnTo>
                  <a:pt x="44450" y="2462911"/>
                </a:lnTo>
                <a:lnTo>
                  <a:pt x="44450" y="1607820"/>
                </a:lnTo>
                <a:lnTo>
                  <a:pt x="76200" y="1607820"/>
                </a:lnTo>
                <a:close/>
              </a:path>
              <a:path w="3519170" h="2569845">
                <a:moveTo>
                  <a:pt x="1127760" y="76200"/>
                </a:moveTo>
                <a:lnTo>
                  <a:pt x="1121410" y="63500"/>
                </a:lnTo>
                <a:lnTo>
                  <a:pt x="1089660" y="0"/>
                </a:lnTo>
                <a:lnTo>
                  <a:pt x="1051560" y="76200"/>
                </a:lnTo>
                <a:lnTo>
                  <a:pt x="1083310" y="76200"/>
                </a:lnTo>
                <a:lnTo>
                  <a:pt x="1083310" y="402717"/>
                </a:lnTo>
                <a:lnTo>
                  <a:pt x="1051560" y="402717"/>
                </a:lnTo>
                <a:lnTo>
                  <a:pt x="1089660" y="478917"/>
                </a:lnTo>
                <a:lnTo>
                  <a:pt x="1121410" y="415417"/>
                </a:lnTo>
                <a:lnTo>
                  <a:pt x="1127760" y="402717"/>
                </a:lnTo>
                <a:lnTo>
                  <a:pt x="1096010" y="402717"/>
                </a:lnTo>
                <a:lnTo>
                  <a:pt x="1096010" y="76200"/>
                </a:lnTo>
                <a:lnTo>
                  <a:pt x="1127760" y="76200"/>
                </a:lnTo>
                <a:close/>
              </a:path>
              <a:path w="3519170" h="2569845">
                <a:moveTo>
                  <a:pt x="3334512" y="117348"/>
                </a:moveTo>
                <a:lnTo>
                  <a:pt x="3328162" y="104648"/>
                </a:lnTo>
                <a:lnTo>
                  <a:pt x="3296412" y="41148"/>
                </a:lnTo>
                <a:lnTo>
                  <a:pt x="3258312" y="117348"/>
                </a:lnTo>
                <a:lnTo>
                  <a:pt x="3290062" y="117348"/>
                </a:lnTo>
                <a:lnTo>
                  <a:pt x="3290062" y="463169"/>
                </a:lnTo>
                <a:lnTo>
                  <a:pt x="3258312" y="463169"/>
                </a:lnTo>
                <a:lnTo>
                  <a:pt x="3296412" y="539369"/>
                </a:lnTo>
                <a:lnTo>
                  <a:pt x="3328162" y="475869"/>
                </a:lnTo>
                <a:lnTo>
                  <a:pt x="3334512" y="463169"/>
                </a:lnTo>
                <a:lnTo>
                  <a:pt x="3302762" y="463169"/>
                </a:lnTo>
                <a:lnTo>
                  <a:pt x="3302762" y="117348"/>
                </a:lnTo>
                <a:lnTo>
                  <a:pt x="3334512" y="117348"/>
                </a:lnTo>
                <a:close/>
              </a:path>
              <a:path w="3519170" h="2569845">
                <a:moveTo>
                  <a:pt x="3518916" y="1638300"/>
                </a:moveTo>
                <a:lnTo>
                  <a:pt x="3512566" y="1625600"/>
                </a:lnTo>
                <a:lnTo>
                  <a:pt x="3480816" y="1562100"/>
                </a:lnTo>
                <a:lnTo>
                  <a:pt x="3442716" y="1638300"/>
                </a:lnTo>
                <a:lnTo>
                  <a:pt x="3474466" y="1638300"/>
                </a:lnTo>
                <a:lnTo>
                  <a:pt x="3474466" y="2493391"/>
                </a:lnTo>
                <a:lnTo>
                  <a:pt x="3442716" y="2493391"/>
                </a:lnTo>
                <a:lnTo>
                  <a:pt x="3480816" y="2569591"/>
                </a:lnTo>
                <a:lnTo>
                  <a:pt x="3512566" y="2506091"/>
                </a:lnTo>
                <a:lnTo>
                  <a:pt x="3518916" y="2493391"/>
                </a:lnTo>
                <a:lnTo>
                  <a:pt x="3487166" y="2493391"/>
                </a:lnTo>
                <a:lnTo>
                  <a:pt x="3487166" y="1638300"/>
                </a:lnTo>
                <a:lnTo>
                  <a:pt x="3518916" y="1638300"/>
                </a:lnTo>
                <a:close/>
              </a:path>
            </a:pathLst>
          </a:custGeom>
          <a:solidFill>
            <a:srgbClr val="FF78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6716648" y="4301744"/>
            <a:ext cx="99821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 object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 scope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down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160000" y="4301744"/>
            <a:ext cx="99821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Return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 object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800" spc="-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scope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down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346697" y="2614422"/>
            <a:ext cx="9486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Authorize</a:t>
            </a:r>
            <a:r>
              <a:rPr dirty="0" sz="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246366" y="3117418"/>
            <a:ext cx="1285240" cy="8020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1300"/>
              </a:lnSpc>
              <a:spcBef>
                <a:spcPts val="9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LOB1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LOB2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LOB3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764269" y="3116910"/>
            <a:ext cx="779780" cy="802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1300"/>
              </a:lnSpc>
              <a:spcBef>
                <a:spcPts val="9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B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794628" y="3116910"/>
            <a:ext cx="1214755" cy="802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1300"/>
              </a:lnSpc>
              <a:spcBef>
                <a:spcPts val="95"/>
              </a:spcBef>
            </a:pP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LOB1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Owner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LOB2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Owner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LOB3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Owner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838181" y="3128010"/>
            <a:ext cx="1629410" cy="763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dirty="0" sz="8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LOB1</a:t>
            </a:r>
            <a:r>
              <a:rPr dirty="0" sz="8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;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permission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X,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Y,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dirty="0" sz="8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LOB2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permission consumer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Y,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endParaRPr sz="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r>
              <a:rPr dirty="0" sz="8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LOB3</a:t>
            </a:r>
            <a:r>
              <a:rPr dirty="0" sz="8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8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869048" y="2977388"/>
            <a:ext cx="14668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10" b="1">
                <a:solidFill>
                  <a:srgbClr val="FFFFFF"/>
                </a:solidFill>
                <a:latin typeface="Trebuchet MS"/>
                <a:cs typeface="Trebuchet MS"/>
              </a:rPr>
              <a:t>Metadata/data</a:t>
            </a:r>
            <a:r>
              <a:rPr dirty="0" sz="1050" spc="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287773" y="2614422"/>
            <a:ext cx="127762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Query from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client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9153906" y="1197991"/>
            <a:ext cx="12877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consumption</a:t>
            </a:r>
            <a:r>
              <a:rPr dirty="0" sz="105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endParaRPr sz="1050">
              <a:latin typeface="Trebuchet MS"/>
              <a:cs typeface="Trebuchet MS"/>
            </a:endParaRPr>
          </a:p>
        </p:txBody>
      </p:sp>
      <p:graphicFrame>
        <p:nvGraphicFramePr>
          <p:cNvPr id="52" name="object 52" descr=""/>
          <p:cNvGraphicFramePr>
            <a:graphicFrameLocks noGrp="1"/>
          </p:cNvGraphicFramePr>
          <p:nvPr/>
        </p:nvGraphicFramePr>
        <p:xfrm>
          <a:off x="10946130" y="1408175"/>
          <a:ext cx="1022985" cy="95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260"/>
              </a:tblGrid>
              <a:tr h="316230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Table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36195">
                    <a:lnL w="9525">
                      <a:solidFill>
                        <a:srgbClr val="767070"/>
                      </a:solidFill>
                      <a:prstDash val="solid"/>
                    </a:lnL>
                    <a:lnR w="9525">
                      <a:solidFill>
                        <a:srgbClr val="767070"/>
                      </a:solidFill>
                      <a:prstDash val="solid"/>
                    </a:lnR>
                    <a:lnT w="9525">
                      <a:solidFill>
                        <a:srgbClr val="767070"/>
                      </a:solidFill>
                      <a:prstDash val="solid"/>
                    </a:lnT>
                    <a:lnB w="19050">
                      <a:solidFill>
                        <a:srgbClr val="767070"/>
                      </a:solidFill>
                      <a:prstDash val="solid"/>
                    </a:lnB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Table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0005">
                    <a:lnL w="9525">
                      <a:solidFill>
                        <a:srgbClr val="767070"/>
                      </a:solidFill>
                      <a:prstDash val="solid"/>
                    </a:lnL>
                    <a:lnR w="9525">
                      <a:solidFill>
                        <a:srgbClr val="767070"/>
                      </a:solidFill>
                      <a:prstDash val="solid"/>
                    </a:lnR>
                    <a:lnT w="19050">
                      <a:solidFill>
                        <a:srgbClr val="767070"/>
                      </a:solidFill>
                      <a:prstDash val="solid"/>
                    </a:lnT>
                    <a:lnB w="9525">
                      <a:solidFill>
                        <a:srgbClr val="76707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ctr" marR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Table</a:t>
                      </a:r>
                      <a:r>
                        <a:rPr dirty="0" sz="14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4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1910">
                    <a:lnL w="9525">
                      <a:solidFill>
                        <a:srgbClr val="767070"/>
                      </a:solidFill>
                      <a:prstDash val="solid"/>
                    </a:lnL>
                    <a:lnR w="9525">
                      <a:solidFill>
                        <a:srgbClr val="767070"/>
                      </a:solidFill>
                      <a:prstDash val="solid"/>
                    </a:lnR>
                    <a:lnT w="9525">
                      <a:solidFill>
                        <a:srgbClr val="767070"/>
                      </a:solidFill>
                      <a:prstDash val="solid"/>
                    </a:lnT>
                    <a:lnB w="9525">
                      <a:solidFill>
                        <a:srgbClr val="76707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object 53" descr=""/>
          <p:cNvSpPr/>
          <p:nvPr/>
        </p:nvSpPr>
        <p:spPr>
          <a:xfrm>
            <a:off x="7810500" y="1373124"/>
            <a:ext cx="988060" cy="654050"/>
          </a:xfrm>
          <a:custGeom>
            <a:avLst/>
            <a:gdLst/>
            <a:ahLst/>
            <a:cxnLst/>
            <a:rect l="l" t="t" r="r" b="b"/>
            <a:pathLst>
              <a:path w="988059" h="654050">
                <a:moveTo>
                  <a:pt x="0" y="310896"/>
                </a:moveTo>
                <a:lnTo>
                  <a:pt x="987551" y="310896"/>
                </a:lnTo>
                <a:lnTo>
                  <a:pt x="987551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  <a:path w="988059" h="654050">
                <a:moveTo>
                  <a:pt x="18288" y="653796"/>
                </a:moveTo>
                <a:lnTo>
                  <a:pt x="987551" y="653796"/>
                </a:lnTo>
                <a:lnTo>
                  <a:pt x="987551" y="342900"/>
                </a:lnTo>
                <a:lnTo>
                  <a:pt x="18288" y="342900"/>
                </a:lnTo>
                <a:lnTo>
                  <a:pt x="18288" y="653796"/>
                </a:lnTo>
                <a:close/>
              </a:path>
            </a:pathLst>
          </a:custGeom>
          <a:ln w="914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6063234" y="1165097"/>
            <a:ext cx="2787650" cy="1263650"/>
          </a:xfrm>
          <a:prstGeom prst="rect">
            <a:avLst/>
          </a:prstGeom>
          <a:ln w="19811">
            <a:solidFill>
              <a:srgbClr val="FFFFFF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290"/>
              </a:spcBef>
            </a:pP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050" spc="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consumption</a:t>
            </a:r>
            <a:r>
              <a:rPr dirty="0" sz="105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050">
              <a:latin typeface="Trebuchet MS"/>
              <a:cs typeface="Trebuchet MS"/>
            </a:endParaRPr>
          </a:p>
          <a:p>
            <a:pPr marL="1838960">
              <a:lnSpc>
                <a:spcPct val="100000"/>
              </a:lnSpc>
              <a:spcBef>
                <a:spcPts val="36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400">
              <a:latin typeface="Trebuchet MS"/>
              <a:cs typeface="Trebuchet MS"/>
            </a:endParaRPr>
          </a:p>
          <a:p>
            <a:pPr marL="1857375">
              <a:lnSpc>
                <a:spcPct val="100000"/>
              </a:lnSpc>
              <a:spcBef>
                <a:spcPts val="1019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Table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9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55" name="object 55" descr=""/>
          <p:cNvGraphicFramePr>
            <a:graphicFrameLocks noGrp="1"/>
          </p:cNvGraphicFramePr>
          <p:nvPr/>
        </p:nvGraphicFramePr>
        <p:xfrm>
          <a:off x="295656" y="1140713"/>
          <a:ext cx="5725795" cy="1263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70"/>
                <a:gridCol w="1391920"/>
                <a:gridCol w="316230"/>
                <a:gridCol w="1376045"/>
                <a:gridCol w="231775"/>
                <a:gridCol w="285750"/>
                <a:gridCol w="524510"/>
                <a:gridCol w="1083945"/>
                <a:gridCol w="298450"/>
              </a:tblGrid>
              <a:tr h="297180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0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050" spc="6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consumption</a:t>
                      </a:r>
                      <a:r>
                        <a:rPr dirty="0" sz="105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050" spc="-5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28575">
                      <a:solidFill>
                        <a:srgbClr val="FFFFFF"/>
                      </a:solidFill>
                      <a:prstDash val="sysDot"/>
                    </a:lnL>
                    <a:lnR w="9525">
                      <a:solidFill>
                        <a:srgbClr val="76707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ysDot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Table</a:t>
                      </a:r>
                      <a:r>
                        <a:rPr dirty="0" sz="1400" spc="-6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1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9525">
                      <a:solidFill>
                        <a:srgbClr val="767070"/>
                      </a:solidFill>
                      <a:prstDash val="solid"/>
                    </a:lnL>
                    <a:lnR w="9525">
                      <a:solidFill>
                        <a:srgbClr val="76707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ysDot"/>
                    </a:lnT>
                    <a:lnB w="28575">
                      <a:solidFill>
                        <a:srgbClr val="4A837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76707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ysDot"/>
                    </a:lnR>
                    <a:lnT w="28575">
                      <a:solidFill>
                        <a:srgbClr val="FFFFFF"/>
                      </a:solidFill>
                      <a:prstDash val="sysDot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784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ysDot"/>
                    </a:lnL>
                    <a:lnR w="28575">
                      <a:solidFill>
                        <a:srgbClr val="4A837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05765">
                        <a:lnSpc>
                          <a:spcPct val="100000"/>
                        </a:lnSpc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Athena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4A837A"/>
                      </a:solidFill>
                      <a:prstDash val="solid"/>
                    </a:lnL>
                    <a:lnR w="28575">
                      <a:solidFill>
                        <a:srgbClr val="4A837A"/>
                      </a:solidFill>
                      <a:prstDash val="solid"/>
                    </a:lnR>
                    <a:lnT w="28575">
                      <a:solidFill>
                        <a:srgbClr val="4A837A"/>
                      </a:solidFill>
                      <a:prstDash val="solid"/>
                    </a:lnT>
                    <a:lnB w="28575">
                      <a:solidFill>
                        <a:srgbClr val="4A837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4A837A"/>
                      </a:solidFill>
                      <a:prstDash val="solid"/>
                    </a:lnL>
                    <a:lnR w="28575">
                      <a:solidFill>
                        <a:srgbClr val="4A837A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503555">
                        <a:lnSpc>
                          <a:spcPct val="100000"/>
                        </a:lnSpc>
                      </a:pPr>
                      <a:r>
                        <a:rPr dirty="0" sz="1300" spc="8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AI/ML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57785">
                    <a:lnL w="28575">
                      <a:solidFill>
                        <a:srgbClr val="4A837A"/>
                      </a:solidFill>
                      <a:prstDash val="solid"/>
                    </a:lnL>
                    <a:lnR w="28575">
                      <a:solidFill>
                        <a:srgbClr val="4A837A"/>
                      </a:solidFill>
                      <a:prstDash val="solid"/>
                    </a:lnR>
                    <a:lnT w="28575">
                      <a:solidFill>
                        <a:srgbClr val="4A837A"/>
                      </a:solidFill>
                      <a:prstDash val="solid"/>
                    </a:lnT>
                    <a:lnB w="28575">
                      <a:solidFill>
                        <a:srgbClr val="4A837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4A837A"/>
                      </a:solidFill>
                      <a:prstDash val="solid"/>
                    </a:lnL>
                    <a:lnR w="28575">
                      <a:solidFill>
                        <a:srgbClr val="4A837A"/>
                      </a:solidFill>
                      <a:prstDash val="solid"/>
                    </a:lnR>
                    <a:lnT w="9525">
                      <a:solidFill>
                        <a:srgbClr val="76707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621665" marR="312420">
                        <a:lnSpc>
                          <a:spcPct val="103099"/>
                        </a:lnSpc>
                        <a:spcBef>
                          <a:spcPts val="1185"/>
                        </a:spcBef>
                      </a:pPr>
                      <a:r>
                        <a:rPr dirty="0" sz="13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Amazon Redshift</a:t>
                      </a:r>
                      <a:endParaRPr sz="1300">
                        <a:latin typeface="Trebuchet MS"/>
                        <a:cs typeface="Trebuchet MS"/>
                      </a:endParaRPr>
                    </a:p>
                  </a:txBody>
                  <a:tcPr marL="0" marR="0" marB="0" marT="150495">
                    <a:lnL w="28575">
                      <a:solidFill>
                        <a:srgbClr val="4A837A"/>
                      </a:solidFill>
                      <a:prstDash val="solid"/>
                    </a:lnL>
                    <a:lnR w="28575">
                      <a:solidFill>
                        <a:srgbClr val="4A837A"/>
                      </a:solidFill>
                      <a:prstDash val="solid"/>
                    </a:lnR>
                    <a:lnT w="28575">
                      <a:solidFill>
                        <a:srgbClr val="4A837A"/>
                      </a:solidFill>
                      <a:prstDash val="solid"/>
                    </a:lnT>
                    <a:lnB w="28575">
                      <a:solidFill>
                        <a:srgbClr val="4A837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4A837A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ysDot"/>
                    </a:lnR>
                  </a:tcPr>
                </a:tc>
              </a:tr>
              <a:tr h="180975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FFFFFF"/>
                      </a:solidFill>
                      <a:prstDash val="sysDot"/>
                    </a:lnL>
                    <a:lnR w="28575">
                      <a:solidFill>
                        <a:srgbClr val="FFFFFF"/>
                      </a:solidFill>
                      <a:prstDash val="sysDot"/>
                    </a:lnR>
                    <a:lnB w="28575">
                      <a:solidFill>
                        <a:srgbClr val="FFFFFF"/>
                      </a:solidFill>
                      <a:prstDash val="sys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6" name="object 56" descr=""/>
          <p:cNvSpPr/>
          <p:nvPr/>
        </p:nvSpPr>
        <p:spPr>
          <a:xfrm>
            <a:off x="2505455" y="5756147"/>
            <a:ext cx="1689100" cy="311150"/>
          </a:xfrm>
          <a:custGeom>
            <a:avLst/>
            <a:gdLst/>
            <a:ahLst/>
            <a:cxnLst/>
            <a:rect l="l" t="t" r="r" b="b"/>
            <a:pathLst>
              <a:path w="1689100" h="311150">
                <a:moveTo>
                  <a:pt x="0" y="310895"/>
                </a:moveTo>
                <a:lnTo>
                  <a:pt x="1688592" y="310895"/>
                </a:lnTo>
                <a:lnTo>
                  <a:pt x="1688592" y="0"/>
                </a:lnTo>
                <a:lnTo>
                  <a:pt x="0" y="0"/>
                </a:lnTo>
                <a:lnTo>
                  <a:pt x="0" y="310895"/>
                </a:lnTo>
                <a:close/>
              </a:path>
            </a:pathLst>
          </a:custGeom>
          <a:ln w="914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2597150" y="5272277"/>
            <a:ext cx="1321435" cy="7480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42545">
              <a:lnSpc>
                <a:spcPts val="1555"/>
              </a:lnSpc>
              <a:spcBef>
                <a:spcPts val="130"/>
              </a:spcBef>
            </a:pPr>
            <a:r>
              <a:rPr dirty="0" sz="1300" spc="35" b="1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300">
              <a:latin typeface="Trebuchet MS"/>
              <a:cs typeface="Trebuchet MS"/>
            </a:endParaRPr>
          </a:p>
          <a:p>
            <a:pPr marL="529590">
              <a:lnSpc>
                <a:spcPts val="1555"/>
              </a:lnSpc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300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3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86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5878067" y="5760720"/>
            <a:ext cx="1775460" cy="312420"/>
          </a:xfrm>
          <a:custGeom>
            <a:avLst/>
            <a:gdLst/>
            <a:ahLst/>
            <a:cxnLst/>
            <a:rect l="l" t="t" r="r" b="b"/>
            <a:pathLst>
              <a:path w="1775459" h="312420">
                <a:moveTo>
                  <a:pt x="0" y="312419"/>
                </a:moveTo>
                <a:lnTo>
                  <a:pt x="1775460" y="312419"/>
                </a:lnTo>
                <a:lnTo>
                  <a:pt x="1775460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ln w="914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5957696" y="5781547"/>
            <a:ext cx="13341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9255252" y="5780532"/>
            <a:ext cx="1633855" cy="311150"/>
          </a:xfrm>
          <a:custGeom>
            <a:avLst/>
            <a:gdLst/>
            <a:ahLst/>
            <a:cxnLst/>
            <a:rect l="l" t="t" r="r" b="b"/>
            <a:pathLst>
              <a:path w="1633854" h="311150">
                <a:moveTo>
                  <a:pt x="0" y="310896"/>
                </a:moveTo>
                <a:lnTo>
                  <a:pt x="1633727" y="310896"/>
                </a:lnTo>
                <a:lnTo>
                  <a:pt x="163372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ln w="9144">
            <a:solidFill>
              <a:srgbClr val="76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9259823" y="5800445"/>
            <a:ext cx="162496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3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90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2" name="object 6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0"/>
              <a:t>Pros</a:t>
            </a:r>
            <a:r>
              <a:rPr dirty="0" spc="-200"/>
              <a:t> </a:t>
            </a:r>
            <a:r>
              <a:rPr dirty="0" spc="135"/>
              <a:t>and</a:t>
            </a:r>
            <a:r>
              <a:rPr dirty="0" spc="-204"/>
              <a:t> </a:t>
            </a:r>
            <a:r>
              <a:rPr dirty="0" spc="80"/>
              <a:t>cons</a:t>
            </a:r>
            <a:r>
              <a:rPr dirty="0" spc="-195"/>
              <a:t> </a:t>
            </a:r>
            <a:r>
              <a:rPr dirty="0" spc="145"/>
              <a:t>of</a:t>
            </a:r>
            <a:r>
              <a:rPr dirty="0" spc="-204"/>
              <a:t> </a:t>
            </a:r>
            <a:r>
              <a:rPr dirty="0" spc="165"/>
              <a:t>Data</a:t>
            </a:r>
            <a:r>
              <a:rPr dirty="0" spc="-210"/>
              <a:t> </a:t>
            </a:r>
            <a:r>
              <a:rPr dirty="0" spc="165"/>
              <a:t>Mesh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5440" y="2004186"/>
            <a:ext cx="5047615" cy="41402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69900" marR="5080" indent="-457200">
              <a:lnSpc>
                <a:spcPts val="2380"/>
              </a:lnSpc>
              <a:spcBef>
                <a:spcPts val="390"/>
              </a:spcBef>
              <a:buSzPct val="88636"/>
              <a:buFont typeface="Arial MT"/>
              <a:buChar char="•"/>
              <a:tabLst>
                <a:tab pos="469900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Acknowledges</a:t>
            </a:r>
            <a:r>
              <a:rPr dirty="0" sz="2200" spc="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further</a:t>
            </a:r>
            <a:r>
              <a:rPr dirty="0" sz="22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builds</a:t>
            </a:r>
            <a:r>
              <a:rPr dirty="0" sz="22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r>
              <a:rPr dirty="0" sz="2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2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  <a:p>
            <a:pPr marL="469900" marR="69215" indent="-457200">
              <a:lnSpc>
                <a:spcPts val="2380"/>
              </a:lnSpc>
              <a:spcBef>
                <a:spcPts val="1195"/>
              </a:spcBef>
              <a:buSzPct val="88636"/>
              <a:buFont typeface="Arial MT"/>
              <a:buChar char="•"/>
              <a:tabLst>
                <a:tab pos="469900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Allows</a:t>
            </a:r>
            <a:r>
              <a:rPr dirty="0" sz="22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2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dirty="0" sz="2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innovate</a:t>
            </a:r>
            <a:r>
              <a:rPr dirty="0" sz="2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2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sense</a:t>
            </a:r>
            <a:r>
              <a:rPr dirty="0" sz="2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endParaRPr sz="2200">
              <a:latin typeface="Trebuchet MS"/>
              <a:cs typeface="Trebuchet MS"/>
            </a:endParaRPr>
          </a:p>
          <a:p>
            <a:pPr marL="469900" marR="155575" indent="-457200">
              <a:lnSpc>
                <a:spcPts val="2380"/>
              </a:lnSpc>
              <a:spcBef>
                <a:spcPts val="1190"/>
              </a:spcBef>
              <a:buSzPct val="88636"/>
              <a:buFont typeface="Arial MT"/>
              <a:buChar char="•"/>
              <a:tabLst>
                <a:tab pos="469900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Removes</a:t>
            </a:r>
            <a:r>
              <a:rPr dirty="0" sz="2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requirement</a:t>
            </a:r>
            <a:r>
              <a:rPr dirty="0" sz="22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r>
              <a:rPr dirty="0" sz="22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solve</a:t>
            </a:r>
            <a:r>
              <a:rPr dirty="0" sz="2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“horizontal”</a:t>
            </a:r>
            <a:r>
              <a:rPr dirty="0" sz="22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problems</a:t>
            </a:r>
            <a:r>
              <a:rPr dirty="0" sz="2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impede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 sharing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894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(Mostly)</a:t>
            </a:r>
            <a:r>
              <a:rPr dirty="0" sz="22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dirty="0" sz="2200" spc="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agnostic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35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Scales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endParaRPr sz="2200">
              <a:latin typeface="Trebuchet MS"/>
              <a:cs typeface="Trebuchet MS"/>
            </a:endParaRPr>
          </a:p>
          <a:p>
            <a:pPr marL="469900" marR="472440" indent="-457200">
              <a:lnSpc>
                <a:spcPts val="2380"/>
              </a:lnSpc>
              <a:spcBef>
                <a:spcPts val="1235"/>
              </a:spcBef>
              <a:buSzPct val="88636"/>
              <a:buFont typeface="Arial MT"/>
              <a:buChar char="•"/>
              <a:tabLst>
                <a:tab pos="469900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2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rebuchet MS"/>
                <a:cs typeface="Trebuchet MS"/>
              </a:rPr>
              <a:t>strong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security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22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2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protection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5440" y="1452117"/>
            <a:ext cx="679513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77255" algn="l"/>
              </a:tabLst>
            </a:pPr>
            <a:r>
              <a:rPr dirty="0" sz="2800" spc="-20" b="1">
                <a:solidFill>
                  <a:srgbClr val="FF7846"/>
                </a:solidFill>
                <a:latin typeface="Trebuchet MS"/>
                <a:cs typeface="Trebuchet MS"/>
              </a:rPr>
              <a:t>Pros</a:t>
            </a:r>
            <a:r>
              <a:rPr dirty="0" sz="2800" b="1">
                <a:solidFill>
                  <a:srgbClr val="FF7846"/>
                </a:solidFill>
                <a:latin typeface="Trebuchet MS"/>
                <a:cs typeface="Trebuchet MS"/>
              </a:rPr>
              <a:t>	</a:t>
            </a:r>
            <a:r>
              <a:rPr dirty="0" sz="2800" spc="-20" b="1">
                <a:solidFill>
                  <a:srgbClr val="FF7846"/>
                </a:solidFill>
                <a:latin typeface="Trebuchet MS"/>
                <a:cs typeface="Trebuchet MS"/>
              </a:rPr>
              <a:t>Cons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10121" y="2004186"/>
            <a:ext cx="5506720" cy="217424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69900" marR="5080" indent="-457200">
              <a:lnSpc>
                <a:spcPts val="2380"/>
              </a:lnSpc>
              <a:spcBef>
                <a:spcPts val="390"/>
              </a:spcBef>
              <a:buSzPct val="88636"/>
              <a:buFont typeface="Arial MT"/>
              <a:buChar char="•"/>
              <a:tabLst>
                <a:tab pos="469900" algn="l"/>
              </a:tabLst>
            </a:pPr>
            <a:r>
              <a:rPr dirty="0" sz="2200" spc="65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dirty="0" sz="22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dirty="0" sz="2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dirty="0" sz="22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tooling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(to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 be</a:t>
            </a: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developed)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ts val="2510"/>
              </a:lnSpc>
              <a:spcBef>
                <a:spcPts val="894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 spc="7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 complex</a:t>
            </a:r>
            <a:r>
              <a:rPr dirty="0" sz="2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analysts</a:t>
            </a: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510"/>
              </a:lnSpc>
            </a:pP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“one</a:t>
            </a:r>
            <a:r>
              <a:rPr dirty="0" sz="2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warehouse”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ts val="2510"/>
              </a:lnSpc>
              <a:spcBef>
                <a:spcPts val="940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dirty="0" sz="2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more aligned</a:t>
            </a:r>
            <a:r>
              <a:rPr dirty="0" sz="2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ts val="2510"/>
              </a:lnSpc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200" spc="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Data</a:t>
            </a:r>
            <a:r>
              <a:rPr dirty="0" spc="-204"/>
              <a:t> </a:t>
            </a:r>
            <a:r>
              <a:rPr dirty="0" spc="90"/>
              <a:t>Mesh:</a:t>
            </a:r>
            <a:r>
              <a:rPr dirty="0" spc="-204"/>
              <a:t> </a:t>
            </a:r>
            <a:r>
              <a:rPr dirty="0" spc="135"/>
              <a:t>Key</a:t>
            </a:r>
            <a:r>
              <a:rPr dirty="0" spc="-204"/>
              <a:t> </a:t>
            </a:r>
            <a:r>
              <a:rPr dirty="0" spc="60"/>
              <a:t>roles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73430" y="1677876"/>
            <a:ext cx="3170555" cy="168973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30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expert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40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engineer</a:t>
            </a:r>
            <a:endParaRPr sz="2200">
              <a:latin typeface="Trebuchet MS"/>
              <a:cs typeface="Trebuchet MS"/>
            </a:endParaRPr>
          </a:p>
          <a:p>
            <a:pPr marL="469900" marR="5080" indent="-457200">
              <a:lnSpc>
                <a:spcPts val="2380"/>
              </a:lnSpc>
              <a:spcBef>
                <a:spcPts val="1230"/>
              </a:spcBef>
              <a:buSzPct val="88636"/>
              <a:buFont typeface="Arial MT"/>
              <a:buChar char="•"/>
              <a:tabLst>
                <a:tab pos="469900" algn="l"/>
              </a:tabLst>
            </a:pPr>
            <a:r>
              <a:rPr dirty="0" sz="2200" spc="65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owner</a:t>
            </a:r>
            <a:r>
              <a:rPr dirty="0" sz="2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(data</a:t>
            </a:r>
            <a:r>
              <a:rPr dirty="0" sz="2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steward)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19135" y="1342771"/>
            <a:ext cx="15798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FF7846"/>
                </a:solidFill>
                <a:latin typeface="Trebuchet MS"/>
                <a:cs typeface="Trebuchet MS"/>
              </a:rPr>
              <a:t>Governance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19135" y="1677876"/>
            <a:ext cx="3728720" cy="229616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30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22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40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 spc="70">
                <a:solidFill>
                  <a:srgbClr val="FFFFFF"/>
                </a:solidFill>
                <a:latin typeface="Trebuchet MS"/>
                <a:cs typeface="Trebuchet MS"/>
              </a:rPr>
              <a:t>EDP/Mesh</a:t>
            </a:r>
            <a:r>
              <a:rPr dirty="0" sz="22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 owner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35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2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admin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35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custodian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40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 spc="75">
                <a:solidFill>
                  <a:srgbClr val="FFFFFF"/>
                </a:solidFill>
                <a:latin typeface="Trebuchet MS"/>
                <a:cs typeface="Trebuchet MS"/>
              </a:rPr>
              <a:t>DevOps</a:t>
            </a:r>
            <a:r>
              <a:rPr dirty="0" sz="2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engineer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3430" y="1342771"/>
            <a:ext cx="54254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8115" algn="l"/>
              </a:tabLst>
            </a:pPr>
            <a:r>
              <a:rPr dirty="0" sz="2200" spc="-10" b="1">
                <a:solidFill>
                  <a:srgbClr val="FF7846"/>
                </a:solidFill>
                <a:latin typeface="Trebuchet MS"/>
                <a:cs typeface="Trebuchet MS"/>
              </a:rPr>
              <a:t>Producers</a:t>
            </a:r>
            <a:r>
              <a:rPr dirty="0" sz="2200" b="1">
                <a:solidFill>
                  <a:srgbClr val="FF7846"/>
                </a:solidFill>
                <a:latin typeface="Trebuchet MS"/>
                <a:cs typeface="Trebuchet MS"/>
              </a:rPr>
              <a:t>	</a:t>
            </a:r>
            <a:r>
              <a:rPr dirty="0" sz="2200" spc="-10" b="1">
                <a:solidFill>
                  <a:srgbClr val="FF7846"/>
                </a:solidFill>
                <a:latin typeface="Trebuchet MS"/>
                <a:cs typeface="Trebuchet MS"/>
              </a:rPr>
              <a:t>Consumers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29073" y="1677876"/>
            <a:ext cx="2548255" cy="184213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30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analyst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40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scientist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35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 spc="125">
                <a:solidFill>
                  <a:srgbClr val="FFFFFF"/>
                </a:solidFill>
                <a:latin typeface="Trebuchet MS"/>
                <a:cs typeface="Trebuchet MS"/>
              </a:rPr>
              <a:t>MLOps</a:t>
            </a:r>
            <a:r>
              <a:rPr dirty="0" sz="2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engineer</a:t>
            </a:r>
            <a:endParaRPr sz="2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935"/>
              </a:spcBef>
              <a:buSzPct val="88636"/>
              <a:buFont typeface="Arial MT"/>
              <a:buChar char="•"/>
              <a:tabLst>
                <a:tab pos="469265" algn="l"/>
              </a:tabLst>
            </a:pP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2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engineer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220"/>
              <a:t> </a:t>
            </a:r>
            <a:r>
              <a:rPr dirty="0" spc="100"/>
              <a:t>workshop:</a:t>
            </a:r>
            <a:r>
              <a:rPr dirty="0" spc="-195"/>
              <a:t> </a:t>
            </a:r>
            <a:r>
              <a:rPr dirty="0"/>
              <a:t>Five</a:t>
            </a:r>
            <a:r>
              <a:rPr dirty="0" spc="-220"/>
              <a:t> </a:t>
            </a:r>
            <a:r>
              <a:rPr dirty="0" spc="90"/>
              <a:t>personas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9902" y="2234751"/>
            <a:ext cx="391640" cy="430530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036317" y="1682826"/>
          <a:ext cx="6781165" cy="3750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35"/>
                <a:gridCol w="5764529"/>
              </a:tblGrid>
              <a:tr h="640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4732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DP1:</a:t>
                      </a:r>
                      <a:r>
                        <a:rPr dirty="0" sz="12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4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RWD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97155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110"/>
                        </a:lnSpc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producer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1: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up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real-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world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(RWD)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DP2:</a:t>
                      </a:r>
                      <a:r>
                        <a:rPr dirty="0" sz="12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producer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2: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up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clinical</a:t>
                      </a:r>
                      <a:r>
                        <a:rPr dirty="0" sz="1800" spc="-4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trial</a:t>
                      </a:r>
                      <a:r>
                        <a:rPr dirty="0" sz="18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history</a:t>
                      </a:r>
                      <a:r>
                        <a:rPr dirty="0" sz="1800" spc="-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dataset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5895"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 spc="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DME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Mesh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engineer:</a:t>
                      </a:r>
                      <a:r>
                        <a:rPr dirty="0" sz="18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set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up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governance</a:t>
                      </a:r>
                      <a:r>
                        <a:rPr dirty="0" sz="18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account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5260"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00330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C1:</a:t>
                      </a:r>
                      <a:r>
                        <a:rPr dirty="0" sz="12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CTMgr1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Consumer</a:t>
                      </a:r>
                      <a:r>
                        <a:rPr dirty="0" sz="18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1:</a:t>
                      </a:r>
                      <a:r>
                        <a:rPr dirty="0" sz="18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clinical</a:t>
                      </a:r>
                      <a:r>
                        <a:rPr dirty="0" sz="18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trial</a:t>
                      </a:r>
                      <a:r>
                        <a:rPr dirty="0" sz="18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manager</a:t>
                      </a:r>
                      <a:r>
                        <a:rPr dirty="0" sz="18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3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5895"/>
                </a:tc>
              </a:tr>
              <a:tr h="641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100330">
                        <a:lnSpc>
                          <a:spcPts val="1370"/>
                        </a:lnSpc>
                      </a:pPr>
                      <a:r>
                        <a:rPr dirty="0" sz="12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C2:</a:t>
                      </a:r>
                      <a:r>
                        <a:rPr dirty="0" sz="1200" spc="-5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CTMgr2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Consumer</a:t>
                      </a:r>
                      <a:r>
                        <a:rPr dirty="0" sz="1800" spc="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2:</a:t>
                      </a:r>
                      <a:r>
                        <a:rPr dirty="0" sz="1800" spc="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clinical</a:t>
                      </a:r>
                      <a:r>
                        <a:rPr dirty="0" sz="1800" spc="1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trial</a:t>
                      </a:r>
                      <a:r>
                        <a:rPr dirty="0" sz="18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manager</a:t>
                      </a:r>
                      <a:r>
                        <a:rPr dirty="0" sz="1800" spc="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3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175260"/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9234" y="1432919"/>
            <a:ext cx="391640" cy="44831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8566" y="3083213"/>
            <a:ext cx="391640" cy="44704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9902" y="3918365"/>
            <a:ext cx="391640" cy="4470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9902" y="4770479"/>
            <a:ext cx="391640" cy="44831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481" y="2384805"/>
            <a:ext cx="914209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/>
              <a:t>Accelerate</a:t>
            </a:r>
            <a:r>
              <a:rPr dirty="0" sz="4800" spc="-190"/>
              <a:t> </a:t>
            </a:r>
            <a:r>
              <a:rPr dirty="0" sz="4800" spc="-20"/>
              <a:t>science</a:t>
            </a:r>
            <a:r>
              <a:rPr dirty="0" sz="4800" spc="-190"/>
              <a:t> </a:t>
            </a:r>
            <a:r>
              <a:rPr dirty="0" sz="4800" spc="160"/>
              <a:t>by</a:t>
            </a:r>
            <a:r>
              <a:rPr dirty="0" sz="4800" spc="-190"/>
              <a:t> </a:t>
            </a:r>
            <a:r>
              <a:rPr dirty="0" sz="4800" spc="170"/>
              <a:t>unifying </a:t>
            </a:r>
            <a:r>
              <a:rPr dirty="0" sz="4800" spc="145"/>
              <a:t>data</a:t>
            </a:r>
            <a:r>
              <a:rPr dirty="0" sz="4800" spc="-265"/>
              <a:t> </a:t>
            </a:r>
            <a:r>
              <a:rPr dirty="0" sz="4800" spc="155"/>
              <a:t>silos</a:t>
            </a:r>
            <a:r>
              <a:rPr dirty="0" sz="4800" spc="-250"/>
              <a:t> </a:t>
            </a:r>
            <a:r>
              <a:rPr dirty="0" sz="4800" spc="75"/>
              <a:t>across</a:t>
            </a:r>
            <a:r>
              <a:rPr dirty="0" sz="4800" spc="-270"/>
              <a:t> </a:t>
            </a:r>
            <a:r>
              <a:rPr dirty="0" sz="4800" spc="50"/>
              <a:t>the</a:t>
            </a:r>
            <a:r>
              <a:rPr dirty="0" sz="4800" spc="-250"/>
              <a:t> </a:t>
            </a:r>
            <a:r>
              <a:rPr dirty="0" sz="4800" spc="-10"/>
              <a:t>enterprise</a:t>
            </a:r>
            <a:endParaRPr sz="48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3481" y="1461642"/>
            <a:ext cx="739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L</a:t>
            </a:r>
            <a:r>
              <a:rPr dirty="0" sz="1200" spc="-75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spc="-65" b="1">
                <a:solidFill>
                  <a:srgbClr val="FF7846"/>
                </a:solidFill>
                <a:latin typeface="Trebuchet MS"/>
                <a:cs typeface="Trebuchet MS"/>
              </a:rPr>
              <a:t>F </a:t>
            </a:r>
            <a:r>
              <a:rPr dirty="0" sz="1200" spc="85" b="1">
                <a:solidFill>
                  <a:srgbClr val="FF7846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7846"/>
                </a:solidFill>
                <a:latin typeface="Trebuchet MS"/>
                <a:cs typeface="Trebuchet MS"/>
              </a:rPr>
              <a:t>0</a:t>
            </a:r>
            <a:r>
              <a:rPr dirty="0" sz="1200" spc="-60" b="1">
                <a:solidFill>
                  <a:srgbClr val="FF7846"/>
                </a:solidFill>
                <a:latin typeface="Trebuchet MS"/>
                <a:cs typeface="Trebuchet MS"/>
              </a:rPr>
              <a:t> </a:t>
            </a:r>
            <a:r>
              <a:rPr dirty="0" sz="1200" spc="-50" b="1">
                <a:solidFill>
                  <a:srgbClr val="FF7846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3481" y="4539689"/>
            <a:ext cx="2967990" cy="113538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David</a:t>
            </a:r>
            <a:r>
              <a:rPr dirty="0" sz="20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Fletcher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640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Sr.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Science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700"/>
              </a:lnSpc>
            </a:pP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89703" y="4539689"/>
            <a:ext cx="2819400" cy="9163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Navneet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Srivastava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64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HCLS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DL/A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Specialist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Workshop</a:t>
            </a:r>
            <a:r>
              <a:rPr dirty="0" spc="-185"/>
              <a:t> </a:t>
            </a:r>
            <a:r>
              <a:rPr dirty="0" spc="165"/>
              <a:t>Data</a:t>
            </a:r>
            <a:r>
              <a:rPr dirty="0" spc="-200"/>
              <a:t> </a:t>
            </a:r>
            <a:r>
              <a:rPr dirty="0" spc="90"/>
              <a:t>Mesh:</a:t>
            </a:r>
            <a:r>
              <a:rPr dirty="0" spc="-195"/>
              <a:t> </a:t>
            </a:r>
            <a:r>
              <a:rPr dirty="0" spc="195"/>
              <a:t>high</a:t>
            </a:r>
            <a:r>
              <a:rPr dirty="0" spc="-190"/>
              <a:t> </a:t>
            </a:r>
            <a:r>
              <a:rPr dirty="0" spc="60"/>
              <a:t>level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679694" y="3136138"/>
            <a:ext cx="1326515" cy="1326515"/>
            <a:chOff x="5679694" y="3136138"/>
            <a:chExt cx="1326515" cy="1326515"/>
          </a:xfrm>
        </p:grpSpPr>
        <p:sp>
          <p:nvSpPr>
            <p:cNvPr id="5" name="object 5" descr=""/>
            <p:cNvSpPr/>
            <p:nvPr/>
          </p:nvSpPr>
          <p:spPr>
            <a:xfrm>
              <a:off x="5686044" y="3142488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5" h="1313814">
                  <a:moveTo>
                    <a:pt x="656843" y="0"/>
                  </a:moveTo>
                  <a:lnTo>
                    <a:pt x="607829" y="1801"/>
                  </a:lnTo>
                  <a:lnTo>
                    <a:pt x="559792" y="7123"/>
                  </a:lnTo>
                  <a:lnTo>
                    <a:pt x="512859" y="15836"/>
                  </a:lnTo>
                  <a:lnTo>
                    <a:pt x="467158" y="27814"/>
                  </a:lnTo>
                  <a:lnTo>
                    <a:pt x="422815" y="42930"/>
                  </a:lnTo>
                  <a:lnTo>
                    <a:pt x="379958" y="61057"/>
                  </a:lnTo>
                  <a:lnTo>
                    <a:pt x="338713" y="82067"/>
                  </a:lnTo>
                  <a:lnTo>
                    <a:pt x="299208" y="105834"/>
                  </a:lnTo>
                  <a:lnTo>
                    <a:pt x="261571" y="132231"/>
                  </a:lnTo>
                  <a:lnTo>
                    <a:pt x="225927" y="161130"/>
                  </a:lnTo>
                  <a:lnTo>
                    <a:pt x="192405" y="192404"/>
                  </a:lnTo>
                  <a:lnTo>
                    <a:pt x="161130" y="225927"/>
                  </a:lnTo>
                  <a:lnTo>
                    <a:pt x="132231" y="261571"/>
                  </a:lnTo>
                  <a:lnTo>
                    <a:pt x="105834" y="299208"/>
                  </a:lnTo>
                  <a:lnTo>
                    <a:pt x="82067" y="338713"/>
                  </a:lnTo>
                  <a:lnTo>
                    <a:pt x="61057" y="379958"/>
                  </a:lnTo>
                  <a:lnTo>
                    <a:pt x="42930" y="422815"/>
                  </a:lnTo>
                  <a:lnTo>
                    <a:pt x="27814" y="467158"/>
                  </a:lnTo>
                  <a:lnTo>
                    <a:pt x="15836" y="512859"/>
                  </a:lnTo>
                  <a:lnTo>
                    <a:pt x="7123" y="559792"/>
                  </a:lnTo>
                  <a:lnTo>
                    <a:pt x="1801" y="607829"/>
                  </a:lnTo>
                  <a:lnTo>
                    <a:pt x="0" y="656844"/>
                  </a:lnTo>
                  <a:lnTo>
                    <a:pt x="1801" y="705858"/>
                  </a:lnTo>
                  <a:lnTo>
                    <a:pt x="7123" y="753895"/>
                  </a:lnTo>
                  <a:lnTo>
                    <a:pt x="15836" y="800828"/>
                  </a:lnTo>
                  <a:lnTo>
                    <a:pt x="27814" y="846529"/>
                  </a:lnTo>
                  <a:lnTo>
                    <a:pt x="42930" y="890872"/>
                  </a:lnTo>
                  <a:lnTo>
                    <a:pt x="61057" y="933729"/>
                  </a:lnTo>
                  <a:lnTo>
                    <a:pt x="82067" y="974974"/>
                  </a:lnTo>
                  <a:lnTo>
                    <a:pt x="105834" y="1014479"/>
                  </a:lnTo>
                  <a:lnTo>
                    <a:pt x="132231" y="1052116"/>
                  </a:lnTo>
                  <a:lnTo>
                    <a:pt x="161130" y="1087760"/>
                  </a:lnTo>
                  <a:lnTo>
                    <a:pt x="192404" y="1121283"/>
                  </a:lnTo>
                  <a:lnTo>
                    <a:pt x="225927" y="1152557"/>
                  </a:lnTo>
                  <a:lnTo>
                    <a:pt x="261571" y="1181456"/>
                  </a:lnTo>
                  <a:lnTo>
                    <a:pt x="299208" y="1207853"/>
                  </a:lnTo>
                  <a:lnTo>
                    <a:pt x="338713" y="1231620"/>
                  </a:lnTo>
                  <a:lnTo>
                    <a:pt x="379958" y="1252630"/>
                  </a:lnTo>
                  <a:lnTo>
                    <a:pt x="422815" y="1270757"/>
                  </a:lnTo>
                  <a:lnTo>
                    <a:pt x="467158" y="1285873"/>
                  </a:lnTo>
                  <a:lnTo>
                    <a:pt x="512859" y="1297851"/>
                  </a:lnTo>
                  <a:lnTo>
                    <a:pt x="559792" y="1306564"/>
                  </a:lnTo>
                  <a:lnTo>
                    <a:pt x="607829" y="1311886"/>
                  </a:lnTo>
                  <a:lnTo>
                    <a:pt x="656843" y="1313688"/>
                  </a:lnTo>
                  <a:lnTo>
                    <a:pt x="705858" y="1311886"/>
                  </a:lnTo>
                  <a:lnTo>
                    <a:pt x="753895" y="1306564"/>
                  </a:lnTo>
                  <a:lnTo>
                    <a:pt x="800828" y="1297851"/>
                  </a:lnTo>
                  <a:lnTo>
                    <a:pt x="846529" y="1285873"/>
                  </a:lnTo>
                  <a:lnTo>
                    <a:pt x="890872" y="1270757"/>
                  </a:lnTo>
                  <a:lnTo>
                    <a:pt x="933729" y="1252630"/>
                  </a:lnTo>
                  <a:lnTo>
                    <a:pt x="974974" y="1231620"/>
                  </a:lnTo>
                  <a:lnTo>
                    <a:pt x="1014479" y="1207853"/>
                  </a:lnTo>
                  <a:lnTo>
                    <a:pt x="1052116" y="1181456"/>
                  </a:lnTo>
                  <a:lnTo>
                    <a:pt x="1087760" y="1152557"/>
                  </a:lnTo>
                  <a:lnTo>
                    <a:pt x="1121283" y="1121283"/>
                  </a:lnTo>
                  <a:lnTo>
                    <a:pt x="1152557" y="1087760"/>
                  </a:lnTo>
                  <a:lnTo>
                    <a:pt x="1181456" y="1052116"/>
                  </a:lnTo>
                  <a:lnTo>
                    <a:pt x="1207853" y="1014479"/>
                  </a:lnTo>
                  <a:lnTo>
                    <a:pt x="1231620" y="974974"/>
                  </a:lnTo>
                  <a:lnTo>
                    <a:pt x="1252630" y="933729"/>
                  </a:lnTo>
                  <a:lnTo>
                    <a:pt x="1270757" y="890872"/>
                  </a:lnTo>
                  <a:lnTo>
                    <a:pt x="1285873" y="846529"/>
                  </a:lnTo>
                  <a:lnTo>
                    <a:pt x="1297851" y="800828"/>
                  </a:lnTo>
                  <a:lnTo>
                    <a:pt x="1306564" y="753895"/>
                  </a:lnTo>
                  <a:lnTo>
                    <a:pt x="1311886" y="705858"/>
                  </a:lnTo>
                  <a:lnTo>
                    <a:pt x="1313687" y="656844"/>
                  </a:lnTo>
                  <a:lnTo>
                    <a:pt x="1311886" y="607829"/>
                  </a:lnTo>
                  <a:lnTo>
                    <a:pt x="1306564" y="559792"/>
                  </a:lnTo>
                  <a:lnTo>
                    <a:pt x="1297851" y="512859"/>
                  </a:lnTo>
                  <a:lnTo>
                    <a:pt x="1285873" y="467158"/>
                  </a:lnTo>
                  <a:lnTo>
                    <a:pt x="1270757" y="422815"/>
                  </a:lnTo>
                  <a:lnTo>
                    <a:pt x="1252630" y="379958"/>
                  </a:lnTo>
                  <a:lnTo>
                    <a:pt x="1231620" y="338713"/>
                  </a:lnTo>
                  <a:lnTo>
                    <a:pt x="1207853" y="299208"/>
                  </a:lnTo>
                  <a:lnTo>
                    <a:pt x="1181456" y="261571"/>
                  </a:lnTo>
                  <a:lnTo>
                    <a:pt x="1152557" y="225927"/>
                  </a:lnTo>
                  <a:lnTo>
                    <a:pt x="1121283" y="192405"/>
                  </a:lnTo>
                  <a:lnTo>
                    <a:pt x="1087760" y="161130"/>
                  </a:lnTo>
                  <a:lnTo>
                    <a:pt x="1052116" y="132231"/>
                  </a:lnTo>
                  <a:lnTo>
                    <a:pt x="1014479" y="105834"/>
                  </a:lnTo>
                  <a:lnTo>
                    <a:pt x="974974" y="82067"/>
                  </a:lnTo>
                  <a:lnTo>
                    <a:pt x="933729" y="61057"/>
                  </a:lnTo>
                  <a:lnTo>
                    <a:pt x="890872" y="42930"/>
                  </a:lnTo>
                  <a:lnTo>
                    <a:pt x="846529" y="27814"/>
                  </a:lnTo>
                  <a:lnTo>
                    <a:pt x="800828" y="15836"/>
                  </a:lnTo>
                  <a:lnTo>
                    <a:pt x="753895" y="7123"/>
                  </a:lnTo>
                  <a:lnTo>
                    <a:pt x="705858" y="1801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86044" y="3142488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5" h="1313814">
                  <a:moveTo>
                    <a:pt x="0" y="656844"/>
                  </a:moveTo>
                  <a:lnTo>
                    <a:pt x="1801" y="607829"/>
                  </a:lnTo>
                  <a:lnTo>
                    <a:pt x="7123" y="559792"/>
                  </a:lnTo>
                  <a:lnTo>
                    <a:pt x="15836" y="512859"/>
                  </a:lnTo>
                  <a:lnTo>
                    <a:pt x="27814" y="467158"/>
                  </a:lnTo>
                  <a:lnTo>
                    <a:pt x="42930" y="422815"/>
                  </a:lnTo>
                  <a:lnTo>
                    <a:pt x="61057" y="379958"/>
                  </a:lnTo>
                  <a:lnTo>
                    <a:pt x="82067" y="338713"/>
                  </a:lnTo>
                  <a:lnTo>
                    <a:pt x="105834" y="299208"/>
                  </a:lnTo>
                  <a:lnTo>
                    <a:pt x="132231" y="261571"/>
                  </a:lnTo>
                  <a:lnTo>
                    <a:pt x="161130" y="225927"/>
                  </a:lnTo>
                  <a:lnTo>
                    <a:pt x="192405" y="192404"/>
                  </a:lnTo>
                  <a:lnTo>
                    <a:pt x="225927" y="161130"/>
                  </a:lnTo>
                  <a:lnTo>
                    <a:pt x="261571" y="132231"/>
                  </a:lnTo>
                  <a:lnTo>
                    <a:pt x="299208" y="105834"/>
                  </a:lnTo>
                  <a:lnTo>
                    <a:pt x="338713" y="82067"/>
                  </a:lnTo>
                  <a:lnTo>
                    <a:pt x="379958" y="61057"/>
                  </a:lnTo>
                  <a:lnTo>
                    <a:pt x="422815" y="42930"/>
                  </a:lnTo>
                  <a:lnTo>
                    <a:pt x="467158" y="27814"/>
                  </a:lnTo>
                  <a:lnTo>
                    <a:pt x="512859" y="15836"/>
                  </a:lnTo>
                  <a:lnTo>
                    <a:pt x="559792" y="7123"/>
                  </a:lnTo>
                  <a:lnTo>
                    <a:pt x="607829" y="1801"/>
                  </a:lnTo>
                  <a:lnTo>
                    <a:pt x="656843" y="0"/>
                  </a:lnTo>
                  <a:lnTo>
                    <a:pt x="705858" y="1801"/>
                  </a:lnTo>
                  <a:lnTo>
                    <a:pt x="753895" y="7123"/>
                  </a:lnTo>
                  <a:lnTo>
                    <a:pt x="800828" y="15836"/>
                  </a:lnTo>
                  <a:lnTo>
                    <a:pt x="846529" y="27814"/>
                  </a:lnTo>
                  <a:lnTo>
                    <a:pt x="890872" y="42930"/>
                  </a:lnTo>
                  <a:lnTo>
                    <a:pt x="933729" y="61057"/>
                  </a:lnTo>
                  <a:lnTo>
                    <a:pt x="974974" y="82067"/>
                  </a:lnTo>
                  <a:lnTo>
                    <a:pt x="1014479" y="105834"/>
                  </a:lnTo>
                  <a:lnTo>
                    <a:pt x="1052116" y="132231"/>
                  </a:lnTo>
                  <a:lnTo>
                    <a:pt x="1087760" y="161130"/>
                  </a:lnTo>
                  <a:lnTo>
                    <a:pt x="1121283" y="192405"/>
                  </a:lnTo>
                  <a:lnTo>
                    <a:pt x="1152557" y="225927"/>
                  </a:lnTo>
                  <a:lnTo>
                    <a:pt x="1181456" y="261571"/>
                  </a:lnTo>
                  <a:lnTo>
                    <a:pt x="1207853" y="299208"/>
                  </a:lnTo>
                  <a:lnTo>
                    <a:pt x="1231620" y="338713"/>
                  </a:lnTo>
                  <a:lnTo>
                    <a:pt x="1252630" y="379958"/>
                  </a:lnTo>
                  <a:lnTo>
                    <a:pt x="1270757" y="422815"/>
                  </a:lnTo>
                  <a:lnTo>
                    <a:pt x="1285873" y="467158"/>
                  </a:lnTo>
                  <a:lnTo>
                    <a:pt x="1297851" y="512859"/>
                  </a:lnTo>
                  <a:lnTo>
                    <a:pt x="1306564" y="559792"/>
                  </a:lnTo>
                  <a:lnTo>
                    <a:pt x="1311886" y="607829"/>
                  </a:lnTo>
                  <a:lnTo>
                    <a:pt x="1313687" y="656844"/>
                  </a:lnTo>
                  <a:lnTo>
                    <a:pt x="1311886" y="705858"/>
                  </a:lnTo>
                  <a:lnTo>
                    <a:pt x="1306564" y="753895"/>
                  </a:lnTo>
                  <a:lnTo>
                    <a:pt x="1297851" y="800828"/>
                  </a:lnTo>
                  <a:lnTo>
                    <a:pt x="1285873" y="846529"/>
                  </a:lnTo>
                  <a:lnTo>
                    <a:pt x="1270757" y="890872"/>
                  </a:lnTo>
                  <a:lnTo>
                    <a:pt x="1252630" y="933729"/>
                  </a:lnTo>
                  <a:lnTo>
                    <a:pt x="1231620" y="974974"/>
                  </a:lnTo>
                  <a:lnTo>
                    <a:pt x="1207853" y="1014479"/>
                  </a:lnTo>
                  <a:lnTo>
                    <a:pt x="1181456" y="1052116"/>
                  </a:lnTo>
                  <a:lnTo>
                    <a:pt x="1152557" y="1087760"/>
                  </a:lnTo>
                  <a:lnTo>
                    <a:pt x="1121283" y="1121283"/>
                  </a:lnTo>
                  <a:lnTo>
                    <a:pt x="1087760" y="1152557"/>
                  </a:lnTo>
                  <a:lnTo>
                    <a:pt x="1052116" y="1181456"/>
                  </a:lnTo>
                  <a:lnTo>
                    <a:pt x="1014479" y="1207853"/>
                  </a:lnTo>
                  <a:lnTo>
                    <a:pt x="974974" y="1231620"/>
                  </a:lnTo>
                  <a:lnTo>
                    <a:pt x="933729" y="1252630"/>
                  </a:lnTo>
                  <a:lnTo>
                    <a:pt x="890872" y="1270757"/>
                  </a:lnTo>
                  <a:lnTo>
                    <a:pt x="846529" y="1285873"/>
                  </a:lnTo>
                  <a:lnTo>
                    <a:pt x="800828" y="1297851"/>
                  </a:lnTo>
                  <a:lnTo>
                    <a:pt x="753895" y="1306564"/>
                  </a:lnTo>
                  <a:lnTo>
                    <a:pt x="705858" y="1311886"/>
                  </a:lnTo>
                  <a:lnTo>
                    <a:pt x="656843" y="1313688"/>
                  </a:lnTo>
                  <a:lnTo>
                    <a:pt x="607829" y="1311886"/>
                  </a:lnTo>
                  <a:lnTo>
                    <a:pt x="559792" y="1306564"/>
                  </a:lnTo>
                  <a:lnTo>
                    <a:pt x="512859" y="1297851"/>
                  </a:lnTo>
                  <a:lnTo>
                    <a:pt x="467158" y="1285873"/>
                  </a:lnTo>
                  <a:lnTo>
                    <a:pt x="422815" y="1270757"/>
                  </a:lnTo>
                  <a:lnTo>
                    <a:pt x="379958" y="1252630"/>
                  </a:lnTo>
                  <a:lnTo>
                    <a:pt x="338713" y="1231620"/>
                  </a:lnTo>
                  <a:lnTo>
                    <a:pt x="299208" y="1207853"/>
                  </a:lnTo>
                  <a:lnTo>
                    <a:pt x="261571" y="1181456"/>
                  </a:lnTo>
                  <a:lnTo>
                    <a:pt x="225927" y="1152557"/>
                  </a:lnTo>
                  <a:lnTo>
                    <a:pt x="192404" y="1121283"/>
                  </a:lnTo>
                  <a:lnTo>
                    <a:pt x="161130" y="1087760"/>
                  </a:lnTo>
                  <a:lnTo>
                    <a:pt x="132231" y="1052116"/>
                  </a:lnTo>
                  <a:lnTo>
                    <a:pt x="105834" y="1014479"/>
                  </a:lnTo>
                  <a:lnTo>
                    <a:pt x="82067" y="974974"/>
                  </a:lnTo>
                  <a:lnTo>
                    <a:pt x="61057" y="933729"/>
                  </a:lnTo>
                  <a:lnTo>
                    <a:pt x="42930" y="890872"/>
                  </a:lnTo>
                  <a:lnTo>
                    <a:pt x="27814" y="846529"/>
                  </a:lnTo>
                  <a:lnTo>
                    <a:pt x="15836" y="800828"/>
                  </a:lnTo>
                  <a:lnTo>
                    <a:pt x="7123" y="753895"/>
                  </a:lnTo>
                  <a:lnTo>
                    <a:pt x="1801" y="705858"/>
                  </a:lnTo>
                  <a:lnTo>
                    <a:pt x="0" y="65684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910834" y="3335273"/>
            <a:ext cx="866140" cy="895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L="12700" marR="5080" indent="-1270">
              <a:lnSpc>
                <a:spcPct val="94000"/>
              </a:lnSpc>
              <a:spcBef>
                <a:spcPts val="185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Mesh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account (contract, governance, access)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116582" y="1897126"/>
            <a:ext cx="3612515" cy="1693545"/>
            <a:chOff x="2116582" y="1897126"/>
            <a:chExt cx="3612515" cy="1693545"/>
          </a:xfrm>
        </p:grpSpPr>
        <p:sp>
          <p:nvSpPr>
            <p:cNvPr id="9" name="object 9" descr=""/>
            <p:cNvSpPr/>
            <p:nvPr/>
          </p:nvSpPr>
          <p:spPr>
            <a:xfrm>
              <a:off x="3400933" y="2775712"/>
              <a:ext cx="2322195" cy="808355"/>
            </a:xfrm>
            <a:custGeom>
              <a:avLst/>
              <a:gdLst/>
              <a:ahLst/>
              <a:cxnLst/>
              <a:rect l="l" t="t" r="r" b="b"/>
              <a:pathLst>
                <a:path w="2322195" h="808354">
                  <a:moveTo>
                    <a:pt x="2321687" y="80810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CA5E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22932" y="1903476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4" h="1313814">
                  <a:moveTo>
                    <a:pt x="656844" y="0"/>
                  </a:moveTo>
                  <a:lnTo>
                    <a:pt x="607829" y="1801"/>
                  </a:lnTo>
                  <a:lnTo>
                    <a:pt x="559792" y="7123"/>
                  </a:lnTo>
                  <a:lnTo>
                    <a:pt x="512859" y="15836"/>
                  </a:lnTo>
                  <a:lnTo>
                    <a:pt x="467158" y="27814"/>
                  </a:lnTo>
                  <a:lnTo>
                    <a:pt x="422815" y="42930"/>
                  </a:lnTo>
                  <a:lnTo>
                    <a:pt x="379958" y="61057"/>
                  </a:lnTo>
                  <a:lnTo>
                    <a:pt x="338713" y="82067"/>
                  </a:lnTo>
                  <a:lnTo>
                    <a:pt x="299208" y="105834"/>
                  </a:lnTo>
                  <a:lnTo>
                    <a:pt x="261571" y="132231"/>
                  </a:lnTo>
                  <a:lnTo>
                    <a:pt x="225927" y="161130"/>
                  </a:lnTo>
                  <a:lnTo>
                    <a:pt x="192405" y="192404"/>
                  </a:lnTo>
                  <a:lnTo>
                    <a:pt x="161130" y="225927"/>
                  </a:lnTo>
                  <a:lnTo>
                    <a:pt x="132231" y="261571"/>
                  </a:lnTo>
                  <a:lnTo>
                    <a:pt x="105834" y="299208"/>
                  </a:lnTo>
                  <a:lnTo>
                    <a:pt x="82067" y="338713"/>
                  </a:lnTo>
                  <a:lnTo>
                    <a:pt x="61057" y="379958"/>
                  </a:lnTo>
                  <a:lnTo>
                    <a:pt x="42930" y="422815"/>
                  </a:lnTo>
                  <a:lnTo>
                    <a:pt x="27814" y="467158"/>
                  </a:lnTo>
                  <a:lnTo>
                    <a:pt x="15836" y="512859"/>
                  </a:lnTo>
                  <a:lnTo>
                    <a:pt x="7123" y="559792"/>
                  </a:lnTo>
                  <a:lnTo>
                    <a:pt x="1801" y="607829"/>
                  </a:lnTo>
                  <a:lnTo>
                    <a:pt x="0" y="656844"/>
                  </a:lnTo>
                  <a:lnTo>
                    <a:pt x="1801" y="705858"/>
                  </a:lnTo>
                  <a:lnTo>
                    <a:pt x="7123" y="753895"/>
                  </a:lnTo>
                  <a:lnTo>
                    <a:pt x="15836" y="800828"/>
                  </a:lnTo>
                  <a:lnTo>
                    <a:pt x="27814" y="846529"/>
                  </a:lnTo>
                  <a:lnTo>
                    <a:pt x="42930" y="890872"/>
                  </a:lnTo>
                  <a:lnTo>
                    <a:pt x="61057" y="933729"/>
                  </a:lnTo>
                  <a:lnTo>
                    <a:pt x="82067" y="974974"/>
                  </a:lnTo>
                  <a:lnTo>
                    <a:pt x="105834" y="1014479"/>
                  </a:lnTo>
                  <a:lnTo>
                    <a:pt x="132231" y="1052116"/>
                  </a:lnTo>
                  <a:lnTo>
                    <a:pt x="161130" y="1087760"/>
                  </a:lnTo>
                  <a:lnTo>
                    <a:pt x="192405" y="1121282"/>
                  </a:lnTo>
                  <a:lnTo>
                    <a:pt x="225927" y="1152557"/>
                  </a:lnTo>
                  <a:lnTo>
                    <a:pt x="261571" y="1181456"/>
                  </a:lnTo>
                  <a:lnTo>
                    <a:pt x="299208" y="1207853"/>
                  </a:lnTo>
                  <a:lnTo>
                    <a:pt x="338713" y="1231620"/>
                  </a:lnTo>
                  <a:lnTo>
                    <a:pt x="379958" y="1252630"/>
                  </a:lnTo>
                  <a:lnTo>
                    <a:pt x="422815" y="1270757"/>
                  </a:lnTo>
                  <a:lnTo>
                    <a:pt x="467158" y="1285873"/>
                  </a:lnTo>
                  <a:lnTo>
                    <a:pt x="512859" y="1297851"/>
                  </a:lnTo>
                  <a:lnTo>
                    <a:pt x="559792" y="1306564"/>
                  </a:lnTo>
                  <a:lnTo>
                    <a:pt x="607829" y="1311886"/>
                  </a:lnTo>
                  <a:lnTo>
                    <a:pt x="656844" y="1313688"/>
                  </a:lnTo>
                  <a:lnTo>
                    <a:pt x="705858" y="1311886"/>
                  </a:lnTo>
                  <a:lnTo>
                    <a:pt x="753895" y="1306564"/>
                  </a:lnTo>
                  <a:lnTo>
                    <a:pt x="800828" y="1297851"/>
                  </a:lnTo>
                  <a:lnTo>
                    <a:pt x="846529" y="1285873"/>
                  </a:lnTo>
                  <a:lnTo>
                    <a:pt x="890872" y="1270757"/>
                  </a:lnTo>
                  <a:lnTo>
                    <a:pt x="933729" y="1252630"/>
                  </a:lnTo>
                  <a:lnTo>
                    <a:pt x="974974" y="1231620"/>
                  </a:lnTo>
                  <a:lnTo>
                    <a:pt x="1014479" y="1207853"/>
                  </a:lnTo>
                  <a:lnTo>
                    <a:pt x="1052116" y="1181456"/>
                  </a:lnTo>
                  <a:lnTo>
                    <a:pt x="1087760" y="1152557"/>
                  </a:lnTo>
                  <a:lnTo>
                    <a:pt x="1121283" y="1121283"/>
                  </a:lnTo>
                  <a:lnTo>
                    <a:pt x="1152557" y="1087760"/>
                  </a:lnTo>
                  <a:lnTo>
                    <a:pt x="1181456" y="1052116"/>
                  </a:lnTo>
                  <a:lnTo>
                    <a:pt x="1207853" y="1014479"/>
                  </a:lnTo>
                  <a:lnTo>
                    <a:pt x="1231620" y="974974"/>
                  </a:lnTo>
                  <a:lnTo>
                    <a:pt x="1252630" y="933729"/>
                  </a:lnTo>
                  <a:lnTo>
                    <a:pt x="1270757" y="890872"/>
                  </a:lnTo>
                  <a:lnTo>
                    <a:pt x="1285873" y="846529"/>
                  </a:lnTo>
                  <a:lnTo>
                    <a:pt x="1297851" y="800828"/>
                  </a:lnTo>
                  <a:lnTo>
                    <a:pt x="1306564" y="753895"/>
                  </a:lnTo>
                  <a:lnTo>
                    <a:pt x="1311886" y="705858"/>
                  </a:lnTo>
                  <a:lnTo>
                    <a:pt x="1313688" y="656844"/>
                  </a:lnTo>
                  <a:lnTo>
                    <a:pt x="1311886" y="607829"/>
                  </a:lnTo>
                  <a:lnTo>
                    <a:pt x="1306564" y="559792"/>
                  </a:lnTo>
                  <a:lnTo>
                    <a:pt x="1297851" y="512859"/>
                  </a:lnTo>
                  <a:lnTo>
                    <a:pt x="1285873" y="467158"/>
                  </a:lnTo>
                  <a:lnTo>
                    <a:pt x="1270757" y="422815"/>
                  </a:lnTo>
                  <a:lnTo>
                    <a:pt x="1252630" y="379958"/>
                  </a:lnTo>
                  <a:lnTo>
                    <a:pt x="1231620" y="338713"/>
                  </a:lnTo>
                  <a:lnTo>
                    <a:pt x="1207853" y="299208"/>
                  </a:lnTo>
                  <a:lnTo>
                    <a:pt x="1181456" y="261571"/>
                  </a:lnTo>
                  <a:lnTo>
                    <a:pt x="1152557" y="225927"/>
                  </a:lnTo>
                  <a:lnTo>
                    <a:pt x="1121283" y="192405"/>
                  </a:lnTo>
                  <a:lnTo>
                    <a:pt x="1087760" y="161130"/>
                  </a:lnTo>
                  <a:lnTo>
                    <a:pt x="1052116" y="132231"/>
                  </a:lnTo>
                  <a:lnTo>
                    <a:pt x="1014479" y="105834"/>
                  </a:lnTo>
                  <a:lnTo>
                    <a:pt x="974974" y="82067"/>
                  </a:lnTo>
                  <a:lnTo>
                    <a:pt x="933729" y="61057"/>
                  </a:lnTo>
                  <a:lnTo>
                    <a:pt x="890872" y="42930"/>
                  </a:lnTo>
                  <a:lnTo>
                    <a:pt x="846529" y="27814"/>
                  </a:lnTo>
                  <a:lnTo>
                    <a:pt x="800828" y="15836"/>
                  </a:lnTo>
                  <a:lnTo>
                    <a:pt x="753895" y="7123"/>
                  </a:lnTo>
                  <a:lnTo>
                    <a:pt x="705858" y="1801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22932" y="1903476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4" h="1313814">
                  <a:moveTo>
                    <a:pt x="0" y="656844"/>
                  </a:moveTo>
                  <a:lnTo>
                    <a:pt x="1801" y="607829"/>
                  </a:lnTo>
                  <a:lnTo>
                    <a:pt x="7123" y="559792"/>
                  </a:lnTo>
                  <a:lnTo>
                    <a:pt x="15836" y="512859"/>
                  </a:lnTo>
                  <a:lnTo>
                    <a:pt x="27814" y="467158"/>
                  </a:lnTo>
                  <a:lnTo>
                    <a:pt x="42930" y="422815"/>
                  </a:lnTo>
                  <a:lnTo>
                    <a:pt x="61057" y="379958"/>
                  </a:lnTo>
                  <a:lnTo>
                    <a:pt x="82067" y="338713"/>
                  </a:lnTo>
                  <a:lnTo>
                    <a:pt x="105834" y="299208"/>
                  </a:lnTo>
                  <a:lnTo>
                    <a:pt x="132231" y="261571"/>
                  </a:lnTo>
                  <a:lnTo>
                    <a:pt x="161130" y="225927"/>
                  </a:lnTo>
                  <a:lnTo>
                    <a:pt x="192405" y="192404"/>
                  </a:lnTo>
                  <a:lnTo>
                    <a:pt x="225927" y="161130"/>
                  </a:lnTo>
                  <a:lnTo>
                    <a:pt x="261571" y="132231"/>
                  </a:lnTo>
                  <a:lnTo>
                    <a:pt x="299208" y="105834"/>
                  </a:lnTo>
                  <a:lnTo>
                    <a:pt x="338713" y="82067"/>
                  </a:lnTo>
                  <a:lnTo>
                    <a:pt x="379958" y="61057"/>
                  </a:lnTo>
                  <a:lnTo>
                    <a:pt x="422815" y="42930"/>
                  </a:lnTo>
                  <a:lnTo>
                    <a:pt x="467158" y="27814"/>
                  </a:lnTo>
                  <a:lnTo>
                    <a:pt x="512859" y="15836"/>
                  </a:lnTo>
                  <a:lnTo>
                    <a:pt x="559792" y="7123"/>
                  </a:lnTo>
                  <a:lnTo>
                    <a:pt x="607829" y="1801"/>
                  </a:lnTo>
                  <a:lnTo>
                    <a:pt x="656844" y="0"/>
                  </a:lnTo>
                  <a:lnTo>
                    <a:pt x="705858" y="1801"/>
                  </a:lnTo>
                  <a:lnTo>
                    <a:pt x="753895" y="7123"/>
                  </a:lnTo>
                  <a:lnTo>
                    <a:pt x="800828" y="15836"/>
                  </a:lnTo>
                  <a:lnTo>
                    <a:pt x="846529" y="27814"/>
                  </a:lnTo>
                  <a:lnTo>
                    <a:pt x="890872" y="42930"/>
                  </a:lnTo>
                  <a:lnTo>
                    <a:pt x="933729" y="61057"/>
                  </a:lnTo>
                  <a:lnTo>
                    <a:pt x="974974" y="82067"/>
                  </a:lnTo>
                  <a:lnTo>
                    <a:pt x="1014479" y="105834"/>
                  </a:lnTo>
                  <a:lnTo>
                    <a:pt x="1052116" y="132231"/>
                  </a:lnTo>
                  <a:lnTo>
                    <a:pt x="1087760" y="161130"/>
                  </a:lnTo>
                  <a:lnTo>
                    <a:pt x="1121283" y="192405"/>
                  </a:lnTo>
                  <a:lnTo>
                    <a:pt x="1152557" y="225927"/>
                  </a:lnTo>
                  <a:lnTo>
                    <a:pt x="1181456" y="261571"/>
                  </a:lnTo>
                  <a:lnTo>
                    <a:pt x="1207853" y="299208"/>
                  </a:lnTo>
                  <a:lnTo>
                    <a:pt x="1231620" y="338713"/>
                  </a:lnTo>
                  <a:lnTo>
                    <a:pt x="1252630" y="379958"/>
                  </a:lnTo>
                  <a:lnTo>
                    <a:pt x="1270757" y="422815"/>
                  </a:lnTo>
                  <a:lnTo>
                    <a:pt x="1285873" y="467158"/>
                  </a:lnTo>
                  <a:lnTo>
                    <a:pt x="1297851" y="512859"/>
                  </a:lnTo>
                  <a:lnTo>
                    <a:pt x="1306564" y="559792"/>
                  </a:lnTo>
                  <a:lnTo>
                    <a:pt x="1311886" y="607829"/>
                  </a:lnTo>
                  <a:lnTo>
                    <a:pt x="1313688" y="656844"/>
                  </a:lnTo>
                  <a:lnTo>
                    <a:pt x="1311886" y="705858"/>
                  </a:lnTo>
                  <a:lnTo>
                    <a:pt x="1306564" y="753895"/>
                  </a:lnTo>
                  <a:lnTo>
                    <a:pt x="1297851" y="800828"/>
                  </a:lnTo>
                  <a:lnTo>
                    <a:pt x="1285873" y="846529"/>
                  </a:lnTo>
                  <a:lnTo>
                    <a:pt x="1270757" y="890872"/>
                  </a:lnTo>
                  <a:lnTo>
                    <a:pt x="1252630" y="933729"/>
                  </a:lnTo>
                  <a:lnTo>
                    <a:pt x="1231620" y="974974"/>
                  </a:lnTo>
                  <a:lnTo>
                    <a:pt x="1207853" y="1014479"/>
                  </a:lnTo>
                  <a:lnTo>
                    <a:pt x="1181456" y="1052116"/>
                  </a:lnTo>
                  <a:lnTo>
                    <a:pt x="1152557" y="1087760"/>
                  </a:lnTo>
                  <a:lnTo>
                    <a:pt x="1121283" y="1121283"/>
                  </a:lnTo>
                  <a:lnTo>
                    <a:pt x="1087760" y="1152557"/>
                  </a:lnTo>
                  <a:lnTo>
                    <a:pt x="1052116" y="1181456"/>
                  </a:lnTo>
                  <a:lnTo>
                    <a:pt x="1014479" y="1207853"/>
                  </a:lnTo>
                  <a:lnTo>
                    <a:pt x="974974" y="1231620"/>
                  </a:lnTo>
                  <a:lnTo>
                    <a:pt x="933729" y="1252630"/>
                  </a:lnTo>
                  <a:lnTo>
                    <a:pt x="890872" y="1270757"/>
                  </a:lnTo>
                  <a:lnTo>
                    <a:pt x="846529" y="1285873"/>
                  </a:lnTo>
                  <a:lnTo>
                    <a:pt x="800828" y="1297851"/>
                  </a:lnTo>
                  <a:lnTo>
                    <a:pt x="753895" y="1306564"/>
                  </a:lnTo>
                  <a:lnTo>
                    <a:pt x="705858" y="1311886"/>
                  </a:lnTo>
                  <a:lnTo>
                    <a:pt x="656844" y="1313688"/>
                  </a:lnTo>
                  <a:lnTo>
                    <a:pt x="607829" y="1311886"/>
                  </a:lnTo>
                  <a:lnTo>
                    <a:pt x="559792" y="1306564"/>
                  </a:lnTo>
                  <a:lnTo>
                    <a:pt x="512859" y="1297851"/>
                  </a:lnTo>
                  <a:lnTo>
                    <a:pt x="467158" y="1285873"/>
                  </a:lnTo>
                  <a:lnTo>
                    <a:pt x="422815" y="1270757"/>
                  </a:lnTo>
                  <a:lnTo>
                    <a:pt x="379958" y="1252630"/>
                  </a:lnTo>
                  <a:lnTo>
                    <a:pt x="338713" y="1231620"/>
                  </a:lnTo>
                  <a:lnTo>
                    <a:pt x="299208" y="1207853"/>
                  </a:lnTo>
                  <a:lnTo>
                    <a:pt x="261571" y="1181456"/>
                  </a:lnTo>
                  <a:lnTo>
                    <a:pt x="225927" y="1152557"/>
                  </a:lnTo>
                  <a:lnTo>
                    <a:pt x="192405" y="1121282"/>
                  </a:lnTo>
                  <a:lnTo>
                    <a:pt x="161130" y="1087760"/>
                  </a:lnTo>
                  <a:lnTo>
                    <a:pt x="132231" y="1052116"/>
                  </a:lnTo>
                  <a:lnTo>
                    <a:pt x="105834" y="1014479"/>
                  </a:lnTo>
                  <a:lnTo>
                    <a:pt x="82067" y="974974"/>
                  </a:lnTo>
                  <a:lnTo>
                    <a:pt x="61057" y="933729"/>
                  </a:lnTo>
                  <a:lnTo>
                    <a:pt x="42930" y="890872"/>
                  </a:lnTo>
                  <a:lnTo>
                    <a:pt x="27814" y="846529"/>
                  </a:lnTo>
                  <a:lnTo>
                    <a:pt x="15836" y="800828"/>
                  </a:lnTo>
                  <a:lnTo>
                    <a:pt x="7123" y="753895"/>
                  </a:lnTo>
                  <a:lnTo>
                    <a:pt x="1801" y="705858"/>
                  </a:lnTo>
                  <a:lnTo>
                    <a:pt x="0" y="6568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340610" y="2150744"/>
            <a:ext cx="878840" cy="7810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12700" marR="5080">
              <a:lnSpc>
                <a:spcPts val="1460"/>
              </a:lnSpc>
              <a:spcBef>
                <a:spcPts val="225"/>
              </a:spcBef>
            </a:pP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1: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Real-world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961505" y="2051050"/>
            <a:ext cx="3385185" cy="1552575"/>
            <a:chOff x="6961505" y="2051050"/>
            <a:chExt cx="3385185" cy="1552575"/>
          </a:xfrm>
        </p:grpSpPr>
        <p:sp>
          <p:nvSpPr>
            <p:cNvPr id="14" name="object 14" descr=""/>
            <p:cNvSpPr/>
            <p:nvPr/>
          </p:nvSpPr>
          <p:spPr>
            <a:xfrm>
              <a:off x="6967855" y="2917697"/>
              <a:ext cx="2091689" cy="679450"/>
            </a:xfrm>
            <a:custGeom>
              <a:avLst/>
              <a:gdLst/>
              <a:ahLst/>
              <a:cxnLst/>
              <a:rect l="l" t="t" r="r" b="b"/>
              <a:pathLst>
                <a:path w="2091690" h="679450">
                  <a:moveTo>
                    <a:pt x="0" y="679068"/>
                  </a:moveTo>
                  <a:lnTo>
                    <a:pt x="2091309" y="0"/>
                  </a:lnTo>
                </a:path>
              </a:pathLst>
            </a:custGeom>
            <a:ln w="12700">
              <a:solidFill>
                <a:srgbClr val="CA5E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026652" y="2057400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5" h="1313814">
                  <a:moveTo>
                    <a:pt x="656844" y="0"/>
                  </a:moveTo>
                  <a:lnTo>
                    <a:pt x="607829" y="1801"/>
                  </a:lnTo>
                  <a:lnTo>
                    <a:pt x="559792" y="7123"/>
                  </a:lnTo>
                  <a:lnTo>
                    <a:pt x="512859" y="15836"/>
                  </a:lnTo>
                  <a:lnTo>
                    <a:pt x="467158" y="27814"/>
                  </a:lnTo>
                  <a:lnTo>
                    <a:pt x="422815" y="42930"/>
                  </a:lnTo>
                  <a:lnTo>
                    <a:pt x="379958" y="61057"/>
                  </a:lnTo>
                  <a:lnTo>
                    <a:pt x="338713" y="82067"/>
                  </a:lnTo>
                  <a:lnTo>
                    <a:pt x="299208" y="105834"/>
                  </a:lnTo>
                  <a:lnTo>
                    <a:pt x="261571" y="132231"/>
                  </a:lnTo>
                  <a:lnTo>
                    <a:pt x="225927" y="161130"/>
                  </a:lnTo>
                  <a:lnTo>
                    <a:pt x="192404" y="192404"/>
                  </a:lnTo>
                  <a:lnTo>
                    <a:pt x="161130" y="225927"/>
                  </a:lnTo>
                  <a:lnTo>
                    <a:pt x="132231" y="261571"/>
                  </a:lnTo>
                  <a:lnTo>
                    <a:pt x="105834" y="299208"/>
                  </a:lnTo>
                  <a:lnTo>
                    <a:pt x="82067" y="338713"/>
                  </a:lnTo>
                  <a:lnTo>
                    <a:pt x="61057" y="379958"/>
                  </a:lnTo>
                  <a:lnTo>
                    <a:pt x="42930" y="422815"/>
                  </a:lnTo>
                  <a:lnTo>
                    <a:pt x="27814" y="467158"/>
                  </a:lnTo>
                  <a:lnTo>
                    <a:pt x="15836" y="512859"/>
                  </a:lnTo>
                  <a:lnTo>
                    <a:pt x="7123" y="559792"/>
                  </a:lnTo>
                  <a:lnTo>
                    <a:pt x="1801" y="607829"/>
                  </a:lnTo>
                  <a:lnTo>
                    <a:pt x="0" y="656844"/>
                  </a:lnTo>
                  <a:lnTo>
                    <a:pt x="1801" y="705858"/>
                  </a:lnTo>
                  <a:lnTo>
                    <a:pt x="7123" y="753895"/>
                  </a:lnTo>
                  <a:lnTo>
                    <a:pt x="15836" y="800828"/>
                  </a:lnTo>
                  <a:lnTo>
                    <a:pt x="27814" y="846529"/>
                  </a:lnTo>
                  <a:lnTo>
                    <a:pt x="42930" y="890872"/>
                  </a:lnTo>
                  <a:lnTo>
                    <a:pt x="61057" y="933729"/>
                  </a:lnTo>
                  <a:lnTo>
                    <a:pt x="82067" y="974974"/>
                  </a:lnTo>
                  <a:lnTo>
                    <a:pt x="105834" y="1014479"/>
                  </a:lnTo>
                  <a:lnTo>
                    <a:pt x="132231" y="1052116"/>
                  </a:lnTo>
                  <a:lnTo>
                    <a:pt x="161130" y="1087760"/>
                  </a:lnTo>
                  <a:lnTo>
                    <a:pt x="192404" y="1121282"/>
                  </a:lnTo>
                  <a:lnTo>
                    <a:pt x="225927" y="1152557"/>
                  </a:lnTo>
                  <a:lnTo>
                    <a:pt x="261571" y="1181456"/>
                  </a:lnTo>
                  <a:lnTo>
                    <a:pt x="299208" y="1207853"/>
                  </a:lnTo>
                  <a:lnTo>
                    <a:pt x="338713" y="1231620"/>
                  </a:lnTo>
                  <a:lnTo>
                    <a:pt x="379958" y="1252630"/>
                  </a:lnTo>
                  <a:lnTo>
                    <a:pt x="422815" y="1270757"/>
                  </a:lnTo>
                  <a:lnTo>
                    <a:pt x="467158" y="1285873"/>
                  </a:lnTo>
                  <a:lnTo>
                    <a:pt x="512859" y="1297851"/>
                  </a:lnTo>
                  <a:lnTo>
                    <a:pt x="559792" y="1306564"/>
                  </a:lnTo>
                  <a:lnTo>
                    <a:pt x="607829" y="1311886"/>
                  </a:lnTo>
                  <a:lnTo>
                    <a:pt x="656844" y="1313688"/>
                  </a:lnTo>
                  <a:lnTo>
                    <a:pt x="705858" y="1311886"/>
                  </a:lnTo>
                  <a:lnTo>
                    <a:pt x="753895" y="1306564"/>
                  </a:lnTo>
                  <a:lnTo>
                    <a:pt x="800828" y="1297851"/>
                  </a:lnTo>
                  <a:lnTo>
                    <a:pt x="846529" y="1285873"/>
                  </a:lnTo>
                  <a:lnTo>
                    <a:pt x="890872" y="1270757"/>
                  </a:lnTo>
                  <a:lnTo>
                    <a:pt x="933729" y="1252630"/>
                  </a:lnTo>
                  <a:lnTo>
                    <a:pt x="974974" y="1231620"/>
                  </a:lnTo>
                  <a:lnTo>
                    <a:pt x="1014479" y="1207853"/>
                  </a:lnTo>
                  <a:lnTo>
                    <a:pt x="1052116" y="1181456"/>
                  </a:lnTo>
                  <a:lnTo>
                    <a:pt x="1087760" y="1152557"/>
                  </a:lnTo>
                  <a:lnTo>
                    <a:pt x="1121283" y="1121283"/>
                  </a:lnTo>
                  <a:lnTo>
                    <a:pt x="1152557" y="1087760"/>
                  </a:lnTo>
                  <a:lnTo>
                    <a:pt x="1181456" y="1052116"/>
                  </a:lnTo>
                  <a:lnTo>
                    <a:pt x="1207853" y="1014479"/>
                  </a:lnTo>
                  <a:lnTo>
                    <a:pt x="1231620" y="974974"/>
                  </a:lnTo>
                  <a:lnTo>
                    <a:pt x="1252630" y="933729"/>
                  </a:lnTo>
                  <a:lnTo>
                    <a:pt x="1270757" y="890872"/>
                  </a:lnTo>
                  <a:lnTo>
                    <a:pt x="1285873" y="846529"/>
                  </a:lnTo>
                  <a:lnTo>
                    <a:pt x="1297851" y="800828"/>
                  </a:lnTo>
                  <a:lnTo>
                    <a:pt x="1306564" y="753895"/>
                  </a:lnTo>
                  <a:lnTo>
                    <a:pt x="1311886" y="705858"/>
                  </a:lnTo>
                  <a:lnTo>
                    <a:pt x="1313688" y="656844"/>
                  </a:lnTo>
                  <a:lnTo>
                    <a:pt x="1311886" y="607829"/>
                  </a:lnTo>
                  <a:lnTo>
                    <a:pt x="1306564" y="559792"/>
                  </a:lnTo>
                  <a:lnTo>
                    <a:pt x="1297851" y="512859"/>
                  </a:lnTo>
                  <a:lnTo>
                    <a:pt x="1285873" y="467158"/>
                  </a:lnTo>
                  <a:lnTo>
                    <a:pt x="1270757" y="422815"/>
                  </a:lnTo>
                  <a:lnTo>
                    <a:pt x="1252630" y="379958"/>
                  </a:lnTo>
                  <a:lnTo>
                    <a:pt x="1231620" y="338713"/>
                  </a:lnTo>
                  <a:lnTo>
                    <a:pt x="1207853" y="299208"/>
                  </a:lnTo>
                  <a:lnTo>
                    <a:pt x="1181456" y="261571"/>
                  </a:lnTo>
                  <a:lnTo>
                    <a:pt x="1152557" y="225927"/>
                  </a:lnTo>
                  <a:lnTo>
                    <a:pt x="1121282" y="192405"/>
                  </a:lnTo>
                  <a:lnTo>
                    <a:pt x="1087760" y="161130"/>
                  </a:lnTo>
                  <a:lnTo>
                    <a:pt x="1052116" y="132231"/>
                  </a:lnTo>
                  <a:lnTo>
                    <a:pt x="1014479" y="105834"/>
                  </a:lnTo>
                  <a:lnTo>
                    <a:pt x="974974" y="82067"/>
                  </a:lnTo>
                  <a:lnTo>
                    <a:pt x="933729" y="61057"/>
                  </a:lnTo>
                  <a:lnTo>
                    <a:pt x="890872" y="42930"/>
                  </a:lnTo>
                  <a:lnTo>
                    <a:pt x="846529" y="27814"/>
                  </a:lnTo>
                  <a:lnTo>
                    <a:pt x="800828" y="15836"/>
                  </a:lnTo>
                  <a:lnTo>
                    <a:pt x="753895" y="7123"/>
                  </a:lnTo>
                  <a:lnTo>
                    <a:pt x="705858" y="1801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026652" y="2057400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5" h="1313814">
                  <a:moveTo>
                    <a:pt x="0" y="656844"/>
                  </a:moveTo>
                  <a:lnTo>
                    <a:pt x="1801" y="607829"/>
                  </a:lnTo>
                  <a:lnTo>
                    <a:pt x="7123" y="559792"/>
                  </a:lnTo>
                  <a:lnTo>
                    <a:pt x="15836" y="512859"/>
                  </a:lnTo>
                  <a:lnTo>
                    <a:pt x="27814" y="467158"/>
                  </a:lnTo>
                  <a:lnTo>
                    <a:pt x="42930" y="422815"/>
                  </a:lnTo>
                  <a:lnTo>
                    <a:pt x="61057" y="379958"/>
                  </a:lnTo>
                  <a:lnTo>
                    <a:pt x="82067" y="338713"/>
                  </a:lnTo>
                  <a:lnTo>
                    <a:pt x="105834" y="299208"/>
                  </a:lnTo>
                  <a:lnTo>
                    <a:pt x="132231" y="261571"/>
                  </a:lnTo>
                  <a:lnTo>
                    <a:pt x="161130" y="225927"/>
                  </a:lnTo>
                  <a:lnTo>
                    <a:pt x="192404" y="192404"/>
                  </a:lnTo>
                  <a:lnTo>
                    <a:pt x="225927" y="161130"/>
                  </a:lnTo>
                  <a:lnTo>
                    <a:pt x="261571" y="132231"/>
                  </a:lnTo>
                  <a:lnTo>
                    <a:pt x="299208" y="105834"/>
                  </a:lnTo>
                  <a:lnTo>
                    <a:pt x="338713" y="82067"/>
                  </a:lnTo>
                  <a:lnTo>
                    <a:pt x="379958" y="61057"/>
                  </a:lnTo>
                  <a:lnTo>
                    <a:pt x="422815" y="42930"/>
                  </a:lnTo>
                  <a:lnTo>
                    <a:pt x="467158" y="27814"/>
                  </a:lnTo>
                  <a:lnTo>
                    <a:pt x="512859" y="15836"/>
                  </a:lnTo>
                  <a:lnTo>
                    <a:pt x="559792" y="7123"/>
                  </a:lnTo>
                  <a:lnTo>
                    <a:pt x="607829" y="1801"/>
                  </a:lnTo>
                  <a:lnTo>
                    <a:pt x="656844" y="0"/>
                  </a:lnTo>
                  <a:lnTo>
                    <a:pt x="705858" y="1801"/>
                  </a:lnTo>
                  <a:lnTo>
                    <a:pt x="753895" y="7123"/>
                  </a:lnTo>
                  <a:lnTo>
                    <a:pt x="800828" y="15836"/>
                  </a:lnTo>
                  <a:lnTo>
                    <a:pt x="846529" y="27814"/>
                  </a:lnTo>
                  <a:lnTo>
                    <a:pt x="890872" y="42930"/>
                  </a:lnTo>
                  <a:lnTo>
                    <a:pt x="933729" y="61057"/>
                  </a:lnTo>
                  <a:lnTo>
                    <a:pt x="974974" y="82067"/>
                  </a:lnTo>
                  <a:lnTo>
                    <a:pt x="1014479" y="105834"/>
                  </a:lnTo>
                  <a:lnTo>
                    <a:pt x="1052116" y="132231"/>
                  </a:lnTo>
                  <a:lnTo>
                    <a:pt x="1087760" y="161130"/>
                  </a:lnTo>
                  <a:lnTo>
                    <a:pt x="1121282" y="192405"/>
                  </a:lnTo>
                  <a:lnTo>
                    <a:pt x="1152557" y="225927"/>
                  </a:lnTo>
                  <a:lnTo>
                    <a:pt x="1181456" y="261571"/>
                  </a:lnTo>
                  <a:lnTo>
                    <a:pt x="1207853" y="299208"/>
                  </a:lnTo>
                  <a:lnTo>
                    <a:pt x="1231620" y="338713"/>
                  </a:lnTo>
                  <a:lnTo>
                    <a:pt x="1252630" y="379958"/>
                  </a:lnTo>
                  <a:lnTo>
                    <a:pt x="1270757" y="422815"/>
                  </a:lnTo>
                  <a:lnTo>
                    <a:pt x="1285873" y="467158"/>
                  </a:lnTo>
                  <a:lnTo>
                    <a:pt x="1297851" y="512859"/>
                  </a:lnTo>
                  <a:lnTo>
                    <a:pt x="1306564" y="559792"/>
                  </a:lnTo>
                  <a:lnTo>
                    <a:pt x="1311886" y="607829"/>
                  </a:lnTo>
                  <a:lnTo>
                    <a:pt x="1313688" y="656844"/>
                  </a:lnTo>
                  <a:lnTo>
                    <a:pt x="1311886" y="705858"/>
                  </a:lnTo>
                  <a:lnTo>
                    <a:pt x="1306564" y="753895"/>
                  </a:lnTo>
                  <a:lnTo>
                    <a:pt x="1297851" y="800828"/>
                  </a:lnTo>
                  <a:lnTo>
                    <a:pt x="1285873" y="846529"/>
                  </a:lnTo>
                  <a:lnTo>
                    <a:pt x="1270757" y="890872"/>
                  </a:lnTo>
                  <a:lnTo>
                    <a:pt x="1252630" y="933729"/>
                  </a:lnTo>
                  <a:lnTo>
                    <a:pt x="1231620" y="974974"/>
                  </a:lnTo>
                  <a:lnTo>
                    <a:pt x="1207853" y="1014479"/>
                  </a:lnTo>
                  <a:lnTo>
                    <a:pt x="1181456" y="1052116"/>
                  </a:lnTo>
                  <a:lnTo>
                    <a:pt x="1152557" y="1087760"/>
                  </a:lnTo>
                  <a:lnTo>
                    <a:pt x="1121283" y="1121283"/>
                  </a:lnTo>
                  <a:lnTo>
                    <a:pt x="1087760" y="1152557"/>
                  </a:lnTo>
                  <a:lnTo>
                    <a:pt x="1052116" y="1181456"/>
                  </a:lnTo>
                  <a:lnTo>
                    <a:pt x="1014479" y="1207853"/>
                  </a:lnTo>
                  <a:lnTo>
                    <a:pt x="974974" y="1231620"/>
                  </a:lnTo>
                  <a:lnTo>
                    <a:pt x="933729" y="1252630"/>
                  </a:lnTo>
                  <a:lnTo>
                    <a:pt x="890872" y="1270757"/>
                  </a:lnTo>
                  <a:lnTo>
                    <a:pt x="846529" y="1285873"/>
                  </a:lnTo>
                  <a:lnTo>
                    <a:pt x="800828" y="1297851"/>
                  </a:lnTo>
                  <a:lnTo>
                    <a:pt x="753895" y="1306564"/>
                  </a:lnTo>
                  <a:lnTo>
                    <a:pt x="705858" y="1311886"/>
                  </a:lnTo>
                  <a:lnTo>
                    <a:pt x="656844" y="1313688"/>
                  </a:lnTo>
                  <a:lnTo>
                    <a:pt x="607829" y="1311886"/>
                  </a:lnTo>
                  <a:lnTo>
                    <a:pt x="559792" y="1306564"/>
                  </a:lnTo>
                  <a:lnTo>
                    <a:pt x="512859" y="1297851"/>
                  </a:lnTo>
                  <a:lnTo>
                    <a:pt x="467158" y="1285873"/>
                  </a:lnTo>
                  <a:lnTo>
                    <a:pt x="422815" y="1270757"/>
                  </a:lnTo>
                  <a:lnTo>
                    <a:pt x="379958" y="1252630"/>
                  </a:lnTo>
                  <a:lnTo>
                    <a:pt x="338713" y="1231620"/>
                  </a:lnTo>
                  <a:lnTo>
                    <a:pt x="299208" y="1207853"/>
                  </a:lnTo>
                  <a:lnTo>
                    <a:pt x="261571" y="1181456"/>
                  </a:lnTo>
                  <a:lnTo>
                    <a:pt x="225927" y="1152557"/>
                  </a:lnTo>
                  <a:lnTo>
                    <a:pt x="192404" y="1121282"/>
                  </a:lnTo>
                  <a:lnTo>
                    <a:pt x="161130" y="1087760"/>
                  </a:lnTo>
                  <a:lnTo>
                    <a:pt x="132231" y="1052116"/>
                  </a:lnTo>
                  <a:lnTo>
                    <a:pt x="105834" y="1014479"/>
                  </a:lnTo>
                  <a:lnTo>
                    <a:pt x="82067" y="974974"/>
                  </a:lnTo>
                  <a:lnTo>
                    <a:pt x="61057" y="933729"/>
                  </a:lnTo>
                  <a:lnTo>
                    <a:pt x="42930" y="890872"/>
                  </a:lnTo>
                  <a:lnTo>
                    <a:pt x="27814" y="846529"/>
                  </a:lnTo>
                  <a:lnTo>
                    <a:pt x="15836" y="800828"/>
                  </a:lnTo>
                  <a:lnTo>
                    <a:pt x="7123" y="753895"/>
                  </a:lnTo>
                  <a:lnTo>
                    <a:pt x="1801" y="705858"/>
                  </a:lnTo>
                  <a:lnTo>
                    <a:pt x="0" y="6568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219438" y="2398902"/>
            <a:ext cx="935355" cy="5949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24765" marR="5080" indent="-12700">
              <a:lnSpc>
                <a:spcPts val="1460"/>
              </a:lnSpc>
              <a:spcBef>
                <a:spcPts val="225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5">
                <a:solidFill>
                  <a:srgbClr val="FFFFFF"/>
                </a:solidFill>
                <a:latin typeface="Trebuchet MS"/>
                <a:cs typeface="Trebuchet MS"/>
              </a:rPr>
              <a:t>1: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13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trial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946772" y="4037203"/>
            <a:ext cx="3416935" cy="1768475"/>
            <a:chOff x="6946772" y="4037203"/>
            <a:chExt cx="3416935" cy="1768475"/>
          </a:xfrm>
        </p:grpSpPr>
        <p:sp>
          <p:nvSpPr>
            <p:cNvPr id="19" name="object 19" descr=""/>
            <p:cNvSpPr/>
            <p:nvPr/>
          </p:nvSpPr>
          <p:spPr>
            <a:xfrm>
              <a:off x="6953122" y="4043553"/>
              <a:ext cx="2137410" cy="854710"/>
            </a:xfrm>
            <a:custGeom>
              <a:avLst/>
              <a:gdLst/>
              <a:ahLst/>
              <a:cxnLst/>
              <a:rect l="l" t="t" r="r" b="b"/>
              <a:pathLst>
                <a:path w="2137409" h="854710">
                  <a:moveTo>
                    <a:pt x="0" y="0"/>
                  </a:moveTo>
                  <a:lnTo>
                    <a:pt x="2137282" y="854329"/>
                  </a:lnTo>
                </a:path>
              </a:pathLst>
            </a:custGeom>
            <a:ln w="12700">
              <a:solidFill>
                <a:srgbClr val="CA5E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043415" y="4485132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5" h="1313814">
                  <a:moveTo>
                    <a:pt x="656843" y="0"/>
                  </a:moveTo>
                  <a:lnTo>
                    <a:pt x="607829" y="1801"/>
                  </a:lnTo>
                  <a:lnTo>
                    <a:pt x="559792" y="7123"/>
                  </a:lnTo>
                  <a:lnTo>
                    <a:pt x="512859" y="15836"/>
                  </a:lnTo>
                  <a:lnTo>
                    <a:pt x="467158" y="27814"/>
                  </a:lnTo>
                  <a:lnTo>
                    <a:pt x="422815" y="42930"/>
                  </a:lnTo>
                  <a:lnTo>
                    <a:pt x="379958" y="61057"/>
                  </a:lnTo>
                  <a:lnTo>
                    <a:pt x="338713" y="82067"/>
                  </a:lnTo>
                  <a:lnTo>
                    <a:pt x="299208" y="105834"/>
                  </a:lnTo>
                  <a:lnTo>
                    <a:pt x="261571" y="132231"/>
                  </a:lnTo>
                  <a:lnTo>
                    <a:pt x="225927" y="161130"/>
                  </a:lnTo>
                  <a:lnTo>
                    <a:pt x="192404" y="192405"/>
                  </a:lnTo>
                  <a:lnTo>
                    <a:pt x="161130" y="225927"/>
                  </a:lnTo>
                  <a:lnTo>
                    <a:pt x="132231" y="261571"/>
                  </a:lnTo>
                  <a:lnTo>
                    <a:pt x="105834" y="299208"/>
                  </a:lnTo>
                  <a:lnTo>
                    <a:pt x="82067" y="338713"/>
                  </a:lnTo>
                  <a:lnTo>
                    <a:pt x="61057" y="379958"/>
                  </a:lnTo>
                  <a:lnTo>
                    <a:pt x="42930" y="422815"/>
                  </a:lnTo>
                  <a:lnTo>
                    <a:pt x="27814" y="467158"/>
                  </a:lnTo>
                  <a:lnTo>
                    <a:pt x="15836" y="512859"/>
                  </a:lnTo>
                  <a:lnTo>
                    <a:pt x="7123" y="559792"/>
                  </a:lnTo>
                  <a:lnTo>
                    <a:pt x="1801" y="607829"/>
                  </a:lnTo>
                  <a:lnTo>
                    <a:pt x="0" y="656844"/>
                  </a:lnTo>
                  <a:lnTo>
                    <a:pt x="1801" y="705858"/>
                  </a:lnTo>
                  <a:lnTo>
                    <a:pt x="7123" y="753895"/>
                  </a:lnTo>
                  <a:lnTo>
                    <a:pt x="15836" y="800828"/>
                  </a:lnTo>
                  <a:lnTo>
                    <a:pt x="27814" y="846529"/>
                  </a:lnTo>
                  <a:lnTo>
                    <a:pt x="42930" y="890872"/>
                  </a:lnTo>
                  <a:lnTo>
                    <a:pt x="61057" y="933729"/>
                  </a:lnTo>
                  <a:lnTo>
                    <a:pt x="82067" y="974974"/>
                  </a:lnTo>
                  <a:lnTo>
                    <a:pt x="105834" y="1014479"/>
                  </a:lnTo>
                  <a:lnTo>
                    <a:pt x="132231" y="1052116"/>
                  </a:lnTo>
                  <a:lnTo>
                    <a:pt x="161130" y="1087760"/>
                  </a:lnTo>
                  <a:lnTo>
                    <a:pt x="192405" y="1121283"/>
                  </a:lnTo>
                  <a:lnTo>
                    <a:pt x="225927" y="1152557"/>
                  </a:lnTo>
                  <a:lnTo>
                    <a:pt x="261571" y="1181456"/>
                  </a:lnTo>
                  <a:lnTo>
                    <a:pt x="299208" y="1207853"/>
                  </a:lnTo>
                  <a:lnTo>
                    <a:pt x="338713" y="1231620"/>
                  </a:lnTo>
                  <a:lnTo>
                    <a:pt x="379958" y="1252630"/>
                  </a:lnTo>
                  <a:lnTo>
                    <a:pt x="422815" y="1270757"/>
                  </a:lnTo>
                  <a:lnTo>
                    <a:pt x="467158" y="1285873"/>
                  </a:lnTo>
                  <a:lnTo>
                    <a:pt x="512859" y="1297851"/>
                  </a:lnTo>
                  <a:lnTo>
                    <a:pt x="559792" y="1306564"/>
                  </a:lnTo>
                  <a:lnTo>
                    <a:pt x="607829" y="1311886"/>
                  </a:lnTo>
                  <a:lnTo>
                    <a:pt x="656843" y="1313688"/>
                  </a:lnTo>
                  <a:lnTo>
                    <a:pt x="705858" y="1311886"/>
                  </a:lnTo>
                  <a:lnTo>
                    <a:pt x="753895" y="1306564"/>
                  </a:lnTo>
                  <a:lnTo>
                    <a:pt x="800828" y="1297851"/>
                  </a:lnTo>
                  <a:lnTo>
                    <a:pt x="846529" y="1285873"/>
                  </a:lnTo>
                  <a:lnTo>
                    <a:pt x="890872" y="1270757"/>
                  </a:lnTo>
                  <a:lnTo>
                    <a:pt x="933729" y="1252630"/>
                  </a:lnTo>
                  <a:lnTo>
                    <a:pt x="974974" y="1231620"/>
                  </a:lnTo>
                  <a:lnTo>
                    <a:pt x="1014479" y="1207853"/>
                  </a:lnTo>
                  <a:lnTo>
                    <a:pt x="1052116" y="1181456"/>
                  </a:lnTo>
                  <a:lnTo>
                    <a:pt x="1087760" y="1152557"/>
                  </a:lnTo>
                  <a:lnTo>
                    <a:pt x="1121283" y="1121283"/>
                  </a:lnTo>
                  <a:lnTo>
                    <a:pt x="1152557" y="1087760"/>
                  </a:lnTo>
                  <a:lnTo>
                    <a:pt x="1181456" y="1052116"/>
                  </a:lnTo>
                  <a:lnTo>
                    <a:pt x="1207853" y="1014479"/>
                  </a:lnTo>
                  <a:lnTo>
                    <a:pt x="1231620" y="974974"/>
                  </a:lnTo>
                  <a:lnTo>
                    <a:pt x="1252630" y="933729"/>
                  </a:lnTo>
                  <a:lnTo>
                    <a:pt x="1270757" y="890872"/>
                  </a:lnTo>
                  <a:lnTo>
                    <a:pt x="1285873" y="846529"/>
                  </a:lnTo>
                  <a:lnTo>
                    <a:pt x="1297851" y="800828"/>
                  </a:lnTo>
                  <a:lnTo>
                    <a:pt x="1306564" y="753895"/>
                  </a:lnTo>
                  <a:lnTo>
                    <a:pt x="1311886" y="705858"/>
                  </a:lnTo>
                  <a:lnTo>
                    <a:pt x="1313687" y="656844"/>
                  </a:lnTo>
                  <a:lnTo>
                    <a:pt x="1311886" y="607829"/>
                  </a:lnTo>
                  <a:lnTo>
                    <a:pt x="1306564" y="559792"/>
                  </a:lnTo>
                  <a:lnTo>
                    <a:pt x="1297851" y="512859"/>
                  </a:lnTo>
                  <a:lnTo>
                    <a:pt x="1285873" y="467158"/>
                  </a:lnTo>
                  <a:lnTo>
                    <a:pt x="1270757" y="422815"/>
                  </a:lnTo>
                  <a:lnTo>
                    <a:pt x="1252630" y="379958"/>
                  </a:lnTo>
                  <a:lnTo>
                    <a:pt x="1231620" y="338713"/>
                  </a:lnTo>
                  <a:lnTo>
                    <a:pt x="1207853" y="299208"/>
                  </a:lnTo>
                  <a:lnTo>
                    <a:pt x="1181456" y="261571"/>
                  </a:lnTo>
                  <a:lnTo>
                    <a:pt x="1152557" y="225927"/>
                  </a:lnTo>
                  <a:lnTo>
                    <a:pt x="1121282" y="192405"/>
                  </a:lnTo>
                  <a:lnTo>
                    <a:pt x="1087760" y="161130"/>
                  </a:lnTo>
                  <a:lnTo>
                    <a:pt x="1052116" y="132231"/>
                  </a:lnTo>
                  <a:lnTo>
                    <a:pt x="1014479" y="105834"/>
                  </a:lnTo>
                  <a:lnTo>
                    <a:pt x="974974" y="82067"/>
                  </a:lnTo>
                  <a:lnTo>
                    <a:pt x="933729" y="61057"/>
                  </a:lnTo>
                  <a:lnTo>
                    <a:pt x="890872" y="42930"/>
                  </a:lnTo>
                  <a:lnTo>
                    <a:pt x="846529" y="27814"/>
                  </a:lnTo>
                  <a:lnTo>
                    <a:pt x="800828" y="15836"/>
                  </a:lnTo>
                  <a:lnTo>
                    <a:pt x="753895" y="7123"/>
                  </a:lnTo>
                  <a:lnTo>
                    <a:pt x="705858" y="1801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043415" y="4485132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5" h="1313814">
                  <a:moveTo>
                    <a:pt x="0" y="656844"/>
                  </a:moveTo>
                  <a:lnTo>
                    <a:pt x="1801" y="607829"/>
                  </a:lnTo>
                  <a:lnTo>
                    <a:pt x="7123" y="559792"/>
                  </a:lnTo>
                  <a:lnTo>
                    <a:pt x="15836" y="512859"/>
                  </a:lnTo>
                  <a:lnTo>
                    <a:pt x="27814" y="467158"/>
                  </a:lnTo>
                  <a:lnTo>
                    <a:pt x="42930" y="422815"/>
                  </a:lnTo>
                  <a:lnTo>
                    <a:pt x="61057" y="379958"/>
                  </a:lnTo>
                  <a:lnTo>
                    <a:pt x="82067" y="338713"/>
                  </a:lnTo>
                  <a:lnTo>
                    <a:pt x="105834" y="299208"/>
                  </a:lnTo>
                  <a:lnTo>
                    <a:pt x="132231" y="261571"/>
                  </a:lnTo>
                  <a:lnTo>
                    <a:pt x="161130" y="225927"/>
                  </a:lnTo>
                  <a:lnTo>
                    <a:pt x="192404" y="192405"/>
                  </a:lnTo>
                  <a:lnTo>
                    <a:pt x="225927" y="161130"/>
                  </a:lnTo>
                  <a:lnTo>
                    <a:pt x="261571" y="132231"/>
                  </a:lnTo>
                  <a:lnTo>
                    <a:pt x="299208" y="105834"/>
                  </a:lnTo>
                  <a:lnTo>
                    <a:pt x="338713" y="82067"/>
                  </a:lnTo>
                  <a:lnTo>
                    <a:pt x="379958" y="61057"/>
                  </a:lnTo>
                  <a:lnTo>
                    <a:pt x="422815" y="42930"/>
                  </a:lnTo>
                  <a:lnTo>
                    <a:pt x="467158" y="27814"/>
                  </a:lnTo>
                  <a:lnTo>
                    <a:pt x="512859" y="15836"/>
                  </a:lnTo>
                  <a:lnTo>
                    <a:pt x="559792" y="7123"/>
                  </a:lnTo>
                  <a:lnTo>
                    <a:pt x="607829" y="1801"/>
                  </a:lnTo>
                  <a:lnTo>
                    <a:pt x="656843" y="0"/>
                  </a:lnTo>
                  <a:lnTo>
                    <a:pt x="705858" y="1801"/>
                  </a:lnTo>
                  <a:lnTo>
                    <a:pt x="753895" y="7123"/>
                  </a:lnTo>
                  <a:lnTo>
                    <a:pt x="800828" y="15836"/>
                  </a:lnTo>
                  <a:lnTo>
                    <a:pt x="846529" y="27814"/>
                  </a:lnTo>
                  <a:lnTo>
                    <a:pt x="890872" y="42930"/>
                  </a:lnTo>
                  <a:lnTo>
                    <a:pt x="933729" y="61057"/>
                  </a:lnTo>
                  <a:lnTo>
                    <a:pt x="974974" y="82067"/>
                  </a:lnTo>
                  <a:lnTo>
                    <a:pt x="1014479" y="105834"/>
                  </a:lnTo>
                  <a:lnTo>
                    <a:pt x="1052116" y="132231"/>
                  </a:lnTo>
                  <a:lnTo>
                    <a:pt x="1087760" y="161130"/>
                  </a:lnTo>
                  <a:lnTo>
                    <a:pt x="1121282" y="192405"/>
                  </a:lnTo>
                  <a:lnTo>
                    <a:pt x="1152557" y="225927"/>
                  </a:lnTo>
                  <a:lnTo>
                    <a:pt x="1181456" y="261571"/>
                  </a:lnTo>
                  <a:lnTo>
                    <a:pt x="1207853" y="299208"/>
                  </a:lnTo>
                  <a:lnTo>
                    <a:pt x="1231620" y="338713"/>
                  </a:lnTo>
                  <a:lnTo>
                    <a:pt x="1252630" y="379958"/>
                  </a:lnTo>
                  <a:lnTo>
                    <a:pt x="1270757" y="422815"/>
                  </a:lnTo>
                  <a:lnTo>
                    <a:pt x="1285873" y="467158"/>
                  </a:lnTo>
                  <a:lnTo>
                    <a:pt x="1297851" y="512859"/>
                  </a:lnTo>
                  <a:lnTo>
                    <a:pt x="1306564" y="559792"/>
                  </a:lnTo>
                  <a:lnTo>
                    <a:pt x="1311886" y="607829"/>
                  </a:lnTo>
                  <a:lnTo>
                    <a:pt x="1313687" y="656844"/>
                  </a:lnTo>
                  <a:lnTo>
                    <a:pt x="1311886" y="705858"/>
                  </a:lnTo>
                  <a:lnTo>
                    <a:pt x="1306564" y="753895"/>
                  </a:lnTo>
                  <a:lnTo>
                    <a:pt x="1297851" y="800828"/>
                  </a:lnTo>
                  <a:lnTo>
                    <a:pt x="1285873" y="846529"/>
                  </a:lnTo>
                  <a:lnTo>
                    <a:pt x="1270757" y="890872"/>
                  </a:lnTo>
                  <a:lnTo>
                    <a:pt x="1252630" y="933729"/>
                  </a:lnTo>
                  <a:lnTo>
                    <a:pt x="1231620" y="974974"/>
                  </a:lnTo>
                  <a:lnTo>
                    <a:pt x="1207853" y="1014479"/>
                  </a:lnTo>
                  <a:lnTo>
                    <a:pt x="1181456" y="1052116"/>
                  </a:lnTo>
                  <a:lnTo>
                    <a:pt x="1152557" y="1087760"/>
                  </a:lnTo>
                  <a:lnTo>
                    <a:pt x="1121283" y="1121283"/>
                  </a:lnTo>
                  <a:lnTo>
                    <a:pt x="1087760" y="1152557"/>
                  </a:lnTo>
                  <a:lnTo>
                    <a:pt x="1052116" y="1181456"/>
                  </a:lnTo>
                  <a:lnTo>
                    <a:pt x="1014479" y="1207853"/>
                  </a:lnTo>
                  <a:lnTo>
                    <a:pt x="974974" y="1231620"/>
                  </a:lnTo>
                  <a:lnTo>
                    <a:pt x="933729" y="1252630"/>
                  </a:lnTo>
                  <a:lnTo>
                    <a:pt x="890872" y="1270757"/>
                  </a:lnTo>
                  <a:lnTo>
                    <a:pt x="846529" y="1285873"/>
                  </a:lnTo>
                  <a:lnTo>
                    <a:pt x="800828" y="1297851"/>
                  </a:lnTo>
                  <a:lnTo>
                    <a:pt x="753895" y="1306564"/>
                  </a:lnTo>
                  <a:lnTo>
                    <a:pt x="705858" y="1311886"/>
                  </a:lnTo>
                  <a:lnTo>
                    <a:pt x="656843" y="1313688"/>
                  </a:lnTo>
                  <a:lnTo>
                    <a:pt x="607829" y="1311886"/>
                  </a:lnTo>
                  <a:lnTo>
                    <a:pt x="559792" y="1306564"/>
                  </a:lnTo>
                  <a:lnTo>
                    <a:pt x="512859" y="1297851"/>
                  </a:lnTo>
                  <a:lnTo>
                    <a:pt x="467158" y="1285873"/>
                  </a:lnTo>
                  <a:lnTo>
                    <a:pt x="422815" y="1270757"/>
                  </a:lnTo>
                  <a:lnTo>
                    <a:pt x="379958" y="1252630"/>
                  </a:lnTo>
                  <a:lnTo>
                    <a:pt x="338713" y="1231620"/>
                  </a:lnTo>
                  <a:lnTo>
                    <a:pt x="299208" y="1207853"/>
                  </a:lnTo>
                  <a:lnTo>
                    <a:pt x="261571" y="1181456"/>
                  </a:lnTo>
                  <a:lnTo>
                    <a:pt x="225927" y="1152557"/>
                  </a:lnTo>
                  <a:lnTo>
                    <a:pt x="192405" y="1121283"/>
                  </a:lnTo>
                  <a:lnTo>
                    <a:pt x="161130" y="1087760"/>
                  </a:lnTo>
                  <a:lnTo>
                    <a:pt x="132231" y="1052116"/>
                  </a:lnTo>
                  <a:lnTo>
                    <a:pt x="105834" y="1014479"/>
                  </a:lnTo>
                  <a:lnTo>
                    <a:pt x="82067" y="974974"/>
                  </a:lnTo>
                  <a:lnTo>
                    <a:pt x="61057" y="933729"/>
                  </a:lnTo>
                  <a:lnTo>
                    <a:pt x="42930" y="890872"/>
                  </a:lnTo>
                  <a:lnTo>
                    <a:pt x="27814" y="846529"/>
                  </a:lnTo>
                  <a:lnTo>
                    <a:pt x="15836" y="800828"/>
                  </a:lnTo>
                  <a:lnTo>
                    <a:pt x="7123" y="753895"/>
                  </a:lnTo>
                  <a:lnTo>
                    <a:pt x="1801" y="705858"/>
                  </a:lnTo>
                  <a:lnTo>
                    <a:pt x="0" y="656844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235567" y="4826253"/>
            <a:ext cx="937260" cy="59563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24765" marR="5080" indent="-12700">
              <a:lnSpc>
                <a:spcPct val="93900"/>
              </a:lnSpc>
              <a:spcBef>
                <a:spcPts val="190"/>
              </a:spcBef>
            </a:pP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dirty="0" sz="13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2: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Clinical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trial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r>
              <a:rPr dirty="0" sz="1300" spc="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148585" y="4015740"/>
            <a:ext cx="3582670" cy="1716405"/>
            <a:chOff x="2148585" y="4015740"/>
            <a:chExt cx="3582670" cy="1716405"/>
          </a:xfrm>
        </p:grpSpPr>
        <p:sp>
          <p:nvSpPr>
            <p:cNvPr id="24" name="object 24" descr=""/>
            <p:cNvSpPr/>
            <p:nvPr/>
          </p:nvSpPr>
          <p:spPr>
            <a:xfrm>
              <a:off x="3430523" y="4022090"/>
              <a:ext cx="2294255" cy="825500"/>
            </a:xfrm>
            <a:custGeom>
              <a:avLst/>
              <a:gdLst/>
              <a:ahLst/>
              <a:cxnLst/>
              <a:rect l="l" t="t" r="r" b="b"/>
              <a:pathLst>
                <a:path w="2294254" h="825500">
                  <a:moveTo>
                    <a:pt x="2294254" y="0"/>
                  </a:moveTo>
                  <a:lnTo>
                    <a:pt x="0" y="824992"/>
                  </a:lnTo>
                </a:path>
              </a:pathLst>
            </a:custGeom>
            <a:ln w="12700">
              <a:solidFill>
                <a:srgbClr val="CA5E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154935" y="4411980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4" h="1313814">
                  <a:moveTo>
                    <a:pt x="656844" y="0"/>
                  </a:moveTo>
                  <a:lnTo>
                    <a:pt x="607829" y="1801"/>
                  </a:lnTo>
                  <a:lnTo>
                    <a:pt x="559792" y="7123"/>
                  </a:lnTo>
                  <a:lnTo>
                    <a:pt x="512859" y="15836"/>
                  </a:lnTo>
                  <a:lnTo>
                    <a:pt x="467158" y="27814"/>
                  </a:lnTo>
                  <a:lnTo>
                    <a:pt x="422815" y="42930"/>
                  </a:lnTo>
                  <a:lnTo>
                    <a:pt x="379958" y="61057"/>
                  </a:lnTo>
                  <a:lnTo>
                    <a:pt x="338713" y="82067"/>
                  </a:lnTo>
                  <a:lnTo>
                    <a:pt x="299208" y="105834"/>
                  </a:lnTo>
                  <a:lnTo>
                    <a:pt x="261571" y="132231"/>
                  </a:lnTo>
                  <a:lnTo>
                    <a:pt x="225927" y="161130"/>
                  </a:lnTo>
                  <a:lnTo>
                    <a:pt x="192405" y="192405"/>
                  </a:lnTo>
                  <a:lnTo>
                    <a:pt x="161130" y="225927"/>
                  </a:lnTo>
                  <a:lnTo>
                    <a:pt x="132231" y="261571"/>
                  </a:lnTo>
                  <a:lnTo>
                    <a:pt x="105834" y="299208"/>
                  </a:lnTo>
                  <a:lnTo>
                    <a:pt x="82067" y="338713"/>
                  </a:lnTo>
                  <a:lnTo>
                    <a:pt x="61057" y="379958"/>
                  </a:lnTo>
                  <a:lnTo>
                    <a:pt x="42930" y="422815"/>
                  </a:lnTo>
                  <a:lnTo>
                    <a:pt x="27814" y="467158"/>
                  </a:lnTo>
                  <a:lnTo>
                    <a:pt x="15836" y="512859"/>
                  </a:lnTo>
                  <a:lnTo>
                    <a:pt x="7123" y="559792"/>
                  </a:lnTo>
                  <a:lnTo>
                    <a:pt x="1801" y="607829"/>
                  </a:lnTo>
                  <a:lnTo>
                    <a:pt x="0" y="656844"/>
                  </a:lnTo>
                  <a:lnTo>
                    <a:pt x="1801" y="705858"/>
                  </a:lnTo>
                  <a:lnTo>
                    <a:pt x="7123" y="753895"/>
                  </a:lnTo>
                  <a:lnTo>
                    <a:pt x="15836" y="800828"/>
                  </a:lnTo>
                  <a:lnTo>
                    <a:pt x="27814" y="846529"/>
                  </a:lnTo>
                  <a:lnTo>
                    <a:pt x="42930" y="890872"/>
                  </a:lnTo>
                  <a:lnTo>
                    <a:pt x="61057" y="933729"/>
                  </a:lnTo>
                  <a:lnTo>
                    <a:pt x="82067" y="974974"/>
                  </a:lnTo>
                  <a:lnTo>
                    <a:pt x="105834" y="1014479"/>
                  </a:lnTo>
                  <a:lnTo>
                    <a:pt x="132231" y="1052116"/>
                  </a:lnTo>
                  <a:lnTo>
                    <a:pt x="161130" y="1087760"/>
                  </a:lnTo>
                  <a:lnTo>
                    <a:pt x="192405" y="1121283"/>
                  </a:lnTo>
                  <a:lnTo>
                    <a:pt x="225927" y="1152557"/>
                  </a:lnTo>
                  <a:lnTo>
                    <a:pt x="261571" y="1181456"/>
                  </a:lnTo>
                  <a:lnTo>
                    <a:pt x="299208" y="1207853"/>
                  </a:lnTo>
                  <a:lnTo>
                    <a:pt x="338713" y="1231620"/>
                  </a:lnTo>
                  <a:lnTo>
                    <a:pt x="379958" y="1252630"/>
                  </a:lnTo>
                  <a:lnTo>
                    <a:pt x="422815" y="1270757"/>
                  </a:lnTo>
                  <a:lnTo>
                    <a:pt x="467158" y="1285873"/>
                  </a:lnTo>
                  <a:lnTo>
                    <a:pt x="512859" y="1297851"/>
                  </a:lnTo>
                  <a:lnTo>
                    <a:pt x="559792" y="1306564"/>
                  </a:lnTo>
                  <a:lnTo>
                    <a:pt x="607829" y="1311886"/>
                  </a:lnTo>
                  <a:lnTo>
                    <a:pt x="656844" y="1313688"/>
                  </a:lnTo>
                  <a:lnTo>
                    <a:pt x="705858" y="1311886"/>
                  </a:lnTo>
                  <a:lnTo>
                    <a:pt x="753895" y="1306564"/>
                  </a:lnTo>
                  <a:lnTo>
                    <a:pt x="800828" y="1297851"/>
                  </a:lnTo>
                  <a:lnTo>
                    <a:pt x="846529" y="1285873"/>
                  </a:lnTo>
                  <a:lnTo>
                    <a:pt x="890872" y="1270757"/>
                  </a:lnTo>
                  <a:lnTo>
                    <a:pt x="933729" y="1252630"/>
                  </a:lnTo>
                  <a:lnTo>
                    <a:pt x="974974" y="1231620"/>
                  </a:lnTo>
                  <a:lnTo>
                    <a:pt x="1014479" y="1207853"/>
                  </a:lnTo>
                  <a:lnTo>
                    <a:pt x="1052116" y="1181456"/>
                  </a:lnTo>
                  <a:lnTo>
                    <a:pt x="1087760" y="1152557"/>
                  </a:lnTo>
                  <a:lnTo>
                    <a:pt x="1121282" y="1121283"/>
                  </a:lnTo>
                  <a:lnTo>
                    <a:pt x="1152557" y="1087760"/>
                  </a:lnTo>
                  <a:lnTo>
                    <a:pt x="1181456" y="1052116"/>
                  </a:lnTo>
                  <a:lnTo>
                    <a:pt x="1207853" y="1014479"/>
                  </a:lnTo>
                  <a:lnTo>
                    <a:pt x="1231620" y="974974"/>
                  </a:lnTo>
                  <a:lnTo>
                    <a:pt x="1252630" y="933729"/>
                  </a:lnTo>
                  <a:lnTo>
                    <a:pt x="1270757" y="890872"/>
                  </a:lnTo>
                  <a:lnTo>
                    <a:pt x="1285873" y="846529"/>
                  </a:lnTo>
                  <a:lnTo>
                    <a:pt x="1297851" y="800828"/>
                  </a:lnTo>
                  <a:lnTo>
                    <a:pt x="1306564" y="753895"/>
                  </a:lnTo>
                  <a:lnTo>
                    <a:pt x="1311886" y="705858"/>
                  </a:lnTo>
                  <a:lnTo>
                    <a:pt x="1313688" y="656844"/>
                  </a:lnTo>
                  <a:lnTo>
                    <a:pt x="1311886" y="607829"/>
                  </a:lnTo>
                  <a:lnTo>
                    <a:pt x="1306564" y="559792"/>
                  </a:lnTo>
                  <a:lnTo>
                    <a:pt x="1297851" y="512859"/>
                  </a:lnTo>
                  <a:lnTo>
                    <a:pt x="1285873" y="467158"/>
                  </a:lnTo>
                  <a:lnTo>
                    <a:pt x="1270757" y="422815"/>
                  </a:lnTo>
                  <a:lnTo>
                    <a:pt x="1252630" y="379958"/>
                  </a:lnTo>
                  <a:lnTo>
                    <a:pt x="1231620" y="338713"/>
                  </a:lnTo>
                  <a:lnTo>
                    <a:pt x="1207853" y="299208"/>
                  </a:lnTo>
                  <a:lnTo>
                    <a:pt x="1181456" y="261571"/>
                  </a:lnTo>
                  <a:lnTo>
                    <a:pt x="1152557" y="225927"/>
                  </a:lnTo>
                  <a:lnTo>
                    <a:pt x="1121283" y="192405"/>
                  </a:lnTo>
                  <a:lnTo>
                    <a:pt x="1087760" y="161130"/>
                  </a:lnTo>
                  <a:lnTo>
                    <a:pt x="1052116" y="132231"/>
                  </a:lnTo>
                  <a:lnTo>
                    <a:pt x="1014479" y="105834"/>
                  </a:lnTo>
                  <a:lnTo>
                    <a:pt x="974974" y="82067"/>
                  </a:lnTo>
                  <a:lnTo>
                    <a:pt x="933729" y="61057"/>
                  </a:lnTo>
                  <a:lnTo>
                    <a:pt x="890872" y="42930"/>
                  </a:lnTo>
                  <a:lnTo>
                    <a:pt x="846529" y="27814"/>
                  </a:lnTo>
                  <a:lnTo>
                    <a:pt x="800828" y="15836"/>
                  </a:lnTo>
                  <a:lnTo>
                    <a:pt x="753895" y="7123"/>
                  </a:lnTo>
                  <a:lnTo>
                    <a:pt x="705858" y="1801"/>
                  </a:lnTo>
                  <a:lnTo>
                    <a:pt x="656844" y="0"/>
                  </a:lnTo>
                  <a:close/>
                </a:path>
              </a:pathLst>
            </a:custGeom>
            <a:solidFill>
              <a:srgbClr val="FF78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154935" y="4411980"/>
              <a:ext cx="1313815" cy="1313815"/>
            </a:xfrm>
            <a:custGeom>
              <a:avLst/>
              <a:gdLst/>
              <a:ahLst/>
              <a:cxnLst/>
              <a:rect l="l" t="t" r="r" b="b"/>
              <a:pathLst>
                <a:path w="1313814" h="1313814">
                  <a:moveTo>
                    <a:pt x="0" y="656844"/>
                  </a:moveTo>
                  <a:lnTo>
                    <a:pt x="1801" y="607829"/>
                  </a:lnTo>
                  <a:lnTo>
                    <a:pt x="7123" y="559792"/>
                  </a:lnTo>
                  <a:lnTo>
                    <a:pt x="15836" y="512859"/>
                  </a:lnTo>
                  <a:lnTo>
                    <a:pt x="27814" y="467158"/>
                  </a:lnTo>
                  <a:lnTo>
                    <a:pt x="42930" y="422815"/>
                  </a:lnTo>
                  <a:lnTo>
                    <a:pt x="61057" y="379958"/>
                  </a:lnTo>
                  <a:lnTo>
                    <a:pt x="82067" y="338713"/>
                  </a:lnTo>
                  <a:lnTo>
                    <a:pt x="105834" y="299208"/>
                  </a:lnTo>
                  <a:lnTo>
                    <a:pt x="132231" y="261571"/>
                  </a:lnTo>
                  <a:lnTo>
                    <a:pt x="161130" y="225927"/>
                  </a:lnTo>
                  <a:lnTo>
                    <a:pt x="192405" y="192405"/>
                  </a:lnTo>
                  <a:lnTo>
                    <a:pt x="225927" y="161130"/>
                  </a:lnTo>
                  <a:lnTo>
                    <a:pt x="261571" y="132231"/>
                  </a:lnTo>
                  <a:lnTo>
                    <a:pt x="299208" y="105834"/>
                  </a:lnTo>
                  <a:lnTo>
                    <a:pt x="338713" y="82067"/>
                  </a:lnTo>
                  <a:lnTo>
                    <a:pt x="379958" y="61057"/>
                  </a:lnTo>
                  <a:lnTo>
                    <a:pt x="422815" y="42930"/>
                  </a:lnTo>
                  <a:lnTo>
                    <a:pt x="467158" y="27814"/>
                  </a:lnTo>
                  <a:lnTo>
                    <a:pt x="512859" y="15836"/>
                  </a:lnTo>
                  <a:lnTo>
                    <a:pt x="559792" y="7123"/>
                  </a:lnTo>
                  <a:lnTo>
                    <a:pt x="607829" y="1801"/>
                  </a:lnTo>
                  <a:lnTo>
                    <a:pt x="656844" y="0"/>
                  </a:lnTo>
                  <a:lnTo>
                    <a:pt x="705858" y="1801"/>
                  </a:lnTo>
                  <a:lnTo>
                    <a:pt x="753895" y="7123"/>
                  </a:lnTo>
                  <a:lnTo>
                    <a:pt x="800828" y="15836"/>
                  </a:lnTo>
                  <a:lnTo>
                    <a:pt x="846529" y="27814"/>
                  </a:lnTo>
                  <a:lnTo>
                    <a:pt x="890872" y="42930"/>
                  </a:lnTo>
                  <a:lnTo>
                    <a:pt x="933729" y="61057"/>
                  </a:lnTo>
                  <a:lnTo>
                    <a:pt x="974974" y="82067"/>
                  </a:lnTo>
                  <a:lnTo>
                    <a:pt x="1014479" y="105834"/>
                  </a:lnTo>
                  <a:lnTo>
                    <a:pt x="1052116" y="132231"/>
                  </a:lnTo>
                  <a:lnTo>
                    <a:pt x="1087760" y="161130"/>
                  </a:lnTo>
                  <a:lnTo>
                    <a:pt x="1121283" y="192405"/>
                  </a:lnTo>
                  <a:lnTo>
                    <a:pt x="1152557" y="225927"/>
                  </a:lnTo>
                  <a:lnTo>
                    <a:pt x="1181456" y="261571"/>
                  </a:lnTo>
                  <a:lnTo>
                    <a:pt x="1207853" y="299208"/>
                  </a:lnTo>
                  <a:lnTo>
                    <a:pt x="1231620" y="338713"/>
                  </a:lnTo>
                  <a:lnTo>
                    <a:pt x="1252630" y="379958"/>
                  </a:lnTo>
                  <a:lnTo>
                    <a:pt x="1270757" y="422815"/>
                  </a:lnTo>
                  <a:lnTo>
                    <a:pt x="1285873" y="467158"/>
                  </a:lnTo>
                  <a:lnTo>
                    <a:pt x="1297851" y="512859"/>
                  </a:lnTo>
                  <a:lnTo>
                    <a:pt x="1306564" y="559792"/>
                  </a:lnTo>
                  <a:lnTo>
                    <a:pt x="1311886" y="607829"/>
                  </a:lnTo>
                  <a:lnTo>
                    <a:pt x="1313688" y="656844"/>
                  </a:lnTo>
                  <a:lnTo>
                    <a:pt x="1311886" y="705858"/>
                  </a:lnTo>
                  <a:lnTo>
                    <a:pt x="1306564" y="753895"/>
                  </a:lnTo>
                  <a:lnTo>
                    <a:pt x="1297851" y="800828"/>
                  </a:lnTo>
                  <a:lnTo>
                    <a:pt x="1285873" y="846529"/>
                  </a:lnTo>
                  <a:lnTo>
                    <a:pt x="1270757" y="890872"/>
                  </a:lnTo>
                  <a:lnTo>
                    <a:pt x="1252630" y="933729"/>
                  </a:lnTo>
                  <a:lnTo>
                    <a:pt x="1231620" y="974974"/>
                  </a:lnTo>
                  <a:lnTo>
                    <a:pt x="1207853" y="1014479"/>
                  </a:lnTo>
                  <a:lnTo>
                    <a:pt x="1181456" y="1052116"/>
                  </a:lnTo>
                  <a:lnTo>
                    <a:pt x="1152557" y="1087760"/>
                  </a:lnTo>
                  <a:lnTo>
                    <a:pt x="1121282" y="1121283"/>
                  </a:lnTo>
                  <a:lnTo>
                    <a:pt x="1087760" y="1152557"/>
                  </a:lnTo>
                  <a:lnTo>
                    <a:pt x="1052116" y="1181456"/>
                  </a:lnTo>
                  <a:lnTo>
                    <a:pt x="1014479" y="1207853"/>
                  </a:lnTo>
                  <a:lnTo>
                    <a:pt x="974974" y="1231620"/>
                  </a:lnTo>
                  <a:lnTo>
                    <a:pt x="933729" y="1252630"/>
                  </a:lnTo>
                  <a:lnTo>
                    <a:pt x="890872" y="1270757"/>
                  </a:lnTo>
                  <a:lnTo>
                    <a:pt x="846529" y="1285873"/>
                  </a:lnTo>
                  <a:lnTo>
                    <a:pt x="800828" y="1297851"/>
                  </a:lnTo>
                  <a:lnTo>
                    <a:pt x="753895" y="1306564"/>
                  </a:lnTo>
                  <a:lnTo>
                    <a:pt x="705858" y="1311886"/>
                  </a:lnTo>
                  <a:lnTo>
                    <a:pt x="656844" y="1313688"/>
                  </a:lnTo>
                  <a:lnTo>
                    <a:pt x="607829" y="1311886"/>
                  </a:lnTo>
                  <a:lnTo>
                    <a:pt x="559792" y="1306564"/>
                  </a:lnTo>
                  <a:lnTo>
                    <a:pt x="512859" y="1297851"/>
                  </a:lnTo>
                  <a:lnTo>
                    <a:pt x="467158" y="1285873"/>
                  </a:lnTo>
                  <a:lnTo>
                    <a:pt x="422815" y="1270757"/>
                  </a:lnTo>
                  <a:lnTo>
                    <a:pt x="379958" y="1252630"/>
                  </a:lnTo>
                  <a:lnTo>
                    <a:pt x="338713" y="1231620"/>
                  </a:lnTo>
                  <a:lnTo>
                    <a:pt x="299208" y="1207853"/>
                  </a:lnTo>
                  <a:lnTo>
                    <a:pt x="261571" y="1181456"/>
                  </a:lnTo>
                  <a:lnTo>
                    <a:pt x="225927" y="1152557"/>
                  </a:lnTo>
                  <a:lnTo>
                    <a:pt x="192405" y="1121283"/>
                  </a:lnTo>
                  <a:lnTo>
                    <a:pt x="161130" y="1087760"/>
                  </a:lnTo>
                  <a:lnTo>
                    <a:pt x="132231" y="1052116"/>
                  </a:lnTo>
                  <a:lnTo>
                    <a:pt x="105834" y="1014479"/>
                  </a:lnTo>
                  <a:lnTo>
                    <a:pt x="82067" y="974974"/>
                  </a:lnTo>
                  <a:lnTo>
                    <a:pt x="61057" y="933729"/>
                  </a:lnTo>
                  <a:lnTo>
                    <a:pt x="42930" y="890872"/>
                  </a:lnTo>
                  <a:lnTo>
                    <a:pt x="27814" y="846529"/>
                  </a:lnTo>
                  <a:lnTo>
                    <a:pt x="15836" y="800828"/>
                  </a:lnTo>
                  <a:lnTo>
                    <a:pt x="7123" y="753895"/>
                  </a:lnTo>
                  <a:lnTo>
                    <a:pt x="1801" y="705858"/>
                  </a:lnTo>
                  <a:lnTo>
                    <a:pt x="0" y="65684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2358898" y="4660772"/>
            <a:ext cx="906780" cy="78168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ctr" marL="12700" marR="5080" indent="-635">
              <a:lnSpc>
                <a:spcPct val="93900"/>
              </a:lnSpc>
              <a:spcBef>
                <a:spcPts val="190"/>
              </a:spcBef>
            </a:pP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3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Trebuchet MS"/>
                <a:cs typeface="Trebuchet MS"/>
              </a:rPr>
              <a:t>2: 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1300" spc="-30">
                <a:solidFill>
                  <a:srgbClr val="FFFFFF"/>
                </a:solidFill>
                <a:latin typeface="Trebuchet MS"/>
                <a:cs typeface="Trebuchet MS"/>
              </a:rPr>
              <a:t> trial 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3630" y="2184053"/>
            <a:ext cx="392914" cy="447040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218691" y="2640838"/>
            <a:ext cx="6724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DP1: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RWD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0262" y="4772211"/>
            <a:ext cx="391640" cy="430530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238199" y="5215890"/>
            <a:ext cx="6273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DP2: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CTH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48670" y="4945739"/>
            <a:ext cx="391640" cy="448310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6184519" y="5399659"/>
            <a:ext cx="317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55">
                <a:solidFill>
                  <a:srgbClr val="FFFFFF"/>
                </a:solidFill>
                <a:latin typeface="Trebuchet MS"/>
                <a:cs typeface="Trebuchet MS"/>
              </a:rPr>
              <a:t>DME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03906" y="2310545"/>
            <a:ext cx="391640" cy="447040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0518775" y="2772537"/>
            <a:ext cx="7613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C1: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CTMgr1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03906" y="4814675"/>
            <a:ext cx="391640" cy="448310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10518775" y="5303901"/>
            <a:ext cx="7613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C2:</a:t>
            </a:r>
            <a:r>
              <a:rPr dirty="0" sz="1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CTMgr2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474726" y="1094994"/>
            <a:ext cx="11229340" cy="5139055"/>
          </a:xfrm>
          <a:custGeom>
            <a:avLst/>
            <a:gdLst/>
            <a:ahLst/>
            <a:cxnLst/>
            <a:rect l="l" t="t" r="r" b="b"/>
            <a:pathLst>
              <a:path w="11229340" h="5139055">
                <a:moveTo>
                  <a:pt x="0" y="5138928"/>
                </a:moveTo>
                <a:lnTo>
                  <a:pt x="11228832" y="5138928"/>
                </a:lnTo>
                <a:lnTo>
                  <a:pt x="11228832" y="0"/>
                </a:lnTo>
                <a:lnTo>
                  <a:pt x="0" y="0"/>
                </a:lnTo>
                <a:lnTo>
                  <a:pt x="0" y="5138928"/>
                </a:lnTo>
                <a:close/>
              </a:path>
            </a:pathLst>
          </a:custGeom>
          <a:ln w="19812">
            <a:solidFill>
              <a:srgbClr val="6BA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965098" y="1159891"/>
            <a:ext cx="4000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6BAD3C"/>
                </a:solidFill>
                <a:latin typeface="Trebuchet MS"/>
                <a:cs typeface="Trebuchet MS"/>
              </a:rPr>
              <a:t>VPC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480524" y="1102346"/>
            <a:ext cx="370840" cy="372110"/>
            <a:chOff x="480524" y="1102346"/>
            <a:chExt cx="370840" cy="372110"/>
          </a:xfrm>
        </p:grpSpPr>
        <p:sp>
          <p:nvSpPr>
            <p:cNvPr id="41" name="object 41" descr=""/>
            <p:cNvSpPr/>
            <p:nvPr/>
          </p:nvSpPr>
          <p:spPr>
            <a:xfrm>
              <a:off x="480524" y="1102346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40" h="372109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1" y="371910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36093" y="1195742"/>
              <a:ext cx="259715" cy="176530"/>
            </a:xfrm>
            <a:custGeom>
              <a:avLst/>
              <a:gdLst/>
              <a:ahLst/>
              <a:cxnLst/>
              <a:rect l="l" t="t" r="r" b="b"/>
              <a:pathLst>
                <a:path w="259715" h="176530">
                  <a:moveTo>
                    <a:pt x="94651" y="0"/>
                  </a:moveTo>
                  <a:lnTo>
                    <a:pt x="58218" y="16173"/>
                  </a:lnTo>
                  <a:lnTo>
                    <a:pt x="36957" y="50239"/>
                  </a:lnTo>
                  <a:lnTo>
                    <a:pt x="33889" y="70210"/>
                  </a:lnTo>
                  <a:lnTo>
                    <a:pt x="33922" y="72798"/>
                  </a:lnTo>
                  <a:lnTo>
                    <a:pt x="34043" y="75021"/>
                  </a:lnTo>
                  <a:lnTo>
                    <a:pt x="23423" y="79892"/>
                  </a:lnTo>
                  <a:lnTo>
                    <a:pt x="12310" y="88902"/>
                  </a:lnTo>
                  <a:lnTo>
                    <a:pt x="3552" y="103252"/>
                  </a:lnTo>
                  <a:lnTo>
                    <a:pt x="0" y="124145"/>
                  </a:lnTo>
                  <a:lnTo>
                    <a:pt x="25" y="126515"/>
                  </a:lnTo>
                  <a:lnTo>
                    <a:pt x="16026" y="162155"/>
                  </a:lnTo>
                  <a:lnTo>
                    <a:pt x="213332" y="176173"/>
                  </a:lnTo>
                  <a:lnTo>
                    <a:pt x="220713" y="174730"/>
                  </a:lnTo>
                  <a:lnTo>
                    <a:pt x="236501" y="168051"/>
                  </a:lnTo>
                  <a:lnTo>
                    <a:pt x="237674" y="166891"/>
                  </a:lnTo>
                  <a:lnTo>
                    <a:pt x="212953" y="166891"/>
                  </a:lnTo>
                  <a:lnTo>
                    <a:pt x="50815" y="166720"/>
                  </a:lnTo>
                  <a:lnTo>
                    <a:pt x="13321" y="142989"/>
                  </a:lnTo>
                  <a:lnTo>
                    <a:pt x="9261" y="124145"/>
                  </a:lnTo>
                  <a:lnTo>
                    <a:pt x="12467" y="105973"/>
                  </a:lnTo>
                  <a:lnTo>
                    <a:pt x="20386" y="93853"/>
                  </a:lnTo>
                  <a:lnTo>
                    <a:pt x="30467" y="86563"/>
                  </a:lnTo>
                  <a:lnTo>
                    <a:pt x="40164" y="82878"/>
                  </a:lnTo>
                  <a:lnTo>
                    <a:pt x="42387" y="82297"/>
                  </a:lnTo>
                  <a:lnTo>
                    <a:pt x="43842" y="80174"/>
                  </a:lnTo>
                  <a:lnTo>
                    <a:pt x="43305" y="75347"/>
                  </a:lnTo>
                  <a:lnTo>
                    <a:pt x="43189" y="73433"/>
                  </a:lnTo>
                  <a:lnTo>
                    <a:pt x="43151" y="70210"/>
                  </a:lnTo>
                  <a:lnTo>
                    <a:pt x="45842" y="52981"/>
                  </a:lnTo>
                  <a:lnTo>
                    <a:pt x="77935" y="14114"/>
                  </a:lnTo>
                  <a:lnTo>
                    <a:pt x="94761" y="8752"/>
                  </a:lnTo>
                  <a:lnTo>
                    <a:pt x="134707" y="8752"/>
                  </a:lnTo>
                  <a:lnTo>
                    <a:pt x="133801" y="8043"/>
                  </a:lnTo>
                  <a:lnTo>
                    <a:pt x="114801" y="877"/>
                  </a:lnTo>
                  <a:lnTo>
                    <a:pt x="94651" y="0"/>
                  </a:lnTo>
                  <a:close/>
                </a:path>
                <a:path w="259715" h="176530">
                  <a:moveTo>
                    <a:pt x="206815" y="47564"/>
                  </a:moveTo>
                  <a:lnTo>
                    <a:pt x="185079" y="47564"/>
                  </a:lnTo>
                  <a:lnTo>
                    <a:pt x="191335" y="48291"/>
                  </a:lnTo>
                  <a:lnTo>
                    <a:pt x="198423" y="51941"/>
                  </a:lnTo>
                  <a:lnTo>
                    <a:pt x="203952" y="58165"/>
                  </a:lnTo>
                  <a:lnTo>
                    <a:pt x="207713" y="66584"/>
                  </a:lnTo>
                  <a:lnTo>
                    <a:pt x="209496" y="76819"/>
                  </a:lnTo>
                  <a:lnTo>
                    <a:pt x="209110" y="79322"/>
                  </a:lnTo>
                  <a:lnTo>
                    <a:pt x="210785" y="81670"/>
                  </a:lnTo>
                  <a:lnTo>
                    <a:pt x="245868" y="104528"/>
                  </a:lnTo>
                  <a:lnTo>
                    <a:pt x="250061" y="124540"/>
                  </a:lnTo>
                  <a:lnTo>
                    <a:pt x="244421" y="147416"/>
                  </a:lnTo>
                  <a:lnTo>
                    <a:pt x="231927" y="160139"/>
                  </a:lnTo>
                  <a:lnTo>
                    <a:pt x="219224" y="165650"/>
                  </a:lnTo>
                  <a:lnTo>
                    <a:pt x="212953" y="166891"/>
                  </a:lnTo>
                  <a:lnTo>
                    <a:pt x="237674" y="166891"/>
                  </a:lnTo>
                  <a:lnTo>
                    <a:pt x="252202" y="152525"/>
                  </a:lnTo>
                  <a:lnTo>
                    <a:pt x="259118" y="125346"/>
                  </a:lnTo>
                  <a:lnTo>
                    <a:pt x="259245" y="124145"/>
                  </a:lnTo>
                  <a:lnTo>
                    <a:pt x="254782" y="101599"/>
                  </a:lnTo>
                  <a:lnTo>
                    <a:pt x="243815" y="86587"/>
                  </a:lnTo>
                  <a:lnTo>
                    <a:pt x="230400" y="77846"/>
                  </a:lnTo>
                  <a:lnTo>
                    <a:pt x="218518" y="73720"/>
                  </a:lnTo>
                  <a:lnTo>
                    <a:pt x="215738" y="61419"/>
                  </a:lnTo>
                  <a:lnTo>
                    <a:pt x="210544" y="51349"/>
                  </a:lnTo>
                  <a:lnTo>
                    <a:pt x="206815" y="47564"/>
                  </a:lnTo>
                  <a:close/>
                </a:path>
                <a:path w="259715" h="176530">
                  <a:moveTo>
                    <a:pt x="155370" y="92509"/>
                  </a:moveTo>
                  <a:lnTo>
                    <a:pt x="94683" y="92509"/>
                  </a:lnTo>
                  <a:lnTo>
                    <a:pt x="92615" y="94593"/>
                  </a:lnTo>
                  <a:lnTo>
                    <a:pt x="92615" y="146219"/>
                  </a:lnTo>
                  <a:lnTo>
                    <a:pt x="94683" y="148296"/>
                  </a:lnTo>
                  <a:lnTo>
                    <a:pt x="155370" y="148296"/>
                  </a:lnTo>
                  <a:lnTo>
                    <a:pt x="157446" y="146219"/>
                  </a:lnTo>
                  <a:lnTo>
                    <a:pt x="157446" y="138998"/>
                  </a:lnTo>
                  <a:lnTo>
                    <a:pt x="101877" y="138998"/>
                  </a:lnTo>
                  <a:lnTo>
                    <a:pt x="101877" y="101807"/>
                  </a:lnTo>
                  <a:lnTo>
                    <a:pt x="157446" y="101807"/>
                  </a:lnTo>
                  <a:lnTo>
                    <a:pt x="157446" y="94593"/>
                  </a:lnTo>
                  <a:lnTo>
                    <a:pt x="155370" y="92509"/>
                  </a:lnTo>
                  <a:close/>
                </a:path>
                <a:path w="259715" h="176530">
                  <a:moveTo>
                    <a:pt x="157446" y="101807"/>
                  </a:moveTo>
                  <a:lnTo>
                    <a:pt x="148184" y="101807"/>
                  </a:lnTo>
                  <a:lnTo>
                    <a:pt x="148184" y="138998"/>
                  </a:lnTo>
                  <a:lnTo>
                    <a:pt x="157446" y="138998"/>
                  </a:lnTo>
                  <a:lnTo>
                    <a:pt x="157446" y="101807"/>
                  </a:lnTo>
                  <a:close/>
                </a:path>
                <a:path w="259715" h="176530">
                  <a:moveTo>
                    <a:pt x="125030" y="64616"/>
                  </a:moveTo>
                  <a:lnTo>
                    <a:pt x="116024" y="66447"/>
                  </a:lnTo>
                  <a:lnTo>
                    <a:pt x="108664" y="71435"/>
                  </a:lnTo>
                  <a:lnTo>
                    <a:pt x="103698" y="78825"/>
                  </a:lnTo>
                  <a:lnTo>
                    <a:pt x="101877" y="87860"/>
                  </a:lnTo>
                  <a:lnTo>
                    <a:pt x="101877" y="92509"/>
                  </a:lnTo>
                  <a:lnTo>
                    <a:pt x="111138" y="92509"/>
                  </a:lnTo>
                  <a:lnTo>
                    <a:pt x="111154" y="80159"/>
                  </a:lnTo>
                  <a:lnTo>
                    <a:pt x="117374" y="73914"/>
                  </a:lnTo>
                  <a:lnTo>
                    <a:pt x="143063" y="73914"/>
                  </a:lnTo>
                  <a:lnTo>
                    <a:pt x="141397" y="71435"/>
                  </a:lnTo>
                  <a:lnTo>
                    <a:pt x="134037" y="66447"/>
                  </a:lnTo>
                  <a:lnTo>
                    <a:pt x="125030" y="64616"/>
                  </a:lnTo>
                  <a:close/>
                </a:path>
                <a:path w="259715" h="176530">
                  <a:moveTo>
                    <a:pt x="143063" y="73914"/>
                  </a:moveTo>
                  <a:lnTo>
                    <a:pt x="132687" y="73914"/>
                  </a:lnTo>
                  <a:lnTo>
                    <a:pt x="138907" y="80159"/>
                  </a:lnTo>
                  <a:lnTo>
                    <a:pt x="138923" y="92509"/>
                  </a:lnTo>
                  <a:lnTo>
                    <a:pt x="148184" y="92509"/>
                  </a:lnTo>
                  <a:lnTo>
                    <a:pt x="148184" y="87860"/>
                  </a:lnTo>
                  <a:lnTo>
                    <a:pt x="146363" y="78825"/>
                  </a:lnTo>
                  <a:lnTo>
                    <a:pt x="143063" y="73914"/>
                  </a:lnTo>
                  <a:close/>
                </a:path>
                <a:path w="259715" h="176530">
                  <a:moveTo>
                    <a:pt x="134707" y="8752"/>
                  </a:moveTo>
                  <a:lnTo>
                    <a:pt x="102093" y="8752"/>
                  </a:lnTo>
                  <a:lnTo>
                    <a:pt x="116556" y="10786"/>
                  </a:lnTo>
                  <a:lnTo>
                    <a:pt x="128517" y="15762"/>
                  </a:lnTo>
                  <a:lnTo>
                    <a:pt x="157406" y="47702"/>
                  </a:lnTo>
                  <a:lnTo>
                    <a:pt x="161150" y="57402"/>
                  </a:lnTo>
                  <a:lnTo>
                    <a:pt x="162586" y="58596"/>
                  </a:lnTo>
                  <a:lnTo>
                    <a:pt x="165951" y="59099"/>
                  </a:lnTo>
                  <a:lnTo>
                    <a:pt x="167718" y="58371"/>
                  </a:lnTo>
                  <a:lnTo>
                    <a:pt x="168737" y="56961"/>
                  </a:lnTo>
                  <a:lnTo>
                    <a:pt x="173400" y="52047"/>
                  </a:lnTo>
                  <a:lnTo>
                    <a:pt x="178974" y="48866"/>
                  </a:lnTo>
                  <a:lnTo>
                    <a:pt x="185079" y="47564"/>
                  </a:lnTo>
                  <a:lnTo>
                    <a:pt x="206815" y="47564"/>
                  </a:lnTo>
                  <a:lnTo>
                    <a:pt x="204881" y="45602"/>
                  </a:lnTo>
                  <a:lnTo>
                    <a:pt x="166607" y="45602"/>
                  </a:lnTo>
                  <a:lnTo>
                    <a:pt x="163341" y="38777"/>
                  </a:lnTo>
                  <a:lnTo>
                    <a:pt x="159607" y="32444"/>
                  </a:lnTo>
                  <a:lnTo>
                    <a:pt x="155415" y="26619"/>
                  </a:lnTo>
                  <a:lnTo>
                    <a:pt x="150778" y="21319"/>
                  </a:lnTo>
                  <a:lnTo>
                    <a:pt x="134707" y="8752"/>
                  </a:lnTo>
                  <a:close/>
                </a:path>
                <a:path w="259715" h="176530">
                  <a:moveTo>
                    <a:pt x="186647" y="38251"/>
                  </a:moveTo>
                  <a:lnTo>
                    <a:pt x="179504" y="38990"/>
                  </a:lnTo>
                  <a:lnTo>
                    <a:pt x="172731" y="41474"/>
                  </a:lnTo>
                  <a:lnTo>
                    <a:pt x="166607" y="45602"/>
                  </a:lnTo>
                  <a:lnTo>
                    <a:pt x="204881" y="45602"/>
                  </a:lnTo>
                  <a:lnTo>
                    <a:pt x="203179" y="43874"/>
                  </a:lnTo>
                  <a:lnTo>
                    <a:pt x="193882" y="39357"/>
                  </a:lnTo>
                  <a:lnTo>
                    <a:pt x="186647" y="3825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Workshop</a:t>
            </a:r>
            <a:r>
              <a:rPr dirty="0" spc="-170"/>
              <a:t> </a:t>
            </a:r>
            <a:r>
              <a:rPr dirty="0" spc="125"/>
              <a:t>mission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5440" y="1312477"/>
            <a:ext cx="11431270" cy="413512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endParaRPr sz="2800">
              <a:latin typeface="Trebuchet MS"/>
              <a:cs typeface="Trebuchet MS"/>
            </a:endParaRPr>
          </a:p>
          <a:p>
            <a:pPr marL="697865" indent="-456565">
              <a:lnSpc>
                <a:spcPct val="100000"/>
              </a:lnSpc>
              <a:spcBef>
                <a:spcPts val="940"/>
              </a:spcBef>
              <a:buSzPct val="89583"/>
              <a:buAutoNum type="arabicParenR"/>
              <a:tabLst>
                <a:tab pos="697865" algn="l"/>
              </a:tabLst>
            </a:pPr>
            <a:r>
              <a:rPr dirty="0" sz="2400" spc="8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Trial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prior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trials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recruiting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problems.</a:t>
            </a:r>
            <a:endParaRPr sz="2400">
              <a:latin typeface="Trebuchet MS"/>
              <a:cs typeface="Trebuchet MS"/>
            </a:endParaRPr>
          </a:p>
          <a:p>
            <a:pPr marL="698500" marR="1167765" indent="-457200">
              <a:lnSpc>
                <a:spcPts val="2590"/>
              </a:lnSpc>
              <a:spcBef>
                <a:spcPts val="1240"/>
              </a:spcBef>
              <a:buSzPct val="89583"/>
              <a:buAutoNum type="arabicParenR"/>
              <a:tabLst>
                <a:tab pos="698500" algn="l"/>
              </a:tabLst>
            </a:pPr>
            <a:r>
              <a:rPr dirty="0" sz="2400" spc="8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Trial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decide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“ONLY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patients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recent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influenza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vaccine”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enrollment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endParaRPr sz="2400">
              <a:latin typeface="Trebuchet MS"/>
              <a:cs typeface="Trebuchet MS"/>
            </a:endParaRPr>
          </a:p>
          <a:p>
            <a:pPr lvl="1" marL="697230" indent="-227329">
              <a:lnSpc>
                <a:spcPct val="100000"/>
              </a:lnSpc>
              <a:spcBef>
                <a:spcPts val="955"/>
              </a:spcBef>
              <a:buSzPct val="90000"/>
              <a:buChar char="–"/>
              <a:tabLst>
                <a:tab pos="697230" algn="l"/>
              </a:tabLst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Trebuchet MS"/>
                <a:cs typeface="Trebuchet MS"/>
              </a:rPr>
              <a:t>100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patients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found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Trebuchet MS"/>
                <a:cs typeface="Trebuchet MS"/>
              </a:rPr>
              <a:t>RWD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endParaRPr sz="2000">
              <a:latin typeface="Trebuchet MS"/>
              <a:cs typeface="Trebuchet MS"/>
            </a:endParaRPr>
          </a:p>
          <a:p>
            <a:pPr lvl="1" marL="697230" indent="-227329">
              <a:lnSpc>
                <a:spcPct val="100000"/>
              </a:lnSpc>
              <a:spcBef>
                <a:spcPts val="960"/>
              </a:spcBef>
              <a:buSzPct val="90000"/>
              <a:buChar char="–"/>
              <a:tabLst>
                <a:tab pos="697230" algn="l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Assess the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perspective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of two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Trial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Managers</a:t>
            </a:r>
            <a:endParaRPr sz="2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845"/>
              </a:spcBef>
              <a:buClr>
                <a:srgbClr val="FFFFFF"/>
              </a:buClr>
              <a:buFont typeface="Trebuchet MS"/>
              <a:buChar char="–"/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twist</a:t>
            </a:r>
            <a:endParaRPr sz="2800">
              <a:latin typeface="Trebuchet MS"/>
              <a:cs typeface="Trebuchet MS"/>
            </a:endParaRPr>
          </a:p>
          <a:p>
            <a:pPr lvl="1" marL="696595" indent="-226695">
              <a:lnSpc>
                <a:spcPct val="100000"/>
              </a:lnSpc>
              <a:spcBef>
                <a:spcPts val="1020"/>
              </a:spcBef>
              <a:buSzPct val="90000"/>
              <a:buChar char="–"/>
              <a:tabLst>
                <a:tab pos="696595" algn="l"/>
              </a:tabLst>
            </a:pP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CTMgr1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 basic subscription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CTMgr2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has an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enhanced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subscription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1356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80"/>
              <a:t>Workshop</a:t>
            </a:r>
            <a:r>
              <a:rPr dirty="0" spc="-170"/>
              <a:t> </a:t>
            </a:r>
            <a:r>
              <a:rPr dirty="0" spc="155"/>
              <a:t>walkthrough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5440" y="1452117"/>
            <a:ext cx="95891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Note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persona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icons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shown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2024" y="2471615"/>
            <a:ext cx="537872" cy="65278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376040" y="3126105"/>
            <a:ext cx="8477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DP1: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RWD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3360" y="3936662"/>
            <a:ext cx="537872" cy="62737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07155" y="4569967"/>
            <a:ext cx="7880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DP2: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CTH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96628" y="3175703"/>
            <a:ext cx="537872" cy="65278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365496" y="3824732"/>
            <a:ext cx="3987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5">
                <a:solidFill>
                  <a:srgbClr val="FFFFFF"/>
                </a:solidFill>
                <a:latin typeface="Trebuchet MS"/>
                <a:cs typeface="Trebuchet MS"/>
              </a:rPr>
              <a:t>DME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3904" y="2471615"/>
            <a:ext cx="537872" cy="65278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6909307" y="3133725"/>
            <a:ext cx="9652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C1: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CTMgr1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23904" y="3863226"/>
            <a:ext cx="537872" cy="65405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6909307" y="4564126"/>
            <a:ext cx="9652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C2: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CTMgr2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31698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110"/>
              <a:t>Thank</a:t>
            </a:r>
            <a:r>
              <a:rPr dirty="0" sz="9600" spc="-1085"/>
              <a:t> </a:t>
            </a:r>
            <a:r>
              <a:rPr dirty="0" sz="9600" spc="-40"/>
              <a:t>you!</a:t>
            </a:r>
            <a:endParaRPr sz="9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31" y="6399276"/>
            <a:ext cx="384047" cy="21640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145"/>
              <a:t>Introducing</a:t>
            </a:r>
            <a:r>
              <a:rPr dirty="0" sz="4400" spc="-240"/>
              <a:t> </a:t>
            </a:r>
            <a:r>
              <a:rPr dirty="0" sz="4400" spc="385"/>
              <a:t>AWS</a:t>
            </a:r>
            <a:r>
              <a:rPr dirty="0" sz="4400" spc="-225"/>
              <a:t> </a:t>
            </a:r>
            <a:r>
              <a:rPr dirty="0" sz="4400" spc="114"/>
              <a:t>for</a:t>
            </a:r>
            <a:r>
              <a:rPr dirty="0" sz="4400" spc="-200"/>
              <a:t> </a:t>
            </a:r>
            <a:r>
              <a:rPr dirty="0" sz="4400" spc="125"/>
              <a:t>Health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3124961" y="4246245"/>
            <a:ext cx="58235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Accelerating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innovation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benchtop</a:t>
            </a:r>
            <a:r>
              <a:rPr dirty="0" sz="20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bedside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24888" y="912875"/>
            <a:ext cx="8050530" cy="2229485"/>
            <a:chOff x="2024888" y="912875"/>
            <a:chExt cx="8050530" cy="2229485"/>
          </a:xfrm>
        </p:grpSpPr>
        <p:sp>
          <p:nvSpPr>
            <p:cNvPr id="5" name="object 5" descr=""/>
            <p:cNvSpPr/>
            <p:nvPr/>
          </p:nvSpPr>
          <p:spPr>
            <a:xfrm>
              <a:off x="5222620" y="1199758"/>
              <a:ext cx="2086610" cy="1597660"/>
            </a:xfrm>
            <a:custGeom>
              <a:avLst/>
              <a:gdLst/>
              <a:ahLst/>
              <a:cxnLst/>
              <a:rect l="l" t="t" r="r" b="b"/>
              <a:pathLst>
                <a:path w="2086609" h="1597660">
                  <a:moveTo>
                    <a:pt x="237743" y="321574"/>
                  </a:moveTo>
                  <a:lnTo>
                    <a:pt x="261434" y="278525"/>
                  </a:lnTo>
                  <a:lnTo>
                    <a:pt x="287897" y="237452"/>
                  </a:lnTo>
                  <a:lnTo>
                    <a:pt x="316936" y="198737"/>
                  </a:lnTo>
                  <a:lnTo>
                    <a:pt x="348360" y="162760"/>
                  </a:lnTo>
                  <a:lnTo>
                    <a:pt x="381975" y="129903"/>
                  </a:lnTo>
                  <a:lnTo>
                    <a:pt x="417587" y="100546"/>
                  </a:lnTo>
                  <a:lnTo>
                    <a:pt x="455003" y="75071"/>
                  </a:lnTo>
                  <a:lnTo>
                    <a:pt x="494029" y="53858"/>
                  </a:lnTo>
                  <a:lnTo>
                    <a:pt x="537472" y="34875"/>
                  </a:lnTo>
                  <a:lnTo>
                    <a:pt x="581973" y="19967"/>
                  </a:lnTo>
                  <a:lnTo>
                    <a:pt x="627304" y="9164"/>
                  </a:lnTo>
                  <a:lnTo>
                    <a:pt x="673232" y="2498"/>
                  </a:lnTo>
                  <a:lnTo>
                    <a:pt x="719527" y="0"/>
                  </a:lnTo>
                  <a:lnTo>
                    <a:pt x="765957" y="1700"/>
                  </a:lnTo>
                  <a:lnTo>
                    <a:pt x="812291" y="7630"/>
                  </a:lnTo>
                </a:path>
                <a:path w="2086609" h="1597660">
                  <a:moveTo>
                    <a:pt x="0" y="798586"/>
                  </a:moveTo>
                  <a:lnTo>
                    <a:pt x="38280" y="769154"/>
                  </a:lnTo>
                  <a:lnTo>
                    <a:pt x="78978" y="744389"/>
                  </a:lnTo>
                  <a:lnTo>
                    <a:pt x="121747" y="724434"/>
                  </a:lnTo>
                  <a:lnTo>
                    <a:pt x="166242" y="709432"/>
                  </a:lnTo>
                  <a:lnTo>
                    <a:pt x="163829" y="707908"/>
                  </a:lnTo>
                  <a:lnTo>
                    <a:pt x="161996" y="688433"/>
                  </a:lnTo>
                  <a:lnTo>
                    <a:pt x="160686" y="668887"/>
                  </a:lnTo>
                  <a:lnTo>
                    <a:pt x="159900" y="649293"/>
                  </a:lnTo>
                  <a:lnTo>
                    <a:pt x="159638" y="629676"/>
                  </a:lnTo>
                  <a:lnTo>
                    <a:pt x="160305" y="603133"/>
                  </a:lnTo>
                  <a:lnTo>
                    <a:pt x="162115" y="576685"/>
                  </a:lnTo>
                  <a:lnTo>
                    <a:pt x="165068" y="550380"/>
                  </a:lnTo>
                  <a:lnTo>
                    <a:pt x="169163" y="524266"/>
                  </a:lnTo>
                </a:path>
                <a:path w="2086609" h="1597660">
                  <a:moveTo>
                    <a:pt x="2025650" y="902218"/>
                  </a:moveTo>
                  <a:lnTo>
                    <a:pt x="2048092" y="947761"/>
                  </a:lnTo>
                  <a:lnTo>
                    <a:pt x="2065499" y="995657"/>
                  </a:lnTo>
                  <a:lnTo>
                    <a:pt x="2077743" y="1045395"/>
                  </a:lnTo>
                  <a:lnTo>
                    <a:pt x="2084695" y="1096461"/>
                  </a:lnTo>
                  <a:lnTo>
                    <a:pt x="2086228" y="1148344"/>
                  </a:lnTo>
                  <a:lnTo>
                    <a:pt x="2028186" y="1393726"/>
                  </a:lnTo>
                  <a:lnTo>
                    <a:pt x="1900491" y="1528534"/>
                  </a:lnTo>
                  <a:lnTo>
                    <a:pt x="1772796" y="1585452"/>
                  </a:lnTo>
                  <a:lnTo>
                    <a:pt x="1714753" y="1597162"/>
                  </a:lnTo>
                  <a:lnTo>
                    <a:pt x="845819" y="1597162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11495" y="1879091"/>
              <a:ext cx="375285" cy="140335"/>
            </a:xfrm>
            <a:custGeom>
              <a:avLst/>
              <a:gdLst/>
              <a:ahLst/>
              <a:cxnLst/>
              <a:rect l="l" t="t" r="r" b="b"/>
              <a:pathLst>
                <a:path w="375285" h="140335">
                  <a:moveTo>
                    <a:pt x="374903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374903" y="140208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60770" y="1002029"/>
              <a:ext cx="603885" cy="480059"/>
            </a:xfrm>
            <a:custGeom>
              <a:avLst/>
              <a:gdLst/>
              <a:ahLst/>
              <a:cxnLst/>
              <a:rect l="l" t="t" r="r" b="b"/>
              <a:pathLst>
                <a:path w="603884" h="480059">
                  <a:moveTo>
                    <a:pt x="603503" y="347345"/>
                  </a:moveTo>
                  <a:lnTo>
                    <a:pt x="581622" y="331231"/>
                  </a:lnTo>
                  <a:lnTo>
                    <a:pt x="561324" y="306165"/>
                  </a:lnTo>
                  <a:lnTo>
                    <a:pt x="545478" y="270192"/>
                  </a:lnTo>
                  <a:lnTo>
                    <a:pt x="536955" y="221361"/>
                  </a:lnTo>
                  <a:lnTo>
                    <a:pt x="530766" y="187330"/>
                  </a:lnTo>
                  <a:lnTo>
                    <a:pt x="498290" y="129795"/>
                  </a:lnTo>
                  <a:lnTo>
                    <a:pt x="438013" y="88042"/>
                  </a:lnTo>
                  <a:lnTo>
                    <a:pt x="400129" y="72485"/>
                  </a:lnTo>
                  <a:lnTo>
                    <a:pt x="361031" y="60690"/>
                  </a:lnTo>
                  <a:lnTo>
                    <a:pt x="321944" y="51181"/>
                  </a:lnTo>
                  <a:lnTo>
                    <a:pt x="282957" y="43078"/>
                  </a:lnTo>
                  <a:lnTo>
                    <a:pt x="243506" y="36083"/>
                  </a:lnTo>
                  <a:lnTo>
                    <a:pt x="203840" y="29874"/>
                  </a:lnTo>
                  <a:lnTo>
                    <a:pt x="164210" y="24130"/>
                  </a:lnTo>
                  <a:lnTo>
                    <a:pt x="127982" y="18698"/>
                  </a:lnTo>
                  <a:lnTo>
                    <a:pt x="92217" y="12874"/>
                  </a:lnTo>
                  <a:lnTo>
                    <a:pt x="56572" y="6645"/>
                  </a:lnTo>
                  <a:lnTo>
                    <a:pt x="20700" y="0"/>
                  </a:lnTo>
                  <a:lnTo>
                    <a:pt x="24657" y="17533"/>
                  </a:lnTo>
                  <a:lnTo>
                    <a:pt x="51097" y="80795"/>
                  </a:lnTo>
                  <a:lnTo>
                    <a:pt x="86201" y="129621"/>
                  </a:lnTo>
                  <a:lnTo>
                    <a:pt x="126920" y="166391"/>
                  </a:lnTo>
                  <a:lnTo>
                    <a:pt x="149351" y="181610"/>
                  </a:lnTo>
                  <a:lnTo>
                    <a:pt x="111406" y="176093"/>
                  </a:lnTo>
                  <a:lnTo>
                    <a:pt x="73818" y="168338"/>
                  </a:lnTo>
                  <a:lnTo>
                    <a:pt x="36659" y="158392"/>
                  </a:lnTo>
                  <a:lnTo>
                    <a:pt x="0" y="146304"/>
                  </a:lnTo>
                  <a:lnTo>
                    <a:pt x="18312" y="194132"/>
                  </a:lnTo>
                  <a:lnTo>
                    <a:pt x="52182" y="238101"/>
                  </a:lnTo>
                  <a:lnTo>
                    <a:pt x="95154" y="276764"/>
                  </a:lnTo>
                  <a:lnTo>
                    <a:pt x="140772" y="308675"/>
                  </a:lnTo>
                  <a:lnTo>
                    <a:pt x="182580" y="332388"/>
                  </a:lnTo>
                  <a:lnTo>
                    <a:pt x="214121" y="346456"/>
                  </a:lnTo>
                  <a:lnTo>
                    <a:pt x="192787" y="348025"/>
                  </a:lnTo>
                  <a:lnTo>
                    <a:pt x="149844" y="343487"/>
                  </a:lnTo>
                  <a:lnTo>
                    <a:pt x="106590" y="337829"/>
                  </a:lnTo>
                  <a:lnTo>
                    <a:pt x="84327" y="336042"/>
                  </a:lnTo>
                  <a:lnTo>
                    <a:pt x="99359" y="375330"/>
                  </a:lnTo>
                  <a:lnTo>
                    <a:pt x="132039" y="411480"/>
                  </a:lnTo>
                  <a:lnTo>
                    <a:pt x="174716" y="442386"/>
                  </a:lnTo>
                  <a:lnTo>
                    <a:pt x="219740" y="465947"/>
                  </a:lnTo>
                  <a:lnTo>
                    <a:pt x="259460" y="480060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493112" y="922781"/>
              <a:ext cx="574675" cy="1583690"/>
            </a:xfrm>
            <a:custGeom>
              <a:avLst/>
              <a:gdLst/>
              <a:ahLst/>
              <a:cxnLst/>
              <a:rect l="l" t="t" r="r" b="b"/>
              <a:pathLst>
                <a:path w="574675" h="1583689">
                  <a:moveTo>
                    <a:pt x="219344" y="675131"/>
                  </a:moveTo>
                  <a:lnTo>
                    <a:pt x="240168" y="668178"/>
                  </a:lnTo>
                  <a:lnTo>
                    <a:pt x="262207" y="657224"/>
                  </a:lnTo>
                  <a:lnTo>
                    <a:pt x="279959" y="646842"/>
                  </a:lnTo>
                  <a:lnTo>
                    <a:pt x="287924" y="641603"/>
                  </a:lnTo>
                </a:path>
                <a:path w="574675" h="1583689">
                  <a:moveTo>
                    <a:pt x="412892" y="1088135"/>
                  </a:moveTo>
                  <a:lnTo>
                    <a:pt x="403748" y="1277112"/>
                  </a:lnTo>
                </a:path>
                <a:path w="574675" h="1583689">
                  <a:moveTo>
                    <a:pt x="426608" y="848867"/>
                  </a:moveTo>
                  <a:lnTo>
                    <a:pt x="418988" y="970788"/>
                  </a:lnTo>
                </a:path>
                <a:path w="574675" h="1583689">
                  <a:moveTo>
                    <a:pt x="457088" y="269747"/>
                  </a:moveTo>
                  <a:lnTo>
                    <a:pt x="434228" y="691895"/>
                  </a:lnTo>
                </a:path>
                <a:path w="574675" h="1583689">
                  <a:moveTo>
                    <a:pt x="333644" y="685800"/>
                  </a:moveTo>
                  <a:lnTo>
                    <a:pt x="312308" y="278891"/>
                  </a:lnTo>
                </a:path>
                <a:path w="574675" h="1583689">
                  <a:moveTo>
                    <a:pt x="353456" y="981455"/>
                  </a:moveTo>
                  <a:lnTo>
                    <a:pt x="341264" y="856488"/>
                  </a:lnTo>
                </a:path>
                <a:path w="574675" h="1583689">
                  <a:moveTo>
                    <a:pt x="364124" y="1267967"/>
                  </a:moveTo>
                  <a:lnTo>
                    <a:pt x="354980" y="1088135"/>
                  </a:lnTo>
                </a:path>
                <a:path w="574675" h="1583689">
                  <a:moveTo>
                    <a:pt x="493664" y="121157"/>
                  </a:moveTo>
                  <a:lnTo>
                    <a:pt x="485104" y="168324"/>
                  </a:lnTo>
                  <a:lnTo>
                    <a:pt x="461756" y="206835"/>
                  </a:lnTo>
                  <a:lnTo>
                    <a:pt x="427120" y="232796"/>
                  </a:lnTo>
                  <a:lnTo>
                    <a:pt x="384698" y="242315"/>
                  </a:lnTo>
                  <a:lnTo>
                    <a:pt x="342276" y="232796"/>
                  </a:lnTo>
                  <a:lnTo>
                    <a:pt x="307641" y="206835"/>
                  </a:lnTo>
                  <a:lnTo>
                    <a:pt x="284293" y="168324"/>
                  </a:lnTo>
                  <a:lnTo>
                    <a:pt x="275732" y="121157"/>
                  </a:lnTo>
                  <a:lnTo>
                    <a:pt x="284293" y="73991"/>
                  </a:lnTo>
                  <a:lnTo>
                    <a:pt x="307641" y="35480"/>
                  </a:lnTo>
                  <a:lnTo>
                    <a:pt x="342276" y="9519"/>
                  </a:lnTo>
                  <a:lnTo>
                    <a:pt x="384698" y="0"/>
                  </a:lnTo>
                  <a:lnTo>
                    <a:pt x="427120" y="9519"/>
                  </a:lnTo>
                  <a:lnTo>
                    <a:pt x="461756" y="35480"/>
                  </a:lnTo>
                  <a:lnTo>
                    <a:pt x="485104" y="73991"/>
                  </a:lnTo>
                  <a:lnTo>
                    <a:pt x="493664" y="121157"/>
                  </a:lnTo>
                  <a:close/>
                </a:path>
                <a:path w="574675" h="1583689">
                  <a:moveTo>
                    <a:pt x="36464" y="512063"/>
                  </a:moveTo>
                  <a:lnTo>
                    <a:pt x="15819" y="547371"/>
                  </a:lnTo>
                  <a:lnTo>
                    <a:pt x="3057" y="588353"/>
                  </a:lnTo>
                  <a:lnTo>
                    <a:pt x="0" y="617331"/>
                  </a:lnTo>
                  <a:lnTo>
                    <a:pt x="1395" y="646475"/>
                  </a:lnTo>
                  <a:lnTo>
                    <a:pt x="7254" y="675131"/>
                  </a:lnTo>
                </a:path>
                <a:path w="574675" h="1583689">
                  <a:moveTo>
                    <a:pt x="137683" y="1247902"/>
                  </a:moveTo>
                  <a:lnTo>
                    <a:pt x="178054" y="1288049"/>
                  </a:lnTo>
                  <a:lnTo>
                    <a:pt x="238140" y="1316101"/>
                  </a:lnTo>
                  <a:lnTo>
                    <a:pt x="281081" y="1329163"/>
                  </a:lnTo>
                  <a:lnTo>
                    <a:pt x="335963" y="1347664"/>
                  </a:lnTo>
                  <a:lnTo>
                    <a:pt x="390863" y="1371431"/>
                  </a:lnTo>
                  <a:lnTo>
                    <a:pt x="433859" y="1400294"/>
                  </a:lnTo>
                  <a:lnTo>
                    <a:pt x="453024" y="1434083"/>
                  </a:lnTo>
                  <a:lnTo>
                    <a:pt x="450836" y="1461833"/>
                  </a:lnTo>
                  <a:lnTo>
                    <a:pt x="439134" y="1485963"/>
                  </a:lnTo>
                  <a:lnTo>
                    <a:pt x="418216" y="1503806"/>
                  </a:lnTo>
                  <a:lnTo>
                    <a:pt x="388381" y="1512696"/>
                  </a:lnTo>
                  <a:lnTo>
                    <a:pt x="348928" y="1526696"/>
                  </a:lnTo>
                  <a:lnTo>
                    <a:pt x="333740" y="1550685"/>
                  </a:lnTo>
                  <a:lnTo>
                    <a:pt x="340983" y="1573365"/>
                  </a:lnTo>
                  <a:lnTo>
                    <a:pt x="368823" y="1583435"/>
                  </a:lnTo>
                  <a:lnTo>
                    <a:pt x="397373" y="1580265"/>
                  </a:lnTo>
                  <a:lnTo>
                    <a:pt x="468328" y="1550987"/>
                  </a:lnTo>
                  <a:lnTo>
                    <a:pt x="499248" y="1522269"/>
                  </a:lnTo>
                  <a:lnTo>
                    <a:pt x="519471" y="1482423"/>
                  </a:lnTo>
                  <a:lnTo>
                    <a:pt x="523255" y="1430146"/>
                  </a:lnTo>
                  <a:lnTo>
                    <a:pt x="514218" y="1390053"/>
                  </a:lnTo>
                  <a:lnTo>
                    <a:pt x="470534" y="1330779"/>
                  </a:lnTo>
                  <a:lnTo>
                    <a:pt x="436891" y="1308480"/>
                  </a:lnTo>
                  <a:lnTo>
                    <a:pt x="396050" y="1288993"/>
                  </a:lnTo>
                  <a:lnTo>
                    <a:pt x="348513" y="1270760"/>
                  </a:lnTo>
                  <a:lnTo>
                    <a:pt x="294782" y="1252219"/>
                  </a:lnTo>
                  <a:lnTo>
                    <a:pt x="255597" y="1235767"/>
                  </a:lnTo>
                  <a:lnTo>
                    <a:pt x="220852" y="1211087"/>
                  </a:lnTo>
                  <a:lnTo>
                    <a:pt x="203325" y="1177478"/>
                  </a:lnTo>
                  <a:lnTo>
                    <a:pt x="215788" y="1134237"/>
                  </a:lnTo>
                  <a:lnTo>
                    <a:pt x="239789" y="1112213"/>
                  </a:lnTo>
                  <a:lnTo>
                    <a:pt x="273213" y="1100150"/>
                  </a:lnTo>
                  <a:lnTo>
                    <a:pt x="314040" y="1093502"/>
                  </a:lnTo>
                  <a:lnTo>
                    <a:pt x="360247" y="1087720"/>
                  </a:lnTo>
                  <a:lnTo>
                    <a:pt x="409813" y="1078257"/>
                  </a:lnTo>
                  <a:lnTo>
                    <a:pt x="460717" y="1060565"/>
                  </a:lnTo>
                  <a:lnTo>
                    <a:pt x="510936" y="1030096"/>
                  </a:lnTo>
                  <a:lnTo>
                    <a:pt x="556996" y="969006"/>
                  </a:lnTo>
                  <a:lnTo>
                    <a:pt x="570160" y="929812"/>
                  </a:lnTo>
                  <a:lnTo>
                    <a:pt x="574420" y="888746"/>
                  </a:lnTo>
                  <a:lnTo>
                    <a:pt x="568031" y="848727"/>
                  </a:lnTo>
                  <a:lnTo>
                    <a:pt x="549245" y="812676"/>
                  </a:lnTo>
                  <a:lnTo>
                    <a:pt x="516317" y="783514"/>
                  </a:lnTo>
                  <a:lnTo>
                    <a:pt x="467502" y="764158"/>
                  </a:lnTo>
                  <a:lnTo>
                    <a:pt x="428538" y="757407"/>
                  </a:lnTo>
                  <a:lnTo>
                    <a:pt x="381866" y="751923"/>
                  </a:lnTo>
                  <a:lnTo>
                    <a:pt x="330455" y="746369"/>
                  </a:lnTo>
                  <a:lnTo>
                    <a:pt x="277276" y="739407"/>
                  </a:lnTo>
                  <a:lnTo>
                    <a:pt x="225298" y="729700"/>
                  </a:lnTo>
                  <a:lnTo>
                    <a:pt x="177491" y="715908"/>
                  </a:lnTo>
                  <a:lnTo>
                    <a:pt x="136824" y="696694"/>
                  </a:lnTo>
                  <a:lnTo>
                    <a:pt x="106266" y="670721"/>
                  </a:lnTo>
                  <a:lnTo>
                    <a:pt x="88788" y="636651"/>
                  </a:lnTo>
                  <a:lnTo>
                    <a:pt x="86862" y="609687"/>
                  </a:lnTo>
                  <a:lnTo>
                    <a:pt x="95303" y="583419"/>
                  </a:lnTo>
                  <a:lnTo>
                    <a:pt x="115633" y="561292"/>
                  </a:lnTo>
                  <a:lnTo>
                    <a:pt x="149372" y="546753"/>
                  </a:lnTo>
                  <a:lnTo>
                    <a:pt x="198041" y="543250"/>
                  </a:lnTo>
                  <a:lnTo>
                    <a:pt x="263159" y="554227"/>
                  </a:lnTo>
                  <a:lnTo>
                    <a:pt x="265422" y="542305"/>
                  </a:lnTo>
                  <a:lnTo>
                    <a:pt x="244109" y="509619"/>
                  </a:lnTo>
                  <a:lnTo>
                    <a:pt x="209367" y="474503"/>
                  </a:lnTo>
                  <a:lnTo>
                    <a:pt x="171338" y="455294"/>
                  </a:lnTo>
                  <a:lnTo>
                    <a:pt x="144805" y="454459"/>
                  </a:lnTo>
                  <a:lnTo>
                    <a:pt x="118713" y="458517"/>
                  </a:lnTo>
                  <a:lnTo>
                    <a:pt x="93597" y="467314"/>
                  </a:lnTo>
                  <a:lnTo>
                    <a:pt x="69992" y="480694"/>
                  </a:lnTo>
                </a:path>
                <a:path w="574675" h="1583689">
                  <a:moveTo>
                    <a:pt x="134000" y="1088135"/>
                  </a:moveTo>
                  <a:lnTo>
                    <a:pt x="117355" y="1132552"/>
                  </a:lnTo>
                  <a:lnTo>
                    <a:pt x="114222" y="1161240"/>
                  </a:lnTo>
                  <a:lnTo>
                    <a:pt x="114331" y="1174019"/>
                  </a:lnTo>
                  <a:lnTo>
                    <a:pt x="115417" y="1186751"/>
                  </a:lnTo>
                  <a:lnTo>
                    <a:pt x="117490" y="1199388"/>
                  </a:lnTo>
                </a:path>
                <a:path w="574675" h="1583689">
                  <a:moveTo>
                    <a:pt x="31892" y="726947"/>
                  </a:moveTo>
                  <a:lnTo>
                    <a:pt x="60102" y="758063"/>
                  </a:lnTo>
                  <a:lnTo>
                    <a:pt x="94503" y="780033"/>
                  </a:lnTo>
                  <a:lnTo>
                    <a:pt x="133655" y="795703"/>
                  </a:lnTo>
                  <a:lnTo>
                    <a:pt x="176875" y="807941"/>
                  </a:lnTo>
                  <a:lnTo>
                    <a:pt x="224059" y="817737"/>
                  </a:lnTo>
                  <a:lnTo>
                    <a:pt x="275107" y="826083"/>
                  </a:lnTo>
                  <a:lnTo>
                    <a:pt x="329915" y="833970"/>
                  </a:lnTo>
                  <a:lnTo>
                    <a:pt x="388381" y="842390"/>
                  </a:lnTo>
                  <a:lnTo>
                    <a:pt x="421856" y="847711"/>
                  </a:lnTo>
                  <a:lnTo>
                    <a:pt x="456533" y="858186"/>
                  </a:lnTo>
                  <a:lnTo>
                    <a:pt x="482090" y="879020"/>
                  </a:lnTo>
                  <a:lnTo>
                    <a:pt x="488203" y="915415"/>
                  </a:lnTo>
                  <a:lnTo>
                    <a:pt x="472441" y="947522"/>
                  </a:lnTo>
                  <a:lnTo>
                    <a:pt x="439616" y="971344"/>
                  </a:lnTo>
                  <a:lnTo>
                    <a:pt x="394733" y="988321"/>
                  </a:lnTo>
                  <a:lnTo>
                    <a:pt x="342798" y="999890"/>
                  </a:lnTo>
                  <a:lnTo>
                    <a:pt x="288813" y="1007490"/>
                  </a:lnTo>
                  <a:lnTo>
                    <a:pt x="258216" y="1012025"/>
                  </a:lnTo>
                  <a:lnTo>
                    <a:pt x="222726" y="1021095"/>
                  </a:lnTo>
                  <a:lnTo>
                    <a:pt x="186497" y="1037048"/>
                  </a:lnTo>
                  <a:lnTo>
                    <a:pt x="153685" y="1062227"/>
                  </a:lnTo>
                </a:path>
                <a:path w="574675" h="1583689">
                  <a:moveTo>
                    <a:pt x="240680" y="1016507"/>
                  </a:moveTo>
                  <a:lnTo>
                    <a:pt x="215697" y="982870"/>
                  </a:lnTo>
                  <a:lnTo>
                    <a:pt x="198273" y="942386"/>
                  </a:lnTo>
                  <a:lnTo>
                    <a:pt x="190571" y="898605"/>
                  </a:lnTo>
                  <a:lnTo>
                    <a:pt x="194757" y="855073"/>
                  </a:lnTo>
                  <a:lnTo>
                    <a:pt x="212994" y="815339"/>
                  </a:lnTo>
                </a:path>
                <a:path w="574675" h="1583689">
                  <a:moveTo>
                    <a:pt x="380888" y="1283207"/>
                  </a:moveTo>
                  <a:lnTo>
                    <a:pt x="401524" y="1275332"/>
                  </a:lnTo>
                  <a:lnTo>
                    <a:pt x="423386" y="1267444"/>
                  </a:lnTo>
                  <a:lnTo>
                    <a:pt x="446414" y="1259437"/>
                  </a:lnTo>
                  <a:lnTo>
                    <a:pt x="470550" y="1251203"/>
                  </a:lnTo>
                  <a:lnTo>
                    <a:pt x="509698" y="1234771"/>
                  </a:lnTo>
                  <a:lnTo>
                    <a:pt x="544369" y="1210135"/>
                  </a:lnTo>
                  <a:lnTo>
                    <a:pt x="561848" y="1176569"/>
                  </a:lnTo>
                  <a:lnTo>
                    <a:pt x="549417" y="1133347"/>
                  </a:lnTo>
                  <a:lnTo>
                    <a:pt x="522333" y="1109674"/>
                  </a:lnTo>
                  <a:lnTo>
                    <a:pt x="483901" y="1097597"/>
                  </a:lnTo>
                  <a:lnTo>
                    <a:pt x="436921" y="1090949"/>
                  </a:lnTo>
                  <a:lnTo>
                    <a:pt x="384190" y="1083564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4903" y="2244851"/>
              <a:ext cx="162051" cy="24993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771259" y="1378203"/>
              <a:ext cx="483870" cy="875030"/>
            </a:xfrm>
            <a:custGeom>
              <a:avLst/>
              <a:gdLst/>
              <a:ahLst/>
              <a:cxnLst/>
              <a:rect l="l" t="t" r="r" b="b"/>
              <a:pathLst>
                <a:path w="483870" h="875030">
                  <a:moveTo>
                    <a:pt x="372491" y="722630"/>
                  </a:moveTo>
                  <a:lnTo>
                    <a:pt x="362471" y="768482"/>
                  </a:lnTo>
                  <a:lnTo>
                    <a:pt x="338439" y="807132"/>
                  </a:lnTo>
                  <a:lnTo>
                    <a:pt x="300571" y="837947"/>
                  </a:lnTo>
                  <a:lnTo>
                    <a:pt x="249047" y="860298"/>
                  </a:lnTo>
                  <a:lnTo>
                    <a:pt x="227282" y="866854"/>
                  </a:lnTo>
                  <a:lnTo>
                    <a:pt x="214310" y="870745"/>
                  </a:lnTo>
                  <a:lnTo>
                    <a:pt x="200279" y="875030"/>
                  </a:lnTo>
                </a:path>
                <a:path w="483870" h="875030">
                  <a:moveTo>
                    <a:pt x="245999" y="561086"/>
                  </a:moveTo>
                  <a:lnTo>
                    <a:pt x="280300" y="572206"/>
                  </a:lnTo>
                  <a:lnTo>
                    <a:pt x="313531" y="590327"/>
                  </a:lnTo>
                  <a:lnTo>
                    <a:pt x="342332" y="617450"/>
                  </a:lnTo>
                  <a:lnTo>
                    <a:pt x="363347" y="655574"/>
                  </a:lnTo>
                </a:path>
                <a:path w="483870" h="875030">
                  <a:moveTo>
                    <a:pt x="99568" y="387350"/>
                  </a:moveTo>
                  <a:lnTo>
                    <a:pt x="66133" y="392588"/>
                  </a:lnTo>
                  <a:lnTo>
                    <a:pt x="31543" y="402971"/>
                  </a:lnTo>
                  <a:lnTo>
                    <a:pt x="6074" y="423640"/>
                  </a:lnTo>
                  <a:lnTo>
                    <a:pt x="0" y="459740"/>
                  </a:lnTo>
                  <a:lnTo>
                    <a:pt x="11279" y="485707"/>
                  </a:lnTo>
                  <a:lnTo>
                    <a:pt x="34512" y="506507"/>
                  </a:lnTo>
                  <a:lnTo>
                    <a:pt x="66936" y="522783"/>
                  </a:lnTo>
                  <a:lnTo>
                    <a:pt x="105791" y="535178"/>
                  </a:lnTo>
                </a:path>
                <a:path w="483870" h="875030">
                  <a:moveTo>
                    <a:pt x="479171" y="219710"/>
                  </a:moveTo>
                  <a:lnTo>
                    <a:pt x="446325" y="282829"/>
                  </a:lnTo>
                  <a:lnTo>
                    <a:pt x="392430" y="324612"/>
                  </a:lnTo>
                  <a:lnTo>
                    <a:pt x="333835" y="346122"/>
                  </a:lnTo>
                  <a:lnTo>
                    <a:pt x="303829" y="353990"/>
                  </a:lnTo>
                  <a:lnTo>
                    <a:pt x="273431" y="359918"/>
                  </a:lnTo>
                </a:path>
                <a:path w="483870" h="875030">
                  <a:moveTo>
                    <a:pt x="105791" y="295910"/>
                  </a:moveTo>
                  <a:lnTo>
                    <a:pt x="156840" y="290428"/>
                  </a:lnTo>
                  <a:lnTo>
                    <a:pt x="209794" y="283301"/>
                  </a:lnTo>
                  <a:lnTo>
                    <a:pt x="261642" y="273316"/>
                  </a:lnTo>
                  <a:lnTo>
                    <a:pt x="309373" y="259264"/>
                  </a:lnTo>
                  <a:lnTo>
                    <a:pt x="349977" y="239933"/>
                  </a:lnTo>
                  <a:lnTo>
                    <a:pt x="380444" y="214113"/>
                  </a:lnTo>
                  <a:lnTo>
                    <a:pt x="399656" y="154005"/>
                  </a:lnTo>
                  <a:lnTo>
                    <a:pt x="391230" y="127987"/>
                  </a:lnTo>
                  <a:lnTo>
                    <a:pt x="370951" y="106013"/>
                  </a:lnTo>
                  <a:lnTo>
                    <a:pt x="337283" y="91552"/>
                  </a:lnTo>
                  <a:lnTo>
                    <a:pt x="288693" y="88078"/>
                  </a:lnTo>
                  <a:lnTo>
                    <a:pt x="223647" y="99060"/>
                  </a:lnTo>
                  <a:lnTo>
                    <a:pt x="221382" y="87135"/>
                  </a:lnTo>
                  <a:lnTo>
                    <a:pt x="242681" y="54435"/>
                  </a:lnTo>
                  <a:lnTo>
                    <a:pt x="277385" y="19282"/>
                  </a:lnTo>
                  <a:lnTo>
                    <a:pt x="315341" y="0"/>
                  </a:lnTo>
                  <a:lnTo>
                    <a:pt x="365746" y="2450"/>
                  </a:lnTo>
                  <a:lnTo>
                    <a:pt x="411591" y="22367"/>
                  </a:lnTo>
                  <a:lnTo>
                    <a:pt x="449411" y="57453"/>
                  </a:lnTo>
                  <a:lnTo>
                    <a:pt x="475742" y="105410"/>
                  </a:lnTo>
                  <a:lnTo>
                    <a:pt x="482242" y="126966"/>
                  </a:lnTo>
                  <a:lnTo>
                    <a:pt x="483743" y="134366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83729" y="1002029"/>
              <a:ext cx="603885" cy="480059"/>
            </a:xfrm>
            <a:custGeom>
              <a:avLst/>
              <a:gdLst/>
              <a:ahLst/>
              <a:cxnLst/>
              <a:rect l="l" t="t" r="r" b="b"/>
              <a:pathLst>
                <a:path w="603884" h="480059">
                  <a:moveTo>
                    <a:pt x="0" y="347345"/>
                  </a:moveTo>
                  <a:lnTo>
                    <a:pt x="21881" y="331231"/>
                  </a:lnTo>
                  <a:lnTo>
                    <a:pt x="42179" y="306165"/>
                  </a:lnTo>
                  <a:lnTo>
                    <a:pt x="58025" y="270192"/>
                  </a:lnTo>
                  <a:lnTo>
                    <a:pt x="66548" y="221361"/>
                  </a:lnTo>
                  <a:lnTo>
                    <a:pt x="72737" y="187330"/>
                  </a:lnTo>
                  <a:lnTo>
                    <a:pt x="105213" y="129795"/>
                  </a:lnTo>
                  <a:lnTo>
                    <a:pt x="165490" y="88042"/>
                  </a:lnTo>
                  <a:lnTo>
                    <a:pt x="203374" y="72485"/>
                  </a:lnTo>
                  <a:lnTo>
                    <a:pt x="242472" y="60690"/>
                  </a:lnTo>
                  <a:lnTo>
                    <a:pt x="281559" y="51181"/>
                  </a:lnTo>
                  <a:lnTo>
                    <a:pt x="320546" y="43078"/>
                  </a:lnTo>
                  <a:lnTo>
                    <a:pt x="359997" y="36083"/>
                  </a:lnTo>
                  <a:lnTo>
                    <a:pt x="399663" y="29874"/>
                  </a:lnTo>
                  <a:lnTo>
                    <a:pt x="439293" y="24130"/>
                  </a:lnTo>
                  <a:lnTo>
                    <a:pt x="475521" y="18698"/>
                  </a:lnTo>
                  <a:lnTo>
                    <a:pt x="511286" y="12874"/>
                  </a:lnTo>
                  <a:lnTo>
                    <a:pt x="546931" y="6645"/>
                  </a:lnTo>
                  <a:lnTo>
                    <a:pt x="582802" y="0"/>
                  </a:lnTo>
                  <a:lnTo>
                    <a:pt x="578846" y="17533"/>
                  </a:lnTo>
                  <a:lnTo>
                    <a:pt x="552406" y="80795"/>
                  </a:lnTo>
                  <a:lnTo>
                    <a:pt x="517302" y="129621"/>
                  </a:lnTo>
                  <a:lnTo>
                    <a:pt x="476583" y="166391"/>
                  </a:lnTo>
                  <a:lnTo>
                    <a:pt x="454151" y="181610"/>
                  </a:lnTo>
                  <a:lnTo>
                    <a:pt x="492097" y="176093"/>
                  </a:lnTo>
                  <a:lnTo>
                    <a:pt x="529685" y="168338"/>
                  </a:lnTo>
                  <a:lnTo>
                    <a:pt x="566844" y="158392"/>
                  </a:lnTo>
                  <a:lnTo>
                    <a:pt x="603503" y="146304"/>
                  </a:lnTo>
                  <a:lnTo>
                    <a:pt x="585191" y="194132"/>
                  </a:lnTo>
                  <a:lnTo>
                    <a:pt x="551321" y="238101"/>
                  </a:lnTo>
                  <a:lnTo>
                    <a:pt x="508349" y="276764"/>
                  </a:lnTo>
                  <a:lnTo>
                    <a:pt x="462731" y="308675"/>
                  </a:lnTo>
                  <a:lnTo>
                    <a:pt x="420923" y="332388"/>
                  </a:lnTo>
                  <a:lnTo>
                    <a:pt x="389381" y="346456"/>
                  </a:lnTo>
                  <a:lnTo>
                    <a:pt x="410716" y="348025"/>
                  </a:lnTo>
                  <a:lnTo>
                    <a:pt x="453659" y="343487"/>
                  </a:lnTo>
                  <a:lnTo>
                    <a:pt x="496913" y="337829"/>
                  </a:lnTo>
                  <a:lnTo>
                    <a:pt x="519175" y="336042"/>
                  </a:lnTo>
                  <a:lnTo>
                    <a:pt x="504144" y="375330"/>
                  </a:lnTo>
                  <a:lnTo>
                    <a:pt x="471464" y="411480"/>
                  </a:lnTo>
                  <a:lnTo>
                    <a:pt x="428787" y="442386"/>
                  </a:lnTo>
                  <a:lnTo>
                    <a:pt x="383763" y="465947"/>
                  </a:lnTo>
                  <a:lnTo>
                    <a:pt x="344043" y="480060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66966" y="1564385"/>
              <a:ext cx="68580" cy="33655"/>
            </a:xfrm>
            <a:custGeom>
              <a:avLst/>
              <a:gdLst/>
              <a:ahLst/>
              <a:cxnLst/>
              <a:rect l="l" t="t" r="r" b="b"/>
              <a:pathLst>
                <a:path w="68579" h="33655">
                  <a:moveTo>
                    <a:pt x="68579" y="33527"/>
                  </a:moveTo>
                  <a:lnTo>
                    <a:pt x="47755" y="26574"/>
                  </a:lnTo>
                  <a:lnTo>
                    <a:pt x="25717" y="15620"/>
                  </a:lnTo>
                  <a:lnTo>
                    <a:pt x="7965" y="5238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15278" y="1125473"/>
              <a:ext cx="931544" cy="152400"/>
            </a:xfrm>
            <a:custGeom>
              <a:avLst/>
              <a:gdLst/>
              <a:ahLst/>
              <a:cxnLst/>
              <a:rect l="l" t="t" r="r" b="b"/>
              <a:pathLst>
                <a:path w="931545" h="152400">
                  <a:moveTo>
                    <a:pt x="0" y="0"/>
                  </a:moveTo>
                  <a:lnTo>
                    <a:pt x="4869" y="18954"/>
                  </a:lnTo>
                  <a:lnTo>
                    <a:pt x="26955" y="63246"/>
                  </a:lnTo>
                  <a:lnTo>
                    <a:pt x="77473" y="114014"/>
                  </a:lnTo>
                  <a:lnTo>
                    <a:pt x="167640" y="152400"/>
                  </a:lnTo>
                </a:path>
                <a:path w="931545" h="152400">
                  <a:moveTo>
                    <a:pt x="931164" y="0"/>
                  </a:moveTo>
                  <a:lnTo>
                    <a:pt x="926294" y="18954"/>
                  </a:lnTo>
                  <a:lnTo>
                    <a:pt x="904208" y="63246"/>
                  </a:lnTo>
                  <a:lnTo>
                    <a:pt x="853690" y="114014"/>
                  </a:lnTo>
                  <a:lnTo>
                    <a:pt x="763524" y="152400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020050" y="1349501"/>
              <a:ext cx="494030" cy="848994"/>
            </a:xfrm>
            <a:custGeom>
              <a:avLst/>
              <a:gdLst/>
              <a:ahLst/>
              <a:cxnLst/>
              <a:rect l="l" t="t" r="r" b="b"/>
              <a:pathLst>
                <a:path w="494029" h="848994">
                  <a:moveTo>
                    <a:pt x="33527" y="306324"/>
                  </a:moveTo>
                  <a:lnTo>
                    <a:pt x="32003" y="214884"/>
                  </a:lnTo>
                </a:path>
                <a:path w="494029" h="848994">
                  <a:moveTo>
                    <a:pt x="35051" y="461772"/>
                  </a:moveTo>
                  <a:lnTo>
                    <a:pt x="33527" y="350520"/>
                  </a:lnTo>
                </a:path>
                <a:path w="494029" h="848994">
                  <a:moveTo>
                    <a:pt x="35051" y="577596"/>
                  </a:moveTo>
                  <a:lnTo>
                    <a:pt x="33527" y="519684"/>
                  </a:lnTo>
                </a:path>
                <a:path w="494029" h="848994">
                  <a:moveTo>
                    <a:pt x="463296" y="745998"/>
                  </a:moveTo>
                  <a:lnTo>
                    <a:pt x="463296" y="762126"/>
                  </a:lnTo>
                  <a:lnTo>
                    <a:pt x="462365" y="771671"/>
                  </a:lnTo>
                  <a:lnTo>
                    <a:pt x="426616" y="812720"/>
                  </a:lnTo>
                  <a:lnTo>
                    <a:pt x="387921" y="829754"/>
                  </a:lnTo>
                  <a:lnTo>
                    <a:pt x="329509" y="843073"/>
                  </a:lnTo>
                  <a:lnTo>
                    <a:pt x="247523" y="848868"/>
                  </a:lnTo>
                  <a:lnTo>
                    <a:pt x="174109" y="845154"/>
                  </a:lnTo>
                  <a:lnTo>
                    <a:pt x="119429" y="834552"/>
                  </a:lnTo>
                  <a:lnTo>
                    <a:pt x="80818" y="819927"/>
                  </a:lnTo>
                  <a:lnTo>
                    <a:pt x="41148" y="790067"/>
                  </a:lnTo>
                  <a:lnTo>
                    <a:pt x="33527" y="776224"/>
                  </a:lnTo>
                  <a:lnTo>
                    <a:pt x="33527" y="768096"/>
                  </a:lnTo>
                  <a:lnTo>
                    <a:pt x="33527" y="577596"/>
                  </a:lnTo>
                </a:path>
                <a:path w="494029" h="848994">
                  <a:moveTo>
                    <a:pt x="463296" y="214884"/>
                  </a:moveTo>
                  <a:lnTo>
                    <a:pt x="464820" y="397763"/>
                  </a:lnTo>
                </a:path>
                <a:path w="494029" h="848994">
                  <a:moveTo>
                    <a:pt x="286511" y="400812"/>
                  </a:moveTo>
                  <a:lnTo>
                    <a:pt x="296632" y="400264"/>
                  </a:lnTo>
                  <a:lnTo>
                    <a:pt x="306609" y="399573"/>
                  </a:lnTo>
                  <a:lnTo>
                    <a:pt x="316444" y="398740"/>
                  </a:lnTo>
                  <a:lnTo>
                    <a:pt x="326135" y="397763"/>
                  </a:lnTo>
                </a:path>
                <a:path w="494029" h="848994">
                  <a:moveTo>
                    <a:pt x="213359" y="402336"/>
                  </a:moveTo>
                  <a:lnTo>
                    <a:pt x="221101" y="402949"/>
                  </a:lnTo>
                  <a:lnTo>
                    <a:pt x="228901" y="403431"/>
                  </a:lnTo>
                  <a:lnTo>
                    <a:pt x="236773" y="403746"/>
                  </a:lnTo>
                  <a:lnTo>
                    <a:pt x="244728" y="403860"/>
                  </a:lnTo>
                  <a:lnTo>
                    <a:pt x="252602" y="403860"/>
                  </a:lnTo>
                  <a:lnTo>
                    <a:pt x="260476" y="403860"/>
                  </a:lnTo>
                  <a:lnTo>
                    <a:pt x="268224" y="402971"/>
                  </a:lnTo>
                </a:path>
                <a:path w="494029" h="848994">
                  <a:moveTo>
                    <a:pt x="210311" y="462534"/>
                  </a:moveTo>
                  <a:lnTo>
                    <a:pt x="218870" y="462867"/>
                  </a:lnTo>
                  <a:lnTo>
                    <a:pt x="227441" y="463105"/>
                  </a:lnTo>
                  <a:lnTo>
                    <a:pt x="236083" y="463248"/>
                  </a:lnTo>
                  <a:lnTo>
                    <a:pt x="244855" y="463296"/>
                  </a:lnTo>
                  <a:lnTo>
                    <a:pt x="265217" y="463010"/>
                  </a:lnTo>
                  <a:lnTo>
                    <a:pt x="285543" y="462153"/>
                  </a:lnTo>
                  <a:lnTo>
                    <a:pt x="305845" y="460724"/>
                  </a:lnTo>
                  <a:lnTo>
                    <a:pt x="326135" y="458724"/>
                  </a:lnTo>
                </a:path>
                <a:path w="494029" h="848994">
                  <a:moveTo>
                    <a:pt x="210311" y="523494"/>
                  </a:moveTo>
                  <a:lnTo>
                    <a:pt x="218870" y="523827"/>
                  </a:lnTo>
                  <a:lnTo>
                    <a:pt x="227441" y="524065"/>
                  </a:lnTo>
                  <a:lnTo>
                    <a:pt x="236083" y="524208"/>
                  </a:lnTo>
                  <a:lnTo>
                    <a:pt x="244855" y="524256"/>
                  </a:lnTo>
                  <a:lnTo>
                    <a:pt x="265217" y="523970"/>
                  </a:lnTo>
                  <a:lnTo>
                    <a:pt x="285543" y="523113"/>
                  </a:lnTo>
                  <a:lnTo>
                    <a:pt x="305845" y="521684"/>
                  </a:lnTo>
                  <a:lnTo>
                    <a:pt x="326135" y="519684"/>
                  </a:lnTo>
                </a:path>
                <a:path w="494029" h="848994">
                  <a:moveTo>
                    <a:pt x="205740" y="651256"/>
                  </a:moveTo>
                  <a:lnTo>
                    <a:pt x="215314" y="651682"/>
                  </a:lnTo>
                  <a:lnTo>
                    <a:pt x="224996" y="652002"/>
                  </a:lnTo>
                  <a:lnTo>
                    <a:pt x="234797" y="652202"/>
                  </a:lnTo>
                  <a:lnTo>
                    <a:pt x="244728" y="652272"/>
                  </a:lnTo>
                  <a:lnTo>
                    <a:pt x="265110" y="651986"/>
                  </a:lnTo>
                  <a:lnTo>
                    <a:pt x="285480" y="651129"/>
                  </a:lnTo>
                  <a:lnTo>
                    <a:pt x="305825" y="649700"/>
                  </a:lnTo>
                  <a:lnTo>
                    <a:pt x="326135" y="647700"/>
                  </a:lnTo>
                </a:path>
                <a:path w="494029" h="848994">
                  <a:moveTo>
                    <a:pt x="403098" y="708533"/>
                  </a:moveTo>
                  <a:lnTo>
                    <a:pt x="363722" y="715583"/>
                  </a:lnTo>
                  <a:lnTo>
                    <a:pt x="324119" y="720740"/>
                  </a:lnTo>
                  <a:lnTo>
                    <a:pt x="284351" y="724017"/>
                  </a:lnTo>
                  <a:lnTo>
                    <a:pt x="244475" y="725424"/>
                  </a:lnTo>
                  <a:lnTo>
                    <a:pt x="228219" y="725255"/>
                  </a:lnTo>
                  <a:lnTo>
                    <a:pt x="212248" y="724741"/>
                  </a:lnTo>
                  <a:lnTo>
                    <a:pt x="196611" y="723870"/>
                  </a:lnTo>
                  <a:lnTo>
                    <a:pt x="181355" y="722630"/>
                  </a:lnTo>
                  <a:lnTo>
                    <a:pt x="183515" y="317119"/>
                  </a:lnTo>
                  <a:lnTo>
                    <a:pt x="198254" y="318212"/>
                  </a:lnTo>
                  <a:lnTo>
                    <a:pt x="213328" y="319008"/>
                  </a:lnTo>
                  <a:lnTo>
                    <a:pt x="228734" y="319494"/>
                  </a:lnTo>
                  <a:lnTo>
                    <a:pt x="244475" y="319659"/>
                  </a:lnTo>
                  <a:lnTo>
                    <a:pt x="312217" y="316491"/>
                  </a:lnTo>
                  <a:lnTo>
                    <a:pt x="372745" y="307562"/>
                  </a:lnTo>
                  <a:lnTo>
                    <a:pt x="423461" y="293727"/>
                  </a:lnTo>
                  <a:lnTo>
                    <a:pt x="461772" y="275844"/>
                  </a:lnTo>
                </a:path>
                <a:path w="494029" h="848994">
                  <a:moveTo>
                    <a:pt x="70103" y="115824"/>
                  </a:moveTo>
                  <a:lnTo>
                    <a:pt x="70103" y="233172"/>
                  </a:lnTo>
                </a:path>
                <a:path w="494029" h="848994">
                  <a:moveTo>
                    <a:pt x="141731" y="132587"/>
                  </a:moveTo>
                  <a:lnTo>
                    <a:pt x="141731" y="246887"/>
                  </a:lnTo>
                </a:path>
                <a:path w="494029" h="848994">
                  <a:moveTo>
                    <a:pt x="216407" y="140208"/>
                  </a:moveTo>
                  <a:lnTo>
                    <a:pt x="216407" y="254508"/>
                  </a:lnTo>
                </a:path>
                <a:path w="494029" h="848994">
                  <a:moveTo>
                    <a:pt x="292607" y="138684"/>
                  </a:moveTo>
                  <a:lnTo>
                    <a:pt x="292607" y="254508"/>
                  </a:lnTo>
                </a:path>
                <a:path w="494029" h="848994">
                  <a:moveTo>
                    <a:pt x="365759" y="131063"/>
                  </a:moveTo>
                  <a:lnTo>
                    <a:pt x="365759" y="245363"/>
                  </a:lnTo>
                </a:path>
                <a:path w="494029" h="848994">
                  <a:moveTo>
                    <a:pt x="437388" y="109727"/>
                  </a:moveTo>
                  <a:lnTo>
                    <a:pt x="437388" y="228600"/>
                  </a:lnTo>
                </a:path>
                <a:path w="494029" h="848994">
                  <a:moveTo>
                    <a:pt x="0" y="67818"/>
                  </a:moveTo>
                  <a:lnTo>
                    <a:pt x="33697" y="33584"/>
                  </a:lnTo>
                  <a:lnTo>
                    <a:pt x="72294" y="19859"/>
                  </a:lnTo>
                  <a:lnTo>
                    <a:pt x="122258" y="9256"/>
                  </a:lnTo>
                  <a:lnTo>
                    <a:pt x="181239" y="2421"/>
                  </a:lnTo>
                  <a:lnTo>
                    <a:pt x="246888" y="0"/>
                  </a:lnTo>
                  <a:lnTo>
                    <a:pt x="312536" y="2421"/>
                  </a:lnTo>
                  <a:lnTo>
                    <a:pt x="371517" y="9256"/>
                  </a:lnTo>
                  <a:lnTo>
                    <a:pt x="421481" y="19859"/>
                  </a:lnTo>
                  <a:lnTo>
                    <a:pt x="460078" y="33584"/>
                  </a:lnTo>
                  <a:lnTo>
                    <a:pt x="493775" y="67818"/>
                  </a:lnTo>
                  <a:lnTo>
                    <a:pt x="484951" y="85894"/>
                  </a:lnTo>
                  <a:lnTo>
                    <a:pt x="421433" y="115824"/>
                  </a:lnTo>
                  <a:lnTo>
                    <a:pt x="371460" y="126407"/>
                  </a:lnTo>
                  <a:lnTo>
                    <a:pt x="312492" y="133223"/>
                  </a:lnTo>
                  <a:lnTo>
                    <a:pt x="246888" y="135636"/>
                  </a:lnTo>
                  <a:lnTo>
                    <a:pt x="181283" y="133213"/>
                  </a:lnTo>
                  <a:lnTo>
                    <a:pt x="122315" y="126374"/>
                  </a:lnTo>
                  <a:lnTo>
                    <a:pt x="72342" y="115760"/>
                  </a:lnTo>
                  <a:lnTo>
                    <a:pt x="33725" y="102013"/>
                  </a:lnTo>
                  <a:lnTo>
                    <a:pt x="0" y="67690"/>
                  </a:lnTo>
                </a:path>
                <a:path w="494029" h="848994">
                  <a:moveTo>
                    <a:pt x="493775" y="68580"/>
                  </a:moveTo>
                  <a:lnTo>
                    <a:pt x="493775" y="173609"/>
                  </a:lnTo>
                  <a:lnTo>
                    <a:pt x="484951" y="195501"/>
                  </a:lnTo>
                  <a:lnTo>
                    <a:pt x="421433" y="231870"/>
                  </a:lnTo>
                  <a:lnTo>
                    <a:pt x="371460" y="244766"/>
                  </a:lnTo>
                  <a:lnTo>
                    <a:pt x="312492" y="253083"/>
                  </a:lnTo>
                  <a:lnTo>
                    <a:pt x="246888" y="256032"/>
                  </a:lnTo>
                  <a:lnTo>
                    <a:pt x="181283" y="253066"/>
                  </a:lnTo>
                  <a:lnTo>
                    <a:pt x="122315" y="244710"/>
                  </a:lnTo>
                  <a:lnTo>
                    <a:pt x="72342" y="231775"/>
                  </a:lnTo>
                  <a:lnTo>
                    <a:pt x="33725" y="215072"/>
                  </a:lnTo>
                  <a:lnTo>
                    <a:pt x="0" y="173609"/>
                  </a:lnTo>
                  <a:lnTo>
                    <a:pt x="0" y="68580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23909" y="1779269"/>
              <a:ext cx="265430" cy="295910"/>
            </a:xfrm>
            <a:custGeom>
              <a:avLst/>
              <a:gdLst/>
              <a:ahLst/>
              <a:cxnLst/>
              <a:rect l="l" t="t" r="r" b="b"/>
              <a:pathLst>
                <a:path w="265429" h="295910">
                  <a:moveTo>
                    <a:pt x="265175" y="147827"/>
                  </a:moveTo>
                  <a:lnTo>
                    <a:pt x="258421" y="194559"/>
                  </a:lnTo>
                  <a:lnTo>
                    <a:pt x="239609" y="235141"/>
                  </a:lnTo>
                  <a:lnTo>
                    <a:pt x="210915" y="267138"/>
                  </a:lnTo>
                  <a:lnTo>
                    <a:pt x="174516" y="288121"/>
                  </a:lnTo>
                  <a:lnTo>
                    <a:pt x="132588" y="295655"/>
                  </a:lnTo>
                  <a:lnTo>
                    <a:pt x="90659" y="288121"/>
                  </a:lnTo>
                  <a:lnTo>
                    <a:pt x="54260" y="267138"/>
                  </a:lnTo>
                  <a:lnTo>
                    <a:pt x="25566" y="235141"/>
                  </a:lnTo>
                  <a:lnTo>
                    <a:pt x="6754" y="194559"/>
                  </a:lnTo>
                  <a:lnTo>
                    <a:pt x="0" y="147827"/>
                  </a:lnTo>
                  <a:lnTo>
                    <a:pt x="6754" y="101096"/>
                  </a:lnTo>
                  <a:lnTo>
                    <a:pt x="25566" y="60514"/>
                  </a:lnTo>
                  <a:lnTo>
                    <a:pt x="54260" y="28517"/>
                  </a:lnTo>
                  <a:lnTo>
                    <a:pt x="90659" y="7534"/>
                  </a:lnTo>
                  <a:lnTo>
                    <a:pt x="132588" y="0"/>
                  </a:lnTo>
                  <a:lnTo>
                    <a:pt x="174516" y="7534"/>
                  </a:lnTo>
                  <a:lnTo>
                    <a:pt x="210915" y="28517"/>
                  </a:lnTo>
                  <a:lnTo>
                    <a:pt x="239609" y="60514"/>
                  </a:lnTo>
                  <a:lnTo>
                    <a:pt x="258421" y="101096"/>
                  </a:lnTo>
                  <a:lnTo>
                    <a:pt x="265175" y="147827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2584" y="1853183"/>
              <a:ext cx="155448" cy="13563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957322" y="1902713"/>
              <a:ext cx="858519" cy="650875"/>
            </a:xfrm>
            <a:custGeom>
              <a:avLst/>
              <a:gdLst/>
              <a:ahLst/>
              <a:cxnLst/>
              <a:rect l="l" t="t" r="r" b="b"/>
              <a:pathLst>
                <a:path w="858520" h="650875">
                  <a:moveTo>
                    <a:pt x="0" y="582168"/>
                  </a:moveTo>
                  <a:lnTo>
                    <a:pt x="0" y="629920"/>
                  </a:lnTo>
                  <a:lnTo>
                    <a:pt x="2920" y="632333"/>
                  </a:lnTo>
                  <a:lnTo>
                    <a:pt x="13813" y="640175"/>
                  </a:lnTo>
                  <a:lnTo>
                    <a:pt x="25574" y="645922"/>
                  </a:lnTo>
                  <a:lnTo>
                    <a:pt x="37978" y="649477"/>
                  </a:lnTo>
                  <a:lnTo>
                    <a:pt x="50800" y="650748"/>
                  </a:lnTo>
                  <a:lnTo>
                    <a:pt x="812926" y="650748"/>
                  </a:lnTo>
                  <a:lnTo>
                    <a:pt x="852551" y="635126"/>
                  </a:lnTo>
                  <a:lnTo>
                    <a:pt x="858012" y="630174"/>
                  </a:lnTo>
                  <a:lnTo>
                    <a:pt x="858012" y="582549"/>
                  </a:lnTo>
                  <a:lnTo>
                    <a:pt x="0" y="582168"/>
                  </a:lnTo>
                  <a:close/>
                </a:path>
                <a:path w="858520" h="650875">
                  <a:moveTo>
                    <a:pt x="745236" y="444881"/>
                  </a:moveTo>
                  <a:lnTo>
                    <a:pt x="745236" y="504951"/>
                  </a:lnTo>
                  <a:lnTo>
                    <a:pt x="743874" y="512468"/>
                  </a:lnTo>
                  <a:lnTo>
                    <a:pt x="740155" y="518604"/>
                  </a:lnTo>
                  <a:lnTo>
                    <a:pt x="734627" y="522739"/>
                  </a:lnTo>
                  <a:lnTo>
                    <a:pt x="727837" y="524256"/>
                  </a:lnTo>
                  <a:lnTo>
                    <a:pt x="136270" y="524256"/>
                  </a:lnTo>
                  <a:lnTo>
                    <a:pt x="129480" y="522739"/>
                  </a:lnTo>
                  <a:lnTo>
                    <a:pt x="123951" y="518604"/>
                  </a:lnTo>
                  <a:lnTo>
                    <a:pt x="120233" y="512468"/>
                  </a:lnTo>
                  <a:lnTo>
                    <a:pt x="118871" y="504951"/>
                  </a:lnTo>
                  <a:lnTo>
                    <a:pt x="118871" y="65024"/>
                  </a:lnTo>
                  <a:lnTo>
                    <a:pt x="120231" y="57507"/>
                  </a:lnTo>
                  <a:lnTo>
                    <a:pt x="123936" y="51371"/>
                  </a:lnTo>
                  <a:lnTo>
                    <a:pt x="129426" y="47236"/>
                  </a:lnTo>
                  <a:lnTo>
                    <a:pt x="136144" y="45720"/>
                  </a:lnTo>
                  <a:lnTo>
                    <a:pt x="724535" y="45720"/>
                  </a:lnTo>
                  <a:lnTo>
                    <a:pt x="731252" y="47216"/>
                  </a:lnTo>
                  <a:lnTo>
                    <a:pt x="736742" y="51308"/>
                  </a:lnTo>
                  <a:lnTo>
                    <a:pt x="740447" y="57400"/>
                  </a:lnTo>
                  <a:lnTo>
                    <a:pt x="741806" y="64897"/>
                  </a:lnTo>
                  <a:lnTo>
                    <a:pt x="741806" y="91312"/>
                  </a:lnTo>
                </a:path>
                <a:path w="858520" h="650875">
                  <a:moveTo>
                    <a:pt x="784860" y="86868"/>
                  </a:moveTo>
                  <a:lnTo>
                    <a:pt x="784860" y="19303"/>
                  </a:lnTo>
                  <a:lnTo>
                    <a:pt x="783500" y="11787"/>
                  </a:lnTo>
                  <a:lnTo>
                    <a:pt x="779795" y="5651"/>
                  </a:lnTo>
                  <a:lnTo>
                    <a:pt x="774305" y="1516"/>
                  </a:lnTo>
                  <a:lnTo>
                    <a:pt x="767588" y="0"/>
                  </a:lnTo>
                  <a:lnTo>
                    <a:pt x="91947" y="0"/>
                  </a:lnTo>
                  <a:lnTo>
                    <a:pt x="85230" y="1516"/>
                  </a:lnTo>
                  <a:lnTo>
                    <a:pt x="79740" y="5651"/>
                  </a:lnTo>
                  <a:lnTo>
                    <a:pt x="76035" y="11787"/>
                  </a:lnTo>
                  <a:lnTo>
                    <a:pt x="74675" y="19303"/>
                  </a:lnTo>
                  <a:lnTo>
                    <a:pt x="74675" y="561339"/>
                  </a:lnTo>
                  <a:lnTo>
                    <a:pt x="76035" y="568856"/>
                  </a:lnTo>
                  <a:lnTo>
                    <a:pt x="79740" y="574992"/>
                  </a:lnTo>
                  <a:lnTo>
                    <a:pt x="85230" y="579127"/>
                  </a:lnTo>
                  <a:lnTo>
                    <a:pt x="91947" y="580644"/>
                  </a:lnTo>
                  <a:lnTo>
                    <a:pt x="767588" y="580644"/>
                  </a:lnTo>
                  <a:lnTo>
                    <a:pt x="774305" y="579127"/>
                  </a:lnTo>
                  <a:lnTo>
                    <a:pt x="779795" y="574992"/>
                  </a:lnTo>
                  <a:lnTo>
                    <a:pt x="783500" y="568856"/>
                  </a:lnTo>
                  <a:lnTo>
                    <a:pt x="784860" y="561339"/>
                  </a:lnTo>
                  <a:lnTo>
                    <a:pt x="784860" y="434975"/>
                  </a:lnTo>
                </a:path>
                <a:path w="858520" h="650875">
                  <a:moveTo>
                    <a:pt x="294131" y="522732"/>
                  </a:moveTo>
                  <a:lnTo>
                    <a:pt x="294131" y="48768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597402" y="2021586"/>
              <a:ext cx="257810" cy="285115"/>
            </a:xfrm>
            <a:custGeom>
              <a:avLst/>
              <a:gdLst/>
              <a:ahLst/>
              <a:cxnLst/>
              <a:rect l="l" t="t" r="r" b="b"/>
              <a:pathLst>
                <a:path w="257810" h="285114">
                  <a:moveTo>
                    <a:pt x="257556" y="142493"/>
                  </a:moveTo>
                  <a:lnTo>
                    <a:pt x="250990" y="187549"/>
                  </a:lnTo>
                  <a:lnTo>
                    <a:pt x="232708" y="226667"/>
                  </a:lnTo>
                  <a:lnTo>
                    <a:pt x="204831" y="257507"/>
                  </a:lnTo>
                  <a:lnTo>
                    <a:pt x="169480" y="277727"/>
                  </a:lnTo>
                  <a:lnTo>
                    <a:pt x="128777" y="284988"/>
                  </a:lnTo>
                  <a:lnTo>
                    <a:pt x="88075" y="277727"/>
                  </a:lnTo>
                  <a:lnTo>
                    <a:pt x="52724" y="257507"/>
                  </a:lnTo>
                  <a:lnTo>
                    <a:pt x="24847" y="226667"/>
                  </a:lnTo>
                  <a:lnTo>
                    <a:pt x="6565" y="187549"/>
                  </a:lnTo>
                  <a:lnTo>
                    <a:pt x="0" y="142493"/>
                  </a:lnTo>
                  <a:lnTo>
                    <a:pt x="6565" y="97438"/>
                  </a:lnTo>
                  <a:lnTo>
                    <a:pt x="24847" y="58320"/>
                  </a:lnTo>
                  <a:lnTo>
                    <a:pt x="52724" y="27480"/>
                  </a:lnTo>
                  <a:lnTo>
                    <a:pt x="88075" y="7260"/>
                  </a:lnTo>
                  <a:lnTo>
                    <a:pt x="128777" y="0"/>
                  </a:lnTo>
                  <a:lnTo>
                    <a:pt x="169480" y="7260"/>
                  </a:lnTo>
                  <a:lnTo>
                    <a:pt x="204831" y="27480"/>
                  </a:lnTo>
                  <a:lnTo>
                    <a:pt x="232708" y="58320"/>
                  </a:lnTo>
                  <a:lnTo>
                    <a:pt x="250990" y="97438"/>
                  </a:lnTo>
                  <a:lnTo>
                    <a:pt x="257556" y="142493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5616" y="2221991"/>
              <a:ext cx="170703" cy="1904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298698" y="2074925"/>
              <a:ext cx="321945" cy="231775"/>
            </a:xfrm>
            <a:custGeom>
              <a:avLst/>
              <a:gdLst/>
              <a:ahLst/>
              <a:cxnLst/>
              <a:rect l="l" t="t" r="r" b="b"/>
              <a:pathLst>
                <a:path w="321945" h="231775">
                  <a:moveTo>
                    <a:pt x="0" y="231648"/>
                  </a:moveTo>
                  <a:lnTo>
                    <a:pt x="321563" y="231648"/>
                  </a:lnTo>
                </a:path>
                <a:path w="321945" h="231775">
                  <a:moveTo>
                    <a:pt x="51815" y="231648"/>
                  </a:moveTo>
                  <a:lnTo>
                    <a:pt x="101600" y="101981"/>
                  </a:lnTo>
                  <a:lnTo>
                    <a:pt x="143763" y="101981"/>
                  </a:lnTo>
                  <a:lnTo>
                    <a:pt x="175387" y="149733"/>
                  </a:lnTo>
                  <a:lnTo>
                    <a:pt x="212089" y="0"/>
                  </a:lnTo>
                  <a:lnTo>
                    <a:pt x="269748" y="231648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38932" y="2050922"/>
              <a:ext cx="48260" cy="260350"/>
            </a:xfrm>
            <a:custGeom>
              <a:avLst/>
              <a:gdLst/>
              <a:ahLst/>
              <a:cxnLst/>
              <a:rect l="l" t="t" r="r" b="b"/>
              <a:pathLst>
                <a:path w="48260" h="260350">
                  <a:moveTo>
                    <a:pt x="0" y="126"/>
                  </a:moveTo>
                  <a:lnTo>
                    <a:pt x="47117" y="0"/>
                  </a:lnTo>
                  <a:lnTo>
                    <a:pt x="47243" y="52324"/>
                  </a:lnTo>
                  <a:lnTo>
                    <a:pt x="254" y="52577"/>
                  </a:lnTo>
                  <a:lnTo>
                    <a:pt x="0" y="126"/>
                  </a:lnTo>
                  <a:close/>
                </a:path>
                <a:path w="48260" h="260350">
                  <a:moveTo>
                    <a:pt x="381" y="103886"/>
                  </a:moveTo>
                  <a:lnTo>
                    <a:pt x="47370" y="103759"/>
                  </a:lnTo>
                  <a:lnTo>
                    <a:pt x="47625" y="156082"/>
                  </a:lnTo>
                  <a:lnTo>
                    <a:pt x="507" y="156337"/>
                  </a:lnTo>
                  <a:lnTo>
                    <a:pt x="381" y="103886"/>
                  </a:lnTo>
                  <a:close/>
                </a:path>
                <a:path w="48260" h="260350">
                  <a:moveTo>
                    <a:pt x="762" y="207644"/>
                  </a:moveTo>
                  <a:lnTo>
                    <a:pt x="47751" y="207390"/>
                  </a:lnTo>
                  <a:lnTo>
                    <a:pt x="48006" y="259841"/>
                  </a:lnTo>
                  <a:lnTo>
                    <a:pt x="888" y="259968"/>
                  </a:lnTo>
                  <a:lnTo>
                    <a:pt x="762" y="207644"/>
                  </a:lnTo>
                  <a:close/>
                </a:path>
              </a:pathLst>
            </a:custGeom>
            <a:ln w="19050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866258" y="1993645"/>
              <a:ext cx="970915" cy="1138555"/>
            </a:xfrm>
            <a:custGeom>
              <a:avLst/>
              <a:gdLst/>
              <a:ahLst/>
              <a:cxnLst/>
              <a:rect l="l" t="t" r="r" b="b"/>
              <a:pathLst>
                <a:path w="970914" h="1138555">
                  <a:moveTo>
                    <a:pt x="501903" y="1138174"/>
                  </a:moveTo>
                  <a:lnTo>
                    <a:pt x="19430" y="1138174"/>
                  </a:lnTo>
                  <a:lnTo>
                    <a:pt x="11840" y="1136461"/>
                  </a:lnTo>
                  <a:lnTo>
                    <a:pt x="5667" y="1131808"/>
                  </a:lnTo>
                  <a:lnTo>
                    <a:pt x="1518" y="1124940"/>
                  </a:lnTo>
                  <a:lnTo>
                    <a:pt x="0" y="1116583"/>
                  </a:lnTo>
                  <a:lnTo>
                    <a:pt x="0" y="21589"/>
                  </a:lnTo>
                  <a:lnTo>
                    <a:pt x="1518" y="13180"/>
                  </a:lnTo>
                  <a:lnTo>
                    <a:pt x="5667" y="6318"/>
                  </a:lnTo>
                  <a:lnTo>
                    <a:pt x="11840" y="1694"/>
                  </a:lnTo>
                  <a:lnTo>
                    <a:pt x="19430" y="0"/>
                  </a:lnTo>
                  <a:lnTo>
                    <a:pt x="482473" y="0"/>
                  </a:lnTo>
                  <a:lnTo>
                    <a:pt x="490009" y="1694"/>
                  </a:lnTo>
                  <a:lnTo>
                    <a:pt x="496188" y="6318"/>
                  </a:lnTo>
                  <a:lnTo>
                    <a:pt x="500368" y="13180"/>
                  </a:lnTo>
                  <a:lnTo>
                    <a:pt x="501903" y="21589"/>
                  </a:lnTo>
                  <a:lnTo>
                    <a:pt x="501903" y="1138174"/>
                  </a:lnTo>
                  <a:close/>
                </a:path>
                <a:path w="970914" h="1138555">
                  <a:moveTo>
                    <a:pt x="951102" y="1138301"/>
                  </a:moveTo>
                  <a:lnTo>
                    <a:pt x="502792" y="1138301"/>
                  </a:lnTo>
                  <a:lnTo>
                    <a:pt x="502792" y="321563"/>
                  </a:lnTo>
                  <a:lnTo>
                    <a:pt x="951102" y="321563"/>
                  </a:lnTo>
                  <a:lnTo>
                    <a:pt x="958639" y="323258"/>
                  </a:lnTo>
                  <a:lnTo>
                    <a:pt x="964818" y="327882"/>
                  </a:lnTo>
                  <a:lnTo>
                    <a:pt x="968998" y="334744"/>
                  </a:lnTo>
                  <a:lnTo>
                    <a:pt x="970533" y="343153"/>
                  </a:lnTo>
                  <a:lnTo>
                    <a:pt x="970533" y="1116711"/>
                  </a:lnTo>
                  <a:lnTo>
                    <a:pt x="968998" y="1125120"/>
                  </a:lnTo>
                  <a:lnTo>
                    <a:pt x="964818" y="1131982"/>
                  </a:lnTo>
                  <a:lnTo>
                    <a:pt x="958639" y="1136606"/>
                  </a:lnTo>
                  <a:lnTo>
                    <a:pt x="951102" y="1138301"/>
                  </a:lnTo>
                  <a:close/>
                </a:path>
                <a:path w="970914" h="1138555">
                  <a:moveTo>
                    <a:pt x="353313" y="1138174"/>
                  </a:moveTo>
                  <a:lnTo>
                    <a:pt x="149351" y="1138174"/>
                  </a:lnTo>
                  <a:lnTo>
                    <a:pt x="149351" y="821689"/>
                  </a:lnTo>
                  <a:lnTo>
                    <a:pt x="150887" y="813280"/>
                  </a:lnTo>
                  <a:lnTo>
                    <a:pt x="155067" y="806418"/>
                  </a:lnTo>
                  <a:lnTo>
                    <a:pt x="161246" y="801794"/>
                  </a:lnTo>
                  <a:lnTo>
                    <a:pt x="168782" y="800100"/>
                  </a:lnTo>
                  <a:lnTo>
                    <a:pt x="333882" y="800100"/>
                  </a:lnTo>
                  <a:lnTo>
                    <a:pt x="341419" y="801794"/>
                  </a:lnTo>
                  <a:lnTo>
                    <a:pt x="347598" y="806418"/>
                  </a:lnTo>
                  <a:lnTo>
                    <a:pt x="351778" y="813280"/>
                  </a:lnTo>
                  <a:lnTo>
                    <a:pt x="353313" y="821689"/>
                  </a:lnTo>
                  <a:lnTo>
                    <a:pt x="353313" y="1138174"/>
                  </a:lnTo>
                  <a:close/>
                </a:path>
                <a:path w="970914" h="1138555">
                  <a:moveTo>
                    <a:pt x="839469" y="1138174"/>
                  </a:moveTo>
                  <a:lnTo>
                    <a:pt x="635507" y="1138174"/>
                  </a:lnTo>
                  <a:lnTo>
                    <a:pt x="635507" y="821689"/>
                  </a:lnTo>
                  <a:lnTo>
                    <a:pt x="637043" y="813280"/>
                  </a:lnTo>
                  <a:lnTo>
                    <a:pt x="641223" y="806418"/>
                  </a:lnTo>
                  <a:lnTo>
                    <a:pt x="647402" y="801794"/>
                  </a:lnTo>
                  <a:lnTo>
                    <a:pt x="654938" y="800100"/>
                  </a:lnTo>
                  <a:lnTo>
                    <a:pt x="820038" y="800100"/>
                  </a:lnTo>
                  <a:lnTo>
                    <a:pt x="827575" y="801794"/>
                  </a:lnTo>
                  <a:lnTo>
                    <a:pt x="833754" y="806418"/>
                  </a:lnTo>
                  <a:lnTo>
                    <a:pt x="837934" y="813280"/>
                  </a:lnTo>
                  <a:lnTo>
                    <a:pt x="839469" y="821689"/>
                  </a:lnTo>
                  <a:lnTo>
                    <a:pt x="839469" y="113817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9985" y="2473070"/>
              <a:ext cx="124840" cy="13754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7310" y="2473070"/>
              <a:ext cx="123570" cy="13754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1441" y="2402712"/>
              <a:ext cx="123570" cy="13639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7497" y="2402712"/>
              <a:ext cx="124840" cy="13639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1441" y="2585593"/>
              <a:ext cx="123570" cy="13639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7497" y="2585593"/>
              <a:ext cx="124840" cy="136397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724527" y="3131819"/>
              <a:ext cx="1601470" cy="0"/>
            </a:xfrm>
            <a:custGeom>
              <a:avLst/>
              <a:gdLst/>
              <a:ahLst/>
              <a:cxnLst/>
              <a:rect l="l" t="t" r="r" b="b"/>
              <a:pathLst>
                <a:path w="1601470" h="0">
                  <a:moveTo>
                    <a:pt x="1601470" y="0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899530" y="2429509"/>
              <a:ext cx="285750" cy="692785"/>
            </a:xfrm>
            <a:custGeom>
              <a:avLst/>
              <a:gdLst/>
              <a:ahLst/>
              <a:cxnLst/>
              <a:rect l="l" t="t" r="r" b="b"/>
              <a:pathLst>
                <a:path w="285750" h="692785">
                  <a:moveTo>
                    <a:pt x="285623" y="176022"/>
                  </a:moveTo>
                  <a:lnTo>
                    <a:pt x="278335" y="231622"/>
                  </a:lnTo>
                  <a:lnTo>
                    <a:pt x="258044" y="279907"/>
                  </a:lnTo>
                  <a:lnTo>
                    <a:pt x="227110" y="317982"/>
                  </a:lnTo>
                  <a:lnTo>
                    <a:pt x="187891" y="342950"/>
                  </a:lnTo>
                  <a:lnTo>
                    <a:pt x="142748" y="351916"/>
                  </a:lnTo>
                  <a:lnTo>
                    <a:pt x="97617" y="342950"/>
                  </a:lnTo>
                  <a:lnTo>
                    <a:pt x="58430" y="317982"/>
                  </a:lnTo>
                  <a:lnTo>
                    <a:pt x="27533" y="279907"/>
                  </a:lnTo>
                  <a:lnTo>
                    <a:pt x="7274" y="231622"/>
                  </a:lnTo>
                  <a:lnTo>
                    <a:pt x="0" y="176022"/>
                  </a:lnTo>
                  <a:lnTo>
                    <a:pt x="7274" y="120359"/>
                  </a:lnTo>
                  <a:lnTo>
                    <a:pt x="27533" y="72036"/>
                  </a:lnTo>
                  <a:lnTo>
                    <a:pt x="58430" y="33942"/>
                  </a:lnTo>
                  <a:lnTo>
                    <a:pt x="97617" y="8967"/>
                  </a:lnTo>
                  <a:lnTo>
                    <a:pt x="142748" y="0"/>
                  </a:lnTo>
                  <a:lnTo>
                    <a:pt x="187891" y="8967"/>
                  </a:lnTo>
                  <a:lnTo>
                    <a:pt x="227110" y="33942"/>
                  </a:lnTo>
                  <a:lnTo>
                    <a:pt x="258044" y="72036"/>
                  </a:lnTo>
                  <a:lnTo>
                    <a:pt x="278335" y="120359"/>
                  </a:lnTo>
                  <a:lnTo>
                    <a:pt x="285623" y="176022"/>
                  </a:lnTo>
                  <a:close/>
                </a:path>
                <a:path w="285750" h="692785">
                  <a:moveTo>
                    <a:pt x="143129" y="692530"/>
                  </a:moveTo>
                  <a:lnTo>
                    <a:pt x="143129" y="53339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2777" y="2517139"/>
              <a:ext cx="159638" cy="194817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8413" y="2770124"/>
              <a:ext cx="180847" cy="199516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188964" y="2831846"/>
              <a:ext cx="0" cy="300990"/>
            </a:xfrm>
            <a:custGeom>
              <a:avLst/>
              <a:gdLst/>
              <a:ahLst/>
              <a:cxnLst/>
              <a:rect l="l" t="t" r="r" b="b"/>
              <a:pathLst>
                <a:path w="0" h="300989">
                  <a:moveTo>
                    <a:pt x="0" y="300736"/>
                  </a:moveTo>
                  <a:lnTo>
                    <a:pt x="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014341" y="2149855"/>
              <a:ext cx="205104" cy="227965"/>
            </a:xfrm>
            <a:custGeom>
              <a:avLst/>
              <a:gdLst/>
              <a:ahLst/>
              <a:cxnLst/>
              <a:rect l="l" t="t" r="r" b="b"/>
              <a:pathLst>
                <a:path w="205104" h="227964">
                  <a:moveTo>
                    <a:pt x="204978" y="72644"/>
                  </a:moveTo>
                  <a:lnTo>
                    <a:pt x="139446" y="72644"/>
                  </a:lnTo>
                  <a:lnTo>
                    <a:pt x="139446" y="0"/>
                  </a:lnTo>
                  <a:lnTo>
                    <a:pt x="65532" y="0"/>
                  </a:lnTo>
                  <a:lnTo>
                    <a:pt x="65532" y="72644"/>
                  </a:lnTo>
                  <a:lnTo>
                    <a:pt x="0" y="72644"/>
                  </a:lnTo>
                  <a:lnTo>
                    <a:pt x="0" y="155448"/>
                  </a:lnTo>
                  <a:lnTo>
                    <a:pt x="65532" y="155448"/>
                  </a:lnTo>
                  <a:lnTo>
                    <a:pt x="65532" y="227965"/>
                  </a:lnTo>
                  <a:lnTo>
                    <a:pt x="139446" y="227965"/>
                  </a:lnTo>
                  <a:lnTo>
                    <a:pt x="139446" y="155448"/>
                  </a:lnTo>
                  <a:lnTo>
                    <a:pt x="204978" y="155448"/>
                  </a:lnTo>
                  <a:lnTo>
                    <a:pt x="204978" y="72644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31236" y="1604771"/>
              <a:ext cx="3268345" cy="1256030"/>
            </a:xfrm>
            <a:custGeom>
              <a:avLst/>
              <a:gdLst/>
              <a:ahLst/>
              <a:cxnLst/>
              <a:rect l="l" t="t" r="r" b="b"/>
              <a:pathLst>
                <a:path w="3268345" h="1256030">
                  <a:moveTo>
                    <a:pt x="1802129" y="728344"/>
                  </a:moveTo>
                  <a:lnTo>
                    <a:pt x="1758251" y="724150"/>
                  </a:lnTo>
                  <a:lnTo>
                    <a:pt x="1716274" y="713698"/>
                  </a:lnTo>
                  <a:lnTo>
                    <a:pt x="1676578" y="697426"/>
                  </a:lnTo>
                  <a:lnTo>
                    <a:pt x="1639541" y="675771"/>
                  </a:lnTo>
                  <a:lnTo>
                    <a:pt x="1605542" y="649171"/>
                  </a:lnTo>
                  <a:lnTo>
                    <a:pt x="1574958" y="618061"/>
                  </a:lnTo>
                  <a:lnTo>
                    <a:pt x="1548169" y="582879"/>
                  </a:lnTo>
                  <a:lnTo>
                    <a:pt x="1525552" y="544063"/>
                  </a:lnTo>
                  <a:lnTo>
                    <a:pt x="1507486" y="502048"/>
                  </a:lnTo>
                  <a:lnTo>
                    <a:pt x="1494349" y="457273"/>
                  </a:lnTo>
                  <a:lnTo>
                    <a:pt x="1486519" y="410174"/>
                  </a:lnTo>
                  <a:lnTo>
                    <a:pt x="1484376" y="361188"/>
                  </a:lnTo>
                  <a:lnTo>
                    <a:pt x="1488316" y="311350"/>
                  </a:lnTo>
                  <a:lnTo>
                    <a:pt x="1498137" y="263639"/>
                  </a:lnTo>
                  <a:lnTo>
                    <a:pt x="1513431" y="218531"/>
                  </a:lnTo>
                  <a:lnTo>
                    <a:pt x="1533795" y="176505"/>
                  </a:lnTo>
                  <a:lnTo>
                    <a:pt x="1558822" y="138036"/>
                  </a:lnTo>
                  <a:lnTo>
                    <a:pt x="1588108" y="103601"/>
                  </a:lnTo>
                  <a:lnTo>
                    <a:pt x="1621246" y="73678"/>
                  </a:lnTo>
                  <a:lnTo>
                    <a:pt x="1657832" y="48743"/>
                  </a:lnTo>
                  <a:lnTo>
                    <a:pt x="1697460" y="29273"/>
                  </a:lnTo>
                  <a:lnTo>
                    <a:pt x="1739726" y="15745"/>
                  </a:lnTo>
                  <a:lnTo>
                    <a:pt x="1784223" y="8636"/>
                  </a:lnTo>
                </a:path>
                <a:path w="3268345" h="1256030">
                  <a:moveTo>
                    <a:pt x="1795272" y="0"/>
                  </a:moveTo>
                  <a:lnTo>
                    <a:pt x="3268091" y="0"/>
                  </a:lnTo>
                </a:path>
                <a:path w="3268345" h="1256030">
                  <a:moveTo>
                    <a:pt x="0" y="1255776"/>
                  </a:moveTo>
                  <a:lnTo>
                    <a:pt x="822578" y="1255776"/>
                  </a:lnTo>
                </a:path>
                <a:path w="3268345" h="1256030">
                  <a:moveTo>
                    <a:pt x="950340" y="879348"/>
                  </a:moveTo>
                  <a:lnTo>
                    <a:pt x="971137" y="922087"/>
                  </a:lnTo>
                  <a:lnTo>
                    <a:pt x="983486" y="967210"/>
                  </a:lnTo>
                  <a:lnTo>
                    <a:pt x="987615" y="1013371"/>
                  </a:lnTo>
                  <a:lnTo>
                    <a:pt x="983757" y="1059227"/>
                  </a:lnTo>
                  <a:lnTo>
                    <a:pt x="972143" y="1103434"/>
                  </a:lnTo>
                  <a:lnTo>
                    <a:pt x="953002" y="1144649"/>
                  </a:lnTo>
                  <a:lnTo>
                    <a:pt x="926565" y="1181526"/>
                  </a:lnTo>
                  <a:lnTo>
                    <a:pt x="893063" y="1212723"/>
                  </a:lnTo>
                  <a:lnTo>
                    <a:pt x="842867" y="1240837"/>
                  </a:lnTo>
                  <a:lnTo>
                    <a:pt x="815804" y="1249209"/>
                  </a:lnTo>
                  <a:lnTo>
                    <a:pt x="787908" y="1253616"/>
                  </a:lnTo>
                </a:path>
              </a:pathLst>
            </a:custGeom>
            <a:ln w="1219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411207" y="1411096"/>
              <a:ext cx="317500" cy="237490"/>
            </a:xfrm>
            <a:custGeom>
              <a:avLst/>
              <a:gdLst/>
              <a:ahLst/>
              <a:cxnLst/>
              <a:rect l="l" t="t" r="r" b="b"/>
              <a:pathLst>
                <a:path w="317500" h="237489">
                  <a:moveTo>
                    <a:pt x="0" y="0"/>
                  </a:moveTo>
                  <a:lnTo>
                    <a:pt x="317373" y="237108"/>
                  </a:lnTo>
                </a:path>
              </a:pathLst>
            </a:custGeom>
            <a:ln w="19050">
              <a:solidFill>
                <a:srgbClr val="4D63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931909" y="1177289"/>
              <a:ext cx="971550" cy="1165860"/>
            </a:xfrm>
            <a:custGeom>
              <a:avLst/>
              <a:gdLst/>
              <a:ahLst/>
              <a:cxnLst/>
              <a:rect l="l" t="t" r="r" b="b"/>
              <a:pathLst>
                <a:path w="971550" h="1165860">
                  <a:moveTo>
                    <a:pt x="653923" y="0"/>
                  </a:moveTo>
                  <a:lnTo>
                    <a:pt x="971296" y="237109"/>
                  </a:lnTo>
                  <a:lnTo>
                    <a:pt x="354075" y="1063371"/>
                  </a:lnTo>
                  <a:lnTo>
                    <a:pt x="36575" y="826262"/>
                  </a:lnTo>
                  <a:lnTo>
                    <a:pt x="653923" y="0"/>
                  </a:lnTo>
                  <a:close/>
                </a:path>
                <a:path w="971550" h="1165860">
                  <a:moveTo>
                    <a:pt x="126619" y="893445"/>
                  </a:moveTo>
                  <a:lnTo>
                    <a:pt x="264160" y="996188"/>
                  </a:lnTo>
                  <a:lnTo>
                    <a:pt x="137541" y="1165606"/>
                  </a:lnTo>
                  <a:lnTo>
                    <a:pt x="0" y="1062863"/>
                  </a:lnTo>
                  <a:lnTo>
                    <a:pt x="126619" y="89344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714994" y="2291587"/>
              <a:ext cx="285750" cy="382905"/>
            </a:xfrm>
            <a:custGeom>
              <a:avLst/>
              <a:gdLst/>
              <a:ahLst/>
              <a:cxnLst/>
              <a:rect l="l" t="t" r="r" b="b"/>
              <a:pathLst>
                <a:path w="285750" h="382905">
                  <a:moveTo>
                    <a:pt x="285750" y="0"/>
                  </a:moveTo>
                  <a:lnTo>
                    <a:pt x="0" y="38239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569831" y="1077213"/>
              <a:ext cx="338455" cy="452755"/>
            </a:xfrm>
            <a:custGeom>
              <a:avLst/>
              <a:gdLst/>
              <a:ahLst/>
              <a:cxnLst/>
              <a:rect l="l" t="t" r="r" b="b"/>
              <a:pathLst>
                <a:path w="338454" h="452755">
                  <a:moveTo>
                    <a:pt x="337947" y="0"/>
                  </a:moveTo>
                  <a:lnTo>
                    <a:pt x="0" y="45237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748393" y="959611"/>
              <a:ext cx="317500" cy="237490"/>
            </a:xfrm>
            <a:custGeom>
              <a:avLst/>
              <a:gdLst/>
              <a:ahLst/>
              <a:cxnLst/>
              <a:rect l="l" t="t" r="r" b="b"/>
              <a:pathLst>
                <a:path w="317500" h="237490">
                  <a:moveTo>
                    <a:pt x="0" y="0"/>
                  </a:moveTo>
                  <a:lnTo>
                    <a:pt x="317373" y="23710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387078" y="2131313"/>
              <a:ext cx="373380" cy="417830"/>
            </a:xfrm>
            <a:custGeom>
              <a:avLst/>
              <a:gdLst/>
              <a:ahLst/>
              <a:cxnLst/>
              <a:rect l="l" t="t" r="r" b="b"/>
              <a:pathLst>
                <a:path w="373379" h="417830">
                  <a:moveTo>
                    <a:pt x="373379" y="208787"/>
                  </a:moveTo>
                  <a:lnTo>
                    <a:pt x="368450" y="256662"/>
                  </a:lnTo>
                  <a:lnTo>
                    <a:pt x="354407" y="300610"/>
                  </a:lnTo>
                  <a:lnTo>
                    <a:pt x="332371" y="339376"/>
                  </a:lnTo>
                  <a:lnTo>
                    <a:pt x="303462" y="371709"/>
                  </a:lnTo>
                  <a:lnTo>
                    <a:pt x="268799" y="396355"/>
                  </a:lnTo>
                  <a:lnTo>
                    <a:pt x="229501" y="412062"/>
                  </a:lnTo>
                  <a:lnTo>
                    <a:pt x="186690" y="417575"/>
                  </a:lnTo>
                  <a:lnTo>
                    <a:pt x="143878" y="412062"/>
                  </a:lnTo>
                  <a:lnTo>
                    <a:pt x="104580" y="396355"/>
                  </a:lnTo>
                  <a:lnTo>
                    <a:pt x="69917" y="371709"/>
                  </a:lnTo>
                  <a:lnTo>
                    <a:pt x="41008" y="339376"/>
                  </a:lnTo>
                  <a:lnTo>
                    <a:pt x="18972" y="300610"/>
                  </a:lnTo>
                  <a:lnTo>
                    <a:pt x="4929" y="256662"/>
                  </a:lnTo>
                  <a:lnTo>
                    <a:pt x="0" y="208787"/>
                  </a:lnTo>
                  <a:lnTo>
                    <a:pt x="4929" y="160913"/>
                  </a:lnTo>
                  <a:lnTo>
                    <a:pt x="18972" y="116965"/>
                  </a:lnTo>
                  <a:lnTo>
                    <a:pt x="41008" y="78199"/>
                  </a:lnTo>
                  <a:lnTo>
                    <a:pt x="69917" y="45866"/>
                  </a:lnTo>
                  <a:lnTo>
                    <a:pt x="104580" y="21220"/>
                  </a:lnTo>
                  <a:lnTo>
                    <a:pt x="143878" y="5513"/>
                  </a:lnTo>
                  <a:lnTo>
                    <a:pt x="186690" y="0"/>
                  </a:lnTo>
                  <a:lnTo>
                    <a:pt x="229501" y="5513"/>
                  </a:lnTo>
                  <a:lnTo>
                    <a:pt x="268799" y="21220"/>
                  </a:lnTo>
                  <a:lnTo>
                    <a:pt x="303462" y="45866"/>
                  </a:lnTo>
                  <a:lnTo>
                    <a:pt x="332371" y="78199"/>
                  </a:lnTo>
                  <a:lnTo>
                    <a:pt x="354407" y="116965"/>
                  </a:lnTo>
                  <a:lnTo>
                    <a:pt x="368450" y="160913"/>
                  </a:lnTo>
                  <a:lnTo>
                    <a:pt x="373379" y="208787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70135" y="2235708"/>
              <a:ext cx="219456" cy="192024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2034794" y="1199943"/>
              <a:ext cx="8005445" cy="1597660"/>
            </a:xfrm>
            <a:custGeom>
              <a:avLst/>
              <a:gdLst/>
              <a:ahLst/>
              <a:cxnLst/>
              <a:rect l="l" t="t" r="r" b="b"/>
              <a:pathLst>
                <a:path w="8005445" h="1597660">
                  <a:moveTo>
                    <a:pt x="1812544" y="1597358"/>
                  </a:moveTo>
                  <a:lnTo>
                    <a:pt x="942339" y="1597358"/>
                  </a:lnTo>
                </a:path>
                <a:path w="8005445" h="1597660">
                  <a:moveTo>
                    <a:pt x="342900" y="400129"/>
                  </a:moveTo>
                  <a:lnTo>
                    <a:pt x="363230" y="350836"/>
                  </a:lnTo>
                  <a:lnTo>
                    <a:pt x="387010" y="303103"/>
                  </a:lnTo>
                  <a:lnTo>
                    <a:pt x="414048" y="257419"/>
                  </a:lnTo>
                  <a:lnTo>
                    <a:pt x="444152" y="214272"/>
                  </a:lnTo>
                  <a:lnTo>
                    <a:pt x="477133" y="174150"/>
                  </a:lnTo>
                  <a:lnTo>
                    <a:pt x="512797" y="137540"/>
                  </a:lnTo>
                  <a:lnTo>
                    <a:pt x="550955" y="104933"/>
                  </a:lnTo>
                  <a:lnTo>
                    <a:pt x="591414" y="76814"/>
                  </a:lnTo>
                  <a:lnTo>
                    <a:pt x="633983" y="53673"/>
                  </a:lnTo>
                  <a:lnTo>
                    <a:pt x="684223" y="32780"/>
                  </a:lnTo>
                  <a:lnTo>
                    <a:pt x="733783" y="17194"/>
                  </a:lnTo>
                  <a:lnTo>
                    <a:pt x="782562" y="6687"/>
                  </a:lnTo>
                  <a:lnTo>
                    <a:pt x="830460" y="1031"/>
                  </a:lnTo>
                  <a:lnTo>
                    <a:pt x="877377" y="0"/>
                  </a:lnTo>
                  <a:lnTo>
                    <a:pt x="923210" y="3365"/>
                  </a:lnTo>
                  <a:lnTo>
                    <a:pt x="967861" y="10901"/>
                  </a:lnTo>
                  <a:lnTo>
                    <a:pt x="1011227" y="22378"/>
                  </a:lnTo>
                  <a:lnTo>
                    <a:pt x="1053208" y="37571"/>
                  </a:lnTo>
                  <a:lnTo>
                    <a:pt x="1093705" y="56251"/>
                  </a:lnTo>
                  <a:lnTo>
                    <a:pt x="1132615" y="78192"/>
                  </a:lnTo>
                  <a:lnTo>
                    <a:pt x="1169838" y="103165"/>
                  </a:lnTo>
                  <a:lnTo>
                    <a:pt x="1205274" y="130944"/>
                  </a:lnTo>
                  <a:lnTo>
                    <a:pt x="1238822" y="161301"/>
                  </a:lnTo>
                  <a:lnTo>
                    <a:pt x="1270381" y="194008"/>
                  </a:lnTo>
                  <a:lnTo>
                    <a:pt x="1304070" y="235600"/>
                  </a:lnTo>
                  <a:lnTo>
                    <a:pt x="1334835" y="279724"/>
                  </a:lnTo>
                  <a:lnTo>
                    <a:pt x="1362567" y="326184"/>
                  </a:lnTo>
                  <a:lnTo>
                    <a:pt x="1387155" y="374781"/>
                  </a:lnTo>
                  <a:lnTo>
                    <a:pt x="1408490" y="425319"/>
                  </a:lnTo>
                  <a:lnTo>
                    <a:pt x="1426464" y="477599"/>
                  </a:lnTo>
                  <a:lnTo>
                    <a:pt x="1477162" y="424769"/>
                  </a:lnTo>
                  <a:lnTo>
                    <a:pt x="1539774" y="394258"/>
                  </a:lnTo>
                  <a:lnTo>
                    <a:pt x="1608977" y="384748"/>
                  </a:lnTo>
                  <a:lnTo>
                    <a:pt x="1644387" y="387456"/>
                  </a:lnTo>
                  <a:lnTo>
                    <a:pt x="1713499" y="406972"/>
                  </a:lnTo>
                  <a:lnTo>
                    <a:pt x="1775900" y="444187"/>
                  </a:lnTo>
                  <a:lnTo>
                    <a:pt x="1826266" y="497783"/>
                  </a:lnTo>
                  <a:lnTo>
                    <a:pt x="1859278" y="566438"/>
                  </a:lnTo>
                  <a:lnTo>
                    <a:pt x="1867612" y="606000"/>
                  </a:lnTo>
                  <a:lnTo>
                    <a:pt x="1869613" y="648832"/>
                  </a:lnTo>
                  <a:lnTo>
                    <a:pt x="1864614" y="694769"/>
                  </a:lnTo>
                  <a:lnTo>
                    <a:pt x="1864614" y="699976"/>
                  </a:lnTo>
                  <a:lnTo>
                    <a:pt x="1925931" y="715807"/>
                  </a:lnTo>
                  <a:lnTo>
                    <a:pt x="1993687" y="743610"/>
                  </a:lnTo>
                  <a:lnTo>
                    <a:pt x="2028171" y="762773"/>
                  </a:lnTo>
                  <a:lnTo>
                    <a:pt x="2062096" y="785855"/>
                  </a:lnTo>
                  <a:lnTo>
                    <a:pt x="2094738" y="813165"/>
                  </a:lnTo>
                  <a:lnTo>
                    <a:pt x="2125373" y="845013"/>
                  </a:lnTo>
                  <a:lnTo>
                    <a:pt x="2153279" y="881706"/>
                  </a:lnTo>
                  <a:lnTo>
                    <a:pt x="2177733" y="923554"/>
                  </a:lnTo>
                  <a:lnTo>
                    <a:pt x="2198012" y="970865"/>
                  </a:lnTo>
                  <a:lnTo>
                    <a:pt x="2213392" y="1023949"/>
                  </a:lnTo>
                  <a:lnTo>
                    <a:pt x="2223150" y="1083113"/>
                  </a:lnTo>
                  <a:lnTo>
                    <a:pt x="2226564" y="1148667"/>
                  </a:lnTo>
                  <a:lnTo>
                    <a:pt x="2223617" y="1210778"/>
                  </a:lnTo>
                  <a:lnTo>
                    <a:pt x="2215203" y="1266919"/>
                  </a:lnTo>
                  <a:lnTo>
                    <a:pt x="2201958" y="1317389"/>
                  </a:lnTo>
                  <a:lnTo>
                    <a:pt x="2184521" y="1362485"/>
                  </a:lnTo>
                  <a:lnTo>
                    <a:pt x="2163530" y="1402502"/>
                  </a:lnTo>
                  <a:lnTo>
                    <a:pt x="2139620" y="1437738"/>
                  </a:lnTo>
                  <a:lnTo>
                    <a:pt x="2113431" y="1468490"/>
                  </a:lnTo>
                  <a:lnTo>
                    <a:pt x="2085600" y="1495055"/>
                  </a:lnTo>
                  <a:lnTo>
                    <a:pt x="2056765" y="1517729"/>
                  </a:lnTo>
                </a:path>
                <a:path w="8005445" h="1597660">
                  <a:moveTo>
                    <a:pt x="70104" y="1401905"/>
                  </a:moveTo>
                  <a:lnTo>
                    <a:pt x="47890" y="1361672"/>
                  </a:lnTo>
                  <a:lnTo>
                    <a:pt x="29644" y="1319244"/>
                  </a:lnTo>
                  <a:lnTo>
                    <a:pt x="15496" y="1274987"/>
                  </a:lnTo>
                  <a:lnTo>
                    <a:pt x="5571" y="1229267"/>
                  </a:lnTo>
                  <a:lnTo>
                    <a:pt x="0" y="1182449"/>
                  </a:lnTo>
                  <a:lnTo>
                    <a:pt x="0" y="1145873"/>
                  </a:lnTo>
                  <a:lnTo>
                    <a:pt x="3049" y="1082024"/>
                  </a:lnTo>
                  <a:lnTo>
                    <a:pt x="11825" y="1024038"/>
                  </a:lnTo>
                  <a:lnTo>
                    <a:pt x="25765" y="971661"/>
                  </a:lnTo>
                  <a:lnTo>
                    <a:pt x="44308" y="924639"/>
                  </a:lnTo>
                  <a:lnTo>
                    <a:pt x="66895" y="882719"/>
                  </a:lnTo>
                  <a:lnTo>
                    <a:pt x="92963" y="845645"/>
                  </a:lnTo>
                </a:path>
                <a:path w="8005445" h="1597660">
                  <a:moveTo>
                    <a:pt x="5785992" y="1049861"/>
                  </a:moveTo>
                  <a:lnTo>
                    <a:pt x="5795664" y="1001019"/>
                  </a:lnTo>
                  <a:lnTo>
                    <a:pt x="5810659" y="954273"/>
                  </a:lnTo>
                  <a:lnTo>
                    <a:pt x="5830712" y="910130"/>
                  </a:lnTo>
                  <a:lnTo>
                    <a:pt x="5855560" y="869098"/>
                  </a:lnTo>
                  <a:lnTo>
                    <a:pt x="5884938" y="831686"/>
                  </a:lnTo>
                  <a:lnTo>
                    <a:pt x="5918581" y="798401"/>
                  </a:lnTo>
                </a:path>
                <a:path w="8005445" h="1597660">
                  <a:moveTo>
                    <a:pt x="7643113" y="694769"/>
                  </a:moveTo>
                  <a:lnTo>
                    <a:pt x="7643113" y="699976"/>
                  </a:lnTo>
                  <a:lnTo>
                    <a:pt x="7672628" y="706524"/>
                  </a:lnTo>
                  <a:lnTo>
                    <a:pt x="7704464" y="715760"/>
                  </a:lnTo>
                  <a:lnTo>
                    <a:pt x="7772217" y="743529"/>
                  </a:lnTo>
                  <a:lnTo>
                    <a:pt x="7806691" y="762679"/>
                  </a:lnTo>
                  <a:lnTo>
                    <a:pt x="7840599" y="785751"/>
                  </a:lnTo>
                  <a:lnTo>
                    <a:pt x="7873222" y="813054"/>
                  </a:lnTo>
                  <a:lnTo>
                    <a:pt x="7903836" y="844896"/>
                  </a:lnTo>
                  <a:lnTo>
                    <a:pt x="7931721" y="881585"/>
                  </a:lnTo>
                  <a:lnTo>
                    <a:pt x="7956154" y="923430"/>
                  </a:lnTo>
                  <a:lnTo>
                    <a:pt x="7976414" y="970739"/>
                  </a:lnTo>
                  <a:lnTo>
                    <a:pt x="7991778" y="1023822"/>
                  </a:lnTo>
                  <a:lnTo>
                    <a:pt x="8001527" y="1082986"/>
                  </a:lnTo>
                  <a:lnTo>
                    <a:pt x="8004936" y="1148540"/>
                  </a:lnTo>
                  <a:lnTo>
                    <a:pt x="7946874" y="1393702"/>
                  </a:lnTo>
                  <a:lnTo>
                    <a:pt x="7819135" y="1528397"/>
                  </a:lnTo>
                  <a:lnTo>
                    <a:pt x="7691397" y="1585274"/>
                  </a:lnTo>
                  <a:lnTo>
                    <a:pt x="7633334" y="1596977"/>
                  </a:lnTo>
                  <a:lnTo>
                    <a:pt x="6189472" y="1596977"/>
                  </a:lnTo>
                  <a:lnTo>
                    <a:pt x="6145099" y="1594914"/>
                  </a:lnTo>
                  <a:lnTo>
                    <a:pt x="6101912" y="1587660"/>
                  </a:lnTo>
                  <a:lnTo>
                    <a:pt x="6060193" y="1575467"/>
                  </a:lnTo>
                  <a:lnTo>
                    <a:pt x="6020224" y="1558588"/>
                  </a:lnTo>
                  <a:lnTo>
                    <a:pt x="5982290" y="1537273"/>
                  </a:lnTo>
                  <a:lnTo>
                    <a:pt x="5946672" y="1511775"/>
                  </a:lnTo>
                  <a:lnTo>
                    <a:pt x="5913654" y="1482346"/>
                  </a:lnTo>
                  <a:lnTo>
                    <a:pt x="5883519" y="1449238"/>
                  </a:lnTo>
                  <a:lnTo>
                    <a:pt x="5856549" y="1412701"/>
                  </a:lnTo>
                  <a:lnTo>
                    <a:pt x="5833029" y="1372989"/>
                  </a:lnTo>
                  <a:lnTo>
                    <a:pt x="5813241" y="1330352"/>
                  </a:lnTo>
                  <a:lnTo>
                    <a:pt x="5797468" y="1285043"/>
                  </a:lnTo>
                  <a:lnTo>
                    <a:pt x="5785992" y="1237313"/>
                  </a:lnTo>
                </a:path>
                <a:path w="8005445" h="1597660">
                  <a:moveTo>
                    <a:pt x="6412357" y="53546"/>
                  </a:moveTo>
                  <a:lnTo>
                    <a:pt x="6462671" y="32699"/>
                  </a:lnTo>
                  <a:lnTo>
                    <a:pt x="6512302" y="17149"/>
                  </a:lnTo>
                  <a:lnTo>
                    <a:pt x="6561149" y="6670"/>
                  </a:lnTo>
                  <a:lnTo>
                    <a:pt x="6609111" y="1035"/>
                  </a:lnTo>
                  <a:lnTo>
                    <a:pt x="6656088" y="18"/>
                  </a:lnTo>
                  <a:lnTo>
                    <a:pt x="6701979" y="3393"/>
                  </a:lnTo>
                  <a:lnTo>
                    <a:pt x="6746684" y="10932"/>
                  </a:lnTo>
                  <a:lnTo>
                    <a:pt x="6790101" y="22410"/>
                  </a:lnTo>
                  <a:lnTo>
                    <a:pt x="6832130" y="37599"/>
                  </a:lnTo>
                  <a:lnTo>
                    <a:pt x="6872670" y="56275"/>
                  </a:lnTo>
                  <a:lnTo>
                    <a:pt x="6911621" y="78209"/>
                  </a:lnTo>
                  <a:lnTo>
                    <a:pt x="6948882" y="103176"/>
                  </a:lnTo>
                  <a:lnTo>
                    <a:pt x="6984351" y="130949"/>
                  </a:lnTo>
                  <a:lnTo>
                    <a:pt x="7017930" y="161302"/>
                  </a:lnTo>
                  <a:lnTo>
                    <a:pt x="7049515" y="194008"/>
                  </a:lnTo>
                  <a:lnTo>
                    <a:pt x="7074225" y="223788"/>
                  </a:lnTo>
                  <a:lnTo>
                    <a:pt x="7097458" y="254984"/>
                  </a:lnTo>
                  <a:lnTo>
                    <a:pt x="7119167" y="287538"/>
                  </a:lnTo>
                  <a:lnTo>
                    <a:pt x="7139305" y="321389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164842" y="1604009"/>
              <a:ext cx="660400" cy="1370330"/>
            </a:xfrm>
            <a:custGeom>
              <a:avLst/>
              <a:gdLst/>
              <a:ahLst/>
              <a:cxnLst/>
              <a:rect l="l" t="t" r="r" b="b"/>
              <a:pathLst>
                <a:path w="660400" h="1370330">
                  <a:moveTo>
                    <a:pt x="652271" y="336803"/>
                  </a:moveTo>
                  <a:lnTo>
                    <a:pt x="654272" y="321804"/>
                  </a:lnTo>
                  <a:lnTo>
                    <a:pt x="655701" y="306720"/>
                  </a:lnTo>
                  <a:lnTo>
                    <a:pt x="656558" y="291566"/>
                  </a:lnTo>
                  <a:lnTo>
                    <a:pt x="656844" y="276351"/>
                  </a:lnTo>
                  <a:lnTo>
                    <a:pt x="656844" y="161543"/>
                  </a:lnTo>
                </a:path>
                <a:path w="660400" h="1370330">
                  <a:moveTo>
                    <a:pt x="17780" y="996441"/>
                  </a:moveTo>
                  <a:lnTo>
                    <a:pt x="11281" y="1020925"/>
                  </a:lnTo>
                  <a:lnTo>
                    <a:pt x="6651" y="1045908"/>
                  </a:lnTo>
                  <a:lnTo>
                    <a:pt x="3903" y="1071272"/>
                  </a:lnTo>
                  <a:lnTo>
                    <a:pt x="3047" y="1096899"/>
                  </a:lnTo>
                  <a:lnTo>
                    <a:pt x="3682" y="1329181"/>
                  </a:lnTo>
                  <a:lnTo>
                    <a:pt x="6520" y="1345108"/>
                  </a:lnTo>
                  <a:lnTo>
                    <a:pt x="14096" y="1358106"/>
                  </a:lnTo>
                  <a:lnTo>
                    <a:pt x="25292" y="1366865"/>
                  </a:lnTo>
                  <a:lnTo>
                    <a:pt x="38988" y="1370076"/>
                  </a:lnTo>
                  <a:lnTo>
                    <a:pt x="52683" y="1366865"/>
                  </a:lnTo>
                  <a:lnTo>
                    <a:pt x="63865" y="1358106"/>
                  </a:lnTo>
                  <a:lnTo>
                    <a:pt x="71403" y="1345108"/>
                  </a:lnTo>
                  <a:lnTo>
                    <a:pt x="74168" y="1329181"/>
                  </a:lnTo>
                  <a:lnTo>
                    <a:pt x="73406" y="1096517"/>
                  </a:lnTo>
                  <a:lnTo>
                    <a:pt x="77307" y="1052809"/>
                  </a:lnTo>
                  <a:lnTo>
                    <a:pt x="88507" y="1011189"/>
                  </a:lnTo>
                  <a:lnTo>
                    <a:pt x="106252" y="971382"/>
                  </a:lnTo>
                  <a:lnTo>
                    <a:pt x="129785" y="933114"/>
                  </a:lnTo>
                  <a:lnTo>
                    <a:pt x="158353" y="896112"/>
                  </a:lnTo>
                  <a:lnTo>
                    <a:pt x="191199" y="860099"/>
                  </a:lnTo>
                  <a:lnTo>
                    <a:pt x="227568" y="824804"/>
                  </a:lnTo>
                  <a:lnTo>
                    <a:pt x="266706" y="789950"/>
                  </a:lnTo>
                  <a:lnTo>
                    <a:pt x="307857" y="755263"/>
                  </a:lnTo>
                  <a:lnTo>
                    <a:pt x="350265" y="720470"/>
                  </a:lnTo>
                  <a:lnTo>
                    <a:pt x="391104" y="687054"/>
                  </a:lnTo>
                  <a:lnTo>
                    <a:pt x="431453" y="653176"/>
                  </a:lnTo>
                  <a:lnTo>
                    <a:pt x="470614" y="618574"/>
                  </a:lnTo>
                  <a:lnTo>
                    <a:pt x="507891" y="582984"/>
                  </a:lnTo>
                  <a:lnTo>
                    <a:pt x="542586" y="546143"/>
                  </a:lnTo>
                  <a:lnTo>
                    <a:pt x="574002" y="507788"/>
                  </a:lnTo>
                  <a:lnTo>
                    <a:pt x="601442" y="467654"/>
                  </a:lnTo>
                  <a:lnTo>
                    <a:pt x="624208" y="425479"/>
                  </a:lnTo>
                  <a:lnTo>
                    <a:pt x="641603" y="381000"/>
                  </a:lnTo>
                </a:path>
                <a:path w="660400" h="1370330">
                  <a:moveTo>
                    <a:pt x="656844" y="122936"/>
                  </a:moveTo>
                  <a:lnTo>
                    <a:pt x="656844" y="40639"/>
                  </a:lnTo>
                  <a:lnTo>
                    <a:pt x="653966" y="24735"/>
                  </a:lnTo>
                  <a:lnTo>
                    <a:pt x="646302" y="11795"/>
                  </a:lnTo>
                  <a:lnTo>
                    <a:pt x="635019" y="3117"/>
                  </a:lnTo>
                  <a:lnTo>
                    <a:pt x="621283" y="0"/>
                  </a:lnTo>
                  <a:lnTo>
                    <a:pt x="607663" y="3210"/>
                  </a:lnTo>
                  <a:lnTo>
                    <a:pt x="596519" y="11969"/>
                  </a:lnTo>
                  <a:lnTo>
                    <a:pt x="588994" y="24967"/>
                  </a:lnTo>
                  <a:lnTo>
                    <a:pt x="586232" y="40893"/>
                  </a:lnTo>
                  <a:lnTo>
                    <a:pt x="586866" y="276860"/>
                  </a:lnTo>
                  <a:lnTo>
                    <a:pt x="582962" y="320568"/>
                  </a:lnTo>
                  <a:lnTo>
                    <a:pt x="571750" y="362188"/>
                  </a:lnTo>
                  <a:lnTo>
                    <a:pt x="553989" y="401995"/>
                  </a:lnTo>
                  <a:lnTo>
                    <a:pt x="530434" y="440263"/>
                  </a:lnTo>
                  <a:lnTo>
                    <a:pt x="501840" y="477265"/>
                  </a:lnTo>
                  <a:lnTo>
                    <a:pt x="468964" y="513278"/>
                  </a:lnTo>
                  <a:lnTo>
                    <a:pt x="432561" y="548573"/>
                  </a:lnTo>
                  <a:lnTo>
                    <a:pt x="393388" y="583427"/>
                  </a:lnTo>
                  <a:lnTo>
                    <a:pt x="352199" y="618114"/>
                  </a:lnTo>
                  <a:lnTo>
                    <a:pt x="309752" y="652906"/>
                  </a:lnTo>
                  <a:lnTo>
                    <a:pt x="271247" y="684442"/>
                  </a:lnTo>
                  <a:lnTo>
                    <a:pt x="233093" y="716387"/>
                  </a:lnTo>
                  <a:lnTo>
                    <a:pt x="195889" y="748962"/>
                  </a:lnTo>
                  <a:lnTo>
                    <a:pt x="160236" y="782390"/>
                  </a:lnTo>
                  <a:lnTo>
                    <a:pt x="126734" y="816894"/>
                  </a:lnTo>
                  <a:lnTo>
                    <a:pt x="95982" y="852695"/>
                  </a:lnTo>
                  <a:lnTo>
                    <a:pt x="68580" y="890015"/>
                  </a:lnTo>
                </a:path>
                <a:path w="660400" h="1370330">
                  <a:moveTo>
                    <a:pt x="624839" y="1368552"/>
                  </a:moveTo>
                  <a:lnTo>
                    <a:pt x="638514" y="1365246"/>
                  </a:lnTo>
                  <a:lnTo>
                    <a:pt x="649652" y="1356391"/>
                  </a:lnTo>
                  <a:lnTo>
                    <a:pt x="657147" y="1343298"/>
                  </a:lnTo>
                  <a:lnTo>
                    <a:pt x="659891" y="1327277"/>
                  </a:lnTo>
                  <a:lnTo>
                    <a:pt x="659257" y="1094739"/>
                  </a:lnTo>
                  <a:lnTo>
                    <a:pt x="656309" y="1050009"/>
                  </a:lnTo>
                  <a:lnTo>
                    <a:pt x="647442" y="1006217"/>
                  </a:lnTo>
                  <a:lnTo>
                    <a:pt x="632620" y="963176"/>
                  </a:lnTo>
                  <a:lnTo>
                    <a:pt x="611805" y="920695"/>
                  </a:lnTo>
                  <a:lnTo>
                    <a:pt x="584962" y="878586"/>
                  </a:lnTo>
                  <a:lnTo>
                    <a:pt x="554493" y="840118"/>
                  </a:lnTo>
                  <a:lnTo>
                    <a:pt x="522192" y="803830"/>
                  </a:lnTo>
                  <a:lnTo>
                    <a:pt x="488128" y="769804"/>
                  </a:lnTo>
                  <a:lnTo>
                    <a:pt x="452374" y="738124"/>
                  </a:lnTo>
                  <a:lnTo>
                    <a:pt x="426323" y="730424"/>
                  </a:lnTo>
                  <a:lnTo>
                    <a:pt x="413601" y="735677"/>
                  </a:lnTo>
                  <a:lnTo>
                    <a:pt x="403225" y="746632"/>
                  </a:lnTo>
                  <a:lnTo>
                    <a:pt x="403097" y="746760"/>
                  </a:lnTo>
                  <a:lnTo>
                    <a:pt x="402844" y="747013"/>
                  </a:lnTo>
                  <a:lnTo>
                    <a:pt x="397138" y="761597"/>
                  </a:lnTo>
                  <a:lnTo>
                    <a:pt x="396636" y="777097"/>
                  </a:lnTo>
                  <a:lnTo>
                    <a:pt x="401111" y="791716"/>
                  </a:lnTo>
                  <a:lnTo>
                    <a:pt x="410337" y="803655"/>
                  </a:lnTo>
                  <a:lnTo>
                    <a:pt x="454244" y="843913"/>
                  </a:lnTo>
                  <a:lnTo>
                    <a:pt x="492956" y="883807"/>
                  </a:lnTo>
                  <a:lnTo>
                    <a:pt x="525909" y="923827"/>
                  </a:lnTo>
                  <a:lnTo>
                    <a:pt x="552542" y="964465"/>
                  </a:lnTo>
                  <a:lnTo>
                    <a:pt x="572293" y="1006211"/>
                  </a:lnTo>
                  <a:lnTo>
                    <a:pt x="584599" y="1049557"/>
                  </a:lnTo>
                  <a:lnTo>
                    <a:pt x="588899" y="1094993"/>
                  </a:lnTo>
                  <a:lnTo>
                    <a:pt x="589788" y="1327657"/>
                  </a:lnTo>
                  <a:lnTo>
                    <a:pt x="592550" y="1343584"/>
                  </a:lnTo>
                  <a:lnTo>
                    <a:pt x="600075" y="1356582"/>
                  </a:lnTo>
                  <a:lnTo>
                    <a:pt x="611219" y="1365341"/>
                  </a:lnTo>
                  <a:lnTo>
                    <a:pt x="624839" y="1368552"/>
                  </a:lnTo>
                  <a:close/>
                </a:path>
                <a:path w="660400" h="1370330">
                  <a:moveTo>
                    <a:pt x="888" y="278764"/>
                  </a:moveTo>
                  <a:lnTo>
                    <a:pt x="4264" y="326666"/>
                  </a:lnTo>
                  <a:lnTo>
                    <a:pt x="13951" y="371949"/>
                  </a:lnTo>
                  <a:lnTo>
                    <a:pt x="29289" y="414805"/>
                  </a:lnTo>
                  <a:lnTo>
                    <a:pt x="49620" y="455429"/>
                  </a:lnTo>
                  <a:lnTo>
                    <a:pt x="74284" y="494013"/>
                  </a:lnTo>
                  <a:lnTo>
                    <a:pt x="102620" y="530751"/>
                  </a:lnTo>
                  <a:lnTo>
                    <a:pt x="133970" y="565837"/>
                  </a:lnTo>
                  <a:lnTo>
                    <a:pt x="167674" y="599464"/>
                  </a:lnTo>
                  <a:lnTo>
                    <a:pt x="203072" y="631825"/>
                  </a:lnTo>
                  <a:lnTo>
                    <a:pt x="228965" y="639619"/>
                  </a:lnTo>
                  <a:lnTo>
                    <a:pt x="241667" y="634486"/>
                  </a:lnTo>
                  <a:lnTo>
                    <a:pt x="252094" y="623697"/>
                  </a:lnTo>
                  <a:lnTo>
                    <a:pt x="252221" y="623442"/>
                  </a:lnTo>
                  <a:lnTo>
                    <a:pt x="252349" y="623315"/>
                  </a:lnTo>
                  <a:lnTo>
                    <a:pt x="252475" y="623062"/>
                  </a:lnTo>
                  <a:lnTo>
                    <a:pt x="258183" y="608403"/>
                  </a:lnTo>
                  <a:lnTo>
                    <a:pt x="258699" y="592851"/>
                  </a:lnTo>
                  <a:lnTo>
                    <a:pt x="254261" y="578181"/>
                  </a:lnTo>
                  <a:lnTo>
                    <a:pt x="245109" y="566165"/>
                  </a:lnTo>
                  <a:lnTo>
                    <a:pt x="213447" y="537791"/>
                  </a:lnTo>
                  <a:lnTo>
                    <a:pt x="183260" y="507380"/>
                  </a:lnTo>
                  <a:lnTo>
                    <a:pt x="154598" y="474993"/>
                  </a:lnTo>
                  <a:lnTo>
                    <a:pt x="127507" y="440689"/>
                  </a:lnTo>
                  <a:lnTo>
                    <a:pt x="102729" y="400258"/>
                  </a:lnTo>
                  <a:lnTo>
                    <a:pt x="85105" y="359933"/>
                  </a:lnTo>
                  <a:lnTo>
                    <a:pt x="74554" y="319442"/>
                  </a:lnTo>
                  <a:lnTo>
                    <a:pt x="70993" y="278511"/>
                  </a:lnTo>
                  <a:lnTo>
                    <a:pt x="70103" y="42417"/>
                  </a:lnTo>
                  <a:lnTo>
                    <a:pt x="67286" y="26491"/>
                  </a:lnTo>
                  <a:lnTo>
                    <a:pt x="59753" y="13493"/>
                  </a:lnTo>
                  <a:lnTo>
                    <a:pt x="48601" y="4734"/>
                  </a:lnTo>
                  <a:lnTo>
                    <a:pt x="34925" y="1524"/>
                  </a:lnTo>
                  <a:lnTo>
                    <a:pt x="21324" y="4829"/>
                  </a:lnTo>
                  <a:lnTo>
                    <a:pt x="10223" y="13684"/>
                  </a:lnTo>
                  <a:lnTo>
                    <a:pt x="2742" y="26777"/>
                  </a:lnTo>
                  <a:lnTo>
                    <a:pt x="0" y="42799"/>
                  </a:lnTo>
                  <a:lnTo>
                    <a:pt x="0" y="122554"/>
                  </a:lnTo>
                </a:path>
                <a:path w="660400" h="1370330">
                  <a:moveTo>
                    <a:pt x="0" y="161543"/>
                  </a:moveTo>
                  <a:lnTo>
                    <a:pt x="1524" y="228600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294382" y="1893569"/>
              <a:ext cx="399415" cy="173990"/>
            </a:xfrm>
            <a:custGeom>
              <a:avLst/>
              <a:gdLst/>
              <a:ahLst/>
              <a:cxnLst/>
              <a:rect l="l" t="t" r="r" b="b"/>
              <a:pathLst>
                <a:path w="399414" h="173989">
                  <a:moveTo>
                    <a:pt x="80772" y="173735"/>
                  </a:moveTo>
                  <a:lnTo>
                    <a:pt x="326136" y="173735"/>
                  </a:lnTo>
                </a:path>
                <a:path w="399414" h="173989">
                  <a:moveTo>
                    <a:pt x="0" y="0"/>
                  </a:moveTo>
                  <a:lnTo>
                    <a:pt x="399288" y="0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379726" y="2507741"/>
              <a:ext cx="239395" cy="0"/>
            </a:xfrm>
            <a:custGeom>
              <a:avLst/>
              <a:gdLst/>
              <a:ahLst/>
              <a:cxnLst/>
              <a:rect l="l" t="t" r="r" b="b"/>
              <a:pathLst>
                <a:path w="239394" h="0">
                  <a:moveTo>
                    <a:pt x="0" y="0"/>
                  </a:moveTo>
                  <a:lnTo>
                    <a:pt x="239268" y="0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295906" y="1725929"/>
              <a:ext cx="408940" cy="1127760"/>
            </a:xfrm>
            <a:custGeom>
              <a:avLst/>
              <a:gdLst/>
              <a:ahLst/>
              <a:cxnLst/>
              <a:rect l="l" t="t" r="r" b="b"/>
              <a:pathLst>
                <a:path w="408939" h="1127760">
                  <a:moveTo>
                    <a:pt x="1524" y="955548"/>
                  </a:moveTo>
                  <a:lnTo>
                    <a:pt x="403860" y="955548"/>
                  </a:lnTo>
                </a:path>
                <a:path w="408939" h="1127760">
                  <a:moveTo>
                    <a:pt x="323088" y="1127760"/>
                  </a:moveTo>
                  <a:lnTo>
                    <a:pt x="408431" y="1127760"/>
                  </a:lnTo>
                </a:path>
                <a:path w="408939" h="1127760">
                  <a:moveTo>
                    <a:pt x="1524" y="1127760"/>
                  </a:moveTo>
                  <a:lnTo>
                    <a:pt x="280416" y="1127760"/>
                  </a:lnTo>
                </a:path>
                <a:path w="408939" h="1127760">
                  <a:moveTo>
                    <a:pt x="85343" y="0"/>
                  </a:moveTo>
                  <a:lnTo>
                    <a:pt x="0" y="0"/>
                  </a:lnTo>
                </a:path>
                <a:path w="408939" h="1127760">
                  <a:moveTo>
                    <a:pt x="406907" y="0"/>
                  </a:moveTo>
                  <a:lnTo>
                    <a:pt x="128016" y="0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9" name="object 49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0"/>
              <a:t>Solutions</a:t>
            </a:r>
            <a:r>
              <a:rPr dirty="0" spc="-204"/>
              <a:t> </a:t>
            </a:r>
            <a:r>
              <a:rPr dirty="0" spc="75"/>
              <a:t>across</a:t>
            </a:r>
            <a:r>
              <a:rPr dirty="0" spc="-195"/>
              <a:t> </a:t>
            </a:r>
            <a:r>
              <a:rPr dirty="0" spc="130"/>
              <a:t>biopharma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93647" y="1996439"/>
            <a:ext cx="10206355" cy="2148840"/>
            <a:chOff x="993647" y="1996439"/>
            <a:chExt cx="10206355" cy="2148840"/>
          </a:xfrm>
        </p:grpSpPr>
        <p:sp>
          <p:nvSpPr>
            <p:cNvPr id="5" name="object 5" descr=""/>
            <p:cNvSpPr/>
            <p:nvPr/>
          </p:nvSpPr>
          <p:spPr>
            <a:xfrm>
              <a:off x="1008125" y="2010917"/>
              <a:ext cx="10177780" cy="2120265"/>
            </a:xfrm>
            <a:custGeom>
              <a:avLst/>
              <a:gdLst/>
              <a:ahLst/>
              <a:cxnLst/>
              <a:rect l="l" t="t" r="r" b="b"/>
              <a:pathLst>
                <a:path w="10177780" h="2120265">
                  <a:moveTo>
                    <a:pt x="1060196" y="0"/>
                  </a:moveTo>
                  <a:lnTo>
                    <a:pt x="1110583" y="1175"/>
                  </a:lnTo>
                  <a:lnTo>
                    <a:pt x="1160365" y="4668"/>
                  </a:lnTo>
                  <a:lnTo>
                    <a:pt x="1209488" y="10426"/>
                  </a:lnTo>
                  <a:lnTo>
                    <a:pt x="1257901" y="18396"/>
                  </a:lnTo>
                  <a:lnTo>
                    <a:pt x="1305550" y="28525"/>
                  </a:lnTo>
                  <a:lnTo>
                    <a:pt x="1352384" y="40762"/>
                  </a:lnTo>
                  <a:lnTo>
                    <a:pt x="1398350" y="55054"/>
                  </a:lnTo>
                  <a:lnTo>
                    <a:pt x="1443396" y="71348"/>
                  </a:lnTo>
                  <a:lnTo>
                    <a:pt x="1487469" y="89592"/>
                  </a:lnTo>
                  <a:lnTo>
                    <a:pt x="1530516" y="109734"/>
                  </a:lnTo>
                  <a:lnTo>
                    <a:pt x="1572486" y="131722"/>
                  </a:lnTo>
                  <a:lnTo>
                    <a:pt x="1613326" y="155502"/>
                  </a:lnTo>
                  <a:lnTo>
                    <a:pt x="1652984" y="181022"/>
                  </a:lnTo>
                  <a:lnTo>
                    <a:pt x="1691407" y="208231"/>
                  </a:lnTo>
                  <a:lnTo>
                    <a:pt x="1728542" y="237075"/>
                  </a:lnTo>
                  <a:lnTo>
                    <a:pt x="1764338" y="267502"/>
                  </a:lnTo>
                  <a:lnTo>
                    <a:pt x="1798741" y="299460"/>
                  </a:lnTo>
                  <a:lnTo>
                    <a:pt x="1831700" y="332897"/>
                  </a:lnTo>
                  <a:lnTo>
                    <a:pt x="1863162" y="367759"/>
                  </a:lnTo>
                  <a:lnTo>
                    <a:pt x="1893075" y="403995"/>
                  </a:lnTo>
                  <a:lnTo>
                    <a:pt x="1921386" y="441552"/>
                  </a:lnTo>
                  <a:lnTo>
                    <a:pt x="1948043" y="480377"/>
                  </a:lnTo>
                  <a:lnTo>
                    <a:pt x="1972993" y="520419"/>
                  </a:lnTo>
                  <a:lnTo>
                    <a:pt x="1996184" y="561625"/>
                  </a:lnTo>
                  <a:lnTo>
                    <a:pt x="2017564" y="603942"/>
                  </a:lnTo>
                  <a:lnTo>
                    <a:pt x="2037080" y="647319"/>
                  </a:lnTo>
                  <a:lnTo>
                    <a:pt x="2067306" y="744601"/>
                  </a:lnTo>
                  <a:lnTo>
                    <a:pt x="2097532" y="647319"/>
                  </a:lnTo>
                  <a:lnTo>
                    <a:pt x="2117047" y="603942"/>
                  </a:lnTo>
                  <a:lnTo>
                    <a:pt x="2138427" y="561625"/>
                  </a:lnTo>
                  <a:lnTo>
                    <a:pt x="2161618" y="520419"/>
                  </a:lnTo>
                  <a:lnTo>
                    <a:pt x="2186568" y="480377"/>
                  </a:lnTo>
                  <a:lnTo>
                    <a:pt x="2213225" y="441552"/>
                  </a:lnTo>
                  <a:lnTo>
                    <a:pt x="2241536" y="403995"/>
                  </a:lnTo>
                  <a:lnTo>
                    <a:pt x="2271449" y="367759"/>
                  </a:lnTo>
                  <a:lnTo>
                    <a:pt x="2302911" y="332897"/>
                  </a:lnTo>
                  <a:lnTo>
                    <a:pt x="2335870" y="299460"/>
                  </a:lnTo>
                  <a:lnTo>
                    <a:pt x="2370273" y="267502"/>
                  </a:lnTo>
                  <a:lnTo>
                    <a:pt x="2406069" y="237075"/>
                  </a:lnTo>
                  <a:lnTo>
                    <a:pt x="2443204" y="208231"/>
                  </a:lnTo>
                  <a:lnTo>
                    <a:pt x="2481627" y="181022"/>
                  </a:lnTo>
                  <a:lnTo>
                    <a:pt x="2521285" y="155502"/>
                  </a:lnTo>
                  <a:lnTo>
                    <a:pt x="2562125" y="131722"/>
                  </a:lnTo>
                  <a:lnTo>
                    <a:pt x="2604095" y="109734"/>
                  </a:lnTo>
                  <a:lnTo>
                    <a:pt x="2647142" y="89592"/>
                  </a:lnTo>
                  <a:lnTo>
                    <a:pt x="2691215" y="71348"/>
                  </a:lnTo>
                  <a:lnTo>
                    <a:pt x="2736261" y="55054"/>
                  </a:lnTo>
                  <a:lnTo>
                    <a:pt x="2782227" y="40762"/>
                  </a:lnTo>
                  <a:lnTo>
                    <a:pt x="2829061" y="28525"/>
                  </a:lnTo>
                  <a:lnTo>
                    <a:pt x="2876710" y="18396"/>
                  </a:lnTo>
                  <a:lnTo>
                    <a:pt x="2925123" y="10426"/>
                  </a:lnTo>
                  <a:lnTo>
                    <a:pt x="2974246" y="4668"/>
                  </a:lnTo>
                  <a:lnTo>
                    <a:pt x="3024028" y="1175"/>
                  </a:lnTo>
                  <a:lnTo>
                    <a:pt x="3074416" y="0"/>
                  </a:lnTo>
                  <a:lnTo>
                    <a:pt x="3124803" y="1175"/>
                  </a:lnTo>
                  <a:lnTo>
                    <a:pt x="3174585" y="4668"/>
                  </a:lnTo>
                  <a:lnTo>
                    <a:pt x="3223708" y="10426"/>
                  </a:lnTo>
                  <a:lnTo>
                    <a:pt x="3272121" y="18396"/>
                  </a:lnTo>
                  <a:lnTo>
                    <a:pt x="3319770" y="28525"/>
                  </a:lnTo>
                  <a:lnTo>
                    <a:pt x="3366604" y="40762"/>
                  </a:lnTo>
                  <a:lnTo>
                    <a:pt x="3412570" y="55054"/>
                  </a:lnTo>
                  <a:lnTo>
                    <a:pt x="3457616" y="71348"/>
                  </a:lnTo>
                  <a:lnTo>
                    <a:pt x="3501689" y="89592"/>
                  </a:lnTo>
                  <a:lnTo>
                    <a:pt x="3544736" y="109734"/>
                  </a:lnTo>
                  <a:lnTo>
                    <a:pt x="3586706" y="131722"/>
                  </a:lnTo>
                  <a:lnTo>
                    <a:pt x="3627546" y="155502"/>
                  </a:lnTo>
                  <a:lnTo>
                    <a:pt x="3667204" y="181022"/>
                  </a:lnTo>
                  <a:lnTo>
                    <a:pt x="3705627" y="208231"/>
                  </a:lnTo>
                  <a:lnTo>
                    <a:pt x="3742762" y="237075"/>
                  </a:lnTo>
                  <a:lnTo>
                    <a:pt x="3778558" y="267502"/>
                  </a:lnTo>
                  <a:lnTo>
                    <a:pt x="3812961" y="299460"/>
                  </a:lnTo>
                  <a:lnTo>
                    <a:pt x="3845920" y="332897"/>
                  </a:lnTo>
                  <a:lnTo>
                    <a:pt x="3877382" y="367759"/>
                  </a:lnTo>
                  <a:lnTo>
                    <a:pt x="3907295" y="403995"/>
                  </a:lnTo>
                  <a:lnTo>
                    <a:pt x="3935606" y="441552"/>
                  </a:lnTo>
                  <a:lnTo>
                    <a:pt x="3962263" y="480377"/>
                  </a:lnTo>
                  <a:lnTo>
                    <a:pt x="3987213" y="520419"/>
                  </a:lnTo>
                  <a:lnTo>
                    <a:pt x="4010404" y="561625"/>
                  </a:lnTo>
                  <a:lnTo>
                    <a:pt x="4031784" y="603942"/>
                  </a:lnTo>
                  <a:lnTo>
                    <a:pt x="4051300" y="647319"/>
                  </a:lnTo>
                  <a:lnTo>
                    <a:pt x="4081526" y="744601"/>
                  </a:lnTo>
                  <a:lnTo>
                    <a:pt x="4111752" y="647319"/>
                  </a:lnTo>
                  <a:lnTo>
                    <a:pt x="4131267" y="603942"/>
                  </a:lnTo>
                  <a:lnTo>
                    <a:pt x="4152647" y="561625"/>
                  </a:lnTo>
                  <a:lnTo>
                    <a:pt x="4175838" y="520419"/>
                  </a:lnTo>
                  <a:lnTo>
                    <a:pt x="4200788" y="480377"/>
                  </a:lnTo>
                  <a:lnTo>
                    <a:pt x="4227445" y="441552"/>
                  </a:lnTo>
                  <a:lnTo>
                    <a:pt x="4255756" y="403995"/>
                  </a:lnTo>
                  <a:lnTo>
                    <a:pt x="4285669" y="367759"/>
                  </a:lnTo>
                  <a:lnTo>
                    <a:pt x="4317131" y="332897"/>
                  </a:lnTo>
                  <a:lnTo>
                    <a:pt x="4350090" y="299460"/>
                  </a:lnTo>
                  <a:lnTo>
                    <a:pt x="4384493" y="267502"/>
                  </a:lnTo>
                  <a:lnTo>
                    <a:pt x="4420289" y="237075"/>
                  </a:lnTo>
                  <a:lnTo>
                    <a:pt x="4457424" y="208231"/>
                  </a:lnTo>
                  <a:lnTo>
                    <a:pt x="4495847" y="181022"/>
                  </a:lnTo>
                  <a:lnTo>
                    <a:pt x="4535505" y="155502"/>
                  </a:lnTo>
                  <a:lnTo>
                    <a:pt x="4576345" y="131722"/>
                  </a:lnTo>
                  <a:lnTo>
                    <a:pt x="4618315" y="109734"/>
                  </a:lnTo>
                  <a:lnTo>
                    <a:pt x="4661362" y="89592"/>
                  </a:lnTo>
                  <a:lnTo>
                    <a:pt x="4705435" y="71348"/>
                  </a:lnTo>
                  <a:lnTo>
                    <a:pt x="4750481" y="55054"/>
                  </a:lnTo>
                  <a:lnTo>
                    <a:pt x="4796447" y="40762"/>
                  </a:lnTo>
                  <a:lnTo>
                    <a:pt x="4843281" y="28525"/>
                  </a:lnTo>
                  <a:lnTo>
                    <a:pt x="4890930" y="18396"/>
                  </a:lnTo>
                  <a:lnTo>
                    <a:pt x="4939343" y="10426"/>
                  </a:lnTo>
                  <a:lnTo>
                    <a:pt x="4988466" y="4668"/>
                  </a:lnTo>
                  <a:lnTo>
                    <a:pt x="5038248" y="1175"/>
                  </a:lnTo>
                  <a:lnTo>
                    <a:pt x="5088636" y="0"/>
                  </a:lnTo>
                  <a:lnTo>
                    <a:pt x="5139023" y="1175"/>
                  </a:lnTo>
                  <a:lnTo>
                    <a:pt x="5188805" y="4668"/>
                  </a:lnTo>
                  <a:lnTo>
                    <a:pt x="5237928" y="10426"/>
                  </a:lnTo>
                  <a:lnTo>
                    <a:pt x="5286341" y="18396"/>
                  </a:lnTo>
                  <a:lnTo>
                    <a:pt x="5333990" y="28525"/>
                  </a:lnTo>
                  <a:lnTo>
                    <a:pt x="5380824" y="40762"/>
                  </a:lnTo>
                  <a:lnTo>
                    <a:pt x="5426790" y="55054"/>
                  </a:lnTo>
                  <a:lnTo>
                    <a:pt x="5471836" y="71348"/>
                  </a:lnTo>
                  <a:lnTo>
                    <a:pt x="5515909" y="89592"/>
                  </a:lnTo>
                  <a:lnTo>
                    <a:pt x="5558956" y="109734"/>
                  </a:lnTo>
                  <a:lnTo>
                    <a:pt x="5600926" y="131722"/>
                  </a:lnTo>
                  <a:lnTo>
                    <a:pt x="5641766" y="155502"/>
                  </a:lnTo>
                  <a:lnTo>
                    <a:pt x="5681424" y="181022"/>
                  </a:lnTo>
                  <a:lnTo>
                    <a:pt x="5719847" y="208231"/>
                  </a:lnTo>
                  <a:lnTo>
                    <a:pt x="5756982" y="237075"/>
                  </a:lnTo>
                  <a:lnTo>
                    <a:pt x="5792778" y="267502"/>
                  </a:lnTo>
                  <a:lnTo>
                    <a:pt x="5827181" y="299460"/>
                  </a:lnTo>
                  <a:lnTo>
                    <a:pt x="5860140" y="332897"/>
                  </a:lnTo>
                  <a:lnTo>
                    <a:pt x="5891602" y="367759"/>
                  </a:lnTo>
                  <a:lnTo>
                    <a:pt x="5921515" y="403995"/>
                  </a:lnTo>
                  <a:lnTo>
                    <a:pt x="5949826" y="441552"/>
                  </a:lnTo>
                  <a:lnTo>
                    <a:pt x="5976483" y="480377"/>
                  </a:lnTo>
                  <a:lnTo>
                    <a:pt x="6001433" y="520419"/>
                  </a:lnTo>
                  <a:lnTo>
                    <a:pt x="6024624" y="561625"/>
                  </a:lnTo>
                  <a:lnTo>
                    <a:pt x="6046004" y="603942"/>
                  </a:lnTo>
                  <a:lnTo>
                    <a:pt x="6065520" y="647319"/>
                  </a:lnTo>
                  <a:lnTo>
                    <a:pt x="6095746" y="744601"/>
                  </a:lnTo>
                  <a:lnTo>
                    <a:pt x="6125972" y="647319"/>
                  </a:lnTo>
                  <a:lnTo>
                    <a:pt x="6145487" y="603942"/>
                  </a:lnTo>
                  <a:lnTo>
                    <a:pt x="6166867" y="561625"/>
                  </a:lnTo>
                  <a:lnTo>
                    <a:pt x="6190058" y="520419"/>
                  </a:lnTo>
                  <a:lnTo>
                    <a:pt x="6215008" y="480377"/>
                  </a:lnTo>
                  <a:lnTo>
                    <a:pt x="6241665" y="441552"/>
                  </a:lnTo>
                  <a:lnTo>
                    <a:pt x="6269976" y="403995"/>
                  </a:lnTo>
                  <a:lnTo>
                    <a:pt x="6299889" y="367759"/>
                  </a:lnTo>
                  <a:lnTo>
                    <a:pt x="6331351" y="332897"/>
                  </a:lnTo>
                  <a:lnTo>
                    <a:pt x="6364310" y="299460"/>
                  </a:lnTo>
                  <a:lnTo>
                    <a:pt x="6398713" y="267502"/>
                  </a:lnTo>
                  <a:lnTo>
                    <a:pt x="6434509" y="237075"/>
                  </a:lnTo>
                  <a:lnTo>
                    <a:pt x="6471644" y="208231"/>
                  </a:lnTo>
                  <a:lnTo>
                    <a:pt x="6510067" y="181022"/>
                  </a:lnTo>
                  <a:lnTo>
                    <a:pt x="6549725" y="155502"/>
                  </a:lnTo>
                  <a:lnTo>
                    <a:pt x="6590565" y="131722"/>
                  </a:lnTo>
                  <a:lnTo>
                    <a:pt x="6632535" y="109734"/>
                  </a:lnTo>
                  <a:lnTo>
                    <a:pt x="6675582" y="89592"/>
                  </a:lnTo>
                  <a:lnTo>
                    <a:pt x="6719655" y="71348"/>
                  </a:lnTo>
                  <a:lnTo>
                    <a:pt x="6764701" y="55054"/>
                  </a:lnTo>
                  <a:lnTo>
                    <a:pt x="6810667" y="40762"/>
                  </a:lnTo>
                  <a:lnTo>
                    <a:pt x="6857501" y="28525"/>
                  </a:lnTo>
                  <a:lnTo>
                    <a:pt x="6905150" y="18396"/>
                  </a:lnTo>
                  <a:lnTo>
                    <a:pt x="6953563" y="10426"/>
                  </a:lnTo>
                  <a:lnTo>
                    <a:pt x="7002686" y="4668"/>
                  </a:lnTo>
                  <a:lnTo>
                    <a:pt x="7052468" y="1175"/>
                  </a:lnTo>
                  <a:lnTo>
                    <a:pt x="7102856" y="0"/>
                  </a:lnTo>
                  <a:lnTo>
                    <a:pt x="7153243" y="1175"/>
                  </a:lnTo>
                  <a:lnTo>
                    <a:pt x="7203025" y="4668"/>
                  </a:lnTo>
                  <a:lnTo>
                    <a:pt x="7252148" y="10426"/>
                  </a:lnTo>
                  <a:lnTo>
                    <a:pt x="7300561" y="18396"/>
                  </a:lnTo>
                  <a:lnTo>
                    <a:pt x="7348210" y="28525"/>
                  </a:lnTo>
                  <a:lnTo>
                    <a:pt x="7395044" y="40762"/>
                  </a:lnTo>
                  <a:lnTo>
                    <a:pt x="7441010" y="55054"/>
                  </a:lnTo>
                  <a:lnTo>
                    <a:pt x="7486056" y="71348"/>
                  </a:lnTo>
                  <a:lnTo>
                    <a:pt x="7530129" y="89592"/>
                  </a:lnTo>
                  <a:lnTo>
                    <a:pt x="7573176" y="109734"/>
                  </a:lnTo>
                  <a:lnTo>
                    <a:pt x="7615146" y="131722"/>
                  </a:lnTo>
                  <a:lnTo>
                    <a:pt x="7655986" y="155502"/>
                  </a:lnTo>
                  <a:lnTo>
                    <a:pt x="7695644" y="181022"/>
                  </a:lnTo>
                  <a:lnTo>
                    <a:pt x="7734067" y="208231"/>
                  </a:lnTo>
                  <a:lnTo>
                    <a:pt x="7771202" y="237075"/>
                  </a:lnTo>
                  <a:lnTo>
                    <a:pt x="7806998" y="267502"/>
                  </a:lnTo>
                  <a:lnTo>
                    <a:pt x="7841401" y="299460"/>
                  </a:lnTo>
                  <a:lnTo>
                    <a:pt x="7874360" y="332897"/>
                  </a:lnTo>
                  <a:lnTo>
                    <a:pt x="7905822" y="367759"/>
                  </a:lnTo>
                  <a:lnTo>
                    <a:pt x="7935735" y="403995"/>
                  </a:lnTo>
                  <a:lnTo>
                    <a:pt x="7964046" y="441552"/>
                  </a:lnTo>
                  <a:lnTo>
                    <a:pt x="7990703" y="480377"/>
                  </a:lnTo>
                  <a:lnTo>
                    <a:pt x="8015653" y="520419"/>
                  </a:lnTo>
                  <a:lnTo>
                    <a:pt x="8038844" y="561625"/>
                  </a:lnTo>
                  <a:lnTo>
                    <a:pt x="8060224" y="603942"/>
                  </a:lnTo>
                  <a:lnTo>
                    <a:pt x="8079740" y="647319"/>
                  </a:lnTo>
                  <a:lnTo>
                    <a:pt x="8109966" y="744601"/>
                  </a:lnTo>
                  <a:lnTo>
                    <a:pt x="8140192" y="647319"/>
                  </a:lnTo>
                  <a:lnTo>
                    <a:pt x="8159707" y="603942"/>
                  </a:lnTo>
                  <a:lnTo>
                    <a:pt x="8181087" y="561625"/>
                  </a:lnTo>
                  <a:lnTo>
                    <a:pt x="8204278" y="520419"/>
                  </a:lnTo>
                  <a:lnTo>
                    <a:pt x="8229228" y="480377"/>
                  </a:lnTo>
                  <a:lnTo>
                    <a:pt x="8255885" y="441552"/>
                  </a:lnTo>
                  <a:lnTo>
                    <a:pt x="8284196" y="403995"/>
                  </a:lnTo>
                  <a:lnTo>
                    <a:pt x="8314109" y="367759"/>
                  </a:lnTo>
                  <a:lnTo>
                    <a:pt x="8345571" y="332897"/>
                  </a:lnTo>
                  <a:lnTo>
                    <a:pt x="8378530" y="299460"/>
                  </a:lnTo>
                  <a:lnTo>
                    <a:pt x="8412933" y="267502"/>
                  </a:lnTo>
                  <a:lnTo>
                    <a:pt x="8448729" y="237075"/>
                  </a:lnTo>
                  <a:lnTo>
                    <a:pt x="8485864" y="208231"/>
                  </a:lnTo>
                  <a:lnTo>
                    <a:pt x="8524287" y="181022"/>
                  </a:lnTo>
                  <a:lnTo>
                    <a:pt x="8563945" y="155502"/>
                  </a:lnTo>
                  <a:lnTo>
                    <a:pt x="8604785" y="131722"/>
                  </a:lnTo>
                  <a:lnTo>
                    <a:pt x="8646755" y="109734"/>
                  </a:lnTo>
                  <a:lnTo>
                    <a:pt x="8689802" y="89592"/>
                  </a:lnTo>
                  <a:lnTo>
                    <a:pt x="8733875" y="71348"/>
                  </a:lnTo>
                  <a:lnTo>
                    <a:pt x="8778921" y="55054"/>
                  </a:lnTo>
                  <a:lnTo>
                    <a:pt x="8824887" y="40762"/>
                  </a:lnTo>
                  <a:lnTo>
                    <a:pt x="8871721" y="28525"/>
                  </a:lnTo>
                  <a:lnTo>
                    <a:pt x="8919370" y="18396"/>
                  </a:lnTo>
                  <a:lnTo>
                    <a:pt x="8967783" y="10426"/>
                  </a:lnTo>
                  <a:lnTo>
                    <a:pt x="9016906" y="4668"/>
                  </a:lnTo>
                  <a:lnTo>
                    <a:pt x="9066688" y="1175"/>
                  </a:lnTo>
                  <a:lnTo>
                    <a:pt x="9117076" y="0"/>
                  </a:lnTo>
                  <a:lnTo>
                    <a:pt x="9165601" y="1090"/>
                  </a:lnTo>
                  <a:lnTo>
                    <a:pt x="9213566" y="4332"/>
                  </a:lnTo>
                  <a:lnTo>
                    <a:pt x="9260925" y="9676"/>
                  </a:lnTo>
                  <a:lnTo>
                    <a:pt x="9307631" y="17078"/>
                  </a:lnTo>
                  <a:lnTo>
                    <a:pt x="9353637" y="26490"/>
                  </a:lnTo>
                  <a:lnTo>
                    <a:pt x="9398897" y="37865"/>
                  </a:lnTo>
                  <a:lnTo>
                    <a:pt x="9443363" y="51156"/>
                  </a:lnTo>
                  <a:lnTo>
                    <a:pt x="9486988" y="66318"/>
                  </a:lnTo>
                  <a:lnTo>
                    <a:pt x="9529726" y="83302"/>
                  </a:lnTo>
                  <a:lnTo>
                    <a:pt x="9571531" y="102062"/>
                  </a:lnTo>
                  <a:lnTo>
                    <a:pt x="9612354" y="122551"/>
                  </a:lnTo>
                  <a:lnTo>
                    <a:pt x="9652150" y="144723"/>
                  </a:lnTo>
                  <a:lnTo>
                    <a:pt x="9690872" y="168531"/>
                  </a:lnTo>
                  <a:lnTo>
                    <a:pt x="9728472" y="193927"/>
                  </a:lnTo>
                  <a:lnTo>
                    <a:pt x="9764904" y="220866"/>
                  </a:lnTo>
                  <a:lnTo>
                    <a:pt x="9800122" y="249300"/>
                  </a:lnTo>
                  <a:lnTo>
                    <a:pt x="9834077" y="279183"/>
                  </a:lnTo>
                  <a:lnTo>
                    <a:pt x="9866725" y="310467"/>
                  </a:lnTo>
                  <a:lnTo>
                    <a:pt x="9898017" y="343106"/>
                  </a:lnTo>
                  <a:lnTo>
                    <a:pt x="9927907" y="377054"/>
                  </a:lnTo>
                  <a:lnTo>
                    <a:pt x="9956348" y="412262"/>
                  </a:lnTo>
                  <a:lnTo>
                    <a:pt x="9983294" y="448686"/>
                  </a:lnTo>
                  <a:lnTo>
                    <a:pt x="10008697" y="486277"/>
                  </a:lnTo>
                  <a:lnTo>
                    <a:pt x="10032510" y="524989"/>
                  </a:lnTo>
                  <a:lnTo>
                    <a:pt x="10054688" y="564776"/>
                  </a:lnTo>
                  <a:lnTo>
                    <a:pt x="10075183" y="605590"/>
                  </a:lnTo>
                  <a:lnTo>
                    <a:pt x="10093948" y="647384"/>
                  </a:lnTo>
                  <a:lnTo>
                    <a:pt x="10110936" y="690112"/>
                  </a:lnTo>
                  <a:lnTo>
                    <a:pt x="10126101" y="733728"/>
                  </a:lnTo>
                  <a:lnTo>
                    <a:pt x="10139396" y="778183"/>
                  </a:lnTo>
                  <a:lnTo>
                    <a:pt x="10150774" y="823432"/>
                  </a:lnTo>
                  <a:lnTo>
                    <a:pt x="10160188" y="869428"/>
                  </a:lnTo>
                  <a:lnTo>
                    <a:pt x="10167592" y="916123"/>
                  </a:lnTo>
                  <a:lnTo>
                    <a:pt x="10172938" y="963472"/>
                  </a:lnTo>
                  <a:lnTo>
                    <a:pt x="10176180" y="1011427"/>
                  </a:lnTo>
                  <a:lnTo>
                    <a:pt x="10177272" y="1059942"/>
                  </a:lnTo>
                  <a:lnTo>
                    <a:pt x="10176180" y="1108456"/>
                  </a:lnTo>
                  <a:lnTo>
                    <a:pt x="10172938" y="1156411"/>
                  </a:lnTo>
                  <a:lnTo>
                    <a:pt x="10167592" y="1203760"/>
                  </a:lnTo>
                  <a:lnTo>
                    <a:pt x="10160188" y="1250455"/>
                  </a:lnTo>
                  <a:lnTo>
                    <a:pt x="10150774" y="1296451"/>
                  </a:lnTo>
                  <a:lnTo>
                    <a:pt x="10139396" y="1341700"/>
                  </a:lnTo>
                  <a:lnTo>
                    <a:pt x="10126101" y="1386155"/>
                  </a:lnTo>
                  <a:lnTo>
                    <a:pt x="10110936" y="1429771"/>
                  </a:lnTo>
                  <a:lnTo>
                    <a:pt x="10093948" y="1472499"/>
                  </a:lnTo>
                  <a:lnTo>
                    <a:pt x="10075183" y="1514293"/>
                  </a:lnTo>
                  <a:lnTo>
                    <a:pt x="10054688" y="1555107"/>
                  </a:lnTo>
                  <a:lnTo>
                    <a:pt x="10032510" y="1594894"/>
                  </a:lnTo>
                  <a:lnTo>
                    <a:pt x="10008697" y="1633606"/>
                  </a:lnTo>
                  <a:lnTo>
                    <a:pt x="9983294" y="1671197"/>
                  </a:lnTo>
                  <a:lnTo>
                    <a:pt x="9956348" y="1707621"/>
                  </a:lnTo>
                  <a:lnTo>
                    <a:pt x="9927907" y="1742829"/>
                  </a:lnTo>
                  <a:lnTo>
                    <a:pt x="9898017" y="1776777"/>
                  </a:lnTo>
                  <a:lnTo>
                    <a:pt x="9866725" y="1809416"/>
                  </a:lnTo>
                  <a:lnTo>
                    <a:pt x="9834077" y="1840700"/>
                  </a:lnTo>
                  <a:lnTo>
                    <a:pt x="9800122" y="1870583"/>
                  </a:lnTo>
                  <a:lnTo>
                    <a:pt x="9764904" y="1899017"/>
                  </a:lnTo>
                  <a:lnTo>
                    <a:pt x="9728472" y="1925956"/>
                  </a:lnTo>
                  <a:lnTo>
                    <a:pt x="9690872" y="1951352"/>
                  </a:lnTo>
                  <a:lnTo>
                    <a:pt x="9652150" y="1975160"/>
                  </a:lnTo>
                  <a:lnTo>
                    <a:pt x="9612354" y="1997332"/>
                  </a:lnTo>
                  <a:lnTo>
                    <a:pt x="9571531" y="2017821"/>
                  </a:lnTo>
                  <a:lnTo>
                    <a:pt x="9529726" y="2036581"/>
                  </a:lnTo>
                  <a:lnTo>
                    <a:pt x="9486988" y="2053565"/>
                  </a:lnTo>
                  <a:lnTo>
                    <a:pt x="9443363" y="2068727"/>
                  </a:lnTo>
                  <a:lnTo>
                    <a:pt x="9398897" y="2082018"/>
                  </a:lnTo>
                  <a:lnTo>
                    <a:pt x="9353637" y="2093393"/>
                  </a:lnTo>
                  <a:lnTo>
                    <a:pt x="9307631" y="2102805"/>
                  </a:lnTo>
                  <a:lnTo>
                    <a:pt x="9260925" y="2110207"/>
                  </a:lnTo>
                  <a:lnTo>
                    <a:pt x="9213566" y="2115551"/>
                  </a:lnTo>
                  <a:lnTo>
                    <a:pt x="9165601" y="2118793"/>
                  </a:lnTo>
                  <a:lnTo>
                    <a:pt x="9117076" y="2119884"/>
                  </a:lnTo>
                  <a:lnTo>
                    <a:pt x="9066688" y="2118708"/>
                  </a:lnTo>
                  <a:lnTo>
                    <a:pt x="9016906" y="2115215"/>
                  </a:lnTo>
                  <a:lnTo>
                    <a:pt x="8967783" y="2109457"/>
                  </a:lnTo>
                  <a:lnTo>
                    <a:pt x="8919370" y="2101487"/>
                  </a:lnTo>
                  <a:lnTo>
                    <a:pt x="8871721" y="2091358"/>
                  </a:lnTo>
                  <a:lnTo>
                    <a:pt x="8824887" y="2079121"/>
                  </a:lnTo>
                  <a:lnTo>
                    <a:pt x="8778921" y="2064829"/>
                  </a:lnTo>
                  <a:lnTo>
                    <a:pt x="8733875" y="2048535"/>
                  </a:lnTo>
                  <a:lnTo>
                    <a:pt x="8689802" y="2030291"/>
                  </a:lnTo>
                  <a:lnTo>
                    <a:pt x="8646755" y="2010149"/>
                  </a:lnTo>
                  <a:lnTo>
                    <a:pt x="8604785" y="1988161"/>
                  </a:lnTo>
                  <a:lnTo>
                    <a:pt x="8563945" y="1964381"/>
                  </a:lnTo>
                  <a:lnTo>
                    <a:pt x="8524287" y="1938861"/>
                  </a:lnTo>
                  <a:lnTo>
                    <a:pt x="8485864" y="1911652"/>
                  </a:lnTo>
                  <a:lnTo>
                    <a:pt x="8448729" y="1882808"/>
                  </a:lnTo>
                  <a:lnTo>
                    <a:pt x="8412933" y="1852381"/>
                  </a:lnTo>
                  <a:lnTo>
                    <a:pt x="8378530" y="1820423"/>
                  </a:lnTo>
                  <a:lnTo>
                    <a:pt x="8345571" y="1786986"/>
                  </a:lnTo>
                  <a:lnTo>
                    <a:pt x="8314109" y="1752124"/>
                  </a:lnTo>
                  <a:lnTo>
                    <a:pt x="8284196" y="1715888"/>
                  </a:lnTo>
                  <a:lnTo>
                    <a:pt x="8255885" y="1678331"/>
                  </a:lnTo>
                  <a:lnTo>
                    <a:pt x="8229228" y="1639506"/>
                  </a:lnTo>
                  <a:lnTo>
                    <a:pt x="8204278" y="1599464"/>
                  </a:lnTo>
                  <a:lnTo>
                    <a:pt x="8181087" y="1558258"/>
                  </a:lnTo>
                  <a:lnTo>
                    <a:pt x="8159707" y="1515941"/>
                  </a:lnTo>
                  <a:lnTo>
                    <a:pt x="8140192" y="1472565"/>
                  </a:lnTo>
                  <a:lnTo>
                    <a:pt x="8109966" y="1375283"/>
                  </a:lnTo>
                  <a:lnTo>
                    <a:pt x="8079740" y="1472565"/>
                  </a:lnTo>
                  <a:lnTo>
                    <a:pt x="8060224" y="1515941"/>
                  </a:lnTo>
                  <a:lnTo>
                    <a:pt x="8038844" y="1558258"/>
                  </a:lnTo>
                  <a:lnTo>
                    <a:pt x="8015653" y="1599464"/>
                  </a:lnTo>
                  <a:lnTo>
                    <a:pt x="7990703" y="1639506"/>
                  </a:lnTo>
                  <a:lnTo>
                    <a:pt x="7964046" y="1678331"/>
                  </a:lnTo>
                  <a:lnTo>
                    <a:pt x="7935735" y="1715888"/>
                  </a:lnTo>
                  <a:lnTo>
                    <a:pt x="7905822" y="1752124"/>
                  </a:lnTo>
                  <a:lnTo>
                    <a:pt x="7874360" y="1786986"/>
                  </a:lnTo>
                  <a:lnTo>
                    <a:pt x="7841401" y="1820423"/>
                  </a:lnTo>
                  <a:lnTo>
                    <a:pt x="7806998" y="1852381"/>
                  </a:lnTo>
                  <a:lnTo>
                    <a:pt x="7771202" y="1882808"/>
                  </a:lnTo>
                  <a:lnTo>
                    <a:pt x="7734067" y="1911652"/>
                  </a:lnTo>
                  <a:lnTo>
                    <a:pt x="7695644" y="1938861"/>
                  </a:lnTo>
                  <a:lnTo>
                    <a:pt x="7655986" y="1964381"/>
                  </a:lnTo>
                  <a:lnTo>
                    <a:pt x="7615146" y="1988161"/>
                  </a:lnTo>
                  <a:lnTo>
                    <a:pt x="7573176" y="2010149"/>
                  </a:lnTo>
                  <a:lnTo>
                    <a:pt x="7530129" y="2030291"/>
                  </a:lnTo>
                  <a:lnTo>
                    <a:pt x="7486056" y="2048535"/>
                  </a:lnTo>
                  <a:lnTo>
                    <a:pt x="7441010" y="2064829"/>
                  </a:lnTo>
                  <a:lnTo>
                    <a:pt x="7395044" y="2079121"/>
                  </a:lnTo>
                  <a:lnTo>
                    <a:pt x="7348210" y="2091358"/>
                  </a:lnTo>
                  <a:lnTo>
                    <a:pt x="7300561" y="2101487"/>
                  </a:lnTo>
                  <a:lnTo>
                    <a:pt x="7252148" y="2109457"/>
                  </a:lnTo>
                  <a:lnTo>
                    <a:pt x="7203025" y="2115215"/>
                  </a:lnTo>
                  <a:lnTo>
                    <a:pt x="7153243" y="2118708"/>
                  </a:lnTo>
                  <a:lnTo>
                    <a:pt x="7102856" y="2119884"/>
                  </a:lnTo>
                  <a:lnTo>
                    <a:pt x="7052468" y="2118708"/>
                  </a:lnTo>
                  <a:lnTo>
                    <a:pt x="7002686" y="2115215"/>
                  </a:lnTo>
                  <a:lnTo>
                    <a:pt x="6953563" y="2109457"/>
                  </a:lnTo>
                  <a:lnTo>
                    <a:pt x="6905150" y="2101487"/>
                  </a:lnTo>
                  <a:lnTo>
                    <a:pt x="6857501" y="2091358"/>
                  </a:lnTo>
                  <a:lnTo>
                    <a:pt x="6810667" y="2079121"/>
                  </a:lnTo>
                  <a:lnTo>
                    <a:pt x="6764701" y="2064829"/>
                  </a:lnTo>
                  <a:lnTo>
                    <a:pt x="6719655" y="2048535"/>
                  </a:lnTo>
                  <a:lnTo>
                    <a:pt x="6675582" y="2030291"/>
                  </a:lnTo>
                  <a:lnTo>
                    <a:pt x="6632535" y="2010149"/>
                  </a:lnTo>
                  <a:lnTo>
                    <a:pt x="6590565" y="1988161"/>
                  </a:lnTo>
                  <a:lnTo>
                    <a:pt x="6549725" y="1964381"/>
                  </a:lnTo>
                  <a:lnTo>
                    <a:pt x="6510067" y="1938861"/>
                  </a:lnTo>
                  <a:lnTo>
                    <a:pt x="6471644" y="1911652"/>
                  </a:lnTo>
                  <a:lnTo>
                    <a:pt x="6434509" y="1882808"/>
                  </a:lnTo>
                  <a:lnTo>
                    <a:pt x="6398713" y="1852381"/>
                  </a:lnTo>
                  <a:lnTo>
                    <a:pt x="6364310" y="1820423"/>
                  </a:lnTo>
                  <a:lnTo>
                    <a:pt x="6331351" y="1786986"/>
                  </a:lnTo>
                  <a:lnTo>
                    <a:pt x="6299889" y="1752124"/>
                  </a:lnTo>
                  <a:lnTo>
                    <a:pt x="6269976" y="1715888"/>
                  </a:lnTo>
                  <a:lnTo>
                    <a:pt x="6241665" y="1678331"/>
                  </a:lnTo>
                  <a:lnTo>
                    <a:pt x="6215008" y="1639506"/>
                  </a:lnTo>
                  <a:lnTo>
                    <a:pt x="6190058" y="1599464"/>
                  </a:lnTo>
                  <a:lnTo>
                    <a:pt x="6166867" y="1558258"/>
                  </a:lnTo>
                  <a:lnTo>
                    <a:pt x="6145487" y="1515941"/>
                  </a:lnTo>
                  <a:lnTo>
                    <a:pt x="6125972" y="1472565"/>
                  </a:lnTo>
                  <a:lnTo>
                    <a:pt x="6095746" y="1375283"/>
                  </a:lnTo>
                  <a:lnTo>
                    <a:pt x="6065520" y="1472565"/>
                  </a:lnTo>
                  <a:lnTo>
                    <a:pt x="6046004" y="1515941"/>
                  </a:lnTo>
                  <a:lnTo>
                    <a:pt x="6024624" y="1558258"/>
                  </a:lnTo>
                  <a:lnTo>
                    <a:pt x="6001433" y="1599464"/>
                  </a:lnTo>
                  <a:lnTo>
                    <a:pt x="5976483" y="1639506"/>
                  </a:lnTo>
                  <a:lnTo>
                    <a:pt x="5949826" y="1678331"/>
                  </a:lnTo>
                  <a:lnTo>
                    <a:pt x="5921515" y="1715888"/>
                  </a:lnTo>
                  <a:lnTo>
                    <a:pt x="5891602" y="1752124"/>
                  </a:lnTo>
                  <a:lnTo>
                    <a:pt x="5860140" y="1786986"/>
                  </a:lnTo>
                  <a:lnTo>
                    <a:pt x="5827181" y="1820423"/>
                  </a:lnTo>
                  <a:lnTo>
                    <a:pt x="5792778" y="1852381"/>
                  </a:lnTo>
                  <a:lnTo>
                    <a:pt x="5756982" y="1882808"/>
                  </a:lnTo>
                  <a:lnTo>
                    <a:pt x="5719847" y="1911652"/>
                  </a:lnTo>
                  <a:lnTo>
                    <a:pt x="5681424" y="1938861"/>
                  </a:lnTo>
                  <a:lnTo>
                    <a:pt x="5641766" y="1964381"/>
                  </a:lnTo>
                  <a:lnTo>
                    <a:pt x="5600926" y="1988161"/>
                  </a:lnTo>
                  <a:lnTo>
                    <a:pt x="5558956" y="2010149"/>
                  </a:lnTo>
                  <a:lnTo>
                    <a:pt x="5515909" y="2030291"/>
                  </a:lnTo>
                  <a:lnTo>
                    <a:pt x="5471836" y="2048535"/>
                  </a:lnTo>
                  <a:lnTo>
                    <a:pt x="5426790" y="2064829"/>
                  </a:lnTo>
                  <a:lnTo>
                    <a:pt x="5380824" y="2079121"/>
                  </a:lnTo>
                  <a:lnTo>
                    <a:pt x="5333990" y="2091358"/>
                  </a:lnTo>
                  <a:lnTo>
                    <a:pt x="5286341" y="2101487"/>
                  </a:lnTo>
                  <a:lnTo>
                    <a:pt x="5237928" y="2109457"/>
                  </a:lnTo>
                  <a:lnTo>
                    <a:pt x="5188805" y="2115215"/>
                  </a:lnTo>
                  <a:lnTo>
                    <a:pt x="5139023" y="2118708"/>
                  </a:lnTo>
                  <a:lnTo>
                    <a:pt x="5088636" y="2119884"/>
                  </a:lnTo>
                  <a:lnTo>
                    <a:pt x="5038248" y="2118708"/>
                  </a:lnTo>
                  <a:lnTo>
                    <a:pt x="4988466" y="2115215"/>
                  </a:lnTo>
                  <a:lnTo>
                    <a:pt x="4939343" y="2109457"/>
                  </a:lnTo>
                  <a:lnTo>
                    <a:pt x="4890930" y="2101487"/>
                  </a:lnTo>
                  <a:lnTo>
                    <a:pt x="4843281" y="2091358"/>
                  </a:lnTo>
                  <a:lnTo>
                    <a:pt x="4796447" y="2079121"/>
                  </a:lnTo>
                  <a:lnTo>
                    <a:pt x="4750481" y="2064829"/>
                  </a:lnTo>
                  <a:lnTo>
                    <a:pt x="4705435" y="2048535"/>
                  </a:lnTo>
                  <a:lnTo>
                    <a:pt x="4661362" y="2030291"/>
                  </a:lnTo>
                  <a:lnTo>
                    <a:pt x="4618315" y="2010149"/>
                  </a:lnTo>
                  <a:lnTo>
                    <a:pt x="4576345" y="1988161"/>
                  </a:lnTo>
                  <a:lnTo>
                    <a:pt x="4535505" y="1964381"/>
                  </a:lnTo>
                  <a:lnTo>
                    <a:pt x="4495847" y="1938861"/>
                  </a:lnTo>
                  <a:lnTo>
                    <a:pt x="4457424" y="1911652"/>
                  </a:lnTo>
                  <a:lnTo>
                    <a:pt x="4420289" y="1882808"/>
                  </a:lnTo>
                  <a:lnTo>
                    <a:pt x="4384493" y="1852381"/>
                  </a:lnTo>
                  <a:lnTo>
                    <a:pt x="4350090" y="1820423"/>
                  </a:lnTo>
                  <a:lnTo>
                    <a:pt x="4317131" y="1786986"/>
                  </a:lnTo>
                  <a:lnTo>
                    <a:pt x="4285669" y="1752124"/>
                  </a:lnTo>
                  <a:lnTo>
                    <a:pt x="4255756" y="1715888"/>
                  </a:lnTo>
                  <a:lnTo>
                    <a:pt x="4227445" y="1678331"/>
                  </a:lnTo>
                  <a:lnTo>
                    <a:pt x="4200788" y="1639506"/>
                  </a:lnTo>
                  <a:lnTo>
                    <a:pt x="4175838" y="1599464"/>
                  </a:lnTo>
                  <a:lnTo>
                    <a:pt x="4152647" y="1558258"/>
                  </a:lnTo>
                  <a:lnTo>
                    <a:pt x="4131267" y="1515941"/>
                  </a:lnTo>
                  <a:lnTo>
                    <a:pt x="4111752" y="1472565"/>
                  </a:lnTo>
                  <a:lnTo>
                    <a:pt x="4081526" y="1375283"/>
                  </a:lnTo>
                  <a:lnTo>
                    <a:pt x="4051300" y="1472565"/>
                  </a:lnTo>
                  <a:lnTo>
                    <a:pt x="4031784" y="1515941"/>
                  </a:lnTo>
                  <a:lnTo>
                    <a:pt x="4010404" y="1558258"/>
                  </a:lnTo>
                  <a:lnTo>
                    <a:pt x="3987213" y="1599464"/>
                  </a:lnTo>
                  <a:lnTo>
                    <a:pt x="3962263" y="1639506"/>
                  </a:lnTo>
                  <a:lnTo>
                    <a:pt x="3935606" y="1678331"/>
                  </a:lnTo>
                  <a:lnTo>
                    <a:pt x="3907295" y="1715888"/>
                  </a:lnTo>
                  <a:lnTo>
                    <a:pt x="3877382" y="1752124"/>
                  </a:lnTo>
                  <a:lnTo>
                    <a:pt x="3845920" y="1786986"/>
                  </a:lnTo>
                  <a:lnTo>
                    <a:pt x="3812961" y="1820423"/>
                  </a:lnTo>
                  <a:lnTo>
                    <a:pt x="3778558" y="1852381"/>
                  </a:lnTo>
                  <a:lnTo>
                    <a:pt x="3742762" y="1882808"/>
                  </a:lnTo>
                  <a:lnTo>
                    <a:pt x="3705627" y="1911652"/>
                  </a:lnTo>
                  <a:lnTo>
                    <a:pt x="3667204" y="1938861"/>
                  </a:lnTo>
                  <a:lnTo>
                    <a:pt x="3627546" y="1964381"/>
                  </a:lnTo>
                  <a:lnTo>
                    <a:pt x="3586706" y="1988161"/>
                  </a:lnTo>
                  <a:lnTo>
                    <a:pt x="3544736" y="2010149"/>
                  </a:lnTo>
                  <a:lnTo>
                    <a:pt x="3501689" y="2030291"/>
                  </a:lnTo>
                  <a:lnTo>
                    <a:pt x="3457616" y="2048535"/>
                  </a:lnTo>
                  <a:lnTo>
                    <a:pt x="3412570" y="2064829"/>
                  </a:lnTo>
                  <a:lnTo>
                    <a:pt x="3366604" y="2079121"/>
                  </a:lnTo>
                  <a:lnTo>
                    <a:pt x="3319770" y="2091358"/>
                  </a:lnTo>
                  <a:lnTo>
                    <a:pt x="3272121" y="2101487"/>
                  </a:lnTo>
                  <a:lnTo>
                    <a:pt x="3223708" y="2109457"/>
                  </a:lnTo>
                  <a:lnTo>
                    <a:pt x="3174585" y="2115215"/>
                  </a:lnTo>
                  <a:lnTo>
                    <a:pt x="3124803" y="2118708"/>
                  </a:lnTo>
                  <a:lnTo>
                    <a:pt x="3074416" y="2119884"/>
                  </a:lnTo>
                  <a:lnTo>
                    <a:pt x="3024028" y="2118708"/>
                  </a:lnTo>
                  <a:lnTo>
                    <a:pt x="2974246" y="2115215"/>
                  </a:lnTo>
                  <a:lnTo>
                    <a:pt x="2925123" y="2109457"/>
                  </a:lnTo>
                  <a:lnTo>
                    <a:pt x="2876710" y="2101487"/>
                  </a:lnTo>
                  <a:lnTo>
                    <a:pt x="2829061" y="2091358"/>
                  </a:lnTo>
                  <a:lnTo>
                    <a:pt x="2782227" y="2079121"/>
                  </a:lnTo>
                  <a:lnTo>
                    <a:pt x="2736261" y="2064829"/>
                  </a:lnTo>
                  <a:lnTo>
                    <a:pt x="2691215" y="2048535"/>
                  </a:lnTo>
                  <a:lnTo>
                    <a:pt x="2647142" y="2030291"/>
                  </a:lnTo>
                  <a:lnTo>
                    <a:pt x="2604095" y="2010149"/>
                  </a:lnTo>
                  <a:lnTo>
                    <a:pt x="2562125" y="1988161"/>
                  </a:lnTo>
                  <a:lnTo>
                    <a:pt x="2521285" y="1964381"/>
                  </a:lnTo>
                  <a:lnTo>
                    <a:pt x="2481627" y="1938861"/>
                  </a:lnTo>
                  <a:lnTo>
                    <a:pt x="2443204" y="1911652"/>
                  </a:lnTo>
                  <a:lnTo>
                    <a:pt x="2406069" y="1882808"/>
                  </a:lnTo>
                  <a:lnTo>
                    <a:pt x="2370273" y="1852381"/>
                  </a:lnTo>
                  <a:lnTo>
                    <a:pt x="2335870" y="1820423"/>
                  </a:lnTo>
                  <a:lnTo>
                    <a:pt x="2302911" y="1786986"/>
                  </a:lnTo>
                  <a:lnTo>
                    <a:pt x="2271449" y="1752124"/>
                  </a:lnTo>
                  <a:lnTo>
                    <a:pt x="2241536" y="1715888"/>
                  </a:lnTo>
                  <a:lnTo>
                    <a:pt x="2213225" y="1678331"/>
                  </a:lnTo>
                  <a:lnTo>
                    <a:pt x="2186568" y="1639506"/>
                  </a:lnTo>
                  <a:lnTo>
                    <a:pt x="2161618" y="1599464"/>
                  </a:lnTo>
                  <a:lnTo>
                    <a:pt x="2138427" y="1558258"/>
                  </a:lnTo>
                  <a:lnTo>
                    <a:pt x="2117047" y="1515941"/>
                  </a:lnTo>
                  <a:lnTo>
                    <a:pt x="2097532" y="1472565"/>
                  </a:lnTo>
                  <a:lnTo>
                    <a:pt x="2067306" y="1375283"/>
                  </a:lnTo>
                  <a:lnTo>
                    <a:pt x="2037080" y="1472565"/>
                  </a:lnTo>
                  <a:lnTo>
                    <a:pt x="2017564" y="1515941"/>
                  </a:lnTo>
                  <a:lnTo>
                    <a:pt x="1996184" y="1558258"/>
                  </a:lnTo>
                  <a:lnTo>
                    <a:pt x="1972993" y="1599464"/>
                  </a:lnTo>
                  <a:lnTo>
                    <a:pt x="1948043" y="1639506"/>
                  </a:lnTo>
                  <a:lnTo>
                    <a:pt x="1921386" y="1678331"/>
                  </a:lnTo>
                  <a:lnTo>
                    <a:pt x="1893075" y="1715888"/>
                  </a:lnTo>
                  <a:lnTo>
                    <a:pt x="1863162" y="1752124"/>
                  </a:lnTo>
                  <a:lnTo>
                    <a:pt x="1831700" y="1786986"/>
                  </a:lnTo>
                  <a:lnTo>
                    <a:pt x="1798741" y="1820423"/>
                  </a:lnTo>
                  <a:lnTo>
                    <a:pt x="1764338" y="1852381"/>
                  </a:lnTo>
                  <a:lnTo>
                    <a:pt x="1728542" y="1882808"/>
                  </a:lnTo>
                  <a:lnTo>
                    <a:pt x="1691407" y="1911652"/>
                  </a:lnTo>
                  <a:lnTo>
                    <a:pt x="1652984" y="1938861"/>
                  </a:lnTo>
                  <a:lnTo>
                    <a:pt x="1613326" y="1964381"/>
                  </a:lnTo>
                  <a:lnTo>
                    <a:pt x="1572486" y="1988161"/>
                  </a:lnTo>
                  <a:lnTo>
                    <a:pt x="1530516" y="2010149"/>
                  </a:lnTo>
                  <a:lnTo>
                    <a:pt x="1487469" y="2030291"/>
                  </a:lnTo>
                  <a:lnTo>
                    <a:pt x="1443396" y="2048535"/>
                  </a:lnTo>
                  <a:lnTo>
                    <a:pt x="1398350" y="2064829"/>
                  </a:lnTo>
                  <a:lnTo>
                    <a:pt x="1352384" y="2079121"/>
                  </a:lnTo>
                  <a:lnTo>
                    <a:pt x="1305550" y="2091358"/>
                  </a:lnTo>
                  <a:lnTo>
                    <a:pt x="1257901" y="2101487"/>
                  </a:lnTo>
                  <a:lnTo>
                    <a:pt x="1209488" y="2109457"/>
                  </a:lnTo>
                  <a:lnTo>
                    <a:pt x="1160365" y="2115215"/>
                  </a:lnTo>
                  <a:lnTo>
                    <a:pt x="1110583" y="2118708"/>
                  </a:lnTo>
                  <a:lnTo>
                    <a:pt x="1060196" y="2119884"/>
                  </a:lnTo>
                  <a:lnTo>
                    <a:pt x="1011670" y="2118793"/>
                  </a:lnTo>
                  <a:lnTo>
                    <a:pt x="963705" y="2115551"/>
                  </a:lnTo>
                  <a:lnTo>
                    <a:pt x="916346" y="2110207"/>
                  </a:lnTo>
                  <a:lnTo>
                    <a:pt x="869640" y="2102805"/>
                  </a:lnTo>
                  <a:lnTo>
                    <a:pt x="823634" y="2093393"/>
                  </a:lnTo>
                  <a:lnTo>
                    <a:pt x="778374" y="2082018"/>
                  </a:lnTo>
                  <a:lnTo>
                    <a:pt x="733908" y="2068727"/>
                  </a:lnTo>
                  <a:lnTo>
                    <a:pt x="690283" y="2053565"/>
                  </a:lnTo>
                  <a:lnTo>
                    <a:pt x="647545" y="2036581"/>
                  </a:lnTo>
                  <a:lnTo>
                    <a:pt x="605740" y="2017821"/>
                  </a:lnTo>
                  <a:lnTo>
                    <a:pt x="564917" y="1997332"/>
                  </a:lnTo>
                  <a:lnTo>
                    <a:pt x="525121" y="1975160"/>
                  </a:lnTo>
                  <a:lnTo>
                    <a:pt x="486399" y="1951352"/>
                  </a:lnTo>
                  <a:lnTo>
                    <a:pt x="448799" y="1925956"/>
                  </a:lnTo>
                  <a:lnTo>
                    <a:pt x="412367" y="1899017"/>
                  </a:lnTo>
                  <a:lnTo>
                    <a:pt x="377149" y="1870583"/>
                  </a:lnTo>
                  <a:lnTo>
                    <a:pt x="343194" y="1840700"/>
                  </a:lnTo>
                  <a:lnTo>
                    <a:pt x="310546" y="1809416"/>
                  </a:lnTo>
                  <a:lnTo>
                    <a:pt x="279254" y="1776777"/>
                  </a:lnTo>
                  <a:lnTo>
                    <a:pt x="249364" y="1742829"/>
                  </a:lnTo>
                  <a:lnTo>
                    <a:pt x="220923" y="1707621"/>
                  </a:lnTo>
                  <a:lnTo>
                    <a:pt x="193977" y="1671197"/>
                  </a:lnTo>
                  <a:lnTo>
                    <a:pt x="168574" y="1633606"/>
                  </a:lnTo>
                  <a:lnTo>
                    <a:pt x="144761" y="1594894"/>
                  </a:lnTo>
                  <a:lnTo>
                    <a:pt x="122583" y="1555107"/>
                  </a:lnTo>
                  <a:lnTo>
                    <a:pt x="102088" y="1514293"/>
                  </a:lnTo>
                  <a:lnTo>
                    <a:pt x="83323" y="1472499"/>
                  </a:lnTo>
                  <a:lnTo>
                    <a:pt x="66335" y="1429771"/>
                  </a:lnTo>
                  <a:lnTo>
                    <a:pt x="51170" y="1386155"/>
                  </a:lnTo>
                  <a:lnTo>
                    <a:pt x="37875" y="1341700"/>
                  </a:lnTo>
                  <a:lnTo>
                    <a:pt x="26497" y="1296451"/>
                  </a:lnTo>
                  <a:lnTo>
                    <a:pt x="17083" y="1250455"/>
                  </a:lnTo>
                  <a:lnTo>
                    <a:pt x="9679" y="1203760"/>
                  </a:lnTo>
                  <a:lnTo>
                    <a:pt x="4333" y="1156411"/>
                  </a:lnTo>
                  <a:lnTo>
                    <a:pt x="1091" y="1108456"/>
                  </a:lnTo>
                  <a:lnTo>
                    <a:pt x="0" y="1059942"/>
                  </a:lnTo>
                  <a:lnTo>
                    <a:pt x="1091" y="1011427"/>
                  </a:lnTo>
                  <a:lnTo>
                    <a:pt x="4333" y="963472"/>
                  </a:lnTo>
                  <a:lnTo>
                    <a:pt x="9679" y="916123"/>
                  </a:lnTo>
                  <a:lnTo>
                    <a:pt x="17083" y="869428"/>
                  </a:lnTo>
                  <a:lnTo>
                    <a:pt x="26497" y="823432"/>
                  </a:lnTo>
                  <a:lnTo>
                    <a:pt x="37875" y="778183"/>
                  </a:lnTo>
                  <a:lnTo>
                    <a:pt x="51170" y="733728"/>
                  </a:lnTo>
                  <a:lnTo>
                    <a:pt x="66335" y="690112"/>
                  </a:lnTo>
                  <a:lnTo>
                    <a:pt x="83323" y="647384"/>
                  </a:lnTo>
                  <a:lnTo>
                    <a:pt x="102088" y="605590"/>
                  </a:lnTo>
                  <a:lnTo>
                    <a:pt x="122583" y="564776"/>
                  </a:lnTo>
                  <a:lnTo>
                    <a:pt x="144761" y="524989"/>
                  </a:lnTo>
                  <a:lnTo>
                    <a:pt x="168574" y="486277"/>
                  </a:lnTo>
                  <a:lnTo>
                    <a:pt x="193977" y="448686"/>
                  </a:lnTo>
                  <a:lnTo>
                    <a:pt x="220923" y="412262"/>
                  </a:lnTo>
                  <a:lnTo>
                    <a:pt x="249364" y="377054"/>
                  </a:lnTo>
                  <a:lnTo>
                    <a:pt x="279254" y="343106"/>
                  </a:lnTo>
                  <a:lnTo>
                    <a:pt x="310546" y="310467"/>
                  </a:lnTo>
                  <a:lnTo>
                    <a:pt x="343194" y="279183"/>
                  </a:lnTo>
                  <a:lnTo>
                    <a:pt x="377149" y="249300"/>
                  </a:lnTo>
                  <a:lnTo>
                    <a:pt x="412367" y="220866"/>
                  </a:lnTo>
                  <a:lnTo>
                    <a:pt x="448799" y="193927"/>
                  </a:lnTo>
                  <a:lnTo>
                    <a:pt x="486399" y="168531"/>
                  </a:lnTo>
                  <a:lnTo>
                    <a:pt x="525121" y="144723"/>
                  </a:lnTo>
                  <a:lnTo>
                    <a:pt x="564917" y="122551"/>
                  </a:lnTo>
                  <a:lnTo>
                    <a:pt x="605740" y="102062"/>
                  </a:lnTo>
                  <a:lnTo>
                    <a:pt x="647545" y="83302"/>
                  </a:lnTo>
                  <a:lnTo>
                    <a:pt x="690283" y="66318"/>
                  </a:lnTo>
                  <a:lnTo>
                    <a:pt x="733908" y="51156"/>
                  </a:lnTo>
                  <a:lnTo>
                    <a:pt x="778374" y="37865"/>
                  </a:lnTo>
                  <a:lnTo>
                    <a:pt x="823634" y="26490"/>
                  </a:lnTo>
                  <a:lnTo>
                    <a:pt x="869640" y="17078"/>
                  </a:lnTo>
                  <a:lnTo>
                    <a:pt x="916346" y="9676"/>
                  </a:lnTo>
                  <a:lnTo>
                    <a:pt x="963705" y="4332"/>
                  </a:lnTo>
                  <a:lnTo>
                    <a:pt x="1011670" y="1090"/>
                  </a:lnTo>
                  <a:lnTo>
                    <a:pt x="1060196" y="0"/>
                  </a:lnTo>
                  <a:close/>
                </a:path>
              </a:pathLst>
            </a:custGeom>
            <a:ln w="28956">
              <a:solidFill>
                <a:srgbClr val="FF78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37487" y="2240279"/>
              <a:ext cx="9717405" cy="1659889"/>
            </a:xfrm>
            <a:custGeom>
              <a:avLst/>
              <a:gdLst/>
              <a:ahLst/>
              <a:cxnLst/>
              <a:rect l="l" t="t" r="r" b="b"/>
              <a:pathLst>
                <a:path w="9717405" h="1659889">
                  <a:moveTo>
                    <a:pt x="8057388" y="829818"/>
                  </a:moveTo>
                  <a:lnTo>
                    <a:pt x="8058796" y="781055"/>
                  </a:lnTo>
                  <a:lnTo>
                    <a:pt x="8062970" y="733034"/>
                  </a:lnTo>
                  <a:lnTo>
                    <a:pt x="8069831" y="685835"/>
                  </a:lnTo>
                  <a:lnTo>
                    <a:pt x="8079301" y="639533"/>
                  </a:lnTo>
                  <a:lnTo>
                    <a:pt x="8091303" y="594207"/>
                  </a:lnTo>
                  <a:lnTo>
                    <a:pt x="8105760" y="549935"/>
                  </a:lnTo>
                  <a:lnTo>
                    <a:pt x="8122592" y="506795"/>
                  </a:lnTo>
                  <a:lnTo>
                    <a:pt x="8141723" y="464864"/>
                  </a:lnTo>
                  <a:lnTo>
                    <a:pt x="8163074" y="424220"/>
                  </a:lnTo>
                  <a:lnTo>
                    <a:pt x="8186569" y="384941"/>
                  </a:lnTo>
                  <a:lnTo>
                    <a:pt x="8212128" y="347105"/>
                  </a:lnTo>
                  <a:lnTo>
                    <a:pt x="8239674" y="310789"/>
                  </a:lnTo>
                  <a:lnTo>
                    <a:pt x="8269130" y="276071"/>
                  </a:lnTo>
                  <a:lnTo>
                    <a:pt x="8300418" y="243030"/>
                  </a:lnTo>
                  <a:lnTo>
                    <a:pt x="8333459" y="211742"/>
                  </a:lnTo>
                  <a:lnTo>
                    <a:pt x="8368177" y="182286"/>
                  </a:lnTo>
                  <a:lnTo>
                    <a:pt x="8404493" y="154740"/>
                  </a:lnTo>
                  <a:lnTo>
                    <a:pt x="8442329" y="129181"/>
                  </a:lnTo>
                  <a:lnTo>
                    <a:pt x="8481608" y="105686"/>
                  </a:lnTo>
                  <a:lnTo>
                    <a:pt x="8522252" y="84335"/>
                  </a:lnTo>
                  <a:lnTo>
                    <a:pt x="8564183" y="65204"/>
                  </a:lnTo>
                  <a:lnTo>
                    <a:pt x="8607323" y="48372"/>
                  </a:lnTo>
                  <a:lnTo>
                    <a:pt x="8651595" y="33915"/>
                  </a:lnTo>
                  <a:lnTo>
                    <a:pt x="8696921" y="21913"/>
                  </a:lnTo>
                  <a:lnTo>
                    <a:pt x="8743223" y="12443"/>
                  </a:lnTo>
                  <a:lnTo>
                    <a:pt x="8790422" y="5582"/>
                  </a:lnTo>
                  <a:lnTo>
                    <a:pt x="8838443" y="1408"/>
                  </a:lnTo>
                  <a:lnTo>
                    <a:pt x="8887206" y="0"/>
                  </a:lnTo>
                  <a:lnTo>
                    <a:pt x="8935968" y="1408"/>
                  </a:lnTo>
                  <a:lnTo>
                    <a:pt x="8983989" y="5582"/>
                  </a:lnTo>
                  <a:lnTo>
                    <a:pt x="9031188" y="12443"/>
                  </a:lnTo>
                  <a:lnTo>
                    <a:pt x="9077490" y="21913"/>
                  </a:lnTo>
                  <a:lnTo>
                    <a:pt x="9122816" y="33915"/>
                  </a:lnTo>
                  <a:lnTo>
                    <a:pt x="9167088" y="48372"/>
                  </a:lnTo>
                  <a:lnTo>
                    <a:pt x="9210228" y="65204"/>
                  </a:lnTo>
                  <a:lnTo>
                    <a:pt x="9252159" y="84335"/>
                  </a:lnTo>
                  <a:lnTo>
                    <a:pt x="9292803" y="105686"/>
                  </a:lnTo>
                  <a:lnTo>
                    <a:pt x="9332082" y="129181"/>
                  </a:lnTo>
                  <a:lnTo>
                    <a:pt x="9369918" y="154740"/>
                  </a:lnTo>
                  <a:lnTo>
                    <a:pt x="9406234" y="182286"/>
                  </a:lnTo>
                  <a:lnTo>
                    <a:pt x="9440952" y="211742"/>
                  </a:lnTo>
                  <a:lnTo>
                    <a:pt x="9473993" y="243030"/>
                  </a:lnTo>
                  <a:lnTo>
                    <a:pt x="9505281" y="276071"/>
                  </a:lnTo>
                  <a:lnTo>
                    <a:pt x="9534737" y="310789"/>
                  </a:lnTo>
                  <a:lnTo>
                    <a:pt x="9562283" y="347105"/>
                  </a:lnTo>
                  <a:lnTo>
                    <a:pt x="9587842" y="384941"/>
                  </a:lnTo>
                  <a:lnTo>
                    <a:pt x="9611337" y="424220"/>
                  </a:lnTo>
                  <a:lnTo>
                    <a:pt x="9632688" y="464864"/>
                  </a:lnTo>
                  <a:lnTo>
                    <a:pt x="9651819" y="506795"/>
                  </a:lnTo>
                  <a:lnTo>
                    <a:pt x="9668651" y="549935"/>
                  </a:lnTo>
                  <a:lnTo>
                    <a:pt x="9683108" y="594207"/>
                  </a:lnTo>
                  <a:lnTo>
                    <a:pt x="9695110" y="639533"/>
                  </a:lnTo>
                  <a:lnTo>
                    <a:pt x="9704580" y="685835"/>
                  </a:lnTo>
                  <a:lnTo>
                    <a:pt x="9711441" y="733034"/>
                  </a:lnTo>
                  <a:lnTo>
                    <a:pt x="9715615" y="781055"/>
                  </a:lnTo>
                  <a:lnTo>
                    <a:pt x="9717023" y="829818"/>
                  </a:lnTo>
                  <a:lnTo>
                    <a:pt x="9715615" y="878580"/>
                  </a:lnTo>
                  <a:lnTo>
                    <a:pt x="9711441" y="926601"/>
                  </a:lnTo>
                  <a:lnTo>
                    <a:pt x="9704580" y="973800"/>
                  </a:lnTo>
                  <a:lnTo>
                    <a:pt x="9695110" y="1020102"/>
                  </a:lnTo>
                  <a:lnTo>
                    <a:pt x="9683108" y="1065428"/>
                  </a:lnTo>
                  <a:lnTo>
                    <a:pt x="9668651" y="1109700"/>
                  </a:lnTo>
                  <a:lnTo>
                    <a:pt x="9651819" y="1152840"/>
                  </a:lnTo>
                  <a:lnTo>
                    <a:pt x="9632688" y="1194771"/>
                  </a:lnTo>
                  <a:lnTo>
                    <a:pt x="9611337" y="1235415"/>
                  </a:lnTo>
                  <a:lnTo>
                    <a:pt x="9587842" y="1274694"/>
                  </a:lnTo>
                  <a:lnTo>
                    <a:pt x="9562283" y="1312530"/>
                  </a:lnTo>
                  <a:lnTo>
                    <a:pt x="9534737" y="1348846"/>
                  </a:lnTo>
                  <a:lnTo>
                    <a:pt x="9505281" y="1383564"/>
                  </a:lnTo>
                  <a:lnTo>
                    <a:pt x="9473993" y="1416605"/>
                  </a:lnTo>
                  <a:lnTo>
                    <a:pt x="9440952" y="1447893"/>
                  </a:lnTo>
                  <a:lnTo>
                    <a:pt x="9406234" y="1477349"/>
                  </a:lnTo>
                  <a:lnTo>
                    <a:pt x="9369918" y="1504895"/>
                  </a:lnTo>
                  <a:lnTo>
                    <a:pt x="9332082" y="1530454"/>
                  </a:lnTo>
                  <a:lnTo>
                    <a:pt x="9292803" y="1553949"/>
                  </a:lnTo>
                  <a:lnTo>
                    <a:pt x="9252159" y="1575300"/>
                  </a:lnTo>
                  <a:lnTo>
                    <a:pt x="9210228" y="1594431"/>
                  </a:lnTo>
                  <a:lnTo>
                    <a:pt x="9167088" y="1611263"/>
                  </a:lnTo>
                  <a:lnTo>
                    <a:pt x="9122816" y="1625720"/>
                  </a:lnTo>
                  <a:lnTo>
                    <a:pt x="9077490" y="1637722"/>
                  </a:lnTo>
                  <a:lnTo>
                    <a:pt x="9031188" y="1647192"/>
                  </a:lnTo>
                  <a:lnTo>
                    <a:pt x="8983989" y="1654053"/>
                  </a:lnTo>
                  <a:lnTo>
                    <a:pt x="8935968" y="1658227"/>
                  </a:lnTo>
                  <a:lnTo>
                    <a:pt x="8887206" y="1659636"/>
                  </a:lnTo>
                  <a:lnTo>
                    <a:pt x="8838443" y="1658227"/>
                  </a:lnTo>
                  <a:lnTo>
                    <a:pt x="8790422" y="1654053"/>
                  </a:lnTo>
                  <a:lnTo>
                    <a:pt x="8743223" y="1647192"/>
                  </a:lnTo>
                  <a:lnTo>
                    <a:pt x="8696921" y="1637722"/>
                  </a:lnTo>
                  <a:lnTo>
                    <a:pt x="8651595" y="1625720"/>
                  </a:lnTo>
                  <a:lnTo>
                    <a:pt x="8607323" y="1611263"/>
                  </a:lnTo>
                  <a:lnTo>
                    <a:pt x="8564183" y="1594431"/>
                  </a:lnTo>
                  <a:lnTo>
                    <a:pt x="8522252" y="1575300"/>
                  </a:lnTo>
                  <a:lnTo>
                    <a:pt x="8481608" y="1553949"/>
                  </a:lnTo>
                  <a:lnTo>
                    <a:pt x="8442329" y="1530454"/>
                  </a:lnTo>
                  <a:lnTo>
                    <a:pt x="8404493" y="1504895"/>
                  </a:lnTo>
                  <a:lnTo>
                    <a:pt x="8368177" y="1477349"/>
                  </a:lnTo>
                  <a:lnTo>
                    <a:pt x="8333459" y="1447893"/>
                  </a:lnTo>
                  <a:lnTo>
                    <a:pt x="8300418" y="1416605"/>
                  </a:lnTo>
                  <a:lnTo>
                    <a:pt x="8269130" y="1383564"/>
                  </a:lnTo>
                  <a:lnTo>
                    <a:pt x="8239674" y="1348846"/>
                  </a:lnTo>
                  <a:lnTo>
                    <a:pt x="8212128" y="1312530"/>
                  </a:lnTo>
                  <a:lnTo>
                    <a:pt x="8186569" y="1274694"/>
                  </a:lnTo>
                  <a:lnTo>
                    <a:pt x="8163074" y="1235415"/>
                  </a:lnTo>
                  <a:lnTo>
                    <a:pt x="8141723" y="1194771"/>
                  </a:lnTo>
                  <a:lnTo>
                    <a:pt x="8122592" y="1152840"/>
                  </a:lnTo>
                  <a:lnTo>
                    <a:pt x="8105760" y="1109700"/>
                  </a:lnTo>
                  <a:lnTo>
                    <a:pt x="8091303" y="1065428"/>
                  </a:lnTo>
                  <a:lnTo>
                    <a:pt x="8079301" y="1020102"/>
                  </a:lnTo>
                  <a:lnTo>
                    <a:pt x="8069831" y="973800"/>
                  </a:lnTo>
                  <a:lnTo>
                    <a:pt x="8062970" y="926601"/>
                  </a:lnTo>
                  <a:lnTo>
                    <a:pt x="8058796" y="878580"/>
                  </a:lnTo>
                  <a:lnTo>
                    <a:pt x="8057388" y="829818"/>
                  </a:lnTo>
                  <a:close/>
                </a:path>
                <a:path w="9717405" h="1659889">
                  <a:moveTo>
                    <a:pt x="6042660" y="829818"/>
                  </a:moveTo>
                  <a:lnTo>
                    <a:pt x="6044068" y="781055"/>
                  </a:lnTo>
                  <a:lnTo>
                    <a:pt x="6048242" y="733034"/>
                  </a:lnTo>
                  <a:lnTo>
                    <a:pt x="6055103" y="685835"/>
                  </a:lnTo>
                  <a:lnTo>
                    <a:pt x="6064573" y="639533"/>
                  </a:lnTo>
                  <a:lnTo>
                    <a:pt x="6076575" y="594207"/>
                  </a:lnTo>
                  <a:lnTo>
                    <a:pt x="6091032" y="549935"/>
                  </a:lnTo>
                  <a:lnTo>
                    <a:pt x="6107864" y="506795"/>
                  </a:lnTo>
                  <a:lnTo>
                    <a:pt x="6126995" y="464864"/>
                  </a:lnTo>
                  <a:lnTo>
                    <a:pt x="6148346" y="424220"/>
                  </a:lnTo>
                  <a:lnTo>
                    <a:pt x="6171841" y="384941"/>
                  </a:lnTo>
                  <a:lnTo>
                    <a:pt x="6197400" y="347105"/>
                  </a:lnTo>
                  <a:lnTo>
                    <a:pt x="6224946" y="310789"/>
                  </a:lnTo>
                  <a:lnTo>
                    <a:pt x="6254402" y="276071"/>
                  </a:lnTo>
                  <a:lnTo>
                    <a:pt x="6285690" y="243030"/>
                  </a:lnTo>
                  <a:lnTo>
                    <a:pt x="6318731" y="211742"/>
                  </a:lnTo>
                  <a:lnTo>
                    <a:pt x="6353449" y="182286"/>
                  </a:lnTo>
                  <a:lnTo>
                    <a:pt x="6389765" y="154740"/>
                  </a:lnTo>
                  <a:lnTo>
                    <a:pt x="6427601" y="129181"/>
                  </a:lnTo>
                  <a:lnTo>
                    <a:pt x="6466880" y="105686"/>
                  </a:lnTo>
                  <a:lnTo>
                    <a:pt x="6507524" y="84335"/>
                  </a:lnTo>
                  <a:lnTo>
                    <a:pt x="6549455" y="65204"/>
                  </a:lnTo>
                  <a:lnTo>
                    <a:pt x="6592595" y="48372"/>
                  </a:lnTo>
                  <a:lnTo>
                    <a:pt x="6636867" y="33915"/>
                  </a:lnTo>
                  <a:lnTo>
                    <a:pt x="6682193" y="21913"/>
                  </a:lnTo>
                  <a:lnTo>
                    <a:pt x="6728495" y="12443"/>
                  </a:lnTo>
                  <a:lnTo>
                    <a:pt x="6775694" y="5582"/>
                  </a:lnTo>
                  <a:lnTo>
                    <a:pt x="6823715" y="1408"/>
                  </a:lnTo>
                  <a:lnTo>
                    <a:pt x="6872478" y="0"/>
                  </a:lnTo>
                  <a:lnTo>
                    <a:pt x="6921240" y="1408"/>
                  </a:lnTo>
                  <a:lnTo>
                    <a:pt x="6969261" y="5582"/>
                  </a:lnTo>
                  <a:lnTo>
                    <a:pt x="7016460" y="12443"/>
                  </a:lnTo>
                  <a:lnTo>
                    <a:pt x="7062762" y="21913"/>
                  </a:lnTo>
                  <a:lnTo>
                    <a:pt x="7108088" y="33915"/>
                  </a:lnTo>
                  <a:lnTo>
                    <a:pt x="7152360" y="48372"/>
                  </a:lnTo>
                  <a:lnTo>
                    <a:pt x="7195500" y="65204"/>
                  </a:lnTo>
                  <a:lnTo>
                    <a:pt x="7237431" y="84335"/>
                  </a:lnTo>
                  <a:lnTo>
                    <a:pt x="7278075" y="105686"/>
                  </a:lnTo>
                  <a:lnTo>
                    <a:pt x="7317354" y="129181"/>
                  </a:lnTo>
                  <a:lnTo>
                    <a:pt x="7355190" y="154740"/>
                  </a:lnTo>
                  <a:lnTo>
                    <a:pt x="7391506" y="182286"/>
                  </a:lnTo>
                  <a:lnTo>
                    <a:pt x="7426224" y="211742"/>
                  </a:lnTo>
                  <a:lnTo>
                    <a:pt x="7459265" y="243030"/>
                  </a:lnTo>
                  <a:lnTo>
                    <a:pt x="7490553" y="276071"/>
                  </a:lnTo>
                  <a:lnTo>
                    <a:pt x="7520009" y="310789"/>
                  </a:lnTo>
                  <a:lnTo>
                    <a:pt x="7547555" y="347105"/>
                  </a:lnTo>
                  <a:lnTo>
                    <a:pt x="7573114" y="384941"/>
                  </a:lnTo>
                  <a:lnTo>
                    <a:pt x="7596609" y="424220"/>
                  </a:lnTo>
                  <a:lnTo>
                    <a:pt x="7617960" y="464864"/>
                  </a:lnTo>
                  <a:lnTo>
                    <a:pt x="7637091" y="506795"/>
                  </a:lnTo>
                  <a:lnTo>
                    <a:pt x="7653923" y="549935"/>
                  </a:lnTo>
                  <a:lnTo>
                    <a:pt x="7668380" y="594207"/>
                  </a:lnTo>
                  <a:lnTo>
                    <a:pt x="7680382" y="639533"/>
                  </a:lnTo>
                  <a:lnTo>
                    <a:pt x="7689852" y="685835"/>
                  </a:lnTo>
                  <a:lnTo>
                    <a:pt x="7696713" y="733034"/>
                  </a:lnTo>
                  <a:lnTo>
                    <a:pt x="7700887" y="781055"/>
                  </a:lnTo>
                  <a:lnTo>
                    <a:pt x="7702296" y="829818"/>
                  </a:lnTo>
                  <a:lnTo>
                    <a:pt x="7700887" y="878580"/>
                  </a:lnTo>
                  <a:lnTo>
                    <a:pt x="7696713" y="926601"/>
                  </a:lnTo>
                  <a:lnTo>
                    <a:pt x="7689852" y="973800"/>
                  </a:lnTo>
                  <a:lnTo>
                    <a:pt x="7680382" y="1020102"/>
                  </a:lnTo>
                  <a:lnTo>
                    <a:pt x="7668380" y="1065428"/>
                  </a:lnTo>
                  <a:lnTo>
                    <a:pt x="7653923" y="1109700"/>
                  </a:lnTo>
                  <a:lnTo>
                    <a:pt x="7637091" y="1152840"/>
                  </a:lnTo>
                  <a:lnTo>
                    <a:pt x="7617960" y="1194771"/>
                  </a:lnTo>
                  <a:lnTo>
                    <a:pt x="7596609" y="1235415"/>
                  </a:lnTo>
                  <a:lnTo>
                    <a:pt x="7573114" y="1274694"/>
                  </a:lnTo>
                  <a:lnTo>
                    <a:pt x="7547555" y="1312530"/>
                  </a:lnTo>
                  <a:lnTo>
                    <a:pt x="7520009" y="1348846"/>
                  </a:lnTo>
                  <a:lnTo>
                    <a:pt x="7490553" y="1383564"/>
                  </a:lnTo>
                  <a:lnTo>
                    <a:pt x="7459265" y="1416605"/>
                  </a:lnTo>
                  <a:lnTo>
                    <a:pt x="7426224" y="1447893"/>
                  </a:lnTo>
                  <a:lnTo>
                    <a:pt x="7391506" y="1477349"/>
                  </a:lnTo>
                  <a:lnTo>
                    <a:pt x="7355190" y="1504895"/>
                  </a:lnTo>
                  <a:lnTo>
                    <a:pt x="7317354" y="1530454"/>
                  </a:lnTo>
                  <a:lnTo>
                    <a:pt x="7278075" y="1553949"/>
                  </a:lnTo>
                  <a:lnTo>
                    <a:pt x="7237431" y="1575300"/>
                  </a:lnTo>
                  <a:lnTo>
                    <a:pt x="7195500" y="1594431"/>
                  </a:lnTo>
                  <a:lnTo>
                    <a:pt x="7152360" y="1611263"/>
                  </a:lnTo>
                  <a:lnTo>
                    <a:pt x="7108088" y="1625720"/>
                  </a:lnTo>
                  <a:lnTo>
                    <a:pt x="7062762" y="1637722"/>
                  </a:lnTo>
                  <a:lnTo>
                    <a:pt x="7016460" y="1647192"/>
                  </a:lnTo>
                  <a:lnTo>
                    <a:pt x="6969261" y="1654053"/>
                  </a:lnTo>
                  <a:lnTo>
                    <a:pt x="6921240" y="1658227"/>
                  </a:lnTo>
                  <a:lnTo>
                    <a:pt x="6872478" y="1659636"/>
                  </a:lnTo>
                  <a:lnTo>
                    <a:pt x="6823715" y="1658227"/>
                  </a:lnTo>
                  <a:lnTo>
                    <a:pt x="6775694" y="1654053"/>
                  </a:lnTo>
                  <a:lnTo>
                    <a:pt x="6728495" y="1647192"/>
                  </a:lnTo>
                  <a:lnTo>
                    <a:pt x="6682193" y="1637722"/>
                  </a:lnTo>
                  <a:lnTo>
                    <a:pt x="6636867" y="1625720"/>
                  </a:lnTo>
                  <a:lnTo>
                    <a:pt x="6592595" y="1611263"/>
                  </a:lnTo>
                  <a:lnTo>
                    <a:pt x="6549455" y="1594431"/>
                  </a:lnTo>
                  <a:lnTo>
                    <a:pt x="6507524" y="1575300"/>
                  </a:lnTo>
                  <a:lnTo>
                    <a:pt x="6466880" y="1553949"/>
                  </a:lnTo>
                  <a:lnTo>
                    <a:pt x="6427601" y="1530454"/>
                  </a:lnTo>
                  <a:lnTo>
                    <a:pt x="6389765" y="1504895"/>
                  </a:lnTo>
                  <a:lnTo>
                    <a:pt x="6353449" y="1477349"/>
                  </a:lnTo>
                  <a:lnTo>
                    <a:pt x="6318731" y="1447893"/>
                  </a:lnTo>
                  <a:lnTo>
                    <a:pt x="6285690" y="1416605"/>
                  </a:lnTo>
                  <a:lnTo>
                    <a:pt x="6254402" y="1383564"/>
                  </a:lnTo>
                  <a:lnTo>
                    <a:pt x="6224946" y="1348846"/>
                  </a:lnTo>
                  <a:lnTo>
                    <a:pt x="6197400" y="1312530"/>
                  </a:lnTo>
                  <a:lnTo>
                    <a:pt x="6171841" y="1274694"/>
                  </a:lnTo>
                  <a:lnTo>
                    <a:pt x="6148346" y="1235415"/>
                  </a:lnTo>
                  <a:lnTo>
                    <a:pt x="6126995" y="1194771"/>
                  </a:lnTo>
                  <a:lnTo>
                    <a:pt x="6107864" y="1152840"/>
                  </a:lnTo>
                  <a:lnTo>
                    <a:pt x="6091032" y="1109700"/>
                  </a:lnTo>
                  <a:lnTo>
                    <a:pt x="6076575" y="1065428"/>
                  </a:lnTo>
                  <a:lnTo>
                    <a:pt x="6064573" y="1020102"/>
                  </a:lnTo>
                  <a:lnTo>
                    <a:pt x="6055103" y="973800"/>
                  </a:lnTo>
                  <a:lnTo>
                    <a:pt x="6048242" y="926601"/>
                  </a:lnTo>
                  <a:lnTo>
                    <a:pt x="6044068" y="878580"/>
                  </a:lnTo>
                  <a:lnTo>
                    <a:pt x="6042660" y="829818"/>
                  </a:lnTo>
                  <a:close/>
                </a:path>
                <a:path w="9717405" h="1659889">
                  <a:moveTo>
                    <a:pt x="4027932" y="829818"/>
                  </a:moveTo>
                  <a:lnTo>
                    <a:pt x="4029341" y="781055"/>
                  </a:lnTo>
                  <a:lnTo>
                    <a:pt x="4033519" y="733034"/>
                  </a:lnTo>
                  <a:lnTo>
                    <a:pt x="4040387" y="685835"/>
                  </a:lnTo>
                  <a:lnTo>
                    <a:pt x="4049867" y="639533"/>
                  </a:lnTo>
                  <a:lnTo>
                    <a:pt x="4061882" y="594207"/>
                  </a:lnTo>
                  <a:lnTo>
                    <a:pt x="4076352" y="549935"/>
                  </a:lnTo>
                  <a:lnTo>
                    <a:pt x="4093202" y="506795"/>
                  </a:lnTo>
                  <a:lnTo>
                    <a:pt x="4112351" y="464864"/>
                  </a:lnTo>
                  <a:lnTo>
                    <a:pt x="4133724" y="424220"/>
                  </a:lnTo>
                  <a:lnTo>
                    <a:pt x="4157241" y="384941"/>
                  </a:lnTo>
                  <a:lnTo>
                    <a:pt x="4182825" y="347105"/>
                  </a:lnTo>
                  <a:lnTo>
                    <a:pt x="4210398" y="310789"/>
                  </a:lnTo>
                  <a:lnTo>
                    <a:pt x="4239883" y="276071"/>
                  </a:lnTo>
                  <a:lnTo>
                    <a:pt x="4271200" y="243030"/>
                  </a:lnTo>
                  <a:lnTo>
                    <a:pt x="4304273" y="211742"/>
                  </a:lnTo>
                  <a:lnTo>
                    <a:pt x="4339023" y="182286"/>
                  </a:lnTo>
                  <a:lnTo>
                    <a:pt x="4375373" y="154740"/>
                  </a:lnTo>
                  <a:lnTo>
                    <a:pt x="4413244" y="129181"/>
                  </a:lnTo>
                  <a:lnTo>
                    <a:pt x="4452559" y="105686"/>
                  </a:lnTo>
                  <a:lnTo>
                    <a:pt x="4493240" y="84335"/>
                  </a:lnTo>
                  <a:lnTo>
                    <a:pt x="4535209" y="65204"/>
                  </a:lnTo>
                  <a:lnTo>
                    <a:pt x="4578388" y="48372"/>
                  </a:lnTo>
                  <a:lnTo>
                    <a:pt x="4622699" y="33915"/>
                  </a:lnTo>
                  <a:lnTo>
                    <a:pt x="4668065" y="21913"/>
                  </a:lnTo>
                  <a:lnTo>
                    <a:pt x="4714407" y="12443"/>
                  </a:lnTo>
                  <a:lnTo>
                    <a:pt x="4761647" y="5582"/>
                  </a:lnTo>
                  <a:lnTo>
                    <a:pt x="4809708" y="1408"/>
                  </a:lnTo>
                  <a:lnTo>
                    <a:pt x="4858512" y="0"/>
                  </a:lnTo>
                  <a:lnTo>
                    <a:pt x="4907315" y="1408"/>
                  </a:lnTo>
                  <a:lnTo>
                    <a:pt x="4955376" y="5582"/>
                  </a:lnTo>
                  <a:lnTo>
                    <a:pt x="5002616" y="12443"/>
                  </a:lnTo>
                  <a:lnTo>
                    <a:pt x="5048958" y="21913"/>
                  </a:lnTo>
                  <a:lnTo>
                    <a:pt x="5094324" y="33915"/>
                  </a:lnTo>
                  <a:lnTo>
                    <a:pt x="5138635" y="48372"/>
                  </a:lnTo>
                  <a:lnTo>
                    <a:pt x="5181814" y="65204"/>
                  </a:lnTo>
                  <a:lnTo>
                    <a:pt x="5223783" y="84335"/>
                  </a:lnTo>
                  <a:lnTo>
                    <a:pt x="5264464" y="105686"/>
                  </a:lnTo>
                  <a:lnTo>
                    <a:pt x="5303779" y="129181"/>
                  </a:lnTo>
                  <a:lnTo>
                    <a:pt x="5341650" y="154740"/>
                  </a:lnTo>
                  <a:lnTo>
                    <a:pt x="5378000" y="182286"/>
                  </a:lnTo>
                  <a:lnTo>
                    <a:pt x="5412750" y="211742"/>
                  </a:lnTo>
                  <a:lnTo>
                    <a:pt x="5445823" y="243030"/>
                  </a:lnTo>
                  <a:lnTo>
                    <a:pt x="5477140" y="276071"/>
                  </a:lnTo>
                  <a:lnTo>
                    <a:pt x="5506625" y="310789"/>
                  </a:lnTo>
                  <a:lnTo>
                    <a:pt x="5534198" y="347105"/>
                  </a:lnTo>
                  <a:lnTo>
                    <a:pt x="5559782" y="384941"/>
                  </a:lnTo>
                  <a:lnTo>
                    <a:pt x="5583299" y="424220"/>
                  </a:lnTo>
                  <a:lnTo>
                    <a:pt x="5604672" y="464864"/>
                  </a:lnTo>
                  <a:lnTo>
                    <a:pt x="5623821" y="506795"/>
                  </a:lnTo>
                  <a:lnTo>
                    <a:pt x="5640671" y="549935"/>
                  </a:lnTo>
                  <a:lnTo>
                    <a:pt x="5655141" y="594207"/>
                  </a:lnTo>
                  <a:lnTo>
                    <a:pt x="5667156" y="639533"/>
                  </a:lnTo>
                  <a:lnTo>
                    <a:pt x="5676636" y="685835"/>
                  </a:lnTo>
                  <a:lnTo>
                    <a:pt x="5683504" y="733034"/>
                  </a:lnTo>
                  <a:lnTo>
                    <a:pt x="5687682" y="781055"/>
                  </a:lnTo>
                  <a:lnTo>
                    <a:pt x="5689092" y="829818"/>
                  </a:lnTo>
                  <a:lnTo>
                    <a:pt x="5687682" y="878580"/>
                  </a:lnTo>
                  <a:lnTo>
                    <a:pt x="5683504" y="926601"/>
                  </a:lnTo>
                  <a:lnTo>
                    <a:pt x="5676636" y="973800"/>
                  </a:lnTo>
                  <a:lnTo>
                    <a:pt x="5667156" y="1020102"/>
                  </a:lnTo>
                  <a:lnTo>
                    <a:pt x="5655141" y="1065428"/>
                  </a:lnTo>
                  <a:lnTo>
                    <a:pt x="5640671" y="1109700"/>
                  </a:lnTo>
                  <a:lnTo>
                    <a:pt x="5623821" y="1152840"/>
                  </a:lnTo>
                  <a:lnTo>
                    <a:pt x="5604672" y="1194771"/>
                  </a:lnTo>
                  <a:lnTo>
                    <a:pt x="5583299" y="1235415"/>
                  </a:lnTo>
                  <a:lnTo>
                    <a:pt x="5559782" y="1274694"/>
                  </a:lnTo>
                  <a:lnTo>
                    <a:pt x="5534198" y="1312530"/>
                  </a:lnTo>
                  <a:lnTo>
                    <a:pt x="5506625" y="1348846"/>
                  </a:lnTo>
                  <a:lnTo>
                    <a:pt x="5477140" y="1383564"/>
                  </a:lnTo>
                  <a:lnTo>
                    <a:pt x="5445823" y="1416605"/>
                  </a:lnTo>
                  <a:lnTo>
                    <a:pt x="5412750" y="1447893"/>
                  </a:lnTo>
                  <a:lnTo>
                    <a:pt x="5378000" y="1477349"/>
                  </a:lnTo>
                  <a:lnTo>
                    <a:pt x="5341650" y="1504895"/>
                  </a:lnTo>
                  <a:lnTo>
                    <a:pt x="5303779" y="1530454"/>
                  </a:lnTo>
                  <a:lnTo>
                    <a:pt x="5264464" y="1553949"/>
                  </a:lnTo>
                  <a:lnTo>
                    <a:pt x="5223783" y="1575300"/>
                  </a:lnTo>
                  <a:lnTo>
                    <a:pt x="5181814" y="1594431"/>
                  </a:lnTo>
                  <a:lnTo>
                    <a:pt x="5138635" y="1611263"/>
                  </a:lnTo>
                  <a:lnTo>
                    <a:pt x="5094324" y="1625720"/>
                  </a:lnTo>
                  <a:lnTo>
                    <a:pt x="5048958" y="1637722"/>
                  </a:lnTo>
                  <a:lnTo>
                    <a:pt x="5002616" y="1647192"/>
                  </a:lnTo>
                  <a:lnTo>
                    <a:pt x="4955376" y="1654053"/>
                  </a:lnTo>
                  <a:lnTo>
                    <a:pt x="4907315" y="1658227"/>
                  </a:lnTo>
                  <a:lnTo>
                    <a:pt x="4858512" y="1659636"/>
                  </a:lnTo>
                  <a:lnTo>
                    <a:pt x="4809708" y="1658227"/>
                  </a:lnTo>
                  <a:lnTo>
                    <a:pt x="4761647" y="1654053"/>
                  </a:lnTo>
                  <a:lnTo>
                    <a:pt x="4714407" y="1647192"/>
                  </a:lnTo>
                  <a:lnTo>
                    <a:pt x="4668065" y="1637722"/>
                  </a:lnTo>
                  <a:lnTo>
                    <a:pt x="4622699" y="1625720"/>
                  </a:lnTo>
                  <a:lnTo>
                    <a:pt x="4578388" y="1611263"/>
                  </a:lnTo>
                  <a:lnTo>
                    <a:pt x="4535209" y="1594431"/>
                  </a:lnTo>
                  <a:lnTo>
                    <a:pt x="4493240" y="1575300"/>
                  </a:lnTo>
                  <a:lnTo>
                    <a:pt x="4452559" y="1553949"/>
                  </a:lnTo>
                  <a:lnTo>
                    <a:pt x="4413244" y="1530454"/>
                  </a:lnTo>
                  <a:lnTo>
                    <a:pt x="4375373" y="1504895"/>
                  </a:lnTo>
                  <a:lnTo>
                    <a:pt x="4339023" y="1477349"/>
                  </a:lnTo>
                  <a:lnTo>
                    <a:pt x="4304273" y="1447893"/>
                  </a:lnTo>
                  <a:lnTo>
                    <a:pt x="4271200" y="1416605"/>
                  </a:lnTo>
                  <a:lnTo>
                    <a:pt x="4239883" y="1383564"/>
                  </a:lnTo>
                  <a:lnTo>
                    <a:pt x="4210398" y="1348846"/>
                  </a:lnTo>
                  <a:lnTo>
                    <a:pt x="4182825" y="1312530"/>
                  </a:lnTo>
                  <a:lnTo>
                    <a:pt x="4157241" y="1274694"/>
                  </a:lnTo>
                  <a:lnTo>
                    <a:pt x="4133724" y="1235415"/>
                  </a:lnTo>
                  <a:lnTo>
                    <a:pt x="4112351" y="1194771"/>
                  </a:lnTo>
                  <a:lnTo>
                    <a:pt x="4093202" y="1152840"/>
                  </a:lnTo>
                  <a:lnTo>
                    <a:pt x="4076352" y="1109700"/>
                  </a:lnTo>
                  <a:lnTo>
                    <a:pt x="4061882" y="1065428"/>
                  </a:lnTo>
                  <a:lnTo>
                    <a:pt x="4049867" y="1020102"/>
                  </a:lnTo>
                  <a:lnTo>
                    <a:pt x="4040387" y="973800"/>
                  </a:lnTo>
                  <a:lnTo>
                    <a:pt x="4033519" y="926601"/>
                  </a:lnTo>
                  <a:lnTo>
                    <a:pt x="4029341" y="878580"/>
                  </a:lnTo>
                  <a:lnTo>
                    <a:pt x="4027932" y="829818"/>
                  </a:lnTo>
                  <a:close/>
                </a:path>
                <a:path w="9717405" h="1659889">
                  <a:moveTo>
                    <a:pt x="2014727" y="829818"/>
                  </a:moveTo>
                  <a:lnTo>
                    <a:pt x="2016136" y="781055"/>
                  </a:lnTo>
                  <a:lnTo>
                    <a:pt x="2020310" y="733034"/>
                  </a:lnTo>
                  <a:lnTo>
                    <a:pt x="2027171" y="685835"/>
                  </a:lnTo>
                  <a:lnTo>
                    <a:pt x="2036641" y="639533"/>
                  </a:lnTo>
                  <a:lnTo>
                    <a:pt x="2048643" y="594207"/>
                  </a:lnTo>
                  <a:lnTo>
                    <a:pt x="2063100" y="549935"/>
                  </a:lnTo>
                  <a:lnTo>
                    <a:pt x="2079932" y="506795"/>
                  </a:lnTo>
                  <a:lnTo>
                    <a:pt x="2099063" y="464864"/>
                  </a:lnTo>
                  <a:lnTo>
                    <a:pt x="2120414" y="424220"/>
                  </a:lnTo>
                  <a:lnTo>
                    <a:pt x="2143909" y="384941"/>
                  </a:lnTo>
                  <a:lnTo>
                    <a:pt x="2169468" y="347105"/>
                  </a:lnTo>
                  <a:lnTo>
                    <a:pt x="2197014" y="310789"/>
                  </a:lnTo>
                  <a:lnTo>
                    <a:pt x="2226470" y="276071"/>
                  </a:lnTo>
                  <a:lnTo>
                    <a:pt x="2257758" y="243030"/>
                  </a:lnTo>
                  <a:lnTo>
                    <a:pt x="2290799" y="211742"/>
                  </a:lnTo>
                  <a:lnTo>
                    <a:pt x="2325517" y="182286"/>
                  </a:lnTo>
                  <a:lnTo>
                    <a:pt x="2361833" y="154740"/>
                  </a:lnTo>
                  <a:lnTo>
                    <a:pt x="2399669" y="129181"/>
                  </a:lnTo>
                  <a:lnTo>
                    <a:pt x="2438948" y="105686"/>
                  </a:lnTo>
                  <a:lnTo>
                    <a:pt x="2479592" y="84335"/>
                  </a:lnTo>
                  <a:lnTo>
                    <a:pt x="2521523" y="65204"/>
                  </a:lnTo>
                  <a:lnTo>
                    <a:pt x="2564663" y="48372"/>
                  </a:lnTo>
                  <a:lnTo>
                    <a:pt x="2608935" y="33915"/>
                  </a:lnTo>
                  <a:lnTo>
                    <a:pt x="2654261" y="21913"/>
                  </a:lnTo>
                  <a:lnTo>
                    <a:pt x="2700563" y="12443"/>
                  </a:lnTo>
                  <a:lnTo>
                    <a:pt x="2747762" y="5582"/>
                  </a:lnTo>
                  <a:lnTo>
                    <a:pt x="2795783" y="1408"/>
                  </a:lnTo>
                  <a:lnTo>
                    <a:pt x="2844546" y="0"/>
                  </a:lnTo>
                  <a:lnTo>
                    <a:pt x="2893308" y="1408"/>
                  </a:lnTo>
                  <a:lnTo>
                    <a:pt x="2941329" y="5582"/>
                  </a:lnTo>
                  <a:lnTo>
                    <a:pt x="2988528" y="12443"/>
                  </a:lnTo>
                  <a:lnTo>
                    <a:pt x="3034830" y="21913"/>
                  </a:lnTo>
                  <a:lnTo>
                    <a:pt x="3080156" y="33915"/>
                  </a:lnTo>
                  <a:lnTo>
                    <a:pt x="3124428" y="48372"/>
                  </a:lnTo>
                  <a:lnTo>
                    <a:pt x="3167568" y="65204"/>
                  </a:lnTo>
                  <a:lnTo>
                    <a:pt x="3209499" y="84335"/>
                  </a:lnTo>
                  <a:lnTo>
                    <a:pt x="3250143" y="105686"/>
                  </a:lnTo>
                  <a:lnTo>
                    <a:pt x="3289422" y="129181"/>
                  </a:lnTo>
                  <a:lnTo>
                    <a:pt x="3327258" y="154740"/>
                  </a:lnTo>
                  <a:lnTo>
                    <a:pt x="3363574" y="182286"/>
                  </a:lnTo>
                  <a:lnTo>
                    <a:pt x="3398292" y="211742"/>
                  </a:lnTo>
                  <a:lnTo>
                    <a:pt x="3431333" y="243030"/>
                  </a:lnTo>
                  <a:lnTo>
                    <a:pt x="3462621" y="276071"/>
                  </a:lnTo>
                  <a:lnTo>
                    <a:pt x="3492077" y="310789"/>
                  </a:lnTo>
                  <a:lnTo>
                    <a:pt x="3519623" y="347105"/>
                  </a:lnTo>
                  <a:lnTo>
                    <a:pt x="3545182" y="384941"/>
                  </a:lnTo>
                  <a:lnTo>
                    <a:pt x="3568677" y="424220"/>
                  </a:lnTo>
                  <a:lnTo>
                    <a:pt x="3590028" y="464864"/>
                  </a:lnTo>
                  <a:lnTo>
                    <a:pt x="3609159" y="506795"/>
                  </a:lnTo>
                  <a:lnTo>
                    <a:pt x="3625991" y="549935"/>
                  </a:lnTo>
                  <a:lnTo>
                    <a:pt x="3640448" y="594207"/>
                  </a:lnTo>
                  <a:lnTo>
                    <a:pt x="3652450" y="639533"/>
                  </a:lnTo>
                  <a:lnTo>
                    <a:pt x="3661920" y="685835"/>
                  </a:lnTo>
                  <a:lnTo>
                    <a:pt x="3668781" y="733034"/>
                  </a:lnTo>
                  <a:lnTo>
                    <a:pt x="3672955" y="781055"/>
                  </a:lnTo>
                  <a:lnTo>
                    <a:pt x="3674364" y="829818"/>
                  </a:lnTo>
                  <a:lnTo>
                    <a:pt x="3672955" y="878580"/>
                  </a:lnTo>
                  <a:lnTo>
                    <a:pt x="3668781" y="926601"/>
                  </a:lnTo>
                  <a:lnTo>
                    <a:pt x="3661920" y="973800"/>
                  </a:lnTo>
                  <a:lnTo>
                    <a:pt x="3652450" y="1020102"/>
                  </a:lnTo>
                  <a:lnTo>
                    <a:pt x="3640448" y="1065428"/>
                  </a:lnTo>
                  <a:lnTo>
                    <a:pt x="3625991" y="1109700"/>
                  </a:lnTo>
                  <a:lnTo>
                    <a:pt x="3609159" y="1152840"/>
                  </a:lnTo>
                  <a:lnTo>
                    <a:pt x="3590028" y="1194771"/>
                  </a:lnTo>
                  <a:lnTo>
                    <a:pt x="3568677" y="1235415"/>
                  </a:lnTo>
                  <a:lnTo>
                    <a:pt x="3545182" y="1274694"/>
                  </a:lnTo>
                  <a:lnTo>
                    <a:pt x="3519623" y="1312530"/>
                  </a:lnTo>
                  <a:lnTo>
                    <a:pt x="3492077" y="1348846"/>
                  </a:lnTo>
                  <a:lnTo>
                    <a:pt x="3462621" y="1383564"/>
                  </a:lnTo>
                  <a:lnTo>
                    <a:pt x="3431333" y="1416605"/>
                  </a:lnTo>
                  <a:lnTo>
                    <a:pt x="3398292" y="1447893"/>
                  </a:lnTo>
                  <a:lnTo>
                    <a:pt x="3363574" y="1477349"/>
                  </a:lnTo>
                  <a:lnTo>
                    <a:pt x="3327258" y="1504895"/>
                  </a:lnTo>
                  <a:lnTo>
                    <a:pt x="3289422" y="1530454"/>
                  </a:lnTo>
                  <a:lnTo>
                    <a:pt x="3250143" y="1553949"/>
                  </a:lnTo>
                  <a:lnTo>
                    <a:pt x="3209499" y="1575300"/>
                  </a:lnTo>
                  <a:lnTo>
                    <a:pt x="3167568" y="1594431"/>
                  </a:lnTo>
                  <a:lnTo>
                    <a:pt x="3124428" y="1611263"/>
                  </a:lnTo>
                  <a:lnTo>
                    <a:pt x="3080156" y="1625720"/>
                  </a:lnTo>
                  <a:lnTo>
                    <a:pt x="3034830" y="1637722"/>
                  </a:lnTo>
                  <a:lnTo>
                    <a:pt x="2988528" y="1647192"/>
                  </a:lnTo>
                  <a:lnTo>
                    <a:pt x="2941329" y="1654053"/>
                  </a:lnTo>
                  <a:lnTo>
                    <a:pt x="2893308" y="1658227"/>
                  </a:lnTo>
                  <a:lnTo>
                    <a:pt x="2844546" y="1659636"/>
                  </a:lnTo>
                  <a:lnTo>
                    <a:pt x="2795783" y="1658227"/>
                  </a:lnTo>
                  <a:lnTo>
                    <a:pt x="2747762" y="1654053"/>
                  </a:lnTo>
                  <a:lnTo>
                    <a:pt x="2700563" y="1647192"/>
                  </a:lnTo>
                  <a:lnTo>
                    <a:pt x="2654261" y="1637722"/>
                  </a:lnTo>
                  <a:lnTo>
                    <a:pt x="2608935" y="1625720"/>
                  </a:lnTo>
                  <a:lnTo>
                    <a:pt x="2564663" y="1611263"/>
                  </a:lnTo>
                  <a:lnTo>
                    <a:pt x="2521523" y="1594431"/>
                  </a:lnTo>
                  <a:lnTo>
                    <a:pt x="2479592" y="1575300"/>
                  </a:lnTo>
                  <a:lnTo>
                    <a:pt x="2438948" y="1553949"/>
                  </a:lnTo>
                  <a:lnTo>
                    <a:pt x="2399669" y="1530454"/>
                  </a:lnTo>
                  <a:lnTo>
                    <a:pt x="2361833" y="1504895"/>
                  </a:lnTo>
                  <a:lnTo>
                    <a:pt x="2325517" y="1477349"/>
                  </a:lnTo>
                  <a:lnTo>
                    <a:pt x="2290799" y="1447893"/>
                  </a:lnTo>
                  <a:lnTo>
                    <a:pt x="2257758" y="1416605"/>
                  </a:lnTo>
                  <a:lnTo>
                    <a:pt x="2226470" y="1383564"/>
                  </a:lnTo>
                  <a:lnTo>
                    <a:pt x="2197014" y="1348846"/>
                  </a:lnTo>
                  <a:lnTo>
                    <a:pt x="2169468" y="1312530"/>
                  </a:lnTo>
                  <a:lnTo>
                    <a:pt x="2143909" y="1274694"/>
                  </a:lnTo>
                  <a:lnTo>
                    <a:pt x="2120414" y="1235415"/>
                  </a:lnTo>
                  <a:lnTo>
                    <a:pt x="2099063" y="1194771"/>
                  </a:lnTo>
                  <a:lnTo>
                    <a:pt x="2079932" y="1152840"/>
                  </a:lnTo>
                  <a:lnTo>
                    <a:pt x="2063100" y="1109700"/>
                  </a:lnTo>
                  <a:lnTo>
                    <a:pt x="2048643" y="1065428"/>
                  </a:lnTo>
                  <a:lnTo>
                    <a:pt x="2036641" y="1020102"/>
                  </a:lnTo>
                  <a:lnTo>
                    <a:pt x="2027171" y="973800"/>
                  </a:lnTo>
                  <a:lnTo>
                    <a:pt x="2020310" y="926601"/>
                  </a:lnTo>
                  <a:lnTo>
                    <a:pt x="2016136" y="878580"/>
                  </a:lnTo>
                  <a:lnTo>
                    <a:pt x="2014727" y="829818"/>
                  </a:lnTo>
                  <a:close/>
                </a:path>
                <a:path w="9717405" h="1659889">
                  <a:moveTo>
                    <a:pt x="0" y="829818"/>
                  </a:moveTo>
                  <a:lnTo>
                    <a:pt x="1408" y="781055"/>
                  </a:lnTo>
                  <a:lnTo>
                    <a:pt x="5582" y="733034"/>
                  </a:lnTo>
                  <a:lnTo>
                    <a:pt x="12443" y="685835"/>
                  </a:lnTo>
                  <a:lnTo>
                    <a:pt x="21913" y="639533"/>
                  </a:lnTo>
                  <a:lnTo>
                    <a:pt x="33915" y="594207"/>
                  </a:lnTo>
                  <a:lnTo>
                    <a:pt x="48372" y="549935"/>
                  </a:lnTo>
                  <a:lnTo>
                    <a:pt x="65204" y="506795"/>
                  </a:lnTo>
                  <a:lnTo>
                    <a:pt x="84335" y="464864"/>
                  </a:lnTo>
                  <a:lnTo>
                    <a:pt x="105686" y="424220"/>
                  </a:lnTo>
                  <a:lnTo>
                    <a:pt x="129181" y="384941"/>
                  </a:lnTo>
                  <a:lnTo>
                    <a:pt x="154740" y="347105"/>
                  </a:lnTo>
                  <a:lnTo>
                    <a:pt x="182286" y="310789"/>
                  </a:lnTo>
                  <a:lnTo>
                    <a:pt x="211742" y="276071"/>
                  </a:lnTo>
                  <a:lnTo>
                    <a:pt x="243030" y="243030"/>
                  </a:lnTo>
                  <a:lnTo>
                    <a:pt x="276071" y="211742"/>
                  </a:lnTo>
                  <a:lnTo>
                    <a:pt x="310789" y="182286"/>
                  </a:lnTo>
                  <a:lnTo>
                    <a:pt x="347105" y="154740"/>
                  </a:lnTo>
                  <a:lnTo>
                    <a:pt x="384941" y="129181"/>
                  </a:lnTo>
                  <a:lnTo>
                    <a:pt x="424220" y="105686"/>
                  </a:lnTo>
                  <a:lnTo>
                    <a:pt x="464864" y="84335"/>
                  </a:lnTo>
                  <a:lnTo>
                    <a:pt x="506795" y="65204"/>
                  </a:lnTo>
                  <a:lnTo>
                    <a:pt x="549935" y="48372"/>
                  </a:lnTo>
                  <a:lnTo>
                    <a:pt x="594207" y="33915"/>
                  </a:lnTo>
                  <a:lnTo>
                    <a:pt x="639533" y="21913"/>
                  </a:lnTo>
                  <a:lnTo>
                    <a:pt x="685835" y="12443"/>
                  </a:lnTo>
                  <a:lnTo>
                    <a:pt x="733034" y="5582"/>
                  </a:lnTo>
                  <a:lnTo>
                    <a:pt x="781055" y="1408"/>
                  </a:lnTo>
                  <a:lnTo>
                    <a:pt x="829818" y="0"/>
                  </a:lnTo>
                  <a:lnTo>
                    <a:pt x="878580" y="1408"/>
                  </a:lnTo>
                  <a:lnTo>
                    <a:pt x="926601" y="5582"/>
                  </a:lnTo>
                  <a:lnTo>
                    <a:pt x="973800" y="12443"/>
                  </a:lnTo>
                  <a:lnTo>
                    <a:pt x="1020102" y="21913"/>
                  </a:lnTo>
                  <a:lnTo>
                    <a:pt x="1065428" y="33915"/>
                  </a:lnTo>
                  <a:lnTo>
                    <a:pt x="1109700" y="48372"/>
                  </a:lnTo>
                  <a:lnTo>
                    <a:pt x="1152840" y="65204"/>
                  </a:lnTo>
                  <a:lnTo>
                    <a:pt x="1194771" y="84335"/>
                  </a:lnTo>
                  <a:lnTo>
                    <a:pt x="1235415" y="105686"/>
                  </a:lnTo>
                  <a:lnTo>
                    <a:pt x="1274694" y="129181"/>
                  </a:lnTo>
                  <a:lnTo>
                    <a:pt x="1312530" y="154740"/>
                  </a:lnTo>
                  <a:lnTo>
                    <a:pt x="1348846" y="182286"/>
                  </a:lnTo>
                  <a:lnTo>
                    <a:pt x="1383564" y="211742"/>
                  </a:lnTo>
                  <a:lnTo>
                    <a:pt x="1416605" y="243030"/>
                  </a:lnTo>
                  <a:lnTo>
                    <a:pt x="1447893" y="276071"/>
                  </a:lnTo>
                  <a:lnTo>
                    <a:pt x="1477349" y="310789"/>
                  </a:lnTo>
                  <a:lnTo>
                    <a:pt x="1504895" y="347105"/>
                  </a:lnTo>
                  <a:lnTo>
                    <a:pt x="1530454" y="384941"/>
                  </a:lnTo>
                  <a:lnTo>
                    <a:pt x="1553949" y="424220"/>
                  </a:lnTo>
                  <a:lnTo>
                    <a:pt x="1575300" y="464864"/>
                  </a:lnTo>
                  <a:lnTo>
                    <a:pt x="1594431" y="506795"/>
                  </a:lnTo>
                  <a:lnTo>
                    <a:pt x="1611263" y="549935"/>
                  </a:lnTo>
                  <a:lnTo>
                    <a:pt x="1625720" y="594207"/>
                  </a:lnTo>
                  <a:lnTo>
                    <a:pt x="1637722" y="639533"/>
                  </a:lnTo>
                  <a:lnTo>
                    <a:pt x="1647192" y="685835"/>
                  </a:lnTo>
                  <a:lnTo>
                    <a:pt x="1654053" y="733034"/>
                  </a:lnTo>
                  <a:lnTo>
                    <a:pt x="1658227" y="781055"/>
                  </a:lnTo>
                  <a:lnTo>
                    <a:pt x="1659636" y="829818"/>
                  </a:lnTo>
                  <a:lnTo>
                    <a:pt x="1658227" y="878580"/>
                  </a:lnTo>
                  <a:lnTo>
                    <a:pt x="1654053" y="926601"/>
                  </a:lnTo>
                  <a:lnTo>
                    <a:pt x="1647192" y="973800"/>
                  </a:lnTo>
                  <a:lnTo>
                    <a:pt x="1637722" y="1020102"/>
                  </a:lnTo>
                  <a:lnTo>
                    <a:pt x="1625720" y="1065428"/>
                  </a:lnTo>
                  <a:lnTo>
                    <a:pt x="1611263" y="1109700"/>
                  </a:lnTo>
                  <a:lnTo>
                    <a:pt x="1594431" y="1152840"/>
                  </a:lnTo>
                  <a:lnTo>
                    <a:pt x="1575300" y="1194771"/>
                  </a:lnTo>
                  <a:lnTo>
                    <a:pt x="1553949" y="1235415"/>
                  </a:lnTo>
                  <a:lnTo>
                    <a:pt x="1530454" y="1274694"/>
                  </a:lnTo>
                  <a:lnTo>
                    <a:pt x="1504895" y="1312530"/>
                  </a:lnTo>
                  <a:lnTo>
                    <a:pt x="1477349" y="1348846"/>
                  </a:lnTo>
                  <a:lnTo>
                    <a:pt x="1447893" y="1383564"/>
                  </a:lnTo>
                  <a:lnTo>
                    <a:pt x="1416605" y="1416605"/>
                  </a:lnTo>
                  <a:lnTo>
                    <a:pt x="1383564" y="1447893"/>
                  </a:lnTo>
                  <a:lnTo>
                    <a:pt x="1348846" y="1477349"/>
                  </a:lnTo>
                  <a:lnTo>
                    <a:pt x="1312530" y="1504895"/>
                  </a:lnTo>
                  <a:lnTo>
                    <a:pt x="1274694" y="1530454"/>
                  </a:lnTo>
                  <a:lnTo>
                    <a:pt x="1235415" y="1553949"/>
                  </a:lnTo>
                  <a:lnTo>
                    <a:pt x="1194771" y="1575300"/>
                  </a:lnTo>
                  <a:lnTo>
                    <a:pt x="1152840" y="1594431"/>
                  </a:lnTo>
                  <a:lnTo>
                    <a:pt x="1109700" y="1611263"/>
                  </a:lnTo>
                  <a:lnTo>
                    <a:pt x="1065428" y="1625720"/>
                  </a:lnTo>
                  <a:lnTo>
                    <a:pt x="1020102" y="1637722"/>
                  </a:lnTo>
                  <a:lnTo>
                    <a:pt x="973800" y="1647192"/>
                  </a:lnTo>
                  <a:lnTo>
                    <a:pt x="926601" y="1654053"/>
                  </a:lnTo>
                  <a:lnTo>
                    <a:pt x="878580" y="1658227"/>
                  </a:lnTo>
                  <a:lnTo>
                    <a:pt x="829818" y="1659636"/>
                  </a:lnTo>
                  <a:lnTo>
                    <a:pt x="781055" y="1658227"/>
                  </a:lnTo>
                  <a:lnTo>
                    <a:pt x="733034" y="1654053"/>
                  </a:lnTo>
                  <a:lnTo>
                    <a:pt x="685835" y="1647192"/>
                  </a:lnTo>
                  <a:lnTo>
                    <a:pt x="639533" y="1637722"/>
                  </a:lnTo>
                  <a:lnTo>
                    <a:pt x="594207" y="1625720"/>
                  </a:lnTo>
                  <a:lnTo>
                    <a:pt x="549935" y="1611263"/>
                  </a:lnTo>
                  <a:lnTo>
                    <a:pt x="506795" y="1594431"/>
                  </a:lnTo>
                  <a:lnTo>
                    <a:pt x="464864" y="1575300"/>
                  </a:lnTo>
                  <a:lnTo>
                    <a:pt x="424220" y="1553949"/>
                  </a:lnTo>
                  <a:lnTo>
                    <a:pt x="384941" y="1530454"/>
                  </a:lnTo>
                  <a:lnTo>
                    <a:pt x="347105" y="1504895"/>
                  </a:lnTo>
                  <a:lnTo>
                    <a:pt x="310789" y="1477349"/>
                  </a:lnTo>
                  <a:lnTo>
                    <a:pt x="276071" y="1447893"/>
                  </a:lnTo>
                  <a:lnTo>
                    <a:pt x="243030" y="1416605"/>
                  </a:lnTo>
                  <a:lnTo>
                    <a:pt x="211742" y="1383564"/>
                  </a:lnTo>
                  <a:lnTo>
                    <a:pt x="182286" y="1348846"/>
                  </a:lnTo>
                  <a:lnTo>
                    <a:pt x="154740" y="1312530"/>
                  </a:lnTo>
                  <a:lnTo>
                    <a:pt x="129181" y="1274694"/>
                  </a:lnTo>
                  <a:lnTo>
                    <a:pt x="105686" y="1235415"/>
                  </a:lnTo>
                  <a:lnTo>
                    <a:pt x="84335" y="1194771"/>
                  </a:lnTo>
                  <a:lnTo>
                    <a:pt x="65204" y="1152840"/>
                  </a:lnTo>
                  <a:lnTo>
                    <a:pt x="48372" y="1109700"/>
                  </a:lnTo>
                  <a:lnTo>
                    <a:pt x="33915" y="1065428"/>
                  </a:lnTo>
                  <a:lnTo>
                    <a:pt x="21913" y="1020102"/>
                  </a:lnTo>
                  <a:lnTo>
                    <a:pt x="12443" y="973800"/>
                  </a:lnTo>
                  <a:lnTo>
                    <a:pt x="5582" y="926601"/>
                  </a:lnTo>
                  <a:lnTo>
                    <a:pt x="1408" y="878580"/>
                  </a:lnTo>
                  <a:lnTo>
                    <a:pt x="0" y="82981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81383" y="3102101"/>
              <a:ext cx="94615" cy="69850"/>
            </a:xfrm>
            <a:custGeom>
              <a:avLst/>
              <a:gdLst/>
              <a:ahLst/>
              <a:cxnLst/>
              <a:rect l="l" t="t" r="r" b="b"/>
              <a:pathLst>
                <a:path w="94614" h="69850">
                  <a:moveTo>
                    <a:pt x="94482" y="51688"/>
                  </a:moveTo>
                  <a:lnTo>
                    <a:pt x="83028" y="63634"/>
                  </a:lnTo>
                  <a:lnTo>
                    <a:pt x="66859" y="69532"/>
                  </a:lnTo>
                  <a:lnTo>
                    <a:pt x="48119" y="69048"/>
                  </a:lnTo>
                  <a:lnTo>
                    <a:pt x="28950" y="61849"/>
                  </a:lnTo>
                  <a:lnTo>
                    <a:pt x="13029" y="49006"/>
                  </a:lnTo>
                  <a:lnTo>
                    <a:pt x="3121" y="33115"/>
                  </a:lnTo>
                  <a:lnTo>
                    <a:pt x="0" y="16128"/>
                  </a:lnTo>
                  <a:lnTo>
                    <a:pt x="4439" y="0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07286" y="2705861"/>
              <a:ext cx="287020" cy="407034"/>
            </a:xfrm>
            <a:custGeom>
              <a:avLst/>
              <a:gdLst/>
              <a:ahLst/>
              <a:cxnLst/>
              <a:rect l="l" t="t" r="r" b="b"/>
              <a:pathLst>
                <a:path w="287019" h="407035">
                  <a:moveTo>
                    <a:pt x="103631" y="406908"/>
                  </a:moveTo>
                  <a:lnTo>
                    <a:pt x="134112" y="355091"/>
                  </a:lnTo>
                </a:path>
                <a:path w="287019" h="407035">
                  <a:moveTo>
                    <a:pt x="91439" y="188975"/>
                  </a:moveTo>
                  <a:lnTo>
                    <a:pt x="0" y="345948"/>
                  </a:lnTo>
                </a:path>
                <a:path w="287019" h="407035">
                  <a:moveTo>
                    <a:pt x="137159" y="108203"/>
                  </a:moveTo>
                  <a:lnTo>
                    <a:pt x="103631" y="166115"/>
                  </a:lnTo>
                </a:path>
                <a:path w="287019" h="407035">
                  <a:moveTo>
                    <a:pt x="234695" y="0"/>
                  </a:moveTo>
                  <a:lnTo>
                    <a:pt x="191388" y="74929"/>
                  </a:lnTo>
                  <a:lnTo>
                    <a:pt x="165353" y="59943"/>
                  </a:lnTo>
                  <a:lnTo>
                    <a:pt x="146303" y="92963"/>
                  </a:lnTo>
                </a:path>
                <a:path w="287019" h="407035">
                  <a:moveTo>
                    <a:pt x="211836" y="220979"/>
                  </a:moveTo>
                  <a:lnTo>
                    <a:pt x="270128" y="120141"/>
                  </a:lnTo>
                  <a:lnTo>
                    <a:pt x="244220" y="105283"/>
                  </a:lnTo>
                  <a:lnTo>
                    <a:pt x="286512" y="32003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64867" y="3064763"/>
              <a:ext cx="147955" cy="104139"/>
            </a:xfrm>
            <a:custGeom>
              <a:avLst/>
              <a:gdLst/>
              <a:ahLst/>
              <a:cxnLst/>
              <a:rect l="l" t="t" r="r" b="b"/>
              <a:pathLst>
                <a:path w="147955" h="104139">
                  <a:moveTo>
                    <a:pt x="16001" y="0"/>
                  </a:moveTo>
                  <a:lnTo>
                    <a:pt x="147446" y="75691"/>
                  </a:lnTo>
                  <a:lnTo>
                    <a:pt x="131318" y="103632"/>
                  </a:lnTo>
                  <a:lnTo>
                    <a:pt x="0" y="27812"/>
                  </a:lnTo>
                  <a:lnTo>
                    <a:pt x="16001" y="0"/>
                  </a:lnTo>
                  <a:close/>
                </a:path>
              </a:pathLst>
            </a:custGeom>
            <a:ln w="19050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36012" y="2654172"/>
              <a:ext cx="97155" cy="73025"/>
            </a:xfrm>
            <a:custGeom>
              <a:avLst/>
              <a:gdLst/>
              <a:ahLst/>
              <a:cxnLst/>
              <a:rect l="l" t="t" r="r" b="b"/>
              <a:pathLst>
                <a:path w="97155" h="73025">
                  <a:moveTo>
                    <a:pt x="14478" y="0"/>
                  </a:moveTo>
                  <a:lnTo>
                    <a:pt x="96900" y="47498"/>
                  </a:lnTo>
                  <a:lnTo>
                    <a:pt x="82423" y="72643"/>
                  </a:lnTo>
                  <a:lnTo>
                    <a:pt x="0" y="25018"/>
                  </a:lnTo>
                  <a:lnTo>
                    <a:pt x="14478" y="0"/>
                  </a:lnTo>
                  <a:close/>
                </a:path>
              </a:pathLst>
            </a:custGeom>
            <a:ln w="19050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24989" y="3019805"/>
              <a:ext cx="428625" cy="416559"/>
            </a:xfrm>
            <a:custGeom>
              <a:avLst/>
              <a:gdLst/>
              <a:ahLst/>
              <a:cxnLst/>
              <a:rect l="l" t="t" r="r" b="b"/>
              <a:pathLst>
                <a:path w="428625" h="416560">
                  <a:moveTo>
                    <a:pt x="283464" y="288036"/>
                  </a:moveTo>
                  <a:lnTo>
                    <a:pt x="33528" y="288036"/>
                  </a:lnTo>
                  <a:lnTo>
                    <a:pt x="33528" y="252984"/>
                  </a:lnTo>
                  <a:lnTo>
                    <a:pt x="279273" y="252984"/>
                  </a:lnTo>
                </a:path>
                <a:path w="428625" h="416560">
                  <a:moveTo>
                    <a:pt x="394081" y="252984"/>
                  </a:moveTo>
                  <a:lnTo>
                    <a:pt x="428244" y="252984"/>
                  </a:lnTo>
                  <a:lnTo>
                    <a:pt x="428244" y="288036"/>
                  </a:lnTo>
                  <a:lnTo>
                    <a:pt x="390144" y="288036"/>
                  </a:lnTo>
                </a:path>
                <a:path w="428625" h="416560">
                  <a:moveTo>
                    <a:pt x="395097" y="231648"/>
                  </a:moveTo>
                  <a:lnTo>
                    <a:pt x="395597" y="224674"/>
                  </a:lnTo>
                  <a:lnTo>
                    <a:pt x="395954" y="217678"/>
                  </a:lnTo>
                  <a:lnTo>
                    <a:pt x="396168" y="210681"/>
                  </a:lnTo>
                  <a:lnTo>
                    <a:pt x="396240" y="203708"/>
                  </a:lnTo>
                  <a:lnTo>
                    <a:pt x="393055" y="158142"/>
                  </a:lnTo>
                  <a:lnTo>
                    <a:pt x="383619" y="113696"/>
                  </a:lnTo>
                  <a:lnTo>
                    <a:pt x="368111" y="71012"/>
                  </a:lnTo>
                  <a:lnTo>
                    <a:pt x="346710" y="30734"/>
                  </a:lnTo>
                  <a:lnTo>
                    <a:pt x="330422" y="7427"/>
                  </a:lnTo>
                  <a:lnTo>
                    <a:pt x="324612" y="0"/>
                  </a:lnTo>
                </a:path>
                <a:path w="428625" h="416560">
                  <a:moveTo>
                    <a:pt x="314706" y="308229"/>
                  </a:moveTo>
                  <a:lnTo>
                    <a:pt x="291306" y="345535"/>
                  </a:lnTo>
                  <a:lnTo>
                    <a:pt x="212163" y="368918"/>
                  </a:lnTo>
                  <a:lnTo>
                    <a:pt x="149032" y="375982"/>
                  </a:lnTo>
                  <a:lnTo>
                    <a:pt x="88152" y="379499"/>
                  </a:lnTo>
                  <a:lnTo>
                    <a:pt x="37823" y="380650"/>
                  </a:lnTo>
                  <a:lnTo>
                    <a:pt x="6350" y="380619"/>
                  </a:lnTo>
                  <a:lnTo>
                    <a:pt x="2921" y="380492"/>
                  </a:lnTo>
                  <a:lnTo>
                    <a:pt x="0" y="383286"/>
                  </a:lnTo>
                  <a:lnTo>
                    <a:pt x="0" y="386715"/>
                  </a:lnTo>
                  <a:lnTo>
                    <a:pt x="0" y="413258"/>
                  </a:lnTo>
                  <a:lnTo>
                    <a:pt x="2921" y="416052"/>
                  </a:lnTo>
                  <a:lnTo>
                    <a:pt x="6350" y="416052"/>
                  </a:lnTo>
                  <a:lnTo>
                    <a:pt x="415798" y="416052"/>
                  </a:lnTo>
                  <a:lnTo>
                    <a:pt x="419227" y="416052"/>
                  </a:lnTo>
                  <a:lnTo>
                    <a:pt x="422148" y="413258"/>
                  </a:lnTo>
                  <a:lnTo>
                    <a:pt x="422148" y="409829"/>
                  </a:lnTo>
                  <a:lnTo>
                    <a:pt x="422148" y="397002"/>
                  </a:lnTo>
                  <a:lnTo>
                    <a:pt x="422148" y="393827"/>
                  </a:lnTo>
                  <a:lnTo>
                    <a:pt x="419735" y="391160"/>
                  </a:lnTo>
                  <a:lnTo>
                    <a:pt x="379555" y="369544"/>
                  </a:lnTo>
                  <a:lnTo>
                    <a:pt x="361950" y="348996"/>
                  </a:lnTo>
                  <a:lnTo>
                    <a:pt x="361950" y="348488"/>
                  </a:lnTo>
                  <a:lnTo>
                    <a:pt x="367260" y="337440"/>
                  </a:lnTo>
                  <a:lnTo>
                    <a:pt x="372141" y="326215"/>
                  </a:lnTo>
                  <a:lnTo>
                    <a:pt x="376594" y="314823"/>
                  </a:lnTo>
                  <a:lnTo>
                    <a:pt x="380619" y="303276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6439" y="2918459"/>
              <a:ext cx="207264" cy="40690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849373" y="2711957"/>
              <a:ext cx="2407920" cy="749935"/>
            </a:xfrm>
            <a:custGeom>
              <a:avLst/>
              <a:gdLst/>
              <a:ahLst/>
              <a:cxnLst/>
              <a:rect l="l" t="t" r="r" b="b"/>
              <a:pathLst>
                <a:path w="2407920" h="749935">
                  <a:moveTo>
                    <a:pt x="70103" y="455675"/>
                  </a:moveTo>
                  <a:lnTo>
                    <a:pt x="70103" y="516636"/>
                  </a:lnTo>
                  <a:lnTo>
                    <a:pt x="112775" y="516636"/>
                  </a:lnTo>
                  <a:lnTo>
                    <a:pt x="112775" y="458469"/>
                  </a:lnTo>
                </a:path>
                <a:path w="2407920" h="749935">
                  <a:moveTo>
                    <a:pt x="33781" y="419100"/>
                  </a:moveTo>
                  <a:lnTo>
                    <a:pt x="0" y="452881"/>
                  </a:lnTo>
                  <a:lnTo>
                    <a:pt x="30352" y="483107"/>
                  </a:lnTo>
                  <a:lnTo>
                    <a:pt x="59436" y="454025"/>
                  </a:lnTo>
                </a:path>
                <a:path w="2407920" h="749935">
                  <a:moveTo>
                    <a:pt x="1956815" y="269747"/>
                  </a:moveTo>
                  <a:lnTo>
                    <a:pt x="1955291" y="188975"/>
                  </a:lnTo>
                </a:path>
                <a:path w="2407920" h="749935">
                  <a:moveTo>
                    <a:pt x="1956815" y="406907"/>
                  </a:moveTo>
                  <a:lnTo>
                    <a:pt x="1955291" y="307847"/>
                  </a:lnTo>
                </a:path>
                <a:path w="2407920" h="749935">
                  <a:moveTo>
                    <a:pt x="1956815" y="509015"/>
                  </a:moveTo>
                  <a:lnTo>
                    <a:pt x="1955291" y="457200"/>
                  </a:lnTo>
                </a:path>
                <a:path w="2407920" h="749935">
                  <a:moveTo>
                    <a:pt x="2378964" y="658494"/>
                  </a:moveTo>
                  <a:lnTo>
                    <a:pt x="2378964" y="672845"/>
                  </a:lnTo>
                  <a:lnTo>
                    <a:pt x="2378055" y="681277"/>
                  </a:lnTo>
                  <a:lnTo>
                    <a:pt x="2342832" y="717750"/>
                  </a:lnTo>
                  <a:lnTo>
                    <a:pt x="2304668" y="732869"/>
                  </a:lnTo>
                  <a:lnTo>
                    <a:pt x="2247074" y="744678"/>
                  </a:lnTo>
                  <a:lnTo>
                    <a:pt x="2166239" y="749807"/>
                  </a:lnTo>
                  <a:lnTo>
                    <a:pt x="2078799" y="744634"/>
                  </a:lnTo>
                  <a:lnTo>
                    <a:pt x="2019173" y="730900"/>
                  </a:lnTo>
                  <a:lnTo>
                    <a:pt x="1982216" y="713571"/>
                  </a:lnTo>
                  <a:lnTo>
                    <a:pt x="1955291" y="685291"/>
                  </a:lnTo>
                  <a:lnTo>
                    <a:pt x="1955291" y="678179"/>
                  </a:lnTo>
                  <a:lnTo>
                    <a:pt x="1955291" y="509015"/>
                  </a:lnTo>
                </a:path>
                <a:path w="2407920" h="749935">
                  <a:moveTo>
                    <a:pt x="2378964" y="188975"/>
                  </a:moveTo>
                  <a:lnTo>
                    <a:pt x="2380488" y="352043"/>
                  </a:lnTo>
                </a:path>
                <a:path w="2407920" h="749935">
                  <a:moveTo>
                    <a:pt x="2203704" y="353567"/>
                  </a:moveTo>
                  <a:lnTo>
                    <a:pt x="2213824" y="353020"/>
                  </a:lnTo>
                  <a:lnTo>
                    <a:pt x="2223801" y="352329"/>
                  </a:lnTo>
                  <a:lnTo>
                    <a:pt x="2233636" y="351496"/>
                  </a:lnTo>
                  <a:lnTo>
                    <a:pt x="2243328" y="350519"/>
                  </a:lnTo>
                </a:path>
                <a:path w="2407920" h="749935">
                  <a:moveTo>
                    <a:pt x="2132076" y="355091"/>
                  </a:moveTo>
                  <a:lnTo>
                    <a:pt x="2139817" y="355705"/>
                  </a:lnTo>
                  <a:lnTo>
                    <a:pt x="2147617" y="356187"/>
                  </a:lnTo>
                  <a:lnTo>
                    <a:pt x="2155489" y="356502"/>
                  </a:lnTo>
                  <a:lnTo>
                    <a:pt x="2163445" y="356615"/>
                  </a:lnTo>
                  <a:lnTo>
                    <a:pt x="2171318" y="356615"/>
                  </a:lnTo>
                  <a:lnTo>
                    <a:pt x="2179192" y="356615"/>
                  </a:lnTo>
                  <a:lnTo>
                    <a:pt x="2186940" y="355726"/>
                  </a:lnTo>
                </a:path>
                <a:path w="2407920" h="749935">
                  <a:moveTo>
                    <a:pt x="2129028" y="407669"/>
                  </a:moveTo>
                  <a:lnTo>
                    <a:pt x="2137435" y="408003"/>
                  </a:lnTo>
                  <a:lnTo>
                    <a:pt x="2145903" y="408241"/>
                  </a:lnTo>
                  <a:lnTo>
                    <a:pt x="2154441" y="408384"/>
                  </a:lnTo>
                  <a:lnTo>
                    <a:pt x="2163064" y="408431"/>
                  </a:lnTo>
                  <a:lnTo>
                    <a:pt x="2183159" y="408146"/>
                  </a:lnTo>
                  <a:lnTo>
                    <a:pt x="2203243" y="407288"/>
                  </a:lnTo>
                  <a:lnTo>
                    <a:pt x="2223303" y="405860"/>
                  </a:lnTo>
                  <a:lnTo>
                    <a:pt x="2243328" y="403859"/>
                  </a:lnTo>
                </a:path>
                <a:path w="2407920" h="749935">
                  <a:moveTo>
                    <a:pt x="2129028" y="461263"/>
                  </a:moveTo>
                  <a:lnTo>
                    <a:pt x="2137435" y="461450"/>
                  </a:lnTo>
                  <a:lnTo>
                    <a:pt x="2145903" y="461613"/>
                  </a:lnTo>
                  <a:lnTo>
                    <a:pt x="2154441" y="461728"/>
                  </a:lnTo>
                  <a:lnTo>
                    <a:pt x="2163064" y="461771"/>
                  </a:lnTo>
                  <a:lnTo>
                    <a:pt x="2183159" y="461581"/>
                  </a:lnTo>
                  <a:lnTo>
                    <a:pt x="2203243" y="461009"/>
                  </a:lnTo>
                  <a:lnTo>
                    <a:pt x="2223303" y="460057"/>
                  </a:lnTo>
                  <a:lnTo>
                    <a:pt x="2243328" y="458724"/>
                  </a:lnTo>
                </a:path>
                <a:path w="2407920" h="749935">
                  <a:moveTo>
                    <a:pt x="2125979" y="575055"/>
                  </a:moveTo>
                  <a:lnTo>
                    <a:pt x="2135288" y="575482"/>
                  </a:lnTo>
                  <a:lnTo>
                    <a:pt x="2144728" y="575802"/>
                  </a:lnTo>
                  <a:lnTo>
                    <a:pt x="2154287" y="576002"/>
                  </a:lnTo>
                  <a:lnTo>
                    <a:pt x="2163953" y="576071"/>
                  </a:lnTo>
                  <a:lnTo>
                    <a:pt x="2183838" y="575786"/>
                  </a:lnTo>
                  <a:lnTo>
                    <a:pt x="2203688" y="574928"/>
                  </a:lnTo>
                  <a:lnTo>
                    <a:pt x="2223514" y="573500"/>
                  </a:lnTo>
                  <a:lnTo>
                    <a:pt x="2243328" y="571500"/>
                  </a:lnTo>
                </a:path>
                <a:path w="2407920" h="749935">
                  <a:moveTo>
                    <a:pt x="2319781" y="625220"/>
                  </a:moveTo>
                  <a:lnTo>
                    <a:pt x="2280999" y="631436"/>
                  </a:lnTo>
                  <a:lnTo>
                    <a:pt x="2242026" y="635984"/>
                  </a:lnTo>
                  <a:lnTo>
                    <a:pt x="2202910" y="638865"/>
                  </a:lnTo>
                  <a:lnTo>
                    <a:pt x="2163699" y="640079"/>
                  </a:lnTo>
                  <a:lnTo>
                    <a:pt x="2147726" y="639917"/>
                  </a:lnTo>
                  <a:lnTo>
                    <a:pt x="2132028" y="639444"/>
                  </a:lnTo>
                  <a:lnTo>
                    <a:pt x="2116639" y="638686"/>
                  </a:lnTo>
                  <a:lnTo>
                    <a:pt x="2101596" y="637666"/>
                  </a:lnTo>
                  <a:lnTo>
                    <a:pt x="2103754" y="280288"/>
                  </a:lnTo>
                  <a:lnTo>
                    <a:pt x="2118264" y="281215"/>
                  </a:lnTo>
                  <a:lnTo>
                    <a:pt x="2133060" y="281892"/>
                  </a:lnTo>
                  <a:lnTo>
                    <a:pt x="2148189" y="282307"/>
                  </a:lnTo>
                  <a:lnTo>
                    <a:pt x="2163699" y="282447"/>
                  </a:lnTo>
                  <a:lnTo>
                    <a:pt x="2230350" y="279648"/>
                  </a:lnTo>
                  <a:lnTo>
                    <a:pt x="2289905" y="271764"/>
                  </a:lnTo>
                  <a:lnTo>
                    <a:pt x="2339792" y="259570"/>
                  </a:lnTo>
                  <a:lnTo>
                    <a:pt x="2377440" y="243839"/>
                  </a:lnTo>
                </a:path>
                <a:path w="2407920" h="749935">
                  <a:moveTo>
                    <a:pt x="1991867" y="100583"/>
                  </a:moveTo>
                  <a:lnTo>
                    <a:pt x="1991867" y="205739"/>
                  </a:lnTo>
                </a:path>
                <a:path w="2407920" h="749935">
                  <a:moveTo>
                    <a:pt x="2061972" y="117347"/>
                  </a:moveTo>
                  <a:lnTo>
                    <a:pt x="2061972" y="217931"/>
                  </a:lnTo>
                </a:path>
                <a:path w="2407920" h="749935">
                  <a:moveTo>
                    <a:pt x="2135124" y="123443"/>
                  </a:moveTo>
                  <a:lnTo>
                    <a:pt x="2135124" y="224027"/>
                  </a:lnTo>
                </a:path>
                <a:path w="2407920" h="749935">
                  <a:moveTo>
                    <a:pt x="2211324" y="121919"/>
                  </a:moveTo>
                  <a:lnTo>
                    <a:pt x="2211324" y="224027"/>
                  </a:lnTo>
                </a:path>
                <a:path w="2407920" h="749935">
                  <a:moveTo>
                    <a:pt x="2282952" y="115824"/>
                  </a:moveTo>
                  <a:lnTo>
                    <a:pt x="2282952" y="214883"/>
                  </a:lnTo>
                </a:path>
                <a:path w="2407920" h="749935">
                  <a:moveTo>
                    <a:pt x="2353055" y="96012"/>
                  </a:moveTo>
                  <a:lnTo>
                    <a:pt x="2353055" y="201167"/>
                  </a:lnTo>
                </a:path>
                <a:path w="2407920" h="749935">
                  <a:moveTo>
                    <a:pt x="1923288" y="59436"/>
                  </a:moveTo>
                  <a:lnTo>
                    <a:pt x="1970032" y="24304"/>
                  </a:lnTo>
                  <a:lnTo>
                    <a:pt x="2022482" y="11448"/>
                  </a:lnTo>
                  <a:lnTo>
                    <a:pt x="2089001" y="3023"/>
                  </a:lnTo>
                  <a:lnTo>
                    <a:pt x="2165604" y="0"/>
                  </a:lnTo>
                  <a:lnTo>
                    <a:pt x="2242206" y="3023"/>
                  </a:lnTo>
                  <a:lnTo>
                    <a:pt x="2308725" y="11448"/>
                  </a:lnTo>
                  <a:lnTo>
                    <a:pt x="2361175" y="24304"/>
                  </a:lnTo>
                  <a:lnTo>
                    <a:pt x="2395569" y="40623"/>
                  </a:lnTo>
                  <a:lnTo>
                    <a:pt x="2407920" y="59436"/>
                  </a:lnTo>
                  <a:lnTo>
                    <a:pt x="2395557" y="78248"/>
                  </a:lnTo>
                  <a:lnTo>
                    <a:pt x="2361139" y="94567"/>
                  </a:lnTo>
                  <a:lnTo>
                    <a:pt x="2308671" y="107423"/>
                  </a:lnTo>
                  <a:lnTo>
                    <a:pt x="2242157" y="115848"/>
                  </a:lnTo>
                  <a:lnTo>
                    <a:pt x="2165604" y="118871"/>
                  </a:lnTo>
                  <a:lnTo>
                    <a:pt x="2089050" y="115835"/>
                  </a:lnTo>
                  <a:lnTo>
                    <a:pt x="2022536" y="107379"/>
                  </a:lnTo>
                  <a:lnTo>
                    <a:pt x="1970068" y="94484"/>
                  </a:lnTo>
                  <a:lnTo>
                    <a:pt x="1935650" y="78134"/>
                  </a:lnTo>
                  <a:lnTo>
                    <a:pt x="1923288" y="59308"/>
                  </a:lnTo>
                </a:path>
                <a:path w="2407920" h="749935">
                  <a:moveTo>
                    <a:pt x="2407920" y="59436"/>
                  </a:moveTo>
                  <a:lnTo>
                    <a:pt x="2407920" y="152526"/>
                  </a:lnTo>
                  <a:lnTo>
                    <a:pt x="2399257" y="171959"/>
                  </a:lnTo>
                  <a:lnTo>
                    <a:pt x="2336911" y="204184"/>
                  </a:lnTo>
                  <a:lnTo>
                    <a:pt x="2287862" y="215594"/>
                  </a:lnTo>
                  <a:lnTo>
                    <a:pt x="2229987" y="222947"/>
                  </a:lnTo>
                  <a:lnTo>
                    <a:pt x="2165604" y="225551"/>
                  </a:lnTo>
                  <a:lnTo>
                    <a:pt x="2101220" y="222920"/>
                  </a:lnTo>
                  <a:lnTo>
                    <a:pt x="2043345" y="215509"/>
                  </a:lnTo>
                  <a:lnTo>
                    <a:pt x="1994296" y="204041"/>
                  </a:lnTo>
                  <a:lnTo>
                    <a:pt x="1956392" y="189239"/>
                  </a:lnTo>
                  <a:lnTo>
                    <a:pt x="1923288" y="152526"/>
                  </a:lnTo>
                  <a:lnTo>
                    <a:pt x="1923288" y="59436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168902" y="3091433"/>
              <a:ext cx="260985" cy="260985"/>
            </a:xfrm>
            <a:custGeom>
              <a:avLst/>
              <a:gdLst/>
              <a:ahLst/>
              <a:cxnLst/>
              <a:rect l="l" t="t" r="r" b="b"/>
              <a:pathLst>
                <a:path w="260985" h="260985">
                  <a:moveTo>
                    <a:pt x="260603" y="130301"/>
                  </a:moveTo>
                  <a:lnTo>
                    <a:pt x="250370" y="181040"/>
                  </a:lnTo>
                  <a:lnTo>
                    <a:pt x="222456" y="222456"/>
                  </a:lnTo>
                  <a:lnTo>
                    <a:pt x="181040" y="250370"/>
                  </a:lnTo>
                  <a:lnTo>
                    <a:pt x="130301" y="260603"/>
                  </a:lnTo>
                  <a:lnTo>
                    <a:pt x="79563" y="250370"/>
                  </a:lnTo>
                  <a:lnTo>
                    <a:pt x="38147" y="222456"/>
                  </a:lnTo>
                  <a:lnTo>
                    <a:pt x="10233" y="181040"/>
                  </a:lnTo>
                  <a:lnTo>
                    <a:pt x="0" y="130301"/>
                  </a:lnTo>
                  <a:lnTo>
                    <a:pt x="10233" y="79563"/>
                  </a:lnTo>
                  <a:lnTo>
                    <a:pt x="38147" y="38147"/>
                  </a:lnTo>
                  <a:lnTo>
                    <a:pt x="79563" y="10233"/>
                  </a:lnTo>
                  <a:lnTo>
                    <a:pt x="130301" y="0"/>
                  </a:lnTo>
                  <a:lnTo>
                    <a:pt x="181040" y="10233"/>
                  </a:lnTo>
                  <a:lnTo>
                    <a:pt x="222456" y="38147"/>
                  </a:lnTo>
                  <a:lnTo>
                    <a:pt x="250370" y="79563"/>
                  </a:lnTo>
                  <a:lnTo>
                    <a:pt x="260603" y="130301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7575" y="3156203"/>
              <a:ext cx="152400" cy="12039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711189" y="2747009"/>
              <a:ext cx="771525" cy="713740"/>
            </a:xfrm>
            <a:custGeom>
              <a:avLst/>
              <a:gdLst/>
              <a:ahLst/>
              <a:cxnLst/>
              <a:rect l="l" t="t" r="r" b="b"/>
              <a:pathLst>
                <a:path w="771525" h="713739">
                  <a:moveTo>
                    <a:pt x="163702" y="713231"/>
                  </a:moveTo>
                  <a:lnTo>
                    <a:pt x="0" y="713231"/>
                  </a:lnTo>
                  <a:lnTo>
                    <a:pt x="0" y="359663"/>
                  </a:lnTo>
                  <a:lnTo>
                    <a:pt x="477012" y="359663"/>
                  </a:lnTo>
                </a:path>
                <a:path w="771525" h="713739">
                  <a:moveTo>
                    <a:pt x="297180" y="713231"/>
                  </a:moveTo>
                  <a:lnTo>
                    <a:pt x="185927" y="713231"/>
                  </a:lnTo>
                </a:path>
                <a:path w="771525" h="713739">
                  <a:moveTo>
                    <a:pt x="481584" y="713231"/>
                  </a:moveTo>
                  <a:lnTo>
                    <a:pt x="318515" y="713231"/>
                  </a:lnTo>
                </a:path>
                <a:path w="771525" h="713739">
                  <a:moveTo>
                    <a:pt x="771144" y="627888"/>
                  </a:moveTo>
                  <a:lnTo>
                    <a:pt x="771144" y="553212"/>
                  </a:lnTo>
                </a:path>
                <a:path w="771525" h="713739">
                  <a:moveTo>
                    <a:pt x="771144" y="519175"/>
                  </a:moveTo>
                  <a:lnTo>
                    <a:pt x="771144" y="301498"/>
                  </a:lnTo>
                  <a:lnTo>
                    <a:pt x="764822" y="254865"/>
                  </a:lnTo>
                  <a:lnTo>
                    <a:pt x="747150" y="213640"/>
                  </a:lnTo>
                  <a:lnTo>
                    <a:pt x="720065" y="180669"/>
                  </a:lnTo>
                  <a:lnTo>
                    <a:pt x="685507" y="158798"/>
                  </a:lnTo>
                  <a:lnTo>
                    <a:pt x="645413" y="150875"/>
                  </a:lnTo>
                  <a:lnTo>
                    <a:pt x="605320" y="158810"/>
                  </a:lnTo>
                  <a:lnTo>
                    <a:pt x="570762" y="180705"/>
                  </a:lnTo>
                  <a:lnTo>
                    <a:pt x="543677" y="213695"/>
                  </a:lnTo>
                  <a:lnTo>
                    <a:pt x="526005" y="254914"/>
                  </a:lnTo>
                  <a:lnTo>
                    <a:pt x="519684" y="301498"/>
                  </a:lnTo>
                  <a:lnTo>
                    <a:pt x="519684" y="711707"/>
                  </a:lnTo>
                  <a:lnTo>
                    <a:pt x="771144" y="711707"/>
                  </a:lnTo>
                  <a:lnTo>
                    <a:pt x="771144" y="653161"/>
                  </a:lnTo>
                </a:path>
                <a:path w="771525" h="713739">
                  <a:moveTo>
                    <a:pt x="67056" y="502919"/>
                  </a:moveTo>
                  <a:lnTo>
                    <a:pt x="134112" y="502919"/>
                  </a:lnTo>
                  <a:lnTo>
                    <a:pt x="134112" y="435863"/>
                  </a:lnTo>
                  <a:lnTo>
                    <a:pt x="67056" y="435863"/>
                  </a:lnTo>
                  <a:lnTo>
                    <a:pt x="67056" y="502919"/>
                  </a:lnTo>
                  <a:close/>
                </a:path>
                <a:path w="771525" h="713739">
                  <a:moveTo>
                    <a:pt x="193548" y="502919"/>
                  </a:moveTo>
                  <a:lnTo>
                    <a:pt x="260603" y="502919"/>
                  </a:lnTo>
                  <a:lnTo>
                    <a:pt x="260603" y="435863"/>
                  </a:lnTo>
                  <a:lnTo>
                    <a:pt x="193548" y="435863"/>
                  </a:lnTo>
                  <a:lnTo>
                    <a:pt x="193548" y="502919"/>
                  </a:lnTo>
                  <a:close/>
                </a:path>
                <a:path w="771525" h="713739">
                  <a:moveTo>
                    <a:pt x="318515" y="502919"/>
                  </a:moveTo>
                  <a:lnTo>
                    <a:pt x="385571" y="502919"/>
                  </a:lnTo>
                  <a:lnTo>
                    <a:pt x="385571" y="435863"/>
                  </a:lnTo>
                  <a:lnTo>
                    <a:pt x="318515" y="435863"/>
                  </a:lnTo>
                  <a:lnTo>
                    <a:pt x="318515" y="502919"/>
                  </a:lnTo>
                  <a:close/>
                </a:path>
                <a:path w="771525" h="713739">
                  <a:moveTo>
                    <a:pt x="67056" y="627888"/>
                  </a:moveTo>
                  <a:lnTo>
                    <a:pt x="134112" y="627888"/>
                  </a:lnTo>
                  <a:lnTo>
                    <a:pt x="134112" y="560832"/>
                  </a:lnTo>
                  <a:lnTo>
                    <a:pt x="67056" y="560832"/>
                  </a:lnTo>
                  <a:lnTo>
                    <a:pt x="67056" y="627888"/>
                  </a:lnTo>
                  <a:close/>
                </a:path>
                <a:path w="771525" h="713739">
                  <a:moveTo>
                    <a:pt x="193548" y="627888"/>
                  </a:moveTo>
                  <a:lnTo>
                    <a:pt x="260603" y="627888"/>
                  </a:lnTo>
                  <a:lnTo>
                    <a:pt x="260603" y="560832"/>
                  </a:lnTo>
                  <a:lnTo>
                    <a:pt x="193548" y="560832"/>
                  </a:lnTo>
                  <a:lnTo>
                    <a:pt x="193548" y="627888"/>
                  </a:lnTo>
                  <a:close/>
                </a:path>
                <a:path w="771525" h="713739">
                  <a:moveTo>
                    <a:pt x="318515" y="627888"/>
                  </a:moveTo>
                  <a:lnTo>
                    <a:pt x="385571" y="627888"/>
                  </a:lnTo>
                  <a:lnTo>
                    <a:pt x="385571" y="560832"/>
                  </a:lnTo>
                  <a:lnTo>
                    <a:pt x="318515" y="560832"/>
                  </a:lnTo>
                  <a:lnTo>
                    <a:pt x="318515" y="627888"/>
                  </a:lnTo>
                  <a:close/>
                </a:path>
                <a:path w="771525" h="713739">
                  <a:moveTo>
                    <a:pt x="42672" y="326136"/>
                  </a:moveTo>
                  <a:lnTo>
                    <a:pt x="42672" y="0"/>
                  </a:lnTo>
                  <a:lnTo>
                    <a:pt x="134112" y="0"/>
                  </a:lnTo>
                  <a:lnTo>
                    <a:pt x="134112" y="326136"/>
                  </a:lnTo>
                </a:path>
                <a:path w="771525" h="713739">
                  <a:moveTo>
                    <a:pt x="193548" y="335279"/>
                  </a:moveTo>
                  <a:lnTo>
                    <a:pt x="193548" y="109727"/>
                  </a:lnTo>
                  <a:lnTo>
                    <a:pt x="284988" y="109727"/>
                  </a:lnTo>
                  <a:lnTo>
                    <a:pt x="284988" y="335279"/>
                  </a:lnTo>
                </a:path>
                <a:path w="771525" h="713739">
                  <a:moveTo>
                    <a:pt x="335280" y="335279"/>
                  </a:moveTo>
                  <a:lnTo>
                    <a:pt x="335280" y="176784"/>
                  </a:lnTo>
                  <a:lnTo>
                    <a:pt x="426720" y="176784"/>
                  </a:lnTo>
                  <a:lnTo>
                    <a:pt x="426720" y="335279"/>
                  </a:lnTo>
                </a:path>
                <a:path w="771525" h="713739">
                  <a:moveTo>
                    <a:pt x="67056" y="76200"/>
                  </a:moveTo>
                  <a:lnTo>
                    <a:pt x="109727" y="76200"/>
                  </a:lnTo>
                </a:path>
                <a:path w="771525" h="713739">
                  <a:moveTo>
                    <a:pt x="217932" y="167639"/>
                  </a:moveTo>
                  <a:lnTo>
                    <a:pt x="260604" y="167639"/>
                  </a:lnTo>
                </a:path>
                <a:path w="771525" h="713739">
                  <a:moveTo>
                    <a:pt x="361188" y="227075"/>
                  </a:moveTo>
                  <a:lnTo>
                    <a:pt x="402336" y="227075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897359" y="2681471"/>
              <a:ext cx="255904" cy="205740"/>
            </a:xfrm>
            <a:custGeom>
              <a:avLst/>
              <a:gdLst/>
              <a:ahLst/>
              <a:cxnLst/>
              <a:rect l="l" t="t" r="r" b="b"/>
              <a:pathLst>
                <a:path w="255904" h="205739">
                  <a:moveTo>
                    <a:pt x="226071" y="205491"/>
                  </a:moveTo>
                  <a:lnTo>
                    <a:pt x="236180" y="195986"/>
                  </a:lnTo>
                  <a:lnTo>
                    <a:pt x="241692" y="183743"/>
                  </a:lnTo>
                  <a:lnTo>
                    <a:pt x="242252" y="170308"/>
                  </a:lnTo>
                  <a:lnTo>
                    <a:pt x="237501" y="157231"/>
                  </a:lnTo>
                  <a:lnTo>
                    <a:pt x="236231" y="155072"/>
                  </a:lnTo>
                  <a:lnTo>
                    <a:pt x="234580" y="153040"/>
                  </a:lnTo>
                  <a:lnTo>
                    <a:pt x="232802" y="151262"/>
                  </a:lnTo>
                  <a:lnTo>
                    <a:pt x="237285" y="146250"/>
                  </a:lnTo>
                  <a:lnTo>
                    <a:pt x="239422" y="140118"/>
                  </a:lnTo>
                  <a:lnTo>
                    <a:pt x="239107" y="133653"/>
                  </a:lnTo>
                  <a:lnTo>
                    <a:pt x="236231" y="127640"/>
                  </a:lnTo>
                  <a:lnTo>
                    <a:pt x="236104" y="127386"/>
                  </a:lnTo>
                  <a:lnTo>
                    <a:pt x="235850" y="127132"/>
                  </a:lnTo>
                  <a:lnTo>
                    <a:pt x="242835" y="124338"/>
                  </a:lnTo>
                  <a:lnTo>
                    <a:pt x="248550" y="119131"/>
                  </a:lnTo>
                  <a:lnTo>
                    <a:pt x="251979" y="112527"/>
                  </a:lnTo>
                  <a:lnTo>
                    <a:pt x="255617" y="100405"/>
                  </a:lnTo>
                  <a:lnTo>
                    <a:pt x="254408" y="88223"/>
                  </a:lnTo>
                  <a:lnTo>
                    <a:pt x="248747" y="77398"/>
                  </a:lnTo>
                  <a:lnTo>
                    <a:pt x="239025" y="69347"/>
                  </a:lnTo>
                  <a:lnTo>
                    <a:pt x="226943" y="65659"/>
                  </a:lnTo>
                  <a:lnTo>
                    <a:pt x="214848" y="66887"/>
                  </a:lnTo>
                  <a:lnTo>
                    <a:pt x="193432" y="89286"/>
                  </a:lnTo>
                  <a:lnTo>
                    <a:pt x="188606" y="89159"/>
                  </a:lnTo>
                  <a:lnTo>
                    <a:pt x="152856" y="112686"/>
                  </a:lnTo>
                  <a:lnTo>
                    <a:pt x="147827" y="128982"/>
                  </a:lnTo>
                  <a:lnTo>
                    <a:pt x="149490" y="146563"/>
                  </a:lnTo>
                  <a:lnTo>
                    <a:pt x="153054" y="155245"/>
                  </a:lnTo>
                  <a:lnTo>
                    <a:pt x="158285" y="162867"/>
                  </a:lnTo>
                  <a:lnTo>
                    <a:pt x="164992" y="169227"/>
                  </a:lnTo>
                  <a:lnTo>
                    <a:pt x="172985" y="174122"/>
                  </a:lnTo>
                  <a:lnTo>
                    <a:pt x="170289" y="177617"/>
                  </a:lnTo>
                  <a:lnTo>
                    <a:pt x="165794" y="186076"/>
                  </a:lnTo>
                  <a:lnTo>
                    <a:pt x="164895" y="196465"/>
                  </a:lnTo>
                  <a:lnTo>
                    <a:pt x="172985" y="205745"/>
                  </a:lnTo>
                </a:path>
                <a:path w="255904" h="205739">
                  <a:moveTo>
                    <a:pt x="78116" y="139959"/>
                  </a:moveTo>
                  <a:lnTo>
                    <a:pt x="88245" y="130548"/>
                  </a:lnTo>
                  <a:lnTo>
                    <a:pt x="93801" y="118385"/>
                  </a:lnTo>
                  <a:lnTo>
                    <a:pt x="94404" y="105009"/>
                  </a:lnTo>
                  <a:lnTo>
                    <a:pt x="89673" y="91953"/>
                  </a:lnTo>
                  <a:lnTo>
                    <a:pt x="88276" y="89667"/>
                  </a:lnTo>
                  <a:lnTo>
                    <a:pt x="86752" y="87635"/>
                  </a:lnTo>
                  <a:lnTo>
                    <a:pt x="84847" y="85730"/>
                  </a:lnTo>
                  <a:lnTo>
                    <a:pt x="89310" y="80662"/>
                  </a:lnTo>
                  <a:lnTo>
                    <a:pt x="91404" y="74523"/>
                  </a:lnTo>
                  <a:lnTo>
                    <a:pt x="91045" y="68050"/>
                  </a:lnTo>
                  <a:lnTo>
                    <a:pt x="88149" y="61981"/>
                  </a:lnTo>
                  <a:lnTo>
                    <a:pt x="88022" y="61727"/>
                  </a:lnTo>
                  <a:lnTo>
                    <a:pt x="87895" y="61600"/>
                  </a:lnTo>
                  <a:lnTo>
                    <a:pt x="98444" y="54703"/>
                  </a:lnTo>
                  <a:lnTo>
                    <a:pt x="105326" y="44614"/>
                  </a:lnTo>
                  <a:lnTo>
                    <a:pt x="107969" y="32668"/>
                  </a:lnTo>
                  <a:lnTo>
                    <a:pt x="105802" y="20198"/>
                  </a:lnTo>
                  <a:lnTo>
                    <a:pt x="98927" y="9576"/>
                  </a:lnTo>
                  <a:lnTo>
                    <a:pt x="88896" y="2657"/>
                  </a:lnTo>
                  <a:lnTo>
                    <a:pt x="77031" y="0"/>
                  </a:lnTo>
                  <a:lnTo>
                    <a:pt x="64654" y="2164"/>
                  </a:lnTo>
                  <a:lnTo>
                    <a:pt x="57669" y="4958"/>
                  </a:lnTo>
                  <a:lnTo>
                    <a:pt x="51827" y="10165"/>
                  </a:lnTo>
                  <a:lnTo>
                    <a:pt x="48271" y="16896"/>
                  </a:lnTo>
                  <a:lnTo>
                    <a:pt x="47128" y="19055"/>
                  </a:lnTo>
                  <a:lnTo>
                    <a:pt x="46239" y="21341"/>
                  </a:lnTo>
                  <a:lnTo>
                    <a:pt x="45604" y="23754"/>
                  </a:lnTo>
                  <a:lnTo>
                    <a:pt x="40778" y="23500"/>
                  </a:lnTo>
                  <a:lnTo>
                    <a:pt x="5028" y="47154"/>
                  </a:lnTo>
                  <a:lnTo>
                    <a:pt x="0" y="63501"/>
                  </a:lnTo>
                  <a:lnTo>
                    <a:pt x="1662" y="81158"/>
                  </a:lnTo>
                  <a:lnTo>
                    <a:pt x="5298" y="89785"/>
                  </a:lnTo>
                  <a:lnTo>
                    <a:pt x="10552" y="97399"/>
                  </a:lnTo>
                  <a:lnTo>
                    <a:pt x="17236" y="103751"/>
                  </a:lnTo>
                  <a:lnTo>
                    <a:pt x="25157" y="108590"/>
                  </a:lnTo>
                  <a:lnTo>
                    <a:pt x="22461" y="112085"/>
                  </a:lnTo>
                  <a:lnTo>
                    <a:pt x="17966" y="120544"/>
                  </a:lnTo>
                  <a:lnTo>
                    <a:pt x="17067" y="130933"/>
                  </a:lnTo>
                  <a:lnTo>
                    <a:pt x="25157" y="140213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255257" y="3022853"/>
              <a:ext cx="201295" cy="411480"/>
            </a:xfrm>
            <a:custGeom>
              <a:avLst/>
              <a:gdLst/>
              <a:ahLst/>
              <a:cxnLst/>
              <a:rect l="l" t="t" r="r" b="b"/>
              <a:pathLst>
                <a:path w="201295" h="411479">
                  <a:moveTo>
                    <a:pt x="9143" y="143256"/>
                  </a:moveTo>
                  <a:lnTo>
                    <a:pt x="193547" y="143256"/>
                  </a:lnTo>
                </a:path>
                <a:path w="201295" h="411479">
                  <a:moveTo>
                    <a:pt x="9143" y="210312"/>
                  </a:moveTo>
                  <a:lnTo>
                    <a:pt x="193547" y="210312"/>
                  </a:lnTo>
                </a:path>
                <a:path w="201295" h="411479">
                  <a:moveTo>
                    <a:pt x="201167" y="0"/>
                  </a:moveTo>
                  <a:lnTo>
                    <a:pt x="0" y="0"/>
                  </a:lnTo>
                </a:path>
                <a:path w="201295" h="411479">
                  <a:moveTo>
                    <a:pt x="25907" y="411480"/>
                  </a:moveTo>
                  <a:lnTo>
                    <a:pt x="25907" y="327660"/>
                  </a:lnTo>
                  <a:lnTo>
                    <a:pt x="100583" y="327660"/>
                  </a:lnTo>
                  <a:lnTo>
                    <a:pt x="100583" y="411480"/>
                  </a:lnTo>
                </a:path>
                <a:path w="201295" h="411479">
                  <a:moveTo>
                    <a:pt x="25907" y="25908"/>
                  </a:moveTo>
                  <a:lnTo>
                    <a:pt x="25907" y="117348"/>
                  </a:lnTo>
                </a:path>
                <a:path w="201295" h="411479">
                  <a:moveTo>
                    <a:pt x="100583" y="25908"/>
                  </a:moveTo>
                  <a:lnTo>
                    <a:pt x="100583" y="117348"/>
                  </a:lnTo>
                </a:path>
                <a:path w="201295" h="411479">
                  <a:moveTo>
                    <a:pt x="184403" y="25908"/>
                  </a:moveTo>
                  <a:lnTo>
                    <a:pt x="184403" y="117348"/>
                  </a:lnTo>
                </a:path>
              </a:pathLst>
            </a:custGeom>
            <a:ln w="19812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26679" y="2895600"/>
              <a:ext cx="768350" cy="511175"/>
            </a:xfrm>
            <a:custGeom>
              <a:avLst/>
              <a:gdLst/>
              <a:ahLst/>
              <a:cxnLst/>
              <a:rect l="l" t="t" r="r" b="b"/>
              <a:pathLst>
                <a:path w="768350" h="511175">
                  <a:moveTo>
                    <a:pt x="753999" y="510921"/>
                  </a:moveTo>
                  <a:lnTo>
                    <a:pt x="14097" y="510921"/>
                  </a:lnTo>
                  <a:lnTo>
                    <a:pt x="6223" y="510921"/>
                  </a:lnTo>
                  <a:lnTo>
                    <a:pt x="0" y="504825"/>
                  </a:lnTo>
                  <a:lnTo>
                    <a:pt x="0" y="496950"/>
                  </a:lnTo>
                  <a:lnTo>
                    <a:pt x="0" y="14097"/>
                  </a:lnTo>
                  <a:lnTo>
                    <a:pt x="0" y="6223"/>
                  </a:lnTo>
                  <a:lnTo>
                    <a:pt x="6223" y="0"/>
                  </a:lnTo>
                  <a:lnTo>
                    <a:pt x="14097" y="0"/>
                  </a:lnTo>
                  <a:lnTo>
                    <a:pt x="753999" y="0"/>
                  </a:lnTo>
                  <a:lnTo>
                    <a:pt x="761873" y="0"/>
                  </a:lnTo>
                  <a:lnTo>
                    <a:pt x="768096" y="6223"/>
                  </a:lnTo>
                  <a:lnTo>
                    <a:pt x="768096" y="14097"/>
                  </a:lnTo>
                  <a:lnTo>
                    <a:pt x="768096" y="496950"/>
                  </a:lnTo>
                  <a:lnTo>
                    <a:pt x="768096" y="504825"/>
                  </a:lnTo>
                  <a:lnTo>
                    <a:pt x="761365" y="510921"/>
                  </a:lnTo>
                  <a:lnTo>
                    <a:pt x="753999" y="51092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59852" y="2996183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301625" y="95885"/>
                  </a:moveTo>
                  <a:lnTo>
                    <a:pt x="205231" y="95885"/>
                  </a:lnTo>
                  <a:lnTo>
                    <a:pt x="205231" y="0"/>
                  </a:lnTo>
                  <a:lnTo>
                    <a:pt x="96393" y="0"/>
                  </a:lnTo>
                  <a:lnTo>
                    <a:pt x="96393" y="95885"/>
                  </a:lnTo>
                  <a:lnTo>
                    <a:pt x="0" y="95885"/>
                  </a:lnTo>
                  <a:lnTo>
                    <a:pt x="0" y="205231"/>
                  </a:lnTo>
                  <a:lnTo>
                    <a:pt x="96393" y="205231"/>
                  </a:lnTo>
                  <a:lnTo>
                    <a:pt x="96393" y="301116"/>
                  </a:lnTo>
                  <a:lnTo>
                    <a:pt x="205231" y="301116"/>
                  </a:lnTo>
                  <a:lnTo>
                    <a:pt x="205231" y="205231"/>
                  </a:lnTo>
                  <a:lnTo>
                    <a:pt x="301625" y="205231"/>
                  </a:lnTo>
                  <a:lnTo>
                    <a:pt x="301625" y="95885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808976" y="2722625"/>
              <a:ext cx="2558415" cy="697230"/>
            </a:xfrm>
            <a:custGeom>
              <a:avLst/>
              <a:gdLst/>
              <a:ahLst/>
              <a:cxnLst/>
              <a:rect l="l" t="t" r="r" b="b"/>
              <a:pathLst>
                <a:path w="2558415" h="697229">
                  <a:moveTo>
                    <a:pt x="441832" y="142494"/>
                  </a:moveTo>
                  <a:lnTo>
                    <a:pt x="441832" y="52577"/>
                  </a:lnTo>
                  <a:lnTo>
                    <a:pt x="441832" y="46354"/>
                  </a:lnTo>
                  <a:lnTo>
                    <a:pt x="436752" y="41910"/>
                  </a:lnTo>
                  <a:lnTo>
                    <a:pt x="431165" y="41910"/>
                  </a:lnTo>
                  <a:lnTo>
                    <a:pt x="172339" y="41910"/>
                  </a:lnTo>
                  <a:lnTo>
                    <a:pt x="166116" y="41910"/>
                  </a:lnTo>
                  <a:lnTo>
                    <a:pt x="161544" y="46989"/>
                  </a:lnTo>
                  <a:lnTo>
                    <a:pt x="161544" y="52577"/>
                  </a:lnTo>
                  <a:lnTo>
                    <a:pt x="161544" y="142494"/>
                  </a:lnTo>
                </a:path>
                <a:path w="2558415" h="697229">
                  <a:moveTo>
                    <a:pt x="211835" y="144907"/>
                  </a:moveTo>
                  <a:lnTo>
                    <a:pt x="211835" y="90677"/>
                  </a:lnTo>
                  <a:lnTo>
                    <a:pt x="391668" y="90677"/>
                  </a:lnTo>
                  <a:lnTo>
                    <a:pt x="391668" y="144907"/>
                  </a:lnTo>
                </a:path>
                <a:path w="2558415" h="697229">
                  <a:moveTo>
                    <a:pt x="0" y="505206"/>
                  </a:moveTo>
                  <a:lnTo>
                    <a:pt x="0" y="642620"/>
                  </a:lnTo>
                </a:path>
                <a:path w="2558415" h="697229">
                  <a:moveTo>
                    <a:pt x="0" y="325500"/>
                  </a:moveTo>
                  <a:lnTo>
                    <a:pt x="0" y="448690"/>
                  </a:lnTo>
                </a:path>
                <a:path w="2558415" h="697229">
                  <a:moveTo>
                    <a:pt x="0" y="209550"/>
                  </a:moveTo>
                  <a:lnTo>
                    <a:pt x="0" y="295021"/>
                  </a:lnTo>
                </a:path>
                <a:path w="2558415" h="697229">
                  <a:moveTo>
                    <a:pt x="597407" y="346456"/>
                  </a:moveTo>
                  <a:lnTo>
                    <a:pt x="597407" y="209550"/>
                  </a:lnTo>
                </a:path>
                <a:path w="2558415" h="697229">
                  <a:moveTo>
                    <a:pt x="597407" y="526414"/>
                  </a:moveTo>
                  <a:lnTo>
                    <a:pt x="597407" y="404622"/>
                  </a:lnTo>
                </a:path>
                <a:path w="2558415" h="697229">
                  <a:moveTo>
                    <a:pt x="597407" y="643127"/>
                  </a:moveTo>
                  <a:lnTo>
                    <a:pt x="597407" y="557022"/>
                  </a:lnTo>
                </a:path>
                <a:path w="2558415" h="697229">
                  <a:moveTo>
                    <a:pt x="67055" y="209550"/>
                  </a:moveTo>
                  <a:lnTo>
                    <a:pt x="67055" y="643001"/>
                  </a:lnTo>
                </a:path>
                <a:path w="2558415" h="697229">
                  <a:moveTo>
                    <a:pt x="530351" y="209550"/>
                  </a:moveTo>
                  <a:lnTo>
                    <a:pt x="530351" y="643001"/>
                  </a:lnTo>
                </a:path>
                <a:path w="2558415" h="697229">
                  <a:moveTo>
                    <a:pt x="2557145" y="118490"/>
                  </a:moveTo>
                  <a:lnTo>
                    <a:pt x="2557145" y="81025"/>
                  </a:lnTo>
                  <a:lnTo>
                    <a:pt x="2557145" y="71754"/>
                  </a:lnTo>
                  <a:lnTo>
                    <a:pt x="2549652" y="64262"/>
                  </a:lnTo>
                  <a:lnTo>
                    <a:pt x="2540380" y="64262"/>
                  </a:lnTo>
                  <a:lnTo>
                    <a:pt x="2539238" y="64262"/>
                  </a:lnTo>
                  <a:lnTo>
                    <a:pt x="2538095" y="64388"/>
                  </a:lnTo>
                  <a:lnTo>
                    <a:pt x="2536952" y="64643"/>
                  </a:lnTo>
                  <a:lnTo>
                    <a:pt x="2503931" y="69741"/>
                  </a:lnTo>
                  <a:lnTo>
                    <a:pt x="2460670" y="70895"/>
                  </a:lnTo>
                  <a:lnTo>
                    <a:pt x="2411770" y="63582"/>
                  </a:lnTo>
                  <a:lnTo>
                    <a:pt x="2361834" y="43278"/>
                  </a:lnTo>
                  <a:lnTo>
                    <a:pt x="2315464" y="5461"/>
                  </a:lnTo>
                  <a:lnTo>
                    <a:pt x="2310092" y="1516"/>
                  </a:lnTo>
                  <a:lnTo>
                    <a:pt x="2303827" y="0"/>
                  </a:lnTo>
                  <a:lnTo>
                    <a:pt x="2297443" y="960"/>
                  </a:lnTo>
                  <a:lnTo>
                    <a:pt x="2291715" y="4445"/>
                  </a:lnTo>
                  <a:lnTo>
                    <a:pt x="2291333" y="4825"/>
                  </a:lnTo>
                  <a:lnTo>
                    <a:pt x="2290826" y="5334"/>
                  </a:lnTo>
                  <a:lnTo>
                    <a:pt x="2290445" y="5841"/>
                  </a:lnTo>
                  <a:lnTo>
                    <a:pt x="2270082" y="25570"/>
                  </a:lnTo>
                  <a:lnTo>
                    <a:pt x="2238643" y="46414"/>
                  </a:lnTo>
                  <a:lnTo>
                    <a:pt x="2195109" y="63211"/>
                  </a:lnTo>
                  <a:lnTo>
                    <a:pt x="2138463" y="70796"/>
                  </a:lnTo>
                  <a:lnTo>
                    <a:pt x="2067687" y="64008"/>
                  </a:lnTo>
                  <a:lnTo>
                    <a:pt x="2061055" y="63960"/>
                  </a:lnTo>
                  <a:lnTo>
                    <a:pt x="2047494" y="79248"/>
                  </a:lnTo>
                  <a:lnTo>
                    <a:pt x="2047494" y="80518"/>
                  </a:lnTo>
                  <a:lnTo>
                    <a:pt x="2047494" y="546353"/>
                  </a:lnTo>
                  <a:lnTo>
                    <a:pt x="2047494" y="552323"/>
                  </a:lnTo>
                  <a:lnTo>
                    <a:pt x="2050796" y="557911"/>
                  </a:lnTo>
                  <a:lnTo>
                    <a:pt x="2056002" y="560959"/>
                  </a:lnTo>
                  <a:lnTo>
                    <a:pt x="2294128" y="694309"/>
                  </a:lnTo>
                  <a:lnTo>
                    <a:pt x="2299207" y="697229"/>
                  </a:lnTo>
                  <a:lnTo>
                    <a:pt x="2305430" y="697229"/>
                  </a:lnTo>
                  <a:lnTo>
                    <a:pt x="2310510" y="694309"/>
                  </a:lnTo>
                  <a:lnTo>
                    <a:pt x="2548763" y="561086"/>
                  </a:lnTo>
                  <a:lnTo>
                    <a:pt x="2553970" y="558164"/>
                  </a:lnTo>
                  <a:lnTo>
                    <a:pt x="2557272" y="552703"/>
                  </a:lnTo>
                  <a:lnTo>
                    <a:pt x="2557399" y="546735"/>
                  </a:lnTo>
                  <a:lnTo>
                    <a:pt x="2558033" y="509650"/>
                  </a:lnTo>
                </a:path>
                <a:path w="2558415" h="697229">
                  <a:moveTo>
                    <a:pt x="2053590" y="355091"/>
                  </a:moveTo>
                  <a:lnTo>
                    <a:pt x="2372105" y="458724"/>
                  </a:lnTo>
                </a:path>
                <a:path w="2558415" h="697229">
                  <a:moveTo>
                    <a:pt x="2052066" y="166115"/>
                  </a:moveTo>
                  <a:lnTo>
                    <a:pt x="2358390" y="260603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206990" y="2871977"/>
              <a:ext cx="318770" cy="318770"/>
            </a:xfrm>
            <a:custGeom>
              <a:avLst/>
              <a:gdLst/>
              <a:ahLst/>
              <a:cxnLst/>
              <a:rect l="l" t="t" r="r" b="b"/>
              <a:pathLst>
                <a:path w="318770" h="318769">
                  <a:moveTo>
                    <a:pt x="318515" y="159258"/>
                  </a:moveTo>
                  <a:lnTo>
                    <a:pt x="310402" y="209617"/>
                  </a:lnTo>
                  <a:lnTo>
                    <a:pt x="287804" y="253337"/>
                  </a:lnTo>
                  <a:lnTo>
                    <a:pt x="253337" y="287804"/>
                  </a:lnTo>
                  <a:lnTo>
                    <a:pt x="209617" y="310402"/>
                  </a:lnTo>
                  <a:lnTo>
                    <a:pt x="159257" y="318516"/>
                  </a:lnTo>
                  <a:lnTo>
                    <a:pt x="108898" y="310402"/>
                  </a:lnTo>
                  <a:lnTo>
                    <a:pt x="65178" y="287804"/>
                  </a:lnTo>
                  <a:lnTo>
                    <a:pt x="30711" y="253337"/>
                  </a:lnTo>
                  <a:lnTo>
                    <a:pt x="8113" y="209617"/>
                  </a:lnTo>
                  <a:lnTo>
                    <a:pt x="0" y="159258"/>
                  </a:lnTo>
                  <a:lnTo>
                    <a:pt x="8113" y="108898"/>
                  </a:lnTo>
                  <a:lnTo>
                    <a:pt x="30711" y="65178"/>
                  </a:lnTo>
                  <a:lnTo>
                    <a:pt x="65178" y="30711"/>
                  </a:lnTo>
                  <a:lnTo>
                    <a:pt x="108898" y="8113"/>
                  </a:lnTo>
                  <a:lnTo>
                    <a:pt x="159257" y="0"/>
                  </a:lnTo>
                  <a:lnTo>
                    <a:pt x="209617" y="8113"/>
                  </a:lnTo>
                  <a:lnTo>
                    <a:pt x="253337" y="30711"/>
                  </a:lnTo>
                  <a:lnTo>
                    <a:pt x="287804" y="65178"/>
                  </a:lnTo>
                  <a:lnTo>
                    <a:pt x="310402" y="108898"/>
                  </a:lnTo>
                  <a:lnTo>
                    <a:pt x="318515" y="159258"/>
                  </a:lnTo>
                  <a:close/>
                </a:path>
                <a:path w="318770" h="318769">
                  <a:moveTo>
                    <a:pt x="74675" y="173355"/>
                  </a:moveTo>
                  <a:lnTo>
                    <a:pt x="122681" y="220980"/>
                  </a:lnTo>
                  <a:lnTo>
                    <a:pt x="240791" y="103632"/>
                  </a:lnTo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417570" y="4301109"/>
            <a:ext cx="13284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5904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Clinical development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5249036" y="4301109"/>
            <a:ext cx="16941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95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Manufacturing </a:t>
            </a:r>
            <a:r>
              <a:rPr dirty="0" sz="1600" spc="5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FFFFFF"/>
                </a:solidFill>
                <a:latin typeface="Trebuchet MS"/>
                <a:cs typeface="Trebuchet MS"/>
              </a:rPr>
              <a:t>supply</a:t>
            </a:r>
            <a:r>
              <a:rPr dirty="0" sz="16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471406" y="4301109"/>
            <a:ext cx="125730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600" spc="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272655" y="4301109"/>
            <a:ext cx="16262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Commercial</a:t>
            </a:r>
            <a:r>
              <a:rPr dirty="0" sz="1600" spc="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medical</a:t>
            </a:r>
            <a:r>
              <a:rPr dirty="0" sz="1600" spc="1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affairs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377188" y="4301109"/>
            <a:ext cx="137985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10185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Research </a:t>
            </a:r>
            <a:r>
              <a:rPr dirty="0" sz="1600" spc="50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31" y="6399276"/>
              <a:ext cx="384047" cy="2164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Health</a:t>
            </a:r>
            <a:r>
              <a:rPr dirty="0" spc="-195"/>
              <a:t> </a:t>
            </a:r>
            <a:r>
              <a:rPr dirty="0" spc="60"/>
              <a:t>equity</a:t>
            </a:r>
            <a:r>
              <a:rPr dirty="0" spc="-200"/>
              <a:t> </a:t>
            </a:r>
            <a:r>
              <a:rPr dirty="0" spc="114"/>
              <a:t>funding:</a:t>
            </a:r>
            <a:r>
              <a:rPr dirty="0" spc="-175"/>
              <a:t> </a:t>
            </a:r>
            <a:r>
              <a:rPr dirty="0" spc="100"/>
              <a:t>Deadline</a:t>
            </a:r>
            <a:r>
              <a:rPr dirty="0" spc="-195"/>
              <a:t> </a:t>
            </a:r>
            <a:r>
              <a:rPr dirty="0" spc="-10"/>
              <a:t>extended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65454" y="5485587"/>
            <a:ext cx="47929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Dec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15,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FFFFFF"/>
                </a:solidFill>
                <a:latin typeface="Trebuchet MS"/>
                <a:cs typeface="Trebuchet MS"/>
              </a:rPr>
              <a:t>2021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here: </a:t>
            </a:r>
            <a:r>
              <a:rPr dirty="0" u="sng" sz="1800" spc="-2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4"/>
              </a:rPr>
              <a:t>http://aws.amazon.com/health/health-</a:t>
            </a:r>
            <a:r>
              <a:rPr dirty="0" u="sng" sz="1800" spc="-10">
                <a:solidFill>
                  <a:srgbClr val="5DACFC"/>
                </a:solidFill>
                <a:uFill>
                  <a:solidFill>
                    <a:srgbClr val="5DACFC"/>
                  </a:solidFill>
                </a:uFill>
                <a:latin typeface="Trebuchet MS"/>
                <a:cs typeface="Trebuchet MS"/>
                <a:hlinkClick r:id="rId4"/>
              </a:rPr>
              <a:t>equity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24805" y="1567383"/>
            <a:ext cx="23583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r>
              <a:rPr dirty="0" sz="2000" spc="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categories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11877" y="3912489"/>
            <a:ext cx="196850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disparities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addressing</a:t>
            </a:r>
            <a:r>
              <a:rPr dirty="0" sz="160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social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determinants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19401" y="4158741"/>
            <a:ext cx="16605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dirty="0" sz="1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24468" y="4035678"/>
            <a:ext cx="242443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Leverage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promote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equitable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inclusive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care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8967" y="2398776"/>
            <a:ext cx="2023872" cy="150876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35879" y="2270760"/>
            <a:ext cx="1766316" cy="176479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9828" y="2147316"/>
            <a:ext cx="2013203" cy="2011680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9094469" y="6499604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2021,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0"/>
              <a:t>Visit</a:t>
            </a:r>
            <a:r>
              <a:rPr dirty="0" spc="-150"/>
              <a:t> </a:t>
            </a:r>
            <a:r>
              <a:rPr dirty="0" spc="60"/>
              <a:t>other</a:t>
            </a:r>
            <a:r>
              <a:rPr dirty="0" spc="-145"/>
              <a:t> </a:t>
            </a:r>
            <a:r>
              <a:rPr dirty="0" spc="60"/>
              <a:t>Healthcare</a:t>
            </a:r>
            <a:r>
              <a:rPr dirty="0" spc="-135"/>
              <a:t> </a:t>
            </a:r>
            <a:r>
              <a:rPr dirty="0" spc="195"/>
              <a:t>&amp;</a:t>
            </a:r>
            <a:r>
              <a:rPr dirty="0" spc="-140"/>
              <a:t> </a:t>
            </a:r>
            <a:r>
              <a:rPr dirty="0"/>
              <a:t>Life</a:t>
            </a:r>
            <a:r>
              <a:rPr dirty="0" spc="-145"/>
              <a:t> </a:t>
            </a:r>
            <a:r>
              <a:rPr dirty="0"/>
              <a:t>Sciences</a:t>
            </a:r>
            <a:r>
              <a:rPr dirty="0" spc="-114"/>
              <a:t> </a:t>
            </a:r>
            <a:r>
              <a:rPr dirty="0" spc="80"/>
              <a:t>sessions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28061" y="1846834"/>
            <a:ext cx="6511925" cy="27355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50545">
              <a:lnSpc>
                <a:spcPts val="2590"/>
              </a:lnSpc>
              <a:spcBef>
                <a:spcPts val="425"/>
              </a:spcBef>
            </a:pPr>
            <a:r>
              <a:rPr dirty="0" sz="2400" spc="105">
                <a:solidFill>
                  <a:srgbClr val="CD66FF"/>
                </a:solidFill>
                <a:latin typeface="Trebuchet MS"/>
                <a:cs typeface="Trebuchet MS"/>
              </a:rPr>
              <a:t>HLC307</a:t>
            </a:r>
            <a:r>
              <a:rPr dirty="0" sz="2400" spc="-90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CD66FF"/>
                </a:solidFill>
                <a:latin typeface="Trebuchet MS"/>
                <a:cs typeface="Trebuchet MS"/>
              </a:rPr>
              <a:t>(Workshop):</a:t>
            </a:r>
            <a:r>
              <a:rPr dirty="0" sz="2400" spc="-95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Fast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Healthcare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Interoperability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(FHIR)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Wed 5:30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FFFFFF"/>
                </a:solidFill>
                <a:latin typeface="Trebuchet MS"/>
                <a:cs typeface="Trebuchet MS"/>
              </a:rPr>
              <a:t>PM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 -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7:45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Trebuchet MS"/>
                <a:cs typeface="Trebuchet MS"/>
              </a:rPr>
              <a:t>PM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2590"/>
              </a:lnSpc>
            </a:pPr>
            <a:r>
              <a:rPr dirty="0" sz="2400" spc="110">
                <a:solidFill>
                  <a:srgbClr val="CD66FF"/>
                </a:solidFill>
                <a:latin typeface="Trebuchet MS"/>
                <a:cs typeface="Trebuchet MS"/>
              </a:rPr>
              <a:t>LFS302</a:t>
            </a:r>
            <a:r>
              <a:rPr dirty="0" sz="2400" spc="-95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CD66FF"/>
                </a:solidFill>
                <a:latin typeface="Trebuchet MS"/>
                <a:cs typeface="Trebuchet MS"/>
              </a:rPr>
              <a:t>(Builders’</a:t>
            </a:r>
            <a:r>
              <a:rPr dirty="0" sz="2400" spc="-110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CD66FF"/>
                </a:solidFill>
                <a:latin typeface="Trebuchet MS"/>
                <a:cs typeface="Trebuchet MS"/>
              </a:rPr>
              <a:t>Session):</a:t>
            </a:r>
            <a:r>
              <a:rPr dirty="0" sz="2400" spc="-85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Smarter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pharmacovigilance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6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Thu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4:00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5">
                <a:solidFill>
                  <a:srgbClr val="FFFFFF"/>
                </a:solidFill>
                <a:latin typeface="Trebuchet MS"/>
                <a:cs typeface="Trebuchet MS"/>
              </a:rPr>
              <a:t>PM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5:00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Trebuchet MS"/>
                <a:cs typeface="Trebuchet MS"/>
              </a:rPr>
              <a:t>PM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Healthcare</a:t>
            </a:r>
            <a:r>
              <a:rPr dirty="0" spc="-110"/>
              <a:t> </a:t>
            </a:r>
            <a:r>
              <a:rPr dirty="0" spc="195"/>
              <a:t>&amp;</a:t>
            </a:r>
            <a:r>
              <a:rPr dirty="0" spc="-114"/>
              <a:t> </a:t>
            </a:r>
            <a:r>
              <a:rPr dirty="0"/>
              <a:t>Life</a:t>
            </a:r>
            <a:r>
              <a:rPr dirty="0" spc="-120"/>
              <a:t> </a:t>
            </a:r>
            <a:r>
              <a:rPr dirty="0"/>
              <a:t>Sciences</a:t>
            </a:r>
            <a:r>
              <a:rPr dirty="0" spc="-90"/>
              <a:t> </a:t>
            </a:r>
            <a:r>
              <a:rPr dirty="0" spc="125"/>
              <a:t>Lounge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67639" y="1493977"/>
            <a:ext cx="7667625" cy="404114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dirty="0" sz="3600" b="1">
                <a:solidFill>
                  <a:srgbClr val="CD66FF"/>
                </a:solidFill>
                <a:latin typeface="Trebuchet MS"/>
                <a:cs typeface="Trebuchet MS"/>
              </a:rPr>
              <a:t>Join</a:t>
            </a:r>
            <a:r>
              <a:rPr dirty="0" sz="3600" spc="-165" b="1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3600" spc="110" b="1">
                <a:solidFill>
                  <a:srgbClr val="CD66FF"/>
                </a:solidFill>
                <a:latin typeface="Trebuchet MS"/>
                <a:cs typeface="Trebuchet MS"/>
              </a:rPr>
              <a:t>us</a:t>
            </a:r>
            <a:r>
              <a:rPr dirty="0" sz="3600" spc="-180" b="1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3600" spc="80" b="1">
                <a:solidFill>
                  <a:srgbClr val="E7E6E6"/>
                </a:solidFill>
                <a:latin typeface="Trebuchet MS"/>
                <a:cs typeface="Trebuchet MS"/>
              </a:rPr>
              <a:t>at</a:t>
            </a:r>
            <a:r>
              <a:rPr dirty="0" sz="3600" spc="-160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95" b="1">
                <a:solidFill>
                  <a:srgbClr val="E7E6E6"/>
                </a:solidFill>
                <a:latin typeface="Trebuchet MS"/>
                <a:cs typeface="Trebuchet MS"/>
              </a:rPr>
              <a:t>our</a:t>
            </a:r>
            <a:r>
              <a:rPr dirty="0" sz="3600" spc="-160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120" b="1">
                <a:solidFill>
                  <a:srgbClr val="E7E6E6"/>
                </a:solidFill>
                <a:latin typeface="Trebuchet MS"/>
                <a:cs typeface="Trebuchet MS"/>
              </a:rPr>
              <a:t>networking</a:t>
            </a:r>
            <a:r>
              <a:rPr dirty="0" sz="3600" spc="-17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135" b="1">
                <a:solidFill>
                  <a:srgbClr val="E7E6E6"/>
                </a:solidFill>
                <a:latin typeface="Trebuchet MS"/>
                <a:cs typeface="Trebuchet MS"/>
              </a:rPr>
              <a:t>lounge </a:t>
            </a:r>
            <a:r>
              <a:rPr dirty="0" sz="3600" b="1">
                <a:solidFill>
                  <a:srgbClr val="E7E6E6"/>
                </a:solidFill>
                <a:latin typeface="Trebuchet MS"/>
                <a:cs typeface="Trebuchet MS"/>
              </a:rPr>
              <a:t>every</a:t>
            </a:r>
            <a:r>
              <a:rPr dirty="0" sz="3600" spc="-180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120" b="1">
                <a:solidFill>
                  <a:srgbClr val="E7E6E6"/>
                </a:solidFill>
                <a:latin typeface="Trebuchet MS"/>
                <a:cs typeface="Trebuchet MS"/>
              </a:rPr>
              <a:t>day</a:t>
            </a:r>
            <a:r>
              <a:rPr dirty="0" sz="3600" spc="-17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95" b="1">
                <a:solidFill>
                  <a:srgbClr val="E7E6E6"/>
                </a:solidFill>
                <a:latin typeface="Trebuchet MS"/>
                <a:cs typeface="Trebuchet MS"/>
              </a:rPr>
              <a:t>for</a:t>
            </a:r>
            <a:r>
              <a:rPr dirty="0" sz="3600" spc="-17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125" b="1">
                <a:solidFill>
                  <a:srgbClr val="E7E6E6"/>
                </a:solidFill>
                <a:latin typeface="Trebuchet MS"/>
                <a:cs typeface="Trebuchet MS"/>
              </a:rPr>
              <a:t>post-</a:t>
            </a:r>
            <a:r>
              <a:rPr dirty="0" sz="3600" spc="70" b="1">
                <a:solidFill>
                  <a:srgbClr val="E7E6E6"/>
                </a:solidFill>
                <a:latin typeface="Trebuchet MS"/>
                <a:cs typeface="Trebuchet MS"/>
              </a:rPr>
              <a:t>session</a:t>
            </a:r>
            <a:r>
              <a:rPr dirty="0" sz="3600" spc="-15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65" b="1">
                <a:solidFill>
                  <a:srgbClr val="E7E6E6"/>
                </a:solidFill>
                <a:latin typeface="Trebuchet MS"/>
                <a:cs typeface="Trebuchet MS"/>
              </a:rPr>
              <a:t>speaker meet-</a:t>
            </a:r>
            <a:r>
              <a:rPr dirty="0" sz="3600" spc="145" b="1">
                <a:solidFill>
                  <a:srgbClr val="E7E6E6"/>
                </a:solidFill>
                <a:latin typeface="Trebuchet MS"/>
                <a:cs typeface="Trebuchet MS"/>
              </a:rPr>
              <a:t>and-</a:t>
            </a:r>
            <a:r>
              <a:rPr dirty="0" sz="3600" b="1">
                <a:solidFill>
                  <a:srgbClr val="E7E6E6"/>
                </a:solidFill>
                <a:latin typeface="Trebuchet MS"/>
                <a:cs typeface="Trebuchet MS"/>
              </a:rPr>
              <a:t>greets,</a:t>
            </a:r>
            <a:r>
              <a:rPr dirty="0" sz="3600" spc="-3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160" b="1">
                <a:solidFill>
                  <a:srgbClr val="E7E6E6"/>
                </a:solidFill>
                <a:latin typeface="Trebuchet MS"/>
                <a:cs typeface="Trebuchet MS"/>
              </a:rPr>
              <a:t>ask-</a:t>
            </a:r>
            <a:r>
              <a:rPr dirty="0" sz="3600" spc="50" b="1">
                <a:solidFill>
                  <a:srgbClr val="E7E6E6"/>
                </a:solidFill>
                <a:latin typeface="Trebuchet MS"/>
                <a:cs typeface="Trebuchet MS"/>
              </a:rPr>
              <a:t>the-</a:t>
            </a:r>
            <a:r>
              <a:rPr dirty="0" sz="3600" spc="-10" b="1">
                <a:solidFill>
                  <a:srgbClr val="E7E6E6"/>
                </a:solidFill>
                <a:latin typeface="Trebuchet MS"/>
                <a:cs typeface="Trebuchet MS"/>
              </a:rPr>
              <a:t>experts, </a:t>
            </a:r>
            <a:r>
              <a:rPr dirty="0" sz="3600" b="1">
                <a:solidFill>
                  <a:srgbClr val="E7E6E6"/>
                </a:solidFill>
                <a:latin typeface="Trebuchet MS"/>
                <a:cs typeface="Trebuchet MS"/>
              </a:rPr>
              <a:t>featured</a:t>
            </a:r>
            <a:r>
              <a:rPr dirty="0" sz="3600" spc="-2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65" b="1">
                <a:solidFill>
                  <a:srgbClr val="E7E6E6"/>
                </a:solidFill>
                <a:latin typeface="Trebuchet MS"/>
                <a:cs typeface="Trebuchet MS"/>
              </a:rPr>
              <a:t>topic</a:t>
            </a:r>
            <a:r>
              <a:rPr dirty="0" sz="3600" spc="-3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b="1">
                <a:solidFill>
                  <a:srgbClr val="E7E6E6"/>
                </a:solidFill>
                <a:latin typeface="Trebuchet MS"/>
                <a:cs typeface="Trebuchet MS"/>
              </a:rPr>
              <a:t>deep</a:t>
            </a:r>
            <a:r>
              <a:rPr dirty="0" sz="3600" spc="-2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b="1">
                <a:solidFill>
                  <a:srgbClr val="E7E6E6"/>
                </a:solidFill>
                <a:latin typeface="Trebuchet MS"/>
                <a:cs typeface="Trebuchet MS"/>
              </a:rPr>
              <a:t>dives,</a:t>
            </a:r>
            <a:r>
              <a:rPr dirty="0" sz="3600" spc="-20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114" b="1">
                <a:solidFill>
                  <a:srgbClr val="E7E6E6"/>
                </a:solidFill>
                <a:latin typeface="Trebuchet MS"/>
                <a:cs typeface="Trebuchet MS"/>
              </a:rPr>
              <a:t>and </a:t>
            </a:r>
            <a:r>
              <a:rPr dirty="0" sz="3600" spc="130" b="1">
                <a:solidFill>
                  <a:srgbClr val="E7E6E6"/>
                </a:solidFill>
                <a:latin typeface="Trebuchet MS"/>
                <a:cs typeface="Trebuchet MS"/>
              </a:rPr>
              <a:t>informal</a:t>
            </a:r>
            <a:r>
              <a:rPr dirty="0" sz="3600" spc="-195" b="1">
                <a:solidFill>
                  <a:srgbClr val="E7E6E6"/>
                </a:solidFill>
                <a:latin typeface="Trebuchet MS"/>
                <a:cs typeface="Trebuchet MS"/>
              </a:rPr>
              <a:t> </a:t>
            </a:r>
            <a:r>
              <a:rPr dirty="0" sz="3600" spc="85" b="1">
                <a:solidFill>
                  <a:srgbClr val="E7E6E6"/>
                </a:solidFill>
                <a:latin typeface="Trebuchet MS"/>
                <a:cs typeface="Trebuchet MS"/>
              </a:rPr>
              <a:t>discussions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654"/>
              </a:spcBef>
            </a:pPr>
            <a:endParaRPr sz="3600">
              <a:latin typeface="Trebuchet MS"/>
              <a:cs typeface="Trebuchet MS"/>
            </a:endParaRPr>
          </a:p>
          <a:p>
            <a:pPr marL="1229995">
              <a:lnSpc>
                <a:spcPct val="100000"/>
              </a:lnSpc>
            </a:pPr>
            <a:r>
              <a:rPr dirty="0" sz="3200" spc="95" b="1">
                <a:solidFill>
                  <a:srgbClr val="CD66FF"/>
                </a:solidFill>
                <a:latin typeface="Trebuchet MS"/>
                <a:cs typeface="Trebuchet MS"/>
              </a:rPr>
              <a:t>Wynn,</a:t>
            </a:r>
            <a:r>
              <a:rPr dirty="0" sz="3200" spc="-105" b="1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3200" b="1">
                <a:solidFill>
                  <a:srgbClr val="CD66FF"/>
                </a:solidFill>
                <a:latin typeface="Trebuchet MS"/>
                <a:cs typeface="Trebuchet MS"/>
              </a:rPr>
              <a:t>Level</a:t>
            </a:r>
            <a:r>
              <a:rPr dirty="0" sz="3200" spc="-100" b="1">
                <a:solidFill>
                  <a:srgbClr val="CD66FF"/>
                </a:solidFill>
                <a:latin typeface="Trebuchet MS"/>
                <a:cs typeface="Trebuchet MS"/>
              </a:rPr>
              <a:t> </a:t>
            </a:r>
            <a:r>
              <a:rPr dirty="0" sz="3200" spc="-50" b="1">
                <a:solidFill>
                  <a:srgbClr val="CD66FF"/>
                </a:solidFill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82294" y="4939041"/>
            <a:ext cx="771525" cy="746125"/>
            <a:chOff x="682294" y="4939041"/>
            <a:chExt cx="771525" cy="746125"/>
          </a:xfrm>
        </p:grpSpPr>
        <p:sp>
          <p:nvSpPr>
            <p:cNvPr id="6" name="object 6" descr=""/>
            <p:cNvSpPr/>
            <p:nvPr/>
          </p:nvSpPr>
          <p:spPr>
            <a:xfrm>
              <a:off x="692200" y="5113273"/>
              <a:ext cx="747395" cy="534670"/>
            </a:xfrm>
            <a:custGeom>
              <a:avLst/>
              <a:gdLst/>
              <a:ahLst/>
              <a:cxnLst/>
              <a:rect l="l" t="t" r="r" b="b"/>
              <a:pathLst>
                <a:path w="747394" h="534670">
                  <a:moveTo>
                    <a:pt x="689305" y="51307"/>
                  </a:moveTo>
                  <a:lnTo>
                    <a:pt x="673049" y="35051"/>
                  </a:lnTo>
                  <a:lnTo>
                    <a:pt x="372846" y="336295"/>
                  </a:lnTo>
                  <a:lnTo>
                    <a:pt x="193535" y="156717"/>
                  </a:lnTo>
                  <a:lnTo>
                    <a:pt x="264680" y="86106"/>
                  </a:lnTo>
                </a:path>
                <a:path w="747394" h="534670">
                  <a:moveTo>
                    <a:pt x="496874" y="494372"/>
                  </a:moveTo>
                  <a:lnTo>
                    <a:pt x="514273" y="477583"/>
                  </a:lnTo>
                  <a:lnTo>
                    <a:pt x="431304" y="394207"/>
                  </a:lnTo>
                  <a:lnTo>
                    <a:pt x="605358" y="220472"/>
                  </a:lnTo>
                  <a:lnTo>
                    <a:pt x="688289" y="303275"/>
                  </a:lnTo>
                  <a:lnTo>
                    <a:pt x="746963" y="244728"/>
                  </a:lnTo>
                  <a:lnTo>
                    <a:pt x="663905" y="161925"/>
                  </a:lnTo>
                  <a:lnTo>
                    <a:pt x="732485" y="93599"/>
                  </a:lnTo>
                  <a:lnTo>
                    <a:pt x="714959" y="76200"/>
                  </a:lnTo>
                </a:path>
                <a:path w="747394" h="534670">
                  <a:moveTo>
                    <a:pt x="24307" y="70103"/>
                  </a:moveTo>
                  <a:lnTo>
                    <a:pt x="7518" y="86868"/>
                  </a:lnTo>
                  <a:lnTo>
                    <a:pt x="76390" y="156337"/>
                  </a:lnTo>
                  <a:lnTo>
                    <a:pt x="0" y="232663"/>
                  </a:lnTo>
                  <a:lnTo>
                    <a:pt x="58445" y="291084"/>
                  </a:lnTo>
                  <a:lnTo>
                    <a:pt x="134848" y="214756"/>
                  </a:lnTo>
                  <a:lnTo>
                    <a:pt x="314261" y="393445"/>
                  </a:lnTo>
                  <a:lnTo>
                    <a:pt x="241338" y="466978"/>
                  </a:lnTo>
                  <a:lnTo>
                    <a:pt x="299796" y="525335"/>
                  </a:lnTo>
                  <a:lnTo>
                    <a:pt x="372719" y="451866"/>
                  </a:lnTo>
                  <a:lnTo>
                    <a:pt x="455472" y="534593"/>
                  </a:lnTo>
                  <a:lnTo>
                    <a:pt x="473417" y="516661"/>
                  </a:lnTo>
                </a:path>
                <a:path w="747394" h="534670">
                  <a:moveTo>
                    <a:pt x="233946" y="0"/>
                  </a:moveTo>
                  <a:lnTo>
                    <a:pt x="135648" y="97662"/>
                  </a:lnTo>
                  <a:lnTo>
                    <a:pt x="66840" y="28956"/>
                  </a:lnTo>
                  <a:lnTo>
                    <a:pt x="51803" y="43942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58904" y="4948947"/>
              <a:ext cx="248285" cy="388620"/>
            </a:xfrm>
            <a:custGeom>
              <a:avLst/>
              <a:gdLst/>
              <a:ahLst/>
              <a:cxnLst/>
              <a:rect l="l" t="t" r="r" b="b"/>
              <a:pathLst>
                <a:path w="248284" h="388620">
                  <a:moveTo>
                    <a:pt x="98713" y="750"/>
                  </a:moveTo>
                  <a:lnTo>
                    <a:pt x="35375" y="35199"/>
                  </a:lnTo>
                  <a:lnTo>
                    <a:pt x="2003" y="99175"/>
                  </a:lnTo>
                  <a:lnTo>
                    <a:pt x="0" y="121293"/>
                  </a:lnTo>
                  <a:lnTo>
                    <a:pt x="1637" y="142387"/>
                  </a:lnTo>
                  <a:lnTo>
                    <a:pt x="6642" y="162290"/>
                  </a:lnTo>
                  <a:lnTo>
                    <a:pt x="14741" y="180836"/>
                  </a:lnTo>
                  <a:lnTo>
                    <a:pt x="114931" y="380607"/>
                  </a:lnTo>
                  <a:lnTo>
                    <a:pt x="118398" y="388227"/>
                  </a:lnTo>
                  <a:lnTo>
                    <a:pt x="128825" y="388227"/>
                  </a:lnTo>
                  <a:lnTo>
                    <a:pt x="233066" y="180836"/>
                  </a:lnTo>
                  <a:lnTo>
                    <a:pt x="247079" y="137617"/>
                  </a:lnTo>
                  <a:lnTo>
                    <a:pt x="248129" y="121781"/>
                  </a:lnTo>
                  <a:lnTo>
                    <a:pt x="239981" y="78336"/>
                  </a:lnTo>
                  <a:lnTo>
                    <a:pt x="218131" y="41651"/>
                  </a:lnTo>
                  <a:lnTo>
                    <a:pt x="185413" y="14586"/>
                  </a:lnTo>
                  <a:lnTo>
                    <a:pt x="144662" y="0"/>
                  </a:lnTo>
                  <a:lnTo>
                    <a:pt x="98713" y="750"/>
                  </a:lnTo>
                  <a:close/>
                </a:path>
              </a:pathLst>
            </a:custGeom>
            <a:ln w="19812">
              <a:solidFill>
                <a:srgbClr val="527E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7511" y="5005831"/>
              <a:ext cx="129057" cy="12903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82230" y="5479033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4">
                  <a:moveTo>
                    <a:pt x="0" y="8000"/>
                  </a:moveTo>
                  <a:lnTo>
                    <a:pt x="800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14361" y="5145277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0" y="310134"/>
                  </a:moveTo>
                  <a:lnTo>
                    <a:pt x="310070" y="0"/>
                  </a:lnTo>
                </a:path>
              </a:pathLst>
            </a:custGeom>
            <a:ln w="198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35861" y="5125465"/>
              <a:ext cx="8255" cy="8255"/>
            </a:xfrm>
            <a:custGeom>
              <a:avLst/>
              <a:gdLst/>
              <a:ahLst/>
              <a:cxnLst/>
              <a:rect l="l" t="t" r="r" b="b"/>
              <a:pathLst>
                <a:path w="8255" h="8254">
                  <a:moveTo>
                    <a:pt x="0" y="8000"/>
                  </a:moveTo>
                  <a:lnTo>
                    <a:pt x="8000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2843" y="5142229"/>
              <a:ext cx="528320" cy="533400"/>
            </a:xfrm>
            <a:custGeom>
              <a:avLst/>
              <a:gdLst/>
              <a:ahLst/>
              <a:cxnLst/>
              <a:rect l="l" t="t" r="r" b="b"/>
              <a:pathLst>
                <a:path w="528319" h="533400">
                  <a:moveTo>
                    <a:pt x="0" y="0"/>
                  </a:moveTo>
                  <a:lnTo>
                    <a:pt x="528116" y="532841"/>
                  </a:lnTo>
                </a:path>
              </a:pathLst>
            </a:custGeom>
            <a:ln w="19812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633222" y="4406646"/>
            <a:ext cx="7044055" cy="0"/>
          </a:xfrm>
          <a:custGeom>
            <a:avLst/>
            <a:gdLst/>
            <a:ahLst/>
            <a:cxnLst/>
            <a:rect l="l" t="t" r="r" b="b"/>
            <a:pathLst>
              <a:path w="7044055" h="0">
                <a:moveTo>
                  <a:pt x="0" y="0"/>
                </a:moveTo>
                <a:lnTo>
                  <a:pt x="7043928" y="0"/>
                </a:lnTo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95"/>
              <a:t>Show</a:t>
            </a:r>
            <a:r>
              <a:rPr dirty="0" spc="-215"/>
              <a:t> </a:t>
            </a:r>
            <a:r>
              <a:rPr dirty="0" spc="105"/>
              <a:t>your</a:t>
            </a:r>
            <a:r>
              <a:rPr dirty="0" spc="-210"/>
              <a:t> </a:t>
            </a:r>
            <a:r>
              <a:rPr dirty="0" spc="70"/>
              <a:t>hands!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716280" y="1441703"/>
            <a:ext cx="2565400" cy="2555875"/>
          </a:xfrm>
          <a:custGeom>
            <a:avLst/>
            <a:gdLst/>
            <a:ahLst/>
            <a:cxnLst/>
            <a:rect l="l" t="t" r="r" b="b"/>
            <a:pathLst>
              <a:path w="2565400" h="2555875">
                <a:moveTo>
                  <a:pt x="1282445" y="0"/>
                </a:moveTo>
                <a:lnTo>
                  <a:pt x="1234367" y="881"/>
                </a:lnTo>
                <a:lnTo>
                  <a:pt x="1186735" y="3505"/>
                </a:lnTo>
                <a:lnTo>
                  <a:pt x="1139580" y="7840"/>
                </a:lnTo>
                <a:lnTo>
                  <a:pt x="1092934" y="13855"/>
                </a:lnTo>
                <a:lnTo>
                  <a:pt x="1046828" y="21520"/>
                </a:lnTo>
                <a:lnTo>
                  <a:pt x="1001292" y="30804"/>
                </a:lnTo>
                <a:lnTo>
                  <a:pt x="956358" y="41676"/>
                </a:lnTo>
                <a:lnTo>
                  <a:pt x="912057" y="54104"/>
                </a:lnTo>
                <a:lnTo>
                  <a:pt x="868419" y="68059"/>
                </a:lnTo>
                <a:lnTo>
                  <a:pt x="825476" y="83509"/>
                </a:lnTo>
                <a:lnTo>
                  <a:pt x="783258" y="100423"/>
                </a:lnTo>
                <a:lnTo>
                  <a:pt x="741797" y="118770"/>
                </a:lnTo>
                <a:lnTo>
                  <a:pt x="701124" y="138520"/>
                </a:lnTo>
                <a:lnTo>
                  <a:pt x="661269" y="159642"/>
                </a:lnTo>
                <a:lnTo>
                  <a:pt x="622263" y="182104"/>
                </a:lnTo>
                <a:lnTo>
                  <a:pt x="584139" y="205876"/>
                </a:lnTo>
                <a:lnTo>
                  <a:pt x="546925" y="230927"/>
                </a:lnTo>
                <a:lnTo>
                  <a:pt x="510655" y="257226"/>
                </a:lnTo>
                <a:lnTo>
                  <a:pt x="475358" y="284742"/>
                </a:lnTo>
                <a:lnTo>
                  <a:pt x="441065" y="313444"/>
                </a:lnTo>
                <a:lnTo>
                  <a:pt x="407808" y="343302"/>
                </a:lnTo>
                <a:lnTo>
                  <a:pt x="375618" y="374284"/>
                </a:lnTo>
                <a:lnTo>
                  <a:pt x="344525" y="406360"/>
                </a:lnTo>
                <a:lnTo>
                  <a:pt x="314561" y="439499"/>
                </a:lnTo>
                <a:lnTo>
                  <a:pt x="285756" y="473669"/>
                </a:lnTo>
                <a:lnTo>
                  <a:pt x="258142" y="508841"/>
                </a:lnTo>
                <a:lnTo>
                  <a:pt x="231749" y="544982"/>
                </a:lnTo>
                <a:lnTo>
                  <a:pt x="206609" y="582063"/>
                </a:lnTo>
                <a:lnTo>
                  <a:pt x="182752" y="620052"/>
                </a:lnTo>
                <a:lnTo>
                  <a:pt x="160210" y="658918"/>
                </a:lnTo>
                <a:lnTo>
                  <a:pt x="139013" y="698631"/>
                </a:lnTo>
                <a:lnTo>
                  <a:pt x="119193" y="739159"/>
                </a:lnTo>
                <a:lnTo>
                  <a:pt x="100780" y="780472"/>
                </a:lnTo>
                <a:lnTo>
                  <a:pt x="83806" y="822539"/>
                </a:lnTo>
                <a:lnTo>
                  <a:pt x="68301" y="865329"/>
                </a:lnTo>
                <a:lnTo>
                  <a:pt x="54297" y="908811"/>
                </a:lnTo>
                <a:lnTo>
                  <a:pt x="41824" y="952954"/>
                </a:lnTo>
                <a:lnTo>
                  <a:pt x="30914" y="997727"/>
                </a:lnTo>
                <a:lnTo>
                  <a:pt x="21597" y="1043100"/>
                </a:lnTo>
                <a:lnTo>
                  <a:pt x="13904" y="1089041"/>
                </a:lnTo>
                <a:lnTo>
                  <a:pt x="7868" y="1135520"/>
                </a:lnTo>
                <a:lnTo>
                  <a:pt x="3517" y="1182506"/>
                </a:lnTo>
                <a:lnTo>
                  <a:pt x="884" y="1229967"/>
                </a:lnTo>
                <a:lnTo>
                  <a:pt x="0" y="1277874"/>
                </a:lnTo>
                <a:lnTo>
                  <a:pt x="884" y="1325780"/>
                </a:lnTo>
                <a:lnTo>
                  <a:pt x="3517" y="1373241"/>
                </a:lnTo>
                <a:lnTo>
                  <a:pt x="7868" y="1420227"/>
                </a:lnTo>
                <a:lnTo>
                  <a:pt x="13904" y="1466706"/>
                </a:lnTo>
                <a:lnTo>
                  <a:pt x="21597" y="1512647"/>
                </a:lnTo>
                <a:lnTo>
                  <a:pt x="30914" y="1558020"/>
                </a:lnTo>
                <a:lnTo>
                  <a:pt x="41824" y="1602793"/>
                </a:lnTo>
                <a:lnTo>
                  <a:pt x="54297" y="1646936"/>
                </a:lnTo>
                <a:lnTo>
                  <a:pt x="68301" y="1690418"/>
                </a:lnTo>
                <a:lnTo>
                  <a:pt x="83806" y="1733208"/>
                </a:lnTo>
                <a:lnTo>
                  <a:pt x="100780" y="1775275"/>
                </a:lnTo>
                <a:lnTo>
                  <a:pt x="119193" y="1816588"/>
                </a:lnTo>
                <a:lnTo>
                  <a:pt x="139013" y="1857116"/>
                </a:lnTo>
                <a:lnTo>
                  <a:pt x="160210" y="1896829"/>
                </a:lnTo>
                <a:lnTo>
                  <a:pt x="182752" y="1935695"/>
                </a:lnTo>
                <a:lnTo>
                  <a:pt x="206609" y="1973684"/>
                </a:lnTo>
                <a:lnTo>
                  <a:pt x="231749" y="2010765"/>
                </a:lnTo>
                <a:lnTo>
                  <a:pt x="258142" y="2046906"/>
                </a:lnTo>
                <a:lnTo>
                  <a:pt x="285756" y="2082078"/>
                </a:lnTo>
                <a:lnTo>
                  <a:pt x="314561" y="2116248"/>
                </a:lnTo>
                <a:lnTo>
                  <a:pt x="344525" y="2149387"/>
                </a:lnTo>
                <a:lnTo>
                  <a:pt x="375618" y="2181463"/>
                </a:lnTo>
                <a:lnTo>
                  <a:pt x="407808" y="2212445"/>
                </a:lnTo>
                <a:lnTo>
                  <a:pt x="441065" y="2242303"/>
                </a:lnTo>
                <a:lnTo>
                  <a:pt x="475358" y="2271005"/>
                </a:lnTo>
                <a:lnTo>
                  <a:pt x="510655" y="2298521"/>
                </a:lnTo>
                <a:lnTo>
                  <a:pt x="546925" y="2324820"/>
                </a:lnTo>
                <a:lnTo>
                  <a:pt x="584139" y="2349871"/>
                </a:lnTo>
                <a:lnTo>
                  <a:pt x="622263" y="2373643"/>
                </a:lnTo>
                <a:lnTo>
                  <a:pt x="661269" y="2396105"/>
                </a:lnTo>
                <a:lnTo>
                  <a:pt x="701124" y="2417227"/>
                </a:lnTo>
                <a:lnTo>
                  <a:pt x="741797" y="2436977"/>
                </a:lnTo>
                <a:lnTo>
                  <a:pt x="783258" y="2455324"/>
                </a:lnTo>
                <a:lnTo>
                  <a:pt x="825476" y="2472238"/>
                </a:lnTo>
                <a:lnTo>
                  <a:pt x="868419" y="2487688"/>
                </a:lnTo>
                <a:lnTo>
                  <a:pt x="912057" y="2501643"/>
                </a:lnTo>
                <a:lnTo>
                  <a:pt x="956358" y="2514071"/>
                </a:lnTo>
                <a:lnTo>
                  <a:pt x="1001292" y="2524943"/>
                </a:lnTo>
                <a:lnTo>
                  <a:pt x="1046828" y="2534227"/>
                </a:lnTo>
                <a:lnTo>
                  <a:pt x="1092934" y="2541892"/>
                </a:lnTo>
                <a:lnTo>
                  <a:pt x="1139580" y="2547907"/>
                </a:lnTo>
                <a:lnTo>
                  <a:pt x="1186735" y="2552242"/>
                </a:lnTo>
                <a:lnTo>
                  <a:pt x="1234367" y="2554866"/>
                </a:lnTo>
                <a:lnTo>
                  <a:pt x="1282445" y="2555748"/>
                </a:lnTo>
                <a:lnTo>
                  <a:pt x="2564892" y="2555748"/>
                </a:lnTo>
                <a:lnTo>
                  <a:pt x="2564892" y="2181479"/>
                </a:lnTo>
                <a:lnTo>
                  <a:pt x="2189226" y="2181479"/>
                </a:lnTo>
                <a:lnTo>
                  <a:pt x="2224512" y="2144900"/>
                </a:lnTo>
                <a:lnTo>
                  <a:pt x="2258195" y="2107095"/>
                </a:lnTo>
                <a:lnTo>
                  <a:pt x="2290252" y="2068117"/>
                </a:lnTo>
                <a:lnTo>
                  <a:pt x="2320661" y="2028019"/>
                </a:lnTo>
                <a:lnTo>
                  <a:pt x="2349400" y="1986855"/>
                </a:lnTo>
                <a:lnTo>
                  <a:pt x="2376447" y="1944679"/>
                </a:lnTo>
                <a:lnTo>
                  <a:pt x="2401778" y="1901543"/>
                </a:lnTo>
                <a:lnTo>
                  <a:pt x="2425372" y="1857503"/>
                </a:lnTo>
                <a:lnTo>
                  <a:pt x="2447207" y="1812610"/>
                </a:lnTo>
                <a:lnTo>
                  <a:pt x="2467260" y="1766919"/>
                </a:lnTo>
                <a:lnTo>
                  <a:pt x="2485509" y="1720483"/>
                </a:lnTo>
                <a:lnTo>
                  <a:pt x="2501932" y="1673356"/>
                </a:lnTo>
                <a:lnTo>
                  <a:pt x="2516506" y="1625591"/>
                </a:lnTo>
                <a:lnTo>
                  <a:pt x="2529209" y="1577241"/>
                </a:lnTo>
                <a:lnTo>
                  <a:pt x="2540019" y="1528361"/>
                </a:lnTo>
                <a:lnTo>
                  <a:pt x="2548914" y="1479004"/>
                </a:lnTo>
                <a:lnTo>
                  <a:pt x="2555871" y="1429223"/>
                </a:lnTo>
                <a:lnTo>
                  <a:pt x="2560867" y="1379072"/>
                </a:lnTo>
                <a:lnTo>
                  <a:pt x="2563882" y="1328604"/>
                </a:lnTo>
                <a:lnTo>
                  <a:pt x="2564892" y="1277874"/>
                </a:lnTo>
                <a:lnTo>
                  <a:pt x="2564007" y="1229967"/>
                </a:lnTo>
                <a:lnTo>
                  <a:pt x="2561374" y="1182506"/>
                </a:lnTo>
                <a:lnTo>
                  <a:pt x="2557023" y="1135520"/>
                </a:lnTo>
                <a:lnTo>
                  <a:pt x="2550987" y="1089041"/>
                </a:lnTo>
                <a:lnTo>
                  <a:pt x="2543294" y="1043100"/>
                </a:lnTo>
                <a:lnTo>
                  <a:pt x="2533977" y="997727"/>
                </a:lnTo>
                <a:lnTo>
                  <a:pt x="2523067" y="952954"/>
                </a:lnTo>
                <a:lnTo>
                  <a:pt x="2510594" y="908811"/>
                </a:lnTo>
                <a:lnTo>
                  <a:pt x="2496590" y="865329"/>
                </a:lnTo>
                <a:lnTo>
                  <a:pt x="2481085" y="822539"/>
                </a:lnTo>
                <a:lnTo>
                  <a:pt x="2464111" y="780472"/>
                </a:lnTo>
                <a:lnTo>
                  <a:pt x="2445698" y="739159"/>
                </a:lnTo>
                <a:lnTo>
                  <a:pt x="2425878" y="698631"/>
                </a:lnTo>
                <a:lnTo>
                  <a:pt x="2404681" y="658918"/>
                </a:lnTo>
                <a:lnTo>
                  <a:pt x="2382139" y="620052"/>
                </a:lnTo>
                <a:lnTo>
                  <a:pt x="2358282" y="582063"/>
                </a:lnTo>
                <a:lnTo>
                  <a:pt x="2333142" y="544982"/>
                </a:lnTo>
                <a:lnTo>
                  <a:pt x="2306749" y="508841"/>
                </a:lnTo>
                <a:lnTo>
                  <a:pt x="2279135" y="473669"/>
                </a:lnTo>
                <a:lnTo>
                  <a:pt x="2250330" y="439499"/>
                </a:lnTo>
                <a:lnTo>
                  <a:pt x="2220366" y="406360"/>
                </a:lnTo>
                <a:lnTo>
                  <a:pt x="2189273" y="374284"/>
                </a:lnTo>
                <a:lnTo>
                  <a:pt x="2157083" y="343302"/>
                </a:lnTo>
                <a:lnTo>
                  <a:pt x="2123826" y="313444"/>
                </a:lnTo>
                <a:lnTo>
                  <a:pt x="2089533" y="284742"/>
                </a:lnTo>
                <a:lnTo>
                  <a:pt x="2054236" y="257226"/>
                </a:lnTo>
                <a:lnTo>
                  <a:pt x="2017966" y="230927"/>
                </a:lnTo>
                <a:lnTo>
                  <a:pt x="1980752" y="205876"/>
                </a:lnTo>
                <a:lnTo>
                  <a:pt x="1942628" y="182104"/>
                </a:lnTo>
                <a:lnTo>
                  <a:pt x="1903622" y="159642"/>
                </a:lnTo>
                <a:lnTo>
                  <a:pt x="1863767" y="138520"/>
                </a:lnTo>
                <a:lnTo>
                  <a:pt x="1823094" y="118770"/>
                </a:lnTo>
                <a:lnTo>
                  <a:pt x="1781633" y="100423"/>
                </a:lnTo>
                <a:lnTo>
                  <a:pt x="1739415" y="83509"/>
                </a:lnTo>
                <a:lnTo>
                  <a:pt x="1696472" y="68059"/>
                </a:lnTo>
                <a:lnTo>
                  <a:pt x="1652834" y="54104"/>
                </a:lnTo>
                <a:lnTo>
                  <a:pt x="1608533" y="41676"/>
                </a:lnTo>
                <a:lnTo>
                  <a:pt x="1563599" y="30804"/>
                </a:lnTo>
                <a:lnTo>
                  <a:pt x="1518063" y="21520"/>
                </a:lnTo>
                <a:lnTo>
                  <a:pt x="1471957" y="13855"/>
                </a:lnTo>
                <a:lnTo>
                  <a:pt x="1425311" y="7840"/>
                </a:lnTo>
                <a:lnTo>
                  <a:pt x="1378156" y="3505"/>
                </a:lnTo>
                <a:lnTo>
                  <a:pt x="1330524" y="881"/>
                </a:lnTo>
                <a:lnTo>
                  <a:pt x="1282445" y="0"/>
                </a:lnTo>
                <a:close/>
              </a:path>
            </a:pathLst>
          </a:custGeom>
          <a:solidFill>
            <a:srgbClr val="4D6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272032" y="1954529"/>
            <a:ext cx="14541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you’ve worked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life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sciences…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308347" y="3429000"/>
            <a:ext cx="2563495" cy="2554605"/>
          </a:xfrm>
          <a:custGeom>
            <a:avLst/>
            <a:gdLst/>
            <a:ahLst/>
            <a:cxnLst/>
            <a:rect l="l" t="t" r="r" b="b"/>
            <a:pathLst>
              <a:path w="2563495" h="2554604">
                <a:moveTo>
                  <a:pt x="1281684" y="0"/>
                </a:moveTo>
                <a:lnTo>
                  <a:pt x="1233631" y="880"/>
                </a:lnTo>
                <a:lnTo>
                  <a:pt x="1186025" y="3502"/>
                </a:lnTo>
                <a:lnTo>
                  <a:pt x="1138896" y="7834"/>
                </a:lnTo>
                <a:lnTo>
                  <a:pt x="1092276" y="13846"/>
                </a:lnTo>
                <a:lnTo>
                  <a:pt x="1046195" y="21506"/>
                </a:lnTo>
                <a:lnTo>
                  <a:pt x="1000685" y="30784"/>
                </a:lnTo>
                <a:lnTo>
                  <a:pt x="955777" y="41648"/>
                </a:lnTo>
                <a:lnTo>
                  <a:pt x="911500" y="54069"/>
                </a:lnTo>
                <a:lnTo>
                  <a:pt x="867888" y="68014"/>
                </a:lnTo>
                <a:lnTo>
                  <a:pt x="824969" y="83454"/>
                </a:lnTo>
                <a:lnTo>
                  <a:pt x="782776" y="100357"/>
                </a:lnTo>
                <a:lnTo>
                  <a:pt x="741339" y="118693"/>
                </a:lnTo>
                <a:lnTo>
                  <a:pt x="700689" y="138430"/>
                </a:lnTo>
                <a:lnTo>
                  <a:pt x="660858" y="159538"/>
                </a:lnTo>
                <a:lnTo>
                  <a:pt x="621876" y="181986"/>
                </a:lnTo>
                <a:lnTo>
                  <a:pt x="583774" y="205743"/>
                </a:lnTo>
                <a:lnTo>
                  <a:pt x="546583" y="230778"/>
                </a:lnTo>
                <a:lnTo>
                  <a:pt x="510334" y="257061"/>
                </a:lnTo>
                <a:lnTo>
                  <a:pt x="475059" y="284559"/>
                </a:lnTo>
                <a:lnTo>
                  <a:pt x="440787" y="313244"/>
                </a:lnTo>
                <a:lnTo>
                  <a:pt x="407550" y="343083"/>
                </a:lnTo>
                <a:lnTo>
                  <a:pt x="375380" y="374046"/>
                </a:lnTo>
                <a:lnTo>
                  <a:pt x="344306" y="406102"/>
                </a:lnTo>
                <a:lnTo>
                  <a:pt x="314360" y="439221"/>
                </a:lnTo>
                <a:lnTo>
                  <a:pt x="285573" y="473370"/>
                </a:lnTo>
                <a:lnTo>
                  <a:pt x="257976" y="508520"/>
                </a:lnTo>
                <a:lnTo>
                  <a:pt x="231600" y="544640"/>
                </a:lnTo>
                <a:lnTo>
                  <a:pt x="206476" y="581698"/>
                </a:lnTo>
                <a:lnTo>
                  <a:pt x="182634" y="619664"/>
                </a:lnTo>
                <a:lnTo>
                  <a:pt x="160106" y="658507"/>
                </a:lnTo>
                <a:lnTo>
                  <a:pt x="138923" y="698196"/>
                </a:lnTo>
                <a:lnTo>
                  <a:pt x="119115" y="738701"/>
                </a:lnTo>
                <a:lnTo>
                  <a:pt x="100714" y="779990"/>
                </a:lnTo>
                <a:lnTo>
                  <a:pt x="83751" y="822032"/>
                </a:lnTo>
                <a:lnTo>
                  <a:pt x="68256" y="864797"/>
                </a:lnTo>
                <a:lnTo>
                  <a:pt x="54261" y="908254"/>
                </a:lnTo>
                <a:lnTo>
                  <a:pt x="41797" y="952372"/>
                </a:lnTo>
                <a:lnTo>
                  <a:pt x="30893" y="997120"/>
                </a:lnTo>
                <a:lnTo>
                  <a:pt x="21583" y="1042467"/>
                </a:lnTo>
                <a:lnTo>
                  <a:pt x="13895" y="1088383"/>
                </a:lnTo>
                <a:lnTo>
                  <a:pt x="7862" y="1134836"/>
                </a:lnTo>
                <a:lnTo>
                  <a:pt x="3515" y="1181796"/>
                </a:lnTo>
                <a:lnTo>
                  <a:pt x="883" y="1229231"/>
                </a:lnTo>
                <a:lnTo>
                  <a:pt x="0" y="1277112"/>
                </a:lnTo>
                <a:lnTo>
                  <a:pt x="883" y="1324992"/>
                </a:lnTo>
                <a:lnTo>
                  <a:pt x="3515" y="1372427"/>
                </a:lnTo>
                <a:lnTo>
                  <a:pt x="7862" y="1419387"/>
                </a:lnTo>
                <a:lnTo>
                  <a:pt x="13895" y="1465840"/>
                </a:lnTo>
                <a:lnTo>
                  <a:pt x="21583" y="1511756"/>
                </a:lnTo>
                <a:lnTo>
                  <a:pt x="30893" y="1557103"/>
                </a:lnTo>
                <a:lnTo>
                  <a:pt x="41797" y="1601851"/>
                </a:lnTo>
                <a:lnTo>
                  <a:pt x="54261" y="1645969"/>
                </a:lnTo>
                <a:lnTo>
                  <a:pt x="68256" y="1689426"/>
                </a:lnTo>
                <a:lnTo>
                  <a:pt x="83751" y="1732191"/>
                </a:lnTo>
                <a:lnTo>
                  <a:pt x="100714" y="1774233"/>
                </a:lnTo>
                <a:lnTo>
                  <a:pt x="119115" y="1815522"/>
                </a:lnTo>
                <a:lnTo>
                  <a:pt x="138923" y="1856027"/>
                </a:lnTo>
                <a:lnTo>
                  <a:pt x="160106" y="1895716"/>
                </a:lnTo>
                <a:lnTo>
                  <a:pt x="182634" y="1934559"/>
                </a:lnTo>
                <a:lnTo>
                  <a:pt x="206476" y="1972525"/>
                </a:lnTo>
                <a:lnTo>
                  <a:pt x="231600" y="2009583"/>
                </a:lnTo>
                <a:lnTo>
                  <a:pt x="257976" y="2045703"/>
                </a:lnTo>
                <a:lnTo>
                  <a:pt x="285573" y="2080853"/>
                </a:lnTo>
                <a:lnTo>
                  <a:pt x="314360" y="2115002"/>
                </a:lnTo>
                <a:lnTo>
                  <a:pt x="344306" y="2148121"/>
                </a:lnTo>
                <a:lnTo>
                  <a:pt x="375380" y="2180177"/>
                </a:lnTo>
                <a:lnTo>
                  <a:pt x="407550" y="2211140"/>
                </a:lnTo>
                <a:lnTo>
                  <a:pt x="440787" y="2240979"/>
                </a:lnTo>
                <a:lnTo>
                  <a:pt x="475059" y="2269664"/>
                </a:lnTo>
                <a:lnTo>
                  <a:pt x="510334" y="2297162"/>
                </a:lnTo>
                <a:lnTo>
                  <a:pt x="546583" y="2323445"/>
                </a:lnTo>
                <a:lnTo>
                  <a:pt x="583774" y="2348480"/>
                </a:lnTo>
                <a:lnTo>
                  <a:pt x="621876" y="2372237"/>
                </a:lnTo>
                <a:lnTo>
                  <a:pt x="660858" y="2394685"/>
                </a:lnTo>
                <a:lnTo>
                  <a:pt x="700689" y="2415793"/>
                </a:lnTo>
                <a:lnTo>
                  <a:pt x="741339" y="2435530"/>
                </a:lnTo>
                <a:lnTo>
                  <a:pt x="782776" y="2453866"/>
                </a:lnTo>
                <a:lnTo>
                  <a:pt x="824969" y="2470769"/>
                </a:lnTo>
                <a:lnTo>
                  <a:pt x="867888" y="2486209"/>
                </a:lnTo>
                <a:lnTo>
                  <a:pt x="911500" y="2500154"/>
                </a:lnTo>
                <a:lnTo>
                  <a:pt x="955777" y="2512575"/>
                </a:lnTo>
                <a:lnTo>
                  <a:pt x="1000685" y="2523439"/>
                </a:lnTo>
                <a:lnTo>
                  <a:pt x="1046195" y="2532717"/>
                </a:lnTo>
                <a:lnTo>
                  <a:pt x="1092276" y="2540377"/>
                </a:lnTo>
                <a:lnTo>
                  <a:pt x="1138896" y="2546389"/>
                </a:lnTo>
                <a:lnTo>
                  <a:pt x="1186025" y="2550721"/>
                </a:lnTo>
                <a:lnTo>
                  <a:pt x="1233631" y="2553343"/>
                </a:lnTo>
                <a:lnTo>
                  <a:pt x="1281684" y="2554224"/>
                </a:lnTo>
                <a:lnTo>
                  <a:pt x="2563368" y="2554224"/>
                </a:lnTo>
                <a:lnTo>
                  <a:pt x="2563368" y="2180170"/>
                </a:lnTo>
                <a:lnTo>
                  <a:pt x="2187955" y="2180170"/>
                </a:lnTo>
                <a:lnTo>
                  <a:pt x="2223223" y="2143616"/>
                </a:lnTo>
                <a:lnTo>
                  <a:pt x="2256887" y="2105835"/>
                </a:lnTo>
                <a:lnTo>
                  <a:pt x="2288925" y="2066881"/>
                </a:lnTo>
                <a:lnTo>
                  <a:pt x="2319316" y="2026807"/>
                </a:lnTo>
                <a:lnTo>
                  <a:pt x="2348037" y="1985666"/>
                </a:lnTo>
                <a:lnTo>
                  <a:pt x="2375066" y="1943513"/>
                </a:lnTo>
                <a:lnTo>
                  <a:pt x="2400380" y="1900402"/>
                </a:lnTo>
                <a:lnTo>
                  <a:pt x="2423958" y="1856385"/>
                </a:lnTo>
                <a:lnTo>
                  <a:pt x="2445777" y="1811517"/>
                </a:lnTo>
                <a:lnTo>
                  <a:pt x="2465816" y="1765850"/>
                </a:lnTo>
                <a:lnTo>
                  <a:pt x="2484051" y="1719440"/>
                </a:lnTo>
                <a:lnTo>
                  <a:pt x="2500461" y="1672339"/>
                </a:lnTo>
                <a:lnTo>
                  <a:pt x="2515023" y="1624601"/>
                </a:lnTo>
                <a:lnTo>
                  <a:pt x="2527716" y="1576280"/>
                </a:lnTo>
                <a:lnTo>
                  <a:pt x="2538517" y="1527430"/>
                </a:lnTo>
                <a:lnTo>
                  <a:pt x="2547404" y="1478103"/>
                </a:lnTo>
                <a:lnTo>
                  <a:pt x="2554355" y="1428355"/>
                </a:lnTo>
                <a:lnTo>
                  <a:pt x="2559347" y="1378237"/>
                </a:lnTo>
                <a:lnTo>
                  <a:pt x="2562359" y="1327805"/>
                </a:lnTo>
                <a:lnTo>
                  <a:pt x="2563368" y="1277112"/>
                </a:lnTo>
                <a:lnTo>
                  <a:pt x="2562484" y="1229231"/>
                </a:lnTo>
                <a:lnTo>
                  <a:pt x="2559852" y="1181796"/>
                </a:lnTo>
                <a:lnTo>
                  <a:pt x="2555505" y="1134836"/>
                </a:lnTo>
                <a:lnTo>
                  <a:pt x="2549472" y="1088383"/>
                </a:lnTo>
                <a:lnTo>
                  <a:pt x="2541784" y="1042467"/>
                </a:lnTo>
                <a:lnTo>
                  <a:pt x="2532474" y="997120"/>
                </a:lnTo>
                <a:lnTo>
                  <a:pt x="2521570" y="952372"/>
                </a:lnTo>
                <a:lnTo>
                  <a:pt x="2509106" y="908254"/>
                </a:lnTo>
                <a:lnTo>
                  <a:pt x="2495111" y="864797"/>
                </a:lnTo>
                <a:lnTo>
                  <a:pt x="2479616" y="822032"/>
                </a:lnTo>
                <a:lnTo>
                  <a:pt x="2462653" y="779990"/>
                </a:lnTo>
                <a:lnTo>
                  <a:pt x="2444252" y="738701"/>
                </a:lnTo>
                <a:lnTo>
                  <a:pt x="2424444" y="698196"/>
                </a:lnTo>
                <a:lnTo>
                  <a:pt x="2403261" y="658507"/>
                </a:lnTo>
                <a:lnTo>
                  <a:pt x="2380733" y="619664"/>
                </a:lnTo>
                <a:lnTo>
                  <a:pt x="2356891" y="581698"/>
                </a:lnTo>
                <a:lnTo>
                  <a:pt x="2331767" y="544640"/>
                </a:lnTo>
                <a:lnTo>
                  <a:pt x="2305391" y="508520"/>
                </a:lnTo>
                <a:lnTo>
                  <a:pt x="2277794" y="473370"/>
                </a:lnTo>
                <a:lnTo>
                  <a:pt x="2249007" y="439221"/>
                </a:lnTo>
                <a:lnTo>
                  <a:pt x="2219061" y="406102"/>
                </a:lnTo>
                <a:lnTo>
                  <a:pt x="2187987" y="374046"/>
                </a:lnTo>
                <a:lnTo>
                  <a:pt x="2155817" y="343083"/>
                </a:lnTo>
                <a:lnTo>
                  <a:pt x="2122580" y="313244"/>
                </a:lnTo>
                <a:lnTo>
                  <a:pt x="2088308" y="284559"/>
                </a:lnTo>
                <a:lnTo>
                  <a:pt x="2053033" y="257061"/>
                </a:lnTo>
                <a:lnTo>
                  <a:pt x="2016784" y="230778"/>
                </a:lnTo>
                <a:lnTo>
                  <a:pt x="1979593" y="205743"/>
                </a:lnTo>
                <a:lnTo>
                  <a:pt x="1941491" y="181986"/>
                </a:lnTo>
                <a:lnTo>
                  <a:pt x="1902509" y="159538"/>
                </a:lnTo>
                <a:lnTo>
                  <a:pt x="1862678" y="138430"/>
                </a:lnTo>
                <a:lnTo>
                  <a:pt x="1822028" y="118693"/>
                </a:lnTo>
                <a:lnTo>
                  <a:pt x="1780591" y="100357"/>
                </a:lnTo>
                <a:lnTo>
                  <a:pt x="1738398" y="83454"/>
                </a:lnTo>
                <a:lnTo>
                  <a:pt x="1695479" y="68014"/>
                </a:lnTo>
                <a:lnTo>
                  <a:pt x="1651867" y="54069"/>
                </a:lnTo>
                <a:lnTo>
                  <a:pt x="1607590" y="41648"/>
                </a:lnTo>
                <a:lnTo>
                  <a:pt x="1562682" y="30784"/>
                </a:lnTo>
                <a:lnTo>
                  <a:pt x="1517172" y="21506"/>
                </a:lnTo>
                <a:lnTo>
                  <a:pt x="1471091" y="13846"/>
                </a:lnTo>
                <a:lnTo>
                  <a:pt x="1424471" y="7834"/>
                </a:lnTo>
                <a:lnTo>
                  <a:pt x="1377342" y="3502"/>
                </a:lnTo>
                <a:lnTo>
                  <a:pt x="1329736" y="880"/>
                </a:lnTo>
                <a:lnTo>
                  <a:pt x="1281684" y="0"/>
                </a:lnTo>
                <a:close/>
              </a:path>
            </a:pathLst>
          </a:custGeom>
          <a:solidFill>
            <a:srgbClr val="4D6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935982" y="3575684"/>
            <a:ext cx="131064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you’ve worked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analytics,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95">
                <a:solidFill>
                  <a:srgbClr val="FFFFFF"/>
                </a:solidFill>
                <a:latin typeface="Trebuchet MS"/>
                <a:cs typeface="Trebuchet MS"/>
              </a:rPr>
              <a:t>lakes…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883652" y="1011936"/>
            <a:ext cx="2565400" cy="2555875"/>
          </a:xfrm>
          <a:custGeom>
            <a:avLst/>
            <a:gdLst/>
            <a:ahLst/>
            <a:cxnLst/>
            <a:rect l="l" t="t" r="r" b="b"/>
            <a:pathLst>
              <a:path w="2565400" h="2555875">
                <a:moveTo>
                  <a:pt x="1282446" y="0"/>
                </a:moveTo>
                <a:lnTo>
                  <a:pt x="1234367" y="881"/>
                </a:lnTo>
                <a:lnTo>
                  <a:pt x="1186735" y="3505"/>
                </a:lnTo>
                <a:lnTo>
                  <a:pt x="1139580" y="7840"/>
                </a:lnTo>
                <a:lnTo>
                  <a:pt x="1092934" y="13855"/>
                </a:lnTo>
                <a:lnTo>
                  <a:pt x="1046828" y="21520"/>
                </a:lnTo>
                <a:lnTo>
                  <a:pt x="1001292" y="30804"/>
                </a:lnTo>
                <a:lnTo>
                  <a:pt x="956358" y="41676"/>
                </a:lnTo>
                <a:lnTo>
                  <a:pt x="912057" y="54104"/>
                </a:lnTo>
                <a:lnTo>
                  <a:pt x="868419" y="68059"/>
                </a:lnTo>
                <a:lnTo>
                  <a:pt x="825476" y="83509"/>
                </a:lnTo>
                <a:lnTo>
                  <a:pt x="783258" y="100423"/>
                </a:lnTo>
                <a:lnTo>
                  <a:pt x="741797" y="118770"/>
                </a:lnTo>
                <a:lnTo>
                  <a:pt x="701124" y="138520"/>
                </a:lnTo>
                <a:lnTo>
                  <a:pt x="661269" y="159642"/>
                </a:lnTo>
                <a:lnTo>
                  <a:pt x="622263" y="182104"/>
                </a:lnTo>
                <a:lnTo>
                  <a:pt x="584139" y="205876"/>
                </a:lnTo>
                <a:lnTo>
                  <a:pt x="546925" y="230927"/>
                </a:lnTo>
                <a:lnTo>
                  <a:pt x="510655" y="257226"/>
                </a:lnTo>
                <a:lnTo>
                  <a:pt x="475358" y="284742"/>
                </a:lnTo>
                <a:lnTo>
                  <a:pt x="441065" y="313444"/>
                </a:lnTo>
                <a:lnTo>
                  <a:pt x="407808" y="343302"/>
                </a:lnTo>
                <a:lnTo>
                  <a:pt x="375618" y="374284"/>
                </a:lnTo>
                <a:lnTo>
                  <a:pt x="344525" y="406360"/>
                </a:lnTo>
                <a:lnTo>
                  <a:pt x="314561" y="439499"/>
                </a:lnTo>
                <a:lnTo>
                  <a:pt x="285756" y="473669"/>
                </a:lnTo>
                <a:lnTo>
                  <a:pt x="258142" y="508841"/>
                </a:lnTo>
                <a:lnTo>
                  <a:pt x="231749" y="544982"/>
                </a:lnTo>
                <a:lnTo>
                  <a:pt x="206609" y="582063"/>
                </a:lnTo>
                <a:lnTo>
                  <a:pt x="182752" y="620052"/>
                </a:lnTo>
                <a:lnTo>
                  <a:pt x="160210" y="658918"/>
                </a:lnTo>
                <a:lnTo>
                  <a:pt x="139013" y="698631"/>
                </a:lnTo>
                <a:lnTo>
                  <a:pt x="119193" y="739159"/>
                </a:lnTo>
                <a:lnTo>
                  <a:pt x="100780" y="780472"/>
                </a:lnTo>
                <a:lnTo>
                  <a:pt x="83806" y="822539"/>
                </a:lnTo>
                <a:lnTo>
                  <a:pt x="68301" y="865329"/>
                </a:lnTo>
                <a:lnTo>
                  <a:pt x="54297" y="908811"/>
                </a:lnTo>
                <a:lnTo>
                  <a:pt x="41824" y="952954"/>
                </a:lnTo>
                <a:lnTo>
                  <a:pt x="30914" y="997727"/>
                </a:lnTo>
                <a:lnTo>
                  <a:pt x="21597" y="1043100"/>
                </a:lnTo>
                <a:lnTo>
                  <a:pt x="13904" y="1089041"/>
                </a:lnTo>
                <a:lnTo>
                  <a:pt x="7868" y="1135520"/>
                </a:lnTo>
                <a:lnTo>
                  <a:pt x="3517" y="1182506"/>
                </a:lnTo>
                <a:lnTo>
                  <a:pt x="884" y="1229967"/>
                </a:lnTo>
                <a:lnTo>
                  <a:pt x="0" y="1277874"/>
                </a:lnTo>
                <a:lnTo>
                  <a:pt x="884" y="1325780"/>
                </a:lnTo>
                <a:lnTo>
                  <a:pt x="3517" y="1373241"/>
                </a:lnTo>
                <a:lnTo>
                  <a:pt x="7868" y="1420227"/>
                </a:lnTo>
                <a:lnTo>
                  <a:pt x="13904" y="1466706"/>
                </a:lnTo>
                <a:lnTo>
                  <a:pt x="21597" y="1512647"/>
                </a:lnTo>
                <a:lnTo>
                  <a:pt x="30914" y="1558020"/>
                </a:lnTo>
                <a:lnTo>
                  <a:pt x="41824" y="1602793"/>
                </a:lnTo>
                <a:lnTo>
                  <a:pt x="54297" y="1646936"/>
                </a:lnTo>
                <a:lnTo>
                  <a:pt x="68301" y="1690418"/>
                </a:lnTo>
                <a:lnTo>
                  <a:pt x="83806" y="1733208"/>
                </a:lnTo>
                <a:lnTo>
                  <a:pt x="100780" y="1775275"/>
                </a:lnTo>
                <a:lnTo>
                  <a:pt x="119193" y="1816588"/>
                </a:lnTo>
                <a:lnTo>
                  <a:pt x="139013" y="1857116"/>
                </a:lnTo>
                <a:lnTo>
                  <a:pt x="160210" y="1896829"/>
                </a:lnTo>
                <a:lnTo>
                  <a:pt x="182752" y="1935695"/>
                </a:lnTo>
                <a:lnTo>
                  <a:pt x="206609" y="1973684"/>
                </a:lnTo>
                <a:lnTo>
                  <a:pt x="231749" y="2010765"/>
                </a:lnTo>
                <a:lnTo>
                  <a:pt x="258142" y="2046906"/>
                </a:lnTo>
                <a:lnTo>
                  <a:pt x="285756" y="2082078"/>
                </a:lnTo>
                <a:lnTo>
                  <a:pt x="314561" y="2116248"/>
                </a:lnTo>
                <a:lnTo>
                  <a:pt x="344525" y="2149387"/>
                </a:lnTo>
                <a:lnTo>
                  <a:pt x="375618" y="2181463"/>
                </a:lnTo>
                <a:lnTo>
                  <a:pt x="407808" y="2212445"/>
                </a:lnTo>
                <a:lnTo>
                  <a:pt x="441065" y="2242303"/>
                </a:lnTo>
                <a:lnTo>
                  <a:pt x="475358" y="2271005"/>
                </a:lnTo>
                <a:lnTo>
                  <a:pt x="510655" y="2298521"/>
                </a:lnTo>
                <a:lnTo>
                  <a:pt x="546925" y="2324820"/>
                </a:lnTo>
                <a:lnTo>
                  <a:pt x="584139" y="2349871"/>
                </a:lnTo>
                <a:lnTo>
                  <a:pt x="622263" y="2373643"/>
                </a:lnTo>
                <a:lnTo>
                  <a:pt x="661269" y="2396105"/>
                </a:lnTo>
                <a:lnTo>
                  <a:pt x="701124" y="2417227"/>
                </a:lnTo>
                <a:lnTo>
                  <a:pt x="741797" y="2436977"/>
                </a:lnTo>
                <a:lnTo>
                  <a:pt x="783258" y="2455324"/>
                </a:lnTo>
                <a:lnTo>
                  <a:pt x="825476" y="2472238"/>
                </a:lnTo>
                <a:lnTo>
                  <a:pt x="868419" y="2487688"/>
                </a:lnTo>
                <a:lnTo>
                  <a:pt x="912057" y="2501643"/>
                </a:lnTo>
                <a:lnTo>
                  <a:pt x="956358" y="2514071"/>
                </a:lnTo>
                <a:lnTo>
                  <a:pt x="1001292" y="2524943"/>
                </a:lnTo>
                <a:lnTo>
                  <a:pt x="1046828" y="2534227"/>
                </a:lnTo>
                <a:lnTo>
                  <a:pt x="1092934" y="2541892"/>
                </a:lnTo>
                <a:lnTo>
                  <a:pt x="1139580" y="2547907"/>
                </a:lnTo>
                <a:lnTo>
                  <a:pt x="1186735" y="2552242"/>
                </a:lnTo>
                <a:lnTo>
                  <a:pt x="1234367" y="2554866"/>
                </a:lnTo>
                <a:lnTo>
                  <a:pt x="1282446" y="2555748"/>
                </a:lnTo>
                <a:lnTo>
                  <a:pt x="2564892" y="2555748"/>
                </a:lnTo>
                <a:lnTo>
                  <a:pt x="2564892" y="2181479"/>
                </a:lnTo>
                <a:lnTo>
                  <a:pt x="2189226" y="2181479"/>
                </a:lnTo>
                <a:lnTo>
                  <a:pt x="2224512" y="2144900"/>
                </a:lnTo>
                <a:lnTo>
                  <a:pt x="2258195" y="2107095"/>
                </a:lnTo>
                <a:lnTo>
                  <a:pt x="2290252" y="2068117"/>
                </a:lnTo>
                <a:lnTo>
                  <a:pt x="2320661" y="2028019"/>
                </a:lnTo>
                <a:lnTo>
                  <a:pt x="2349400" y="1986855"/>
                </a:lnTo>
                <a:lnTo>
                  <a:pt x="2376447" y="1944679"/>
                </a:lnTo>
                <a:lnTo>
                  <a:pt x="2401778" y="1901543"/>
                </a:lnTo>
                <a:lnTo>
                  <a:pt x="2425372" y="1857503"/>
                </a:lnTo>
                <a:lnTo>
                  <a:pt x="2447207" y="1812610"/>
                </a:lnTo>
                <a:lnTo>
                  <a:pt x="2467260" y="1766919"/>
                </a:lnTo>
                <a:lnTo>
                  <a:pt x="2485509" y="1720483"/>
                </a:lnTo>
                <a:lnTo>
                  <a:pt x="2501932" y="1673356"/>
                </a:lnTo>
                <a:lnTo>
                  <a:pt x="2516506" y="1625591"/>
                </a:lnTo>
                <a:lnTo>
                  <a:pt x="2529209" y="1577241"/>
                </a:lnTo>
                <a:lnTo>
                  <a:pt x="2540019" y="1528361"/>
                </a:lnTo>
                <a:lnTo>
                  <a:pt x="2548914" y="1479004"/>
                </a:lnTo>
                <a:lnTo>
                  <a:pt x="2555871" y="1429223"/>
                </a:lnTo>
                <a:lnTo>
                  <a:pt x="2560867" y="1379072"/>
                </a:lnTo>
                <a:lnTo>
                  <a:pt x="2563882" y="1328604"/>
                </a:lnTo>
                <a:lnTo>
                  <a:pt x="2564892" y="1277874"/>
                </a:lnTo>
                <a:lnTo>
                  <a:pt x="2564007" y="1229967"/>
                </a:lnTo>
                <a:lnTo>
                  <a:pt x="2561374" y="1182506"/>
                </a:lnTo>
                <a:lnTo>
                  <a:pt x="2557023" y="1135520"/>
                </a:lnTo>
                <a:lnTo>
                  <a:pt x="2550987" y="1089041"/>
                </a:lnTo>
                <a:lnTo>
                  <a:pt x="2543294" y="1043100"/>
                </a:lnTo>
                <a:lnTo>
                  <a:pt x="2533977" y="997727"/>
                </a:lnTo>
                <a:lnTo>
                  <a:pt x="2523067" y="952954"/>
                </a:lnTo>
                <a:lnTo>
                  <a:pt x="2510594" y="908811"/>
                </a:lnTo>
                <a:lnTo>
                  <a:pt x="2496590" y="865329"/>
                </a:lnTo>
                <a:lnTo>
                  <a:pt x="2481085" y="822539"/>
                </a:lnTo>
                <a:lnTo>
                  <a:pt x="2464111" y="780472"/>
                </a:lnTo>
                <a:lnTo>
                  <a:pt x="2445698" y="739159"/>
                </a:lnTo>
                <a:lnTo>
                  <a:pt x="2425878" y="698631"/>
                </a:lnTo>
                <a:lnTo>
                  <a:pt x="2404681" y="658918"/>
                </a:lnTo>
                <a:lnTo>
                  <a:pt x="2382139" y="620052"/>
                </a:lnTo>
                <a:lnTo>
                  <a:pt x="2358282" y="582063"/>
                </a:lnTo>
                <a:lnTo>
                  <a:pt x="2333142" y="544982"/>
                </a:lnTo>
                <a:lnTo>
                  <a:pt x="2306749" y="508841"/>
                </a:lnTo>
                <a:lnTo>
                  <a:pt x="2279135" y="473669"/>
                </a:lnTo>
                <a:lnTo>
                  <a:pt x="2250330" y="439499"/>
                </a:lnTo>
                <a:lnTo>
                  <a:pt x="2220366" y="406360"/>
                </a:lnTo>
                <a:lnTo>
                  <a:pt x="2189273" y="374284"/>
                </a:lnTo>
                <a:lnTo>
                  <a:pt x="2157083" y="343302"/>
                </a:lnTo>
                <a:lnTo>
                  <a:pt x="2123826" y="313444"/>
                </a:lnTo>
                <a:lnTo>
                  <a:pt x="2089533" y="284742"/>
                </a:lnTo>
                <a:lnTo>
                  <a:pt x="2054236" y="257226"/>
                </a:lnTo>
                <a:lnTo>
                  <a:pt x="2017966" y="230927"/>
                </a:lnTo>
                <a:lnTo>
                  <a:pt x="1980752" y="205876"/>
                </a:lnTo>
                <a:lnTo>
                  <a:pt x="1942628" y="182104"/>
                </a:lnTo>
                <a:lnTo>
                  <a:pt x="1903622" y="159642"/>
                </a:lnTo>
                <a:lnTo>
                  <a:pt x="1863767" y="138520"/>
                </a:lnTo>
                <a:lnTo>
                  <a:pt x="1823094" y="118770"/>
                </a:lnTo>
                <a:lnTo>
                  <a:pt x="1781633" y="100423"/>
                </a:lnTo>
                <a:lnTo>
                  <a:pt x="1739415" y="83509"/>
                </a:lnTo>
                <a:lnTo>
                  <a:pt x="1696472" y="68059"/>
                </a:lnTo>
                <a:lnTo>
                  <a:pt x="1652834" y="54104"/>
                </a:lnTo>
                <a:lnTo>
                  <a:pt x="1608533" y="41676"/>
                </a:lnTo>
                <a:lnTo>
                  <a:pt x="1563599" y="30804"/>
                </a:lnTo>
                <a:lnTo>
                  <a:pt x="1518063" y="21520"/>
                </a:lnTo>
                <a:lnTo>
                  <a:pt x="1471957" y="13855"/>
                </a:lnTo>
                <a:lnTo>
                  <a:pt x="1425311" y="7840"/>
                </a:lnTo>
                <a:lnTo>
                  <a:pt x="1378156" y="3505"/>
                </a:lnTo>
                <a:lnTo>
                  <a:pt x="1330524" y="881"/>
                </a:lnTo>
                <a:lnTo>
                  <a:pt x="1282446" y="0"/>
                </a:lnTo>
                <a:close/>
              </a:path>
            </a:pathLst>
          </a:custGeom>
          <a:solidFill>
            <a:srgbClr val="4D6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565642" y="1524761"/>
            <a:ext cx="120269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you’ve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heard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200">
                <a:solidFill>
                  <a:srgbClr val="FFFFFF"/>
                </a:solidFill>
                <a:latin typeface="Trebuchet MS"/>
                <a:cs typeface="Trebuchet MS"/>
              </a:rPr>
              <a:t>Mesh…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0688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45440" y="1280871"/>
            <a:ext cx="8956040" cy="4277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SzPct val="89285"/>
              <a:buFont typeface="Arial MT"/>
              <a:buChar char="•"/>
              <a:tabLst>
                <a:tab pos="527685" algn="l"/>
              </a:tabLst>
            </a:pPr>
            <a:r>
              <a:rPr dirty="0" sz="2800" spc="19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6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sciences</a:t>
            </a:r>
            <a:endParaRPr sz="28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spcBef>
                <a:spcPts val="2670"/>
              </a:spcBef>
              <a:buSzPct val="89285"/>
              <a:buFont typeface="Arial MT"/>
              <a:buChar char="•"/>
              <a:tabLst>
                <a:tab pos="527685" algn="l"/>
              </a:tabLst>
            </a:pP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backwards: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Clinical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trial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manager’s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decision</a:t>
            </a:r>
            <a:endParaRPr sz="28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spcBef>
                <a:spcPts val="2660"/>
              </a:spcBef>
              <a:buSzPct val="89285"/>
              <a:buFont typeface="Arial MT"/>
              <a:buChar char="•"/>
              <a:tabLst>
                <a:tab pos="52768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Incorporating</a:t>
            </a:r>
            <a:r>
              <a:rPr dirty="0" sz="2800" spc="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2800">
              <a:latin typeface="Trebuchet MS"/>
              <a:cs typeface="Trebuchet MS"/>
            </a:endParaRPr>
          </a:p>
          <a:p>
            <a:pPr marL="527685" indent="-514984">
              <a:lnSpc>
                <a:spcPct val="100000"/>
              </a:lnSpc>
              <a:spcBef>
                <a:spcPts val="2670"/>
              </a:spcBef>
              <a:buSzPct val="89285"/>
              <a:buFont typeface="Arial MT"/>
              <a:buChar char="•"/>
              <a:tabLst>
                <a:tab pos="527685" algn="l"/>
              </a:tabLst>
            </a:pP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End-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to-end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roles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 MT"/>
              <a:buChar char="•"/>
              <a:tabLst>
                <a:tab pos="469265" algn="l"/>
              </a:tabLst>
            </a:pP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walkthrough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dirty="0" spc="5"/>
              <a:t> </a:t>
            </a:r>
            <a:r>
              <a:rPr dirty="0"/>
              <a:t>2021,</a:t>
            </a:r>
            <a:r>
              <a:rPr dirty="0" spc="35"/>
              <a:t> </a:t>
            </a:r>
            <a:r>
              <a:rPr dirty="0"/>
              <a:t>Amazon</a:t>
            </a:r>
            <a:r>
              <a:rPr dirty="0" spc="15"/>
              <a:t> </a:t>
            </a:r>
            <a:r>
              <a:rPr dirty="0"/>
              <a:t>Web</a:t>
            </a:r>
            <a:r>
              <a:rPr dirty="0" spc="25"/>
              <a:t> </a:t>
            </a:r>
            <a:r>
              <a:rPr dirty="0" spc="-10"/>
              <a:t>Services,</a:t>
            </a:r>
            <a:r>
              <a:rPr dirty="0" spc="25"/>
              <a:t> </a:t>
            </a:r>
            <a:r>
              <a:rPr dirty="0" spc="-35"/>
              <a:t>Inc.</a:t>
            </a:r>
            <a:r>
              <a:rPr dirty="0" spc="25"/>
              <a:t> </a:t>
            </a:r>
            <a:r>
              <a:rPr dirty="0"/>
              <a:t>or</a:t>
            </a:r>
            <a:r>
              <a:rPr dirty="0" spc="5"/>
              <a:t> </a:t>
            </a:r>
            <a:r>
              <a:rPr dirty="0" spc="-10"/>
              <a:t>its</a:t>
            </a:r>
            <a:r>
              <a:rPr dirty="0"/>
              <a:t> </a:t>
            </a:r>
            <a:r>
              <a:rPr dirty="0" spc="-25"/>
              <a:t>affiliates.</a:t>
            </a:r>
            <a:r>
              <a:rPr dirty="0" spc="-5"/>
              <a:t> </a:t>
            </a:r>
            <a:r>
              <a:rPr dirty="0"/>
              <a:t>All</a:t>
            </a:r>
            <a:r>
              <a:rPr dirty="0" spc="25"/>
              <a:t> </a:t>
            </a:r>
            <a:r>
              <a:rPr dirty="0"/>
              <a:t>rights</a:t>
            </a:r>
            <a:r>
              <a:rPr dirty="0" spc="-10"/>
              <a:t> reserved.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0"/>
              <a:t>Agenda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DACF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2024-05-16T11:18:42Z</dcterms:created>
  <dcterms:modified xsi:type="dcterms:W3CDTF">2024-05-16T11:18:42Z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2019</vt:lpwstr>
  </property>
</Properties>
</file>